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369" r:id="rId2"/>
    <p:sldId id="356" r:id="rId3"/>
    <p:sldId id="373" r:id="rId4"/>
    <p:sldId id="332" r:id="rId5"/>
    <p:sldId id="352" r:id="rId6"/>
    <p:sldId id="362" r:id="rId7"/>
    <p:sldId id="336" r:id="rId8"/>
    <p:sldId id="366" r:id="rId9"/>
    <p:sldId id="364" r:id="rId10"/>
    <p:sldId id="343" r:id="rId11"/>
    <p:sldId id="340" r:id="rId12"/>
    <p:sldId id="374" r:id="rId13"/>
    <p:sldId id="358" r:id="rId14"/>
    <p:sldId id="354" r:id="rId15"/>
    <p:sldId id="313" r:id="rId16"/>
    <p:sldId id="370" r:id="rId17"/>
    <p:sldId id="371" r:id="rId18"/>
    <p:sldId id="372" r:id="rId19"/>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sz="2800" kern="1200">
        <a:solidFill>
          <a:schemeClr val="tx2"/>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2"/>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2"/>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2"/>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2"/>
        </a:solidFill>
        <a:latin typeface="Times New Roman" pitchFamily="18" charset="0"/>
        <a:ea typeface="+mn-ea"/>
        <a:cs typeface="+mn-cs"/>
      </a:defRPr>
    </a:lvl5pPr>
    <a:lvl6pPr marL="2286000" algn="l" defTabSz="914400" rtl="0" eaLnBrk="1" latinLnBrk="0" hangingPunct="1">
      <a:defRPr sz="2800" kern="1200">
        <a:solidFill>
          <a:schemeClr val="tx2"/>
        </a:solidFill>
        <a:latin typeface="Times New Roman" pitchFamily="18" charset="0"/>
        <a:ea typeface="+mn-ea"/>
        <a:cs typeface="+mn-cs"/>
      </a:defRPr>
    </a:lvl6pPr>
    <a:lvl7pPr marL="2743200" algn="l" defTabSz="914400" rtl="0" eaLnBrk="1" latinLnBrk="0" hangingPunct="1">
      <a:defRPr sz="2800" kern="1200">
        <a:solidFill>
          <a:schemeClr val="tx2"/>
        </a:solidFill>
        <a:latin typeface="Times New Roman" pitchFamily="18" charset="0"/>
        <a:ea typeface="+mn-ea"/>
        <a:cs typeface="+mn-cs"/>
      </a:defRPr>
    </a:lvl7pPr>
    <a:lvl8pPr marL="3200400" algn="l" defTabSz="914400" rtl="0" eaLnBrk="1" latinLnBrk="0" hangingPunct="1">
      <a:defRPr sz="2800" kern="1200">
        <a:solidFill>
          <a:schemeClr val="tx2"/>
        </a:solidFill>
        <a:latin typeface="Times New Roman" pitchFamily="18" charset="0"/>
        <a:ea typeface="+mn-ea"/>
        <a:cs typeface="+mn-cs"/>
      </a:defRPr>
    </a:lvl8pPr>
    <a:lvl9pPr marL="3657600" algn="l" defTabSz="914400" rtl="0" eaLnBrk="1" latinLnBrk="0" hangingPunct="1">
      <a:defRPr sz="2800"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A"/>
    <a:srgbClr val="FF0066"/>
    <a:srgbClr val="FF0000"/>
    <a:srgbClr val="FFFF66"/>
    <a:srgbClr val="FFCCCC"/>
    <a:srgbClr val="0000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7" autoAdjust="0"/>
    <p:restoredTop sz="94664" autoAdjust="0"/>
  </p:normalViewPr>
  <p:slideViewPr>
    <p:cSldViewPr>
      <p:cViewPr>
        <p:scale>
          <a:sx n="77" d="100"/>
          <a:sy n="77" d="100"/>
        </p:scale>
        <p:origin x="-61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232DB7A5-D604-4317-9BDC-7DCF6DF7CF1E}" type="slidenum">
              <a:rPr lang="en-US"/>
              <a:pPr>
                <a:defRPr/>
              </a:pPr>
              <a:t>‹#›</a:t>
            </a:fld>
            <a:endParaRPr lang="en-US"/>
          </a:p>
        </p:txBody>
      </p:sp>
    </p:spTree>
    <p:extLst>
      <p:ext uri="{BB962C8B-B14F-4D97-AF65-F5344CB8AC3E}">
        <p14:creationId xmlns:p14="http://schemas.microsoft.com/office/powerpoint/2010/main" val="2579923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8350"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90" y="0"/>
                <a:ext cx="70"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5" name="Freeform 14"/>
              <p:cNvSpPr>
                <a:spLocks/>
              </p:cNvSpPr>
              <p:nvPr userDrawn="1"/>
            </p:nvSpPr>
            <p:spPr bwMode="hidden">
              <a:xfrm>
                <a:off x="2400"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6" name="Freeform 15"/>
              <p:cNvSpPr>
                <a:spLocks/>
              </p:cNvSpPr>
              <p:nvPr userDrawn="1"/>
            </p:nvSpPr>
            <p:spPr bwMode="hidden">
              <a:xfrm>
                <a:off x="1968"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en-US"/>
            </a:p>
          </p:txBody>
        </p:sp>
        <p:sp>
          <p:nvSpPr>
            <p:cNvPr id="12" name="Freeform 23"/>
            <p:cNvSpPr>
              <a:spLocks/>
            </p:cNvSpPr>
            <p:nvPr/>
          </p:nvSpPr>
          <p:spPr bwMode="hidden">
            <a:xfrm>
              <a:off x="5041" y="0"/>
              <a:ext cx="719" cy="845"/>
            </a:xfrm>
            <a:custGeom>
              <a:avLst/>
              <a:gdLst>
                <a:gd name="T0" fmla="*/ 735 w 717"/>
                <a:gd name="T1" fmla="*/ 845 h 845"/>
                <a:gd name="T2" fmla="*/ 735 w 717"/>
                <a:gd name="T3" fmla="*/ 821 h 845"/>
                <a:gd name="T4" fmla="*/ 592 w 717"/>
                <a:gd name="T5" fmla="*/ 605 h 845"/>
                <a:gd name="T6" fmla="*/ 415 w 717"/>
                <a:gd name="T7" fmla="*/ 396 h 845"/>
                <a:gd name="T8" fmla="*/ 230 w 717"/>
                <a:gd name="T9" fmla="*/ 192 h 845"/>
                <a:gd name="T10" fmla="*/ 17 w 717"/>
                <a:gd name="T11" fmla="*/ 0 h 845"/>
                <a:gd name="T12" fmla="*/ 0 w 717"/>
                <a:gd name="T13" fmla="*/ 0 h 845"/>
                <a:gd name="T14" fmla="*/ 218 w 717"/>
                <a:gd name="T15" fmla="*/ 198 h 845"/>
                <a:gd name="T16" fmla="*/ 409 w 717"/>
                <a:gd name="T17" fmla="*/ 408 h 845"/>
                <a:gd name="T18" fmla="*/ 586 w 717"/>
                <a:gd name="T19" fmla="*/ 623 h 845"/>
                <a:gd name="T20" fmla="*/ 735 w 717"/>
                <a:gd name="T21" fmla="*/ 845 h 845"/>
                <a:gd name="T22" fmla="*/ 73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6 w 407"/>
                <a:gd name="T1" fmla="*/ 414 h 414"/>
                <a:gd name="T2" fmla="*/ 416 w 407"/>
                <a:gd name="T3" fmla="*/ 396 h 414"/>
                <a:gd name="T4" fmla="*/ 231 w 407"/>
                <a:gd name="T5" fmla="*/ 192 h 414"/>
                <a:gd name="T6" fmla="*/ 12 w 407"/>
                <a:gd name="T7" fmla="*/ 0 h 414"/>
                <a:gd name="T8" fmla="*/ 0 w 407"/>
                <a:gd name="T9" fmla="*/ 0 h 414"/>
                <a:gd name="T10" fmla="*/ 108 w 407"/>
                <a:gd name="T11" fmla="*/ 102 h 414"/>
                <a:gd name="T12" fmla="*/ 225 w 407"/>
                <a:gd name="T13" fmla="*/ 204 h 414"/>
                <a:gd name="T14" fmla="*/ 416 w 407"/>
                <a:gd name="T15" fmla="*/ 414 h 414"/>
                <a:gd name="T16" fmla="*/ 41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en-US"/>
            </a:p>
          </p:txBody>
        </p:sp>
        <p:sp>
          <p:nvSpPr>
            <p:cNvPr id="15" name="Freeform 26"/>
            <p:cNvSpPr>
              <a:spLocks/>
            </p:cNvSpPr>
            <p:nvPr/>
          </p:nvSpPr>
          <p:spPr bwMode="hidden">
            <a:xfrm>
              <a:off x="6" y="0"/>
              <a:ext cx="588" cy="599"/>
            </a:xfrm>
            <a:custGeom>
              <a:avLst/>
              <a:gdLst>
                <a:gd name="T0" fmla="*/ 604 w 586"/>
                <a:gd name="T1" fmla="*/ 0 h 599"/>
                <a:gd name="T2" fmla="*/ 586 w 586"/>
                <a:gd name="T3" fmla="*/ 0 h 599"/>
                <a:gd name="T4" fmla="*/ 416 w 586"/>
                <a:gd name="T5" fmla="*/ 132 h 599"/>
                <a:gd name="T6" fmla="*/ 266 w 586"/>
                <a:gd name="T7" fmla="*/ 270 h 599"/>
                <a:gd name="T8" fmla="*/ 120 w 586"/>
                <a:gd name="T9" fmla="*/ 420 h 599"/>
                <a:gd name="T10" fmla="*/ 0 w 586"/>
                <a:gd name="T11" fmla="*/ 575 h 599"/>
                <a:gd name="T12" fmla="*/ 0 w 586"/>
                <a:gd name="T13" fmla="*/ 599 h 599"/>
                <a:gd name="T14" fmla="*/ 120 w 586"/>
                <a:gd name="T15" fmla="*/ 432 h 599"/>
                <a:gd name="T16" fmla="*/ 266 w 586"/>
                <a:gd name="T17" fmla="*/ 282 h 599"/>
                <a:gd name="T18" fmla="*/ 422 w 586"/>
                <a:gd name="T19" fmla="*/ 138 h 599"/>
                <a:gd name="T20" fmla="*/ 604 w 586"/>
                <a:gd name="T21" fmla="*/ 0 h 599"/>
                <a:gd name="T22" fmla="*/ 60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8 w 269"/>
                <a:gd name="T1" fmla="*/ 0 h 252"/>
                <a:gd name="T2" fmla="*/ 26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8 w 269"/>
                <a:gd name="T15" fmla="*/ 0 h 252"/>
                <a:gd name="T16" fmla="*/ 27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599"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194600"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EEFD13B-4E56-4696-925B-34BBECAD3692}" type="slidenum">
              <a:rPr lang="en-US"/>
              <a:pPr>
                <a:defRPr/>
              </a:pPr>
              <a:t>‹#›</a:t>
            </a:fld>
            <a:endParaRPr lang="en-US"/>
          </a:p>
        </p:txBody>
      </p:sp>
    </p:spTree>
    <p:extLst>
      <p:ext uri="{BB962C8B-B14F-4D97-AF65-F5344CB8AC3E}">
        <p14:creationId xmlns:p14="http://schemas.microsoft.com/office/powerpoint/2010/main" val="348618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274C177D-D264-449A-A430-78608E759AA3}" type="slidenum">
              <a:rPr lang="en-US"/>
              <a:pPr>
                <a:defRPr/>
              </a:pPr>
              <a:t>‹#›</a:t>
            </a:fld>
            <a:endParaRPr lang="en-US"/>
          </a:p>
        </p:txBody>
      </p:sp>
    </p:spTree>
    <p:extLst>
      <p:ext uri="{BB962C8B-B14F-4D97-AF65-F5344CB8AC3E}">
        <p14:creationId xmlns:p14="http://schemas.microsoft.com/office/powerpoint/2010/main" val="214974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35568D44-C15C-4948-921B-564820F5CE16}" type="slidenum">
              <a:rPr lang="en-US"/>
              <a:pPr>
                <a:defRPr/>
              </a:pPr>
              <a:t>‹#›</a:t>
            </a:fld>
            <a:endParaRPr lang="en-US"/>
          </a:p>
        </p:txBody>
      </p:sp>
    </p:spTree>
    <p:extLst>
      <p:ext uri="{BB962C8B-B14F-4D97-AF65-F5344CB8AC3E}">
        <p14:creationId xmlns:p14="http://schemas.microsoft.com/office/powerpoint/2010/main" val="373488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DAF83F8E-529C-44CB-8B53-EA4F7B106D4C}" type="slidenum">
              <a:rPr lang="en-US"/>
              <a:pPr>
                <a:defRPr/>
              </a:pPr>
              <a:t>‹#›</a:t>
            </a:fld>
            <a:endParaRPr lang="en-US"/>
          </a:p>
        </p:txBody>
      </p:sp>
    </p:spTree>
    <p:extLst>
      <p:ext uri="{BB962C8B-B14F-4D97-AF65-F5344CB8AC3E}">
        <p14:creationId xmlns:p14="http://schemas.microsoft.com/office/powerpoint/2010/main" val="3438712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E3F08A8C-D0C7-4D73-82E0-7C7D6BAE9E15}" type="slidenum">
              <a:rPr lang="en-US"/>
              <a:pPr>
                <a:defRPr/>
              </a:pPr>
              <a:t>‹#›</a:t>
            </a:fld>
            <a:endParaRPr lang="en-US"/>
          </a:p>
        </p:txBody>
      </p:sp>
    </p:spTree>
    <p:extLst>
      <p:ext uri="{BB962C8B-B14F-4D97-AF65-F5344CB8AC3E}">
        <p14:creationId xmlns:p14="http://schemas.microsoft.com/office/powerpoint/2010/main" val="3347503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39E9D408-F712-4211-9881-504218FF52EB}" type="slidenum">
              <a:rPr lang="en-US"/>
              <a:pPr>
                <a:defRPr/>
              </a:pPr>
              <a:t>‹#›</a:t>
            </a:fld>
            <a:endParaRPr lang="en-US"/>
          </a:p>
        </p:txBody>
      </p:sp>
    </p:spTree>
    <p:extLst>
      <p:ext uri="{BB962C8B-B14F-4D97-AF65-F5344CB8AC3E}">
        <p14:creationId xmlns:p14="http://schemas.microsoft.com/office/powerpoint/2010/main" val="17010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FDA3ACBE-E46C-4EAD-976E-93228AC06995}" type="slidenum">
              <a:rPr lang="en-US"/>
              <a:pPr>
                <a:defRPr/>
              </a:pPr>
              <a:t>‹#›</a:t>
            </a:fld>
            <a:endParaRPr lang="en-US"/>
          </a:p>
        </p:txBody>
      </p:sp>
    </p:spTree>
    <p:extLst>
      <p:ext uri="{BB962C8B-B14F-4D97-AF65-F5344CB8AC3E}">
        <p14:creationId xmlns:p14="http://schemas.microsoft.com/office/powerpoint/2010/main" val="439119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E63F3BB3-D009-456F-BD8A-B1D3B9F98065}" type="slidenum">
              <a:rPr lang="en-US"/>
              <a:pPr>
                <a:defRPr/>
              </a:pPr>
              <a:t>‹#›</a:t>
            </a:fld>
            <a:endParaRPr lang="en-US"/>
          </a:p>
        </p:txBody>
      </p:sp>
    </p:spTree>
    <p:extLst>
      <p:ext uri="{BB962C8B-B14F-4D97-AF65-F5344CB8AC3E}">
        <p14:creationId xmlns:p14="http://schemas.microsoft.com/office/powerpoint/2010/main" val="2035799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5127900-8457-4BCE-9C2A-76081E6BCF04}" type="slidenum">
              <a:rPr lang="en-US"/>
              <a:pPr>
                <a:defRPr/>
              </a:pPr>
              <a:t>‹#›</a:t>
            </a:fld>
            <a:endParaRPr lang="en-US"/>
          </a:p>
        </p:txBody>
      </p:sp>
    </p:spTree>
    <p:extLst>
      <p:ext uri="{BB962C8B-B14F-4D97-AF65-F5344CB8AC3E}">
        <p14:creationId xmlns:p14="http://schemas.microsoft.com/office/powerpoint/2010/main" val="11512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238FBCAB-4BC2-4A4E-AC0C-8D8F11693BCA}" type="slidenum">
              <a:rPr lang="en-US"/>
              <a:pPr>
                <a:defRPr/>
              </a:pPr>
              <a:t>‹#›</a:t>
            </a:fld>
            <a:endParaRPr lang="en-US"/>
          </a:p>
        </p:txBody>
      </p:sp>
    </p:spTree>
    <p:extLst>
      <p:ext uri="{BB962C8B-B14F-4D97-AF65-F5344CB8AC3E}">
        <p14:creationId xmlns:p14="http://schemas.microsoft.com/office/powerpoint/2010/main" val="3620255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24A04A8D-62C9-4A86-ABDE-F4A3781E4DB4}" type="slidenum">
              <a:rPr lang="en-US"/>
              <a:pPr>
                <a:defRPr/>
              </a:pPr>
              <a:t>‹#›</a:t>
            </a:fld>
            <a:endParaRPr lang="en-US"/>
          </a:p>
        </p:txBody>
      </p:sp>
    </p:spTree>
    <p:extLst>
      <p:ext uri="{BB962C8B-B14F-4D97-AF65-F5344CB8AC3E}">
        <p14:creationId xmlns:p14="http://schemas.microsoft.com/office/powerpoint/2010/main" val="271016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444729E8-CCFD-45DD-A1AE-6504E015B670}" type="slidenum">
              <a:rPr lang="en-US"/>
              <a:pPr>
                <a:defRPr/>
              </a:pPr>
              <a:t>‹#›</a:t>
            </a:fld>
            <a:endParaRPr lang="en-US"/>
          </a:p>
        </p:txBody>
      </p:sp>
    </p:spTree>
    <p:extLst>
      <p:ext uri="{BB962C8B-B14F-4D97-AF65-F5344CB8AC3E}">
        <p14:creationId xmlns:p14="http://schemas.microsoft.com/office/powerpoint/2010/main" val="3887840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2B6872E0-C7F3-4EAB-97AA-17D64AF6C935}" type="slidenum">
              <a:rPr lang="en-US"/>
              <a:pPr>
                <a:defRPr/>
              </a:pPr>
              <a:t>‹#›</a:t>
            </a:fld>
            <a:endParaRPr lang="en-US"/>
          </a:p>
        </p:txBody>
      </p:sp>
    </p:spTree>
    <p:extLst>
      <p:ext uri="{BB962C8B-B14F-4D97-AF65-F5344CB8AC3E}">
        <p14:creationId xmlns:p14="http://schemas.microsoft.com/office/powerpoint/2010/main" val="1954626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942354BB-8932-4E1C-9DFA-ED1112CA9ADA}" type="slidenum">
              <a:rPr lang="en-US"/>
              <a:pPr>
                <a:defRPr/>
              </a:pPr>
              <a:t>‹#›</a:t>
            </a:fld>
            <a:endParaRPr lang="en-US"/>
          </a:p>
        </p:txBody>
      </p:sp>
    </p:spTree>
    <p:extLst>
      <p:ext uri="{BB962C8B-B14F-4D97-AF65-F5344CB8AC3E}">
        <p14:creationId xmlns:p14="http://schemas.microsoft.com/office/powerpoint/2010/main" val="1005065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1F397B0A-6599-47DF-9446-268541795294}" type="slidenum">
              <a:rPr lang="en-US"/>
              <a:pPr>
                <a:defRPr/>
              </a:pPr>
              <a:t>‹#›</a:t>
            </a:fld>
            <a:endParaRPr lang="en-US"/>
          </a:p>
        </p:txBody>
      </p:sp>
    </p:spTree>
    <p:extLst>
      <p:ext uri="{BB962C8B-B14F-4D97-AF65-F5344CB8AC3E}">
        <p14:creationId xmlns:p14="http://schemas.microsoft.com/office/powerpoint/2010/main" val="376425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81FF2F94-A895-465A-8ECB-94AAF06419B6}" type="slidenum">
              <a:rPr lang="en-US"/>
              <a:pPr>
                <a:defRPr/>
              </a:pPr>
              <a:t>‹#›</a:t>
            </a:fld>
            <a:endParaRPr lang="en-US"/>
          </a:p>
        </p:txBody>
      </p:sp>
    </p:spTree>
    <p:extLst>
      <p:ext uri="{BB962C8B-B14F-4D97-AF65-F5344CB8AC3E}">
        <p14:creationId xmlns:p14="http://schemas.microsoft.com/office/powerpoint/2010/main" val="3289384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1B89D34B-861C-4583-BF97-FE6328060492}" type="slidenum">
              <a:rPr lang="en-US"/>
              <a:pPr>
                <a:defRPr/>
              </a:pPr>
              <a:t>‹#›</a:t>
            </a:fld>
            <a:endParaRPr lang="en-US"/>
          </a:p>
        </p:txBody>
      </p:sp>
    </p:spTree>
    <p:extLst>
      <p:ext uri="{BB962C8B-B14F-4D97-AF65-F5344CB8AC3E}">
        <p14:creationId xmlns:p14="http://schemas.microsoft.com/office/powerpoint/2010/main" val="2497585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E41F96CB-C5BF-41C0-8362-53130F1BCE26}" type="slidenum">
              <a:rPr lang="en-US"/>
              <a:pPr>
                <a:defRPr/>
              </a:pPr>
              <a:t>‹#›</a:t>
            </a:fld>
            <a:endParaRPr lang="en-US"/>
          </a:p>
        </p:txBody>
      </p:sp>
    </p:spTree>
    <p:extLst>
      <p:ext uri="{BB962C8B-B14F-4D97-AF65-F5344CB8AC3E}">
        <p14:creationId xmlns:p14="http://schemas.microsoft.com/office/powerpoint/2010/main" val="630223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54305D20-F64D-4215-AEDC-F18915F94CCC}" type="slidenum">
              <a:rPr lang="en-US"/>
              <a:pPr>
                <a:defRPr/>
              </a:pPr>
              <a:t>‹#›</a:t>
            </a:fld>
            <a:endParaRPr lang="en-US"/>
          </a:p>
        </p:txBody>
      </p:sp>
    </p:spTree>
    <p:extLst>
      <p:ext uri="{BB962C8B-B14F-4D97-AF65-F5344CB8AC3E}">
        <p14:creationId xmlns:p14="http://schemas.microsoft.com/office/powerpoint/2010/main" val="3729228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defRPr/>
            </a:lvl1pPr>
          </a:lstStyle>
          <a:p>
            <a:pPr>
              <a:defRPr/>
            </a:pPr>
            <a:endParaRPr lang="en-US"/>
          </a:p>
        </p:txBody>
      </p:sp>
      <p:sp>
        <p:nvSpPr>
          <p:cNvPr id="8" name="Rectangle 41"/>
          <p:cNvSpPr>
            <a:spLocks noGrp="1" noChangeArrowheads="1"/>
          </p:cNvSpPr>
          <p:nvPr>
            <p:ph type="ftr" sz="quarter" idx="11"/>
          </p:nvPr>
        </p:nvSpPr>
        <p:spPr/>
        <p:txBody>
          <a:bodyPr/>
          <a:lstStyle>
            <a:lvl1pPr>
              <a:defRPr/>
            </a:lvl1pPr>
          </a:lstStyle>
          <a:p>
            <a:pPr>
              <a:defRPr/>
            </a:pPr>
            <a:endParaRPr lang="en-US"/>
          </a:p>
        </p:txBody>
      </p:sp>
      <p:sp>
        <p:nvSpPr>
          <p:cNvPr id="9" name="Rectangle 42"/>
          <p:cNvSpPr>
            <a:spLocks noGrp="1" noChangeArrowheads="1"/>
          </p:cNvSpPr>
          <p:nvPr>
            <p:ph type="sldNum" sz="quarter" idx="12"/>
          </p:nvPr>
        </p:nvSpPr>
        <p:spPr/>
        <p:txBody>
          <a:bodyPr/>
          <a:lstStyle>
            <a:lvl1pPr>
              <a:defRPr/>
            </a:lvl1pPr>
          </a:lstStyle>
          <a:p>
            <a:pPr>
              <a:defRPr/>
            </a:pPr>
            <a:fld id="{BD13505C-D527-49FE-B210-D16AA3056126}" type="slidenum">
              <a:rPr lang="en-US"/>
              <a:pPr>
                <a:defRPr/>
              </a:pPr>
              <a:t>‹#›</a:t>
            </a:fld>
            <a:endParaRPr lang="en-US"/>
          </a:p>
        </p:txBody>
      </p:sp>
    </p:spTree>
    <p:extLst>
      <p:ext uri="{BB962C8B-B14F-4D97-AF65-F5344CB8AC3E}">
        <p14:creationId xmlns:p14="http://schemas.microsoft.com/office/powerpoint/2010/main" val="1747919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32A29688-75B4-4BB0-BAEA-AA13EC314D7B}" type="slidenum">
              <a:rPr lang="en-US"/>
              <a:pPr>
                <a:defRPr/>
              </a:pPr>
              <a:t>‹#›</a:t>
            </a:fld>
            <a:endParaRPr lang="en-US"/>
          </a:p>
        </p:txBody>
      </p:sp>
    </p:spTree>
    <p:extLst>
      <p:ext uri="{BB962C8B-B14F-4D97-AF65-F5344CB8AC3E}">
        <p14:creationId xmlns:p14="http://schemas.microsoft.com/office/powerpoint/2010/main" val="2713405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en-US"/>
          </a:p>
        </p:txBody>
      </p:sp>
      <p:sp>
        <p:nvSpPr>
          <p:cNvPr id="3" name="Rectangle 41"/>
          <p:cNvSpPr>
            <a:spLocks noGrp="1" noChangeArrowheads="1"/>
          </p:cNvSpPr>
          <p:nvPr>
            <p:ph type="ftr" sz="quarter" idx="11"/>
          </p:nvPr>
        </p:nvSpPr>
        <p:spPr/>
        <p:txBody>
          <a:bodyPr/>
          <a:lstStyle>
            <a:lvl1pPr>
              <a:defRPr/>
            </a:lvl1pPr>
          </a:lstStyle>
          <a:p>
            <a:pPr>
              <a:defRPr/>
            </a:pPr>
            <a:endParaRPr lang="en-US"/>
          </a:p>
        </p:txBody>
      </p:sp>
      <p:sp>
        <p:nvSpPr>
          <p:cNvPr id="4" name="Rectangle 42"/>
          <p:cNvSpPr>
            <a:spLocks noGrp="1" noChangeArrowheads="1"/>
          </p:cNvSpPr>
          <p:nvPr>
            <p:ph type="sldNum" sz="quarter" idx="12"/>
          </p:nvPr>
        </p:nvSpPr>
        <p:spPr/>
        <p:txBody>
          <a:bodyPr/>
          <a:lstStyle>
            <a:lvl1pPr>
              <a:defRPr/>
            </a:lvl1pPr>
          </a:lstStyle>
          <a:p>
            <a:pPr>
              <a:defRPr/>
            </a:pPr>
            <a:fld id="{E6DDC4EC-DDBD-4BAC-B8E5-07FD09F63319}" type="slidenum">
              <a:rPr lang="en-US"/>
              <a:pPr>
                <a:defRPr/>
              </a:pPr>
              <a:t>‹#›</a:t>
            </a:fld>
            <a:endParaRPr lang="en-US"/>
          </a:p>
        </p:txBody>
      </p:sp>
    </p:spTree>
    <p:extLst>
      <p:ext uri="{BB962C8B-B14F-4D97-AF65-F5344CB8AC3E}">
        <p14:creationId xmlns:p14="http://schemas.microsoft.com/office/powerpoint/2010/main" val="193797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A8F6F695-F244-4CC6-9471-05C367D095F8}" type="slidenum">
              <a:rPr lang="en-US"/>
              <a:pPr>
                <a:defRPr/>
              </a:pPr>
              <a:t>‹#›</a:t>
            </a:fld>
            <a:endParaRPr lang="en-US"/>
          </a:p>
        </p:txBody>
      </p:sp>
    </p:spTree>
    <p:extLst>
      <p:ext uri="{BB962C8B-B14F-4D97-AF65-F5344CB8AC3E}">
        <p14:creationId xmlns:p14="http://schemas.microsoft.com/office/powerpoint/2010/main" val="605364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5D2D82E9-7164-4609-A0BE-0C3AE0F9E6A0}" type="slidenum">
              <a:rPr lang="en-US"/>
              <a:pPr>
                <a:defRPr/>
              </a:pPr>
              <a:t>‹#›</a:t>
            </a:fld>
            <a:endParaRPr lang="en-US"/>
          </a:p>
        </p:txBody>
      </p:sp>
    </p:spTree>
    <p:extLst>
      <p:ext uri="{BB962C8B-B14F-4D97-AF65-F5344CB8AC3E}">
        <p14:creationId xmlns:p14="http://schemas.microsoft.com/office/powerpoint/2010/main" val="1542271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F7B4A7D1-B1CD-42A8-A257-3EE24305B6B3}" type="slidenum">
              <a:rPr lang="en-US"/>
              <a:pPr>
                <a:defRPr/>
              </a:pPr>
              <a:t>‹#›</a:t>
            </a:fld>
            <a:endParaRPr lang="en-US"/>
          </a:p>
        </p:txBody>
      </p:sp>
    </p:spTree>
    <p:extLst>
      <p:ext uri="{BB962C8B-B14F-4D97-AF65-F5344CB8AC3E}">
        <p14:creationId xmlns:p14="http://schemas.microsoft.com/office/powerpoint/2010/main" val="408553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74EF4F0-2AD6-43A7-91C3-4967C2996926}" type="slidenum">
              <a:rPr lang="en-US"/>
              <a:pPr>
                <a:defRPr/>
              </a:pPr>
              <a:t>‹#›</a:t>
            </a:fld>
            <a:endParaRPr lang="en-US"/>
          </a:p>
        </p:txBody>
      </p:sp>
    </p:spTree>
    <p:extLst>
      <p:ext uri="{BB962C8B-B14F-4D97-AF65-F5344CB8AC3E}">
        <p14:creationId xmlns:p14="http://schemas.microsoft.com/office/powerpoint/2010/main" val="3466103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C580565E-CB12-4023-82BF-B07431F1577A}" type="slidenum">
              <a:rPr lang="en-US"/>
              <a:pPr>
                <a:defRPr/>
              </a:pPr>
              <a:t>‹#›</a:t>
            </a:fld>
            <a:endParaRPr lang="en-US"/>
          </a:p>
        </p:txBody>
      </p:sp>
    </p:spTree>
    <p:extLst>
      <p:ext uri="{BB962C8B-B14F-4D97-AF65-F5344CB8AC3E}">
        <p14:creationId xmlns:p14="http://schemas.microsoft.com/office/powerpoint/2010/main" val="405804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2F9AECB4-68BE-47EA-A876-E8F68AAA2BC4}" type="slidenum">
              <a:rPr lang="en-US"/>
              <a:pPr>
                <a:defRPr/>
              </a:pPr>
              <a:t>‹#›</a:t>
            </a:fld>
            <a:endParaRPr lang="en-US"/>
          </a:p>
        </p:txBody>
      </p:sp>
    </p:spTree>
    <p:extLst>
      <p:ext uri="{BB962C8B-B14F-4D97-AF65-F5344CB8AC3E}">
        <p14:creationId xmlns:p14="http://schemas.microsoft.com/office/powerpoint/2010/main" val="1951197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Only" preserve="1">
  <p:cSld name="4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B4C3429A-D72E-456F-99DB-F4D43CA96D44}" type="slidenum">
              <a:rPr lang="en-US"/>
              <a:pPr>
                <a:defRPr/>
              </a:pPr>
              <a:t>‹#›</a:t>
            </a:fld>
            <a:endParaRPr lang="en-US"/>
          </a:p>
        </p:txBody>
      </p:sp>
    </p:spTree>
    <p:extLst>
      <p:ext uri="{BB962C8B-B14F-4D97-AF65-F5344CB8AC3E}">
        <p14:creationId xmlns:p14="http://schemas.microsoft.com/office/powerpoint/2010/main" val="3736397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Only" preserve="1">
  <p:cSld name="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646F9E88-1544-4C81-B4CF-5D38A25649D8}" type="slidenum">
              <a:rPr lang="en-US"/>
              <a:pPr>
                <a:defRPr/>
              </a:pPr>
              <a:t>‹#›</a:t>
            </a:fld>
            <a:endParaRPr lang="en-US"/>
          </a:p>
        </p:txBody>
      </p:sp>
    </p:spTree>
    <p:extLst>
      <p:ext uri="{BB962C8B-B14F-4D97-AF65-F5344CB8AC3E}">
        <p14:creationId xmlns:p14="http://schemas.microsoft.com/office/powerpoint/2010/main" val="503454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Only" preserve="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E99DA861-C338-45AC-BCC2-F9CDE2F2520A}" type="slidenum">
              <a:rPr lang="en-US"/>
              <a:pPr>
                <a:defRPr/>
              </a:pPr>
              <a:t>‹#›</a:t>
            </a:fld>
            <a:endParaRPr lang="en-US"/>
          </a:p>
        </p:txBody>
      </p:sp>
    </p:spTree>
    <p:extLst>
      <p:ext uri="{BB962C8B-B14F-4D97-AF65-F5344CB8AC3E}">
        <p14:creationId xmlns:p14="http://schemas.microsoft.com/office/powerpoint/2010/main" val="1445294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B3BDAB53-F69B-461D-B27E-A9749EDD7E38}" type="slidenum">
              <a:rPr lang="en-US"/>
              <a:pPr>
                <a:defRPr/>
              </a:pPr>
              <a:t>‹#›</a:t>
            </a:fld>
            <a:endParaRPr lang="en-US"/>
          </a:p>
        </p:txBody>
      </p:sp>
    </p:spTree>
    <p:extLst>
      <p:ext uri="{BB962C8B-B14F-4D97-AF65-F5344CB8AC3E}">
        <p14:creationId xmlns:p14="http://schemas.microsoft.com/office/powerpoint/2010/main" val="399498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1BA318E3-00BB-4785-881C-0B83165DF3C1}" type="slidenum">
              <a:rPr lang="en-US"/>
              <a:pPr>
                <a:defRPr/>
              </a:pPr>
              <a:t>‹#›</a:t>
            </a:fld>
            <a:endParaRPr lang="en-US"/>
          </a:p>
        </p:txBody>
      </p:sp>
    </p:spTree>
    <p:extLst>
      <p:ext uri="{BB962C8B-B14F-4D97-AF65-F5344CB8AC3E}">
        <p14:creationId xmlns:p14="http://schemas.microsoft.com/office/powerpoint/2010/main" val="308369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C5DE9352-E288-438E-81D4-995D540D19B7}" type="slidenum">
              <a:rPr lang="en-US"/>
              <a:pPr>
                <a:defRPr/>
              </a:pPr>
              <a:t>‹#›</a:t>
            </a:fld>
            <a:endParaRPr lang="en-US"/>
          </a:p>
        </p:txBody>
      </p:sp>
    </p:spTree>
    <p:extLst>
      <p:ext uri="{BB962C8B-B14F-4D97-AF65-F5344CB8AC3E}">
        <p14:creationId xmlns:p14="http://schemas.microsoft.com/office/powerpoint/2010/main" val="117839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66B58850-3218-4962-B2ED-36ED01CD0C3B}" type="slidenum">
              <a:rPr lang="en-US"/>
              <a:pPr>
                <a:defRPr/>
              </a:pPr>
              <a:t>‹#›</a:t>
            </a:fld>
            <a:endParaRPr lang="en-US"/>
          </a:p>
        </p:txBody>
      </p:sp>
    </p:spTree>
    <p:extLst>
      <p:ext uri="{BB962C8B-B14F-4D97-AF65-F5344CB8AC3E}">
        <p14:creationId xmlns:p14="http://schemas.microsoft.com/office/powerpoint/2010/main" val="201176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E03B5259-8308-494C-8DC6-BE8FCBE0B5EA}" type="slidenum">
              <a:rPr lang="en-US"/>
              <a:pPr>
                <a:defRPr/>
              </a:pPr>
              <a:t>‹#›</a:t>
            </a:fld>
            <a:endParaRPr lang="en-US"/>
          </a:p>
        </p:txBody>
      </p:sp>
    </p:spTree>
    <p:extLst>
      <p:ext uri="{BB962C8B-B14F-4D97-AF65-F5344CB8AC3E}">
        <p14:creationId xmlns:p14="http://schemas.microsoft.com/office/powerpoint/2010/main" val="204381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FCF7FCAD-FBE4-4894-A60F-B6DFBD681AC8}" type="slidenum">
              <a:rPr lang="en-US"/>
              <a:pPr>
                <a:defRPr/>
              </a:pPr>
              <a:t>‹#›</a:t>
            </a:fld>
            <a:endParaRPr lang="en-US"/>
          </a:p>
        </p:txBody>
      </p:sp>
    </p:spTree>
    <p:extLst>
      <p:ext uri="{BB962C8B-B14F-4D97-AF65-F5344CB8AC3E}">
        <p14:creationId xmlns:p14="http://schemas.microsoft.com/office/powerpoint/2010/main" val="214821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62339D2D-7D95-4EED-9E8F-4648BA1EF191}" type="slidenum">
              <a:rPr lang="en-US"/>
              <a:pPr>
                <a:defRPr/>
              </a:pPr>
              <a:t>‹#›</a:t>
            </a:fld>
            <a:endParaRPr lang="en-US"/>
          </a:p>
        </p:txBody>
      </p:sp>
    </p:spTree>
    <p:extLst>
      <p:ext uri="{BB962C8B-B14F-4D97-AF65-F5344CB8AC3E}">
        <p14:creationId xmlns:p14="http://schemas.microsoft.com/office/powerpoint/2010/main" val="141093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0"/>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12198350" cy="6851650"/>
            <a:chOff x="1" y="0"/>
            <a:chExt cx="5763" cy="4316"/>
          </a:xfrm>
        </p:grpSpPr>
        <p:sp>
          <p:nvSpPr>
            <p:cNvPr id="19353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sp>
          <p:nvSpPr>
            <p:cNvPr id="19354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sp>
          <p:nvSpPr>
            <p:cNvPr id="19354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grpSp>
          <p:nvGrpSpPr>
            <p:cNvPr id="1035" name="Group 6"/>
            <p:cNvGrpSpPr>
              <a:grpSpLocks/>
            </p:cNvGrpSpPr>
            <p:nvPr/>
          </p:nvGrpSpPr>
          <p:grpSpPr bwMode="auto">
            <a:xfrm>
              <a:off x="288" y="0"/>
              <a:ext cx="5098" cy="4316"/>
              <a:chOff x="288" y="0"/>
              <a:chExt cx="5098" cy="4316"/>
            </a:xfrm>
          </p:grpSpPr>
          <p:sp>
            <p:nvSpPr>
              <p:cNvPr id="193543" name="Freeform 7"/>
              <p:cNvSpPr>
                <a:spLocks/>
              </p:cNvSpPr>
              <p:nvPr userDrawn="1"/>
            </p:nvSpPr>
            <p:spPr bwMode="hidden">
              <a:xfrm>
                <a:off x="2790" y="0"/>
                <a:ext cx="70"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4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4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4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4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4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4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50" name="Freeform 14"/>
              <p:cNvSpPr>
                <a:spLocks/>
              </p:cNvSpPr>
              <p:nvPr userDrawn="1"/>
            </p:nvSpPr>
            <p:spPr bwMode="hidden">
              <a:xfrm>
                <a:off x="2400"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51" name="Freeform 15"/>
              <p:cNvSpPr>
                <a:spLocks/>
              </p:cNvSpPr>
              <p:nvPr userDrawn="1"/>
            </p:nvSpPr>
            <p:spPr bwMode="hidden">
              <a:xfrm>
                <a:off x="1968"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5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5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5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sp>
            <p:nvSpPr>
              <p:cNvPr id="19355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en-US"/>
              </a:p>
            </p:txBody>
          </p:sp>
        </p:grpSp>
        <p:sp>
          <p:nvSpPr>
            <p:cNvPr id="19355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sp>
          <p:nvSpPr>
            <p:cNvPr id="19355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en-US"/>
            </a:p>
          </p:txBody>
        </p:sp>
        <p:sp>
          <p:nvSpPr>
            <p:cNvPr id="19355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en-US"/>
            </a:p>
          </p:txBody>
        </p:sp>
        <p:sp>
          <p:nvSpPr>
            <p:cNvPr id="1039" name="Freeform 23"/>
            <p:cNvSpPr>
              <a:spLocks/>
            </p:cNvSpPr>
            <p:nvPr/>
          </p:nvSpPr>
          <p:spPr bwMode="hidden">
            <a:xfrm>
              <a:off x="5041" y="0"/>
              <a:ext cx="719" cy="845"/>
            </a:xfrm>
            <a:custGeom>
              <a:avLst/>
              <a:gdLst>
                <a:gd name="T0" fmla="*/ 735 w 717"/>
                <a:gd name="T1" fmla="*/ 845 h 845"/>
                <a:gd name="T2" fmla="*/ 735 w 717"/>
                <a:gd name="T3" fmla="*/ 821 h 845"/>
                <a:gd name="T4" fmla="*/ 592 w 717"/>
                <a:gd name="T5" fmla="*/ 605 h 845"/>
                <a:gd name="T6" fmla="*/ 415 w 717"/>
                <a:gd name="T7" fmla="*/ 396 h 845"/>
                <a:gd name="T8" fmla="*/ 230 w 717"/>
                <a:gd name="T9" fmla="*/ 192 h 845"/>
                <a:gd name="T10" fmla="*/ 17 w 717"/>
                <a:gd name="T11" fmla="*/ 0 h 845"/>
                <a:gd name="T12" fmla="*/ 0 w 717"/>
                <a:gd name="T13" fmla="*/ 0 h 845"/>
                <a:gd name="T14" fmla="*/ 218 w 717"/>
                <a:gd name="T15" fmla="*/ 198 h 845"/>
                <a:gd name="T16" fmla="*/ 409 w 717"/>
                <a:gd name="T17" fmla="*/ 408 h 845"/>
                <a:gd name="T18" fmla="*/ 586 w 717"/>
                <a:gd name="T19" fmla="*/ 623 h 845"/>
                <a:gd name="T20" fmla="*/ 735 w 717"/>
                <a:gd name="T21" fmla="*/ 845 h 845"/>
                <a:gd name="T22" fmla="*/ 73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6 w 407"/>
                <a:gd name="T1" fmla="*/ 414 h 414"/>
                <a:gd name="T2" fmla="*/ 416 w 407"/>
                <a:gd name="T3" fmla="*/ 396 h 414"/>
                <a:gd name="T4" fmla="*/ 231 w 407"/>
                <a:gd name="T5" fmla="*/ 192 h 414"/>
                <a:gd name="T6" fmla="*/ 12 w 407"/>
                <a:gd name="T7" fmla="*/ 0 h 414"/>
                <a:gd name="T8" fmla="*/ 0 w 407"/>
                <a:gd name="T9" fmla="*/ 0 h 414"/>
                <a:gd name="T10" fmla="*/ 108 w 407"/>
                <a:gd name="T11" fmla="*/ 102 h 414"/>
                <a:gd name="T12" fmla="*/ 225 w 407"/>
                <a:gd name="T13" fmla="*/ 204 h 414"/>
                <a:gd name="T14" fmla="*/ 416 w 407"/>
                <a:gd name="T15" fmla="*/ 414 h 414"/>
                <a:gd name="T16" fmla="*/ 416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56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en-US"/>
            </a:p>
          </p:txBody>
        </p:sp>
        <p:sp>
          <p:nvSpPr>
            <p:cNvPr id="1042" name="Freeform 26"/>
            <p:cNvSpPr>
              <a:spLocks/>
            </p:cNvSpPr>
            <p:nvPr/>
          </p:nvSpPr>
          <p:spPr bwMode="hidden">
            <a:xfrm>
              <a:off x="6" y="0"/>
              <a:ext cx="588" cy="599"/>
            </a:xfrm>
            <a:custGeom>
              <a:avLst/>
              <a:gdLst>
                <a:gd name="T0" fmla="*/ 604 w 586"/>
                <a:gd name="T1" fmla="*/ 0 h 599"/>
                <a:gd name="T2" fmla="*/ 586 w 586"/>
                <a:gd name="T3" fmla="*/ 0 h 599"/>
                <a:gd name="T4" fmla="*/ 416 w 586"/>
                <a:gd name="T5" fmla="*/ 132 h 599"/>
                <a:gd name="T6" fmla="*/ 266 w 586"/>
                <a:gd name="T7" fmla="*/ 270 h 599"/>
                <a:gd name="T8" fmla="*/ 120 w 586"/>
                <a:gd name="T9" fmla="*/ 420 h 599"/>
                <a:gd name="T10" fmla="*/ 0 w 586"/>
                <a:gd name="T11" fmla="*/ 575 h 599"/>
                <a:gd name="T12" fmla="*/ 0 w 586"/>
                <a:gd name="T13" fmla="*/ 599 h 599"/>
                <a:gd name="T14" fmla="*/ 120 w 586"/>
                <a:gd name="T15" fmla="*/ 432 h 599"/>
                <a:gd name="T16" fmla="*/ 266 w 586"/>
                <a:gd name="T17" fmla="*/ 282 h 599"/>
                <a:gd name="T18" fmla="*/ 422 w 586"/>
                <a:gd name="T19" fmla="*/ 138 h 599"/>
                <a:gd name="T20" fmla="*/ 604 w 586"/>
                <a:gd name="T21" fmla="*/ 0 h 599"/>
                <a:gd name="T22" fmla="*/ 60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8 w 269"/>
                <a:gd name="T1" fmla="*/ 0 h 252"/>
                <a:gd name="T2" fmla="*/ 260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8 w 269"/>
                <a:gd name="T15" fmla="*/ 0 h 252"/>
                <a:gd name="T16" fmla="*/ 278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3575" name="Rectangle 39"/>
          <p:cNvSpPr>
            <a:spLocks noGrp="1" noChangeArrowheads="1"/>
          </p:cNvSpPr>
          <p:nvPr>
            <p:ph type="title"/>
          </p:nvPr>
        </p:nvSpPr>
        <p:spPr bwMode="auto">
          <a:xfrm>
            <a:off x="609600" y="277813"/>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93576" name="Rectangle 40"/>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chemeClr val="tx1"/>
                </a:solidFill>
                <a:effectLst>
                  <a:outerShdw blurRad="38100" dist="38100" dir="2700000" algn="tl">
                    <a:srgbClr val="000000"/>
                  </a:outerShdw>
                </a:effectLst>
                <a:latin typeface="+mn-lt"/>
              </a:defRPr>
            </a:lvl1pPr>
          </a:lstStyle>
          <a:p>
            <a:pPr>
              <a:defRPr/>
            </a:pPr>
            <a:endParaRPr lang="en-US"/>
          </a:p>
        </p:txBody>
      </p:sp>
      <p:sp>
        <p:nvSpPr>
          <p:cNvPr id="193577" name="Rectangle 4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outerShdw blurRad="38100" dist="38100" dir="2700000" algn="tl">
                    <a:srgbClr val="000000"/>
                  </a:outerShdw>
                </a:effectLst>
                <a:latin typeface="+mn-lt"/>
              </a:defRPr>
            </a:lvl1pPr>
          </a:lstStyle>
          <a:p>
            <a:pPr>
              <a:defRPr/>
            </a:pPr>
            <a:endParaRPr lang="en-US"/>
          </a:p>
        </p:txBody>
      </p:sp>
      <p:sp>
        <p:nvSpPr>
          <p:cNvPr id="193578" name="Rectangle 42"/>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effectLst>
                  <a:outerShdw blurRad="38100" dist="38100" dir="2700000" algn="tl">
                    <a:srgbClr val="000000"/>
                  </a:outerShdw>
                </a:effectLst>
                <a:latin typeface="Verdana" pitchFamily="34" charset="0"/>
              </a:defRPr>
            </a:lvl1pPr>
          </a:lstStyle>
          <a:p>
            <a:pPr>
              <a:defRPr/>
            </a:pPr>
            <a:fld id="{30A4E537-CA69-4B23-985E-6650DF9CB364}" type="slidenum">
              <a:rPr lang="en-US"/>
              <a:pPr>
                <a:defRPr/>
              </a:pPr>
              <a:t>‹#›</a:t>
            </a:fld>
            <a:endParaRPr lang="en-US"/>
          </a:p>
        </p:txBody>
      </p:sp>
      <p:sp>
        <p:nvSpPr>
          <p:cNvPr id="193579" name="Rectangle 43"/>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 id="2147484156" r:id="rId16"/>
    <p:sldLayoutId id="2147484157" r:id="rId17"/>
    <p:sldLayoutId id="2147484158" r:id="rId18"/>
    <p:sldLayoutId id="2147484159" r:id="rId19"/>
    <p:sldLayoutId id="2147484160" r:id="rId20"/>
    <p:sldLayoutId id="2147484161" r:id="rId21"/>
    <p:sldLayoutId id="2147484162" r:id="rId22"/>
    <p:sldLayoutId id="2147484163" r:id="rId23"/>
    <p:sldLayoutId id="2147484164" r:id="rId24"/>
    <p:sldLayoutId id="2147484165" r:id="rId25"/>
    <p:sldLayoutId id="2147484166" r:id="rId26"/>
    <p:sldLayoutId id="2147484167" r:id="rId27"/>
    <p:sldLayoutId id="2147484168" r:id="rId28"/>
    <p:sldLayoutId id="2147484169" r:id="rId29"/>
    <p:sldLayoutId id="2147484170" r:id="rId30"/>
    <p:sldLayoutId id="2147484171" r:id="rId31"/>
    <p:sldLayoutId id="2147484172" r:id="rId32"/>
    <p:sldLayoutId id="2147484173" r:id="rId33"/>
    <p:sldLayoutId id="2147484174" r:id="rId34"/>
    <p:sldLayoutId id="2147484175" r:id="rId35"/>
    <p:sldLayoutId id="2147484176" r:id="rId36"/>
    <p:sldLayoutId id="2147484177" r:id="rId37"/>
    <p:sldLayoutId id="2147484178" r:id="rId38"/>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rcRect l="2493" t="57607" r="10705" b="23031"/>
          <a:stretch>
            <a:fillRect/>
          </a:stretch>
        </p:blipFill>
        <p:spPr>
          <a:xfrm>
            <a:off x="6189214" y="3134949"/>
            <a:ext cx="4233171" cy="839129"/>
          </a:xfrm>
          <a:custGeom>
            <a:avLst/>
            <a:gdLst/>
            <a:ahLst/>
            <a:cxnLst/>
            <a:rect l="l" t="t" r="r" b="b"/>
            <a:pathLst>
              <a:path w="4233171" h="839129">
                <a:moveTo>
                  <a:pt x="3776170" y="748962"/>
                </a:moveTo>
                <a:cubicBezTo>
                  <a:pt x="3788793" y="748962"/>
                  <a:pt x="3799382" y="753972"/>
                  <a:pt x="3807938" y="763993"/>
                </a:cubicBezTo>
                <a:cubicBezTo>
                  <a:pt x="3816494" y="774013"/>
                  <a:pt x="3820771" y="784681"/>
                  <a:pt x="3820771" y="795997"/>
                </a:cubicBezTo>
                <a:cubicBezTo>
                  <a:pt x="3820771" y="808236"/>
                  <a:pt x="3816219" y="818485"/>
                  <a:pt x="3807113" y="826743"/>
                </a:cubicBezTo>
                <a:cubicBezTo>
                  <a:pt x="3798008" y="835000"/>
                  <a:pt x="3787367" y="839129"/>
                  <a:pt x="3775190" y="839129"/>
                </a:cubicBezTo>
                <a:cubicBezTo>
                  <a:pt x="3762293" y="839129"/>
                  <a:pt x="3751393" y="834885"/>
                  <a:pt x="3742490" y="826396"/>
                </a:cubicBezTo>
                <a:cubicBezTo>
                  <a:pt x="3733586" y="817908"/>
                  <a:pt x="3729135" y="807124"/>
                  <a:pt x="3729135" y="794046"/>
                </a:cubicBezTo>
                <a:cubicBezTo>
                  <a:pt x="3729135" y="780977"/>
                  <a:pt x="3733797" y="770196"/>
                  <a:pt x="3743120" y="761703"/>
                </a:cubicBezTo>
                <a:cubicBezTo>
                  <a:pt x="3752443" y="753209"/>
                  <a:pt x="3763460" y="748962"/>
                  <a:pt x="3776170" y="748962"/>
                </a:cubicBezTo>
                <a:close/>
                <a:moveTo>
                  <a:pt x="67042" y="624442"/>
                </a:moveTo>
                <a:cubicBezTo>
                  <a:pt x="46685" y="624442"/>
                  <a:pt x="36507" y="630720"/>
                  <a:pt x="36507" y="643275"/>
                </a:cubicBezTo>
                <a:cubicBezTo>
                  <a:pt x="36507" y="657448"/>
                  <a:pt x="44795" y="668118"/>
                  <a:pt x="61373" y="675288"/>
                </a:cubicBezTo>
                <a:cubicBezTo>
                  <a:pt x="81580" y="681793"/>
                  <a:pt x="102336" y="685046"/>
                  <a:pt x="123641" y="685046"/>
                </a:cubicBezTo>
                <a:cubicBezTo>
                  <a:pt x="158875" y="685046"/>
                  <a:pt x="188900" y="680891"/>
                  <a:pt x="213715" y="672582"/>
                </a:cubicBezTo>
                <a:cubicBezTo>
                  <a:pt x="147860" y="640489"/>
                  <a:pt x="98969" y="624442"/>
                  <a:pt x="67042" y="624442"/>
                </a:cubicBezTo>
                <a:close/>
                <a:moveTo>
                  <a:pt x="3588407" y="483817"/>
                </a:moveTo>
                <a:lnTo>
                  <a:pt x="3581054" y="508062"/>
                </a:lnTo>
                <a:cubicBezTo>
                  <a:pt x="3573978" y="527782"/>
                  <a:pt x="3563365" y="551955"/>
                  <a:pt x="3549215" y="580580"/>
                </a:cubicBezTo>
                <a:cubicBezTo>
                  <a:pt x="3520914" y="637830"/>
                  <a:pt x="3506764" y="671089"/>
                  <a:pt x="3506764" y="680357"/>
                </a:cubicBezTo>
                <a:cubicBezTo>
                  <a:pt x="3506764" y="683483"/>
                  <a:pt x="3509949" y="685046"/>
                  <a:pt x="3516320" y="685046"/>
                </a:cubicBezTo>
                <a:cubicBezTo>
                  <a:pt x="3529420" y="685046"/>
                  <a:pt x="3549929" y="664866"/>
                  <a:pt x="3577849" y="624505"/>
                </a:cubicBezTo>
                <a:cubicBezTo>
                  <a:pt x="3603374" y="588130"/>
                  <a:pt x="3619882" y="561532"/>
                  <a:pt x="3627373" y="544711"/>
                </a:cubicBezTo>
                <a:cubicBezTo>
                  <a:pt x="3607855" y="536262"/>
                  <a:pt x="3595657" y="522624"/>
                  <a:pt x="3590778" y="503795"/>
                </a:cubicBezTo>
                <a:close/>
                <a:moveTo>
                  <a:pt x="3142124" y="478512"/>
                </a:moveTo>
                <a:lnTo>
                  <a:pt x="3138624" y="483681"/>
                </a:lnTo>
                <a:cubicBezTo>
                  <a:pt x="3128818" y="499648"/>
                  <a:pt x="3118637" y="519139"/>
                  <a:pt x="3108083" y="542152"/>
                </a:cubicBezTo>
                <a:cubicBezTo>
                  <a:pt x="3086975" y="588179"/>
                  <a:pt x="3076420" y="624489"/>
                  <a:pt x="3076420" y="651082"/>
                </a:cubicBezTo>
                <a:cubicBezTo>
                  <a:pt x="3076420" y="668520"/>
                  <a:pt x="3083185" y="677239"/>
                  <a:pt x="3096715" y="677239"/>
                </a:cubicBezTo>
                <a:cubicBezTo>
                  <a:pt x="3114179" y="677239"/>
                  <a:pt x="3134733" y="662276"/>
                  <a:pt x="3158376" y="632350"/>
                </a:cubicBezTo>
                <a:cubicBezTo>
                  <a:pt x="3171807" y="611740"/>
                  <a:pt x="3182253" y="592871"/>
                  <a:pt x="3189712" y="575743"/>
                </a:cubicBezTo>
                <a:cubicBezTo>
                  <a:pt x="3156531" y="565910"/>
                  <a:pt x="3139940" y="542067"/>
                  <a:pt x="3139940" y="504215"/>
                </a:cubicBezTo>
                <a:cubicBezTo>
                  <a:pt x="3139940" y="497734"/>
                  <a:pt x="3140241" y="491658"/>
                  <a:pt x="3140843" y="485987"/>
                </a:cubicBezTo>
                <a:close/>
                <a:moveTo>
                  <a:pt x="3876679" y="457568"/>
                </a:moveTo>
                <a:cubicBezTo>
                  <a:pt x="3855715" y="457568"/>
                  <a:pt x="3829924" y="484503"/>
                  <a:pt x="3799303" y="538373"/>
                </a:cubicBezTo>
                <a:cubicBezTo>
                  <a:pt x="3767754" y="604555"/>
                  <a:pt x="3751980" y="651883"/>
                  <a:pt x="3751980" y="680357"/>
                </a:cubicBezTo>
                <a:cubicBezTo>
                  <a:pt x="3751980" y="682830"/>
                  <a:pt x="3751910" y="684066"/>
                  <a:pt x="3751770" y="684066"/>
                </a:cubicBezTo>
                <a:cubicBezTo>
                  <a:pt x="3765906" y="684066"/>
                  <a:pt x="3795485" y="651538"/>
                  <a:pt x="3840506" y="586482"/>
                </a:cubicBezTo>
                <a:cubicBezTo>
                  <a:pt x="3870023" y="527925"/>
                  <a:pt x="3884781" y="488632"/>
                  <a:pt x="3884781" y="468602"/>
                </a:cubicBezTo>
                <a:cubicBezTo>
                  <a:pt x="3884781" y="461246"/>
                  <a:pt x="3882080" y="457568"/>
                  <a:pt x="3876679" y="457568"/>
                </a:cubicBezTo>
                <a:close/>
                <a:moveTo>
                  <a:pt x="2871912" y="457568"/>
                </a:moveTo>
                <a:cubicBezTo>
                  <a:pt x="2844562" y="457568"/>
                  <a:pt x="2815354" y="484916"/>
                  <a:pt x="2784288" y="539610"/>
                </a:cubicBezTo>
                <a:cubicBezTo>
                  <a:pt x="2752412" y="596984"/>
                  <a:pt x="2736475" y="642275"/>
                  <a:pt x="2736475" y="675482"/>
                </a:cubicBezTo>
                <a:cubicBezTo>
                  <a:pt x="2736475" y="680557"/>
                  <a:pt x="2736895" y="683094"/>
                  <a:pt x="2737734" y="683094"/>
                </a:cubicBezTo>
                <a:cubicBezTo>
                  <a:pt x="2759118" y="683094"/>
                  <a:pt x="2786213" y="654856"/>
                  <a:pt x="2819022" y="598378"/>
                </a:cubicBezTo>
                <a:cubicBezTo>
                  <a:pt x="2832997" y="569499"/>
                  <a:pt x="2854303" y="523804"/>
                  <a:pt x="2882938" y="461293"/>
                </a:cubicBezTo>
                <a:cubicBezTo>
                  <a:pt x="2879568" y="458810"/>
                  <a:pt x="2875893" y="457568"/>
                  <a:pt x="2871912" y="457568"/>
                </a:cubicBezTo>
                <a:close/>
                <a:moveTo>
                  <a:pt x="2181229" y="457568"/>
                </a:moveTo>
                <a:cubicBezTo>
                  <a:pt x="2160265" y="457568"/>
                  <a:pt x="2134473" y="484503"/>
                  <a:pt x="2103853" y="538373"/>
                </a:cubicBezTo>
                <a:cubicBezTo>
                  <a:pt x="2072304" y="604555"/>
                  <a:pt x="2056530" y="651883"/>
                  <a:pt x="2056530" y="680357"/>
                </a:cubicBezTo>
                <a:cubicBezTo>
                  <a:pt x="2056530" y="682830"/>
                  <a:pt x="2056460" y="684066"/>
                  <a:pt x="2056320" y="684066"/>
                </a:cubicBezTo>
                <a:cubicBezTo>
                  <a:pt x="2070456" y="684066"/>
                  <a:pt x="2100035" y="651538"/>
                  <a:pt x="2145056" y="586482"/>
                </a:cubicBezTo>
                <a:cubicBezTo>
                  <a:pt x="2174573" y="527925"/>
                  <a:pt x="2189331" y="488632"/>
                  <a:pt x="2189331" y="468602"/>
                </a:cubicBezTo>
                <a:cubicBezTo>
                  <a:pt x="2189331" y="461246"/>
                  <a:pt x="2186630" y="457568"/>
                  <a:pt x="2181229" y="457568"/>
                </a:cubicBezTo>
                <a:close/>
                <a:moveTo>
                  <a:pt x="1181104" y="457568"/>
                </a:moveTo>
                <a:cubicBezTo>
                  <a:pt x="1160140" y="457568"/>
                  <a:pt x="1134348" y="484503"/>
                  <a:pt x="1103728" y="538373"/>
                </a:cubicBezTo>
                <a:cubicBezTo>
                  <a:pt x="1072179" y="604555"/>
                  <a:pt x="1056405" y="651883"/>
                  <a:pt x="1056405" y="680357"/>
                </a:cubicBezTo>
                <a:cubicBezTo>
                  <a:pt x="1056405" y="682830"/>
                  <a:pt x="1056335" y="684066"/>
                  <a:pt x="1056195" y="684066"/>
                </a:cubicBezTo>
                <a:cubicBezTo>
                  <a:pt x="1070331" y="684066"/>
                  <a:pt x="1099910" y="651538"/>
                  <a:pt x="1144931" y="586482"/>
                </a:cubicBezTo>
                <a:cubicBezTo>
                  <a:pt x="1174448" y="527925"/>
                  <a:pt x="1189206" y="488632"/>
                  <a:pt x="1189206" y="468602"/>
                </a:cubicBezTo>
                <a:cubicBezTo>
                  <a:pt x="1189206" y="461246"/>
                  <a:pt x="1186505" y="457568"/>
                  <a:pt x="1181104" y="457568"/>
                </a:cubicBezTo>
                <a:close/>
                <a:moveTo>
                  <a:pt x="3862535" y="426442"/>
                </a:moveTo>
                <a:cubicBezTo>
                  <a:pt x="3893788" y="426442"/>
                  <a:pt x="3909368" y="433762"/>
                  <a:pt x="3909274" y="448401"/>
                </a:cubicBezTo>
                <a:lnTo>
                  <a:pt x="3907470" y="429374"/>
                </a:lnTo>
                <a:lnTo>
                  <a:pt x="3976907" y="429374"/>
                </a:lnTo>
                <a:cubicBezTo>
                  <a:pt x="3958474" y="481860"/>
                  <a:pt x="3940312" y="530061"/>
                  <a:pt x="3922423" y="573978"/>
                </a:cubicBezTo>
                <a:cubicBezTo>
                  <a:pt x="3896428" y="637144"/>
                  <a:pt x="3881806" y="673185"/>
                  <a:pt x="3878557" y="682100"/>
                </a:cubicBezTo>
                <a:lnTo>
                  <a:pt x="3878329" y="682806"/>
                </a:lnTo>
                <a:lnTo>
                  <a:pt x="3884977" y="679951"/>
                </a:lnTo>
                <a:cubicBezTo>
                  <a:pt x="3893412" y="673664"/>
                  <a:pt x="3905198" y="657946"/>
                  <a:pt x="3920335" y="632797"/>
                </a:cubicBezTo>
                <a:cubicBezTo>
                  <a:pt x="3940518" y="599266"/>
                  <a:pt x="3954456" y="581388"/>
                  <a:pt x="3962149" y="579165"/>
                </a:cubicBezTo>
                <a:lnTo>
                  <a:pt x="3974956" y="590851"/>
                </a:lnTo>
                <a:cubicBezTo>
                  <a:pt x="3974956" y="612862"/>
                  <a:pt x="3961177" y="639738"/>
                  <a:pt x="3933620" y="671481"/>
                </a:cubicBezTo>
                <a:cubicBezTo>
                  <a:pt x="3906063" y="703224"/>
                  <a:pt x="3882041" y="719096"/>
                  <a:pt x="3861555" y="719096"/>
                </a:cubicBezTo>
                <a:cubicBezTo>
                  <a:pt x="3850866" y="719096"/>
                  <a:pt x="3840518" y="715448"/>
                  <a:pt x="3830510" y="708152"/>
                </a:cubicBezTo>
                <a:cubicBezTo>
                  <a:pt x="3820503" y="700855"/>
                  <a:pt x="3815499" y="691267"/>
                  <a:pt x="3815499" y="679385"/>
                </a:cubicBezTo>
                <a:cubicBezTo>
                  <a:pt x="3815499" y="673832"/>
                  <a:pt x="3815957" y="668167"/>
                  <a:pt x="3816871" y="662390"/>
                </a:cubicBezTo>
                <a:lnTo>
                  <a:pt x="3817959" y="657721"/>
                </a:lnTo>
                <a:lnTo>
                  <a:pt x="3811207" y="668826"/>
                </a:lnTo>
                <a:cubicBezTo>
                  <a:pt x="3785179" y="702339"/>
                  <a:pt x="3763415" y="719096"/>
                  <a:pt x="3745915" y="719096"/>
                </a:cubicBezTo>
                <a:cubicBezTo>
                  <a:pt x="3726973" y="719096"/>
                  <a:pt x="3711553" y="711540"/>
                  <a:pt x="3699653" y="696430"/>
                </a:cubicBezTo>
                <a:cubicBezTo>
                  <a:pt x="3687754" y="681319"/>
                  <a:pt x="3681804" y="664578"/>
                  <a:pt x="3681804" y="646207"/>
                </a:cubicBezTo>
                <a:cubicBezTo>
                  <a:pt x="3681804" y="602601"/>
                  <a:pt x="3700479" y="556066"/>
                  <a:pt x="3737828" y="506602"/>
                </a:cubicBezTo>
                <a:cubicBezTo>
                  <a:pt x="3777567" y="453162"/>
                  <a:pt x="3819136" y="426442"/>
                  <a:pt x="3862535" y="426442"/>
                </a:cubicBezTo>
                <a:close/>
                <a:moveTo>
                  <a:pt x="3546085" y="426442"/>
                </a:moveTo>
                <a:cubicBezTo>
                  <a:pt x="3568876" y="426442"/>
                  <a:pt x="3583120" y="433158"/>
                  <a:pt x="3588818" y="446588"/>
                </a:cubicBezTo>
                <a:lnTo>
                  <a:pt x="3591219" y="459796"/>
                </a:lnTo>
                <a:lnTo>
                  <a:pt x="3591339" y="458817"/>
                </a:lnTo>
                <a:cubicBezTo>
                  <a:pt x="3597341" y="437887"/>
                  <a:pt x="3612346" y="427422"/>
                  <a:pt x="3636353" y="427422"/>
                </a:cubicBezTo>
                <a:cubicBezTo>
                  <a:pt x="3648618" y="427422"/>
                  <a:pt x="3658874" y="432178"/>
                  <a:pt x="3667122" y="441690"/>
                </a:cubicBezTo>
                <a:cubicBezTo>
                  <a:pt x="3675369" y="451203"/>
                  <a:pt x="3679493" y="461798"/>
                  <a:pt x="3679493" y="473477"/>
                </a:cubicBezTo>
                <a:cubicBezTo>
                  <a:pt x="3679493" y="512797"/>
                  <a:pt x="3656339" y="563769"/>
                  <a:pt x="3610033" y="626394"/>
                </a:cubicBezTo>
                <a:cubicBezTo>
                  <a:pt x="3574462" y="688848"/>
                  <a:pt x="3537532" y="720076"/>
                  <a:pt x="3499245" y="720076"/>
                </a:cubicBezTo>
                <a:cubicBezTo>
                  <a:pt x="3484144" y="720076"/>
                  <a:pt x="3470415" y="715270"/>
                  <a:pt x="3458057" y="705660"/>
                </a:cubicBezTo>
                <a:cubicBezTo>
                  <a:pt x="3445699" y="696049"/>
                  <a:pt x="3439519" y="683224"/>
                  <a:pt x="3439519" y="667185"/>
                </a:cubicBezTo>
                <a:cubicBezTo>
                  <a:pt x="3439519" y="642796"/>
                  <a:pt x="3453507" y="603847"/>
                  <a:pt x="3481481" y="550340"/>
                </a:cubicBezTo>
                <a:cubicBezTo>
                  <a:pt x="3505959" y="503521"/>
                  <a:pt x="3519727" y="474193"/>
                  <a:pt x="3522787" y="462356"/>
                </a:cubicBezTo>
                <a:lnTo>
                  <a:pt x="3522893" y="461707"/>
                </a:lnTo>
                <a:lnTo>
                  <a:pt x="3519331" y="463649"/>
                </a:lnTo>
                <a:cubicBezTo>
                  <a:pt x="3512142" y="469947"/>
                  <a:pt x="3500712" y="485693"/>
                  <a:pt x="3485042" y="510886"/>
                </a:cubicBezTo>
                <a:cubicBezTo>
                  <a:pt x="3464149" y="544477"/>
                  <a:pt x="3449436" y="561998"/>
                  <a:pt x="3440904" y="563450"/>
                </a:cubicBezTo>
                <a:lnTo>
                  <a:pt x="3427327" y="554275"/>
                </a:lnTo>
                <a:cubicBezTo>
                  <a:pt x="3427327" y="528278"/>
                  <a:pt x="3441435" y="500473"/>
                  <a:pt x="3469650" y="470861"/>
                </a:cubicBezTo>
                <a:cubicBezTo>
                  <a:pt x="3497866" y="441249"/>
                  <a:pt x="3523344" y="426442"/>
                  <a:pt x="3546085" y="426442"/>
                </a:cubicBezTo>
                <a:close/>
                <a:moveTo>
                  <a:pt x="2167085" y="426442"/>
                </a:moveTo>
                <a:cubicBezTo>
                  <a:pt x="2198338" y="426442"/>
                  <a:pt x="2213918" y="433762"/>
                  <a:pt x="2213824" y="448401"/>
                </a:cubicBezTo>
                <a:lnTo>
                  <a:pt x="2212020" y="429374"/>
                </a:lnTo>
                <a:lnTo>
                  <a:pt x="2281457" y="429374"/>
                </a:lnTo>
                <a:cubicBezTo>
                  <a:pt x="2263024" y="481860"/>
                  <a:pt x="2244862" y="530061"/>
                  <a:pt x="2226973" y="573978"/>
                </a:cubicBezTo>
                <a:cubicBezTo>
                  <a:pt x="2200978" y="637144"/>
                  <a:pt x="2186356" y="673185"/>
                  <a:pt x="2183107" y="682100"/>
                </a:cubicBezTo>
                <a:lnTo>
                  <a:pt x="2182879" y="682806"/>
                </a:lnTo>
                <a:lnTo>
                  <a:pt x="2189527" y="679951"/>
                </a:lnTo>
                <a:cubicBezTo>
                  <a:pt x="2197962" y="673664"/>
                  <a:pt x="2209748" y="657946"/>
                  <a:pt x="2224885" y="632797"/>
                </a:cubicBezTo>
                <a:cubicBezTo>
                  <a:pt x="2245068" y="599266"/>
                  <a:pt x="2259006" y="581388"/>
                  <a:pt x="2266699" y="579165"/>
                </a:cubicBezTo>
                <a:lnTo>
                  <a:pt x="2279506" y="590851"/>
                </a:lnTo>
                <a:cubicBezTo>
                  <a:pt x="2279506" y="612862"/>
                  <a:pt x="2265727" y="639738"/>
                  <a:pt x="2238170" y="671481"/>
                </a:cubicBezTo>
                <a:cubicBezTo>
                  <a:pt x="2210613" y="703224"/>
                  <a:pt x="2186591" y="719096"/>
                  <a:pt x="2166105" y="719096"/>
                </a:cubicBezTo>
                <a:cubicBezTo>
                  <a:pt x="2155416" y="719096"/>
                  <a:pt x="2145068" y="715448"/>
                  <a:pt x="2135060" y="708152"/>
                </a:cubicBezTo>
                <a:cubicBezTo>
                  <a:pt x="2125053" y="700855"/>
                  <a:pt x="2120050" y="691267"/>
                  <a:pt x="2120050" y="679385"/>
                </a:cubicBezTo>
                <a:lnTo>
                  <a:pt x="2124125" y="653644"/>
                </a:lnTo>
                <a:lnTo>
                  <a:pt x="2115757" y="668826"/>
                </a:lnTo>
                <a:cubicBezTo>
                  <a:pt x="2089729" y="702339"/>
                  <a:pt x="2067965" y="719096"/>
                  <a:pt x="2050465" y="719096"/>
                </a:cubicBezTo>
                <a:cubicBezTo>
                  <a:pt x="2031523" y="719096"/>
                  <a:pt x="2016103" y="711540"/>
                  <a:pt x="2004203" y="696430"/>
                </a:cubicBezTo>
                <a:cubicBezTo>
                  <a:pt x="1992304" y="681319"/>
                  <a:pt x="1986354" y="664578"/>
                  <a:pt x="1986354" y="646207"/>
                </a:cubicBezTo>
                <a:cubicBezTo>
                  <a:pt x="1986354" y="602601"/>
                  <a:pt x="2005029" y="556066"/>
                  <a:pt x="2042378" y="506602"/>
                </a:cubicBezTo>
                <a:cubicBezTo>
                  <a:pt x="2082117" y="453162"/>
                  <a:pt x="2123686" y="426442"/>
                  <a:pt x="2167085" y="426442"/>
                </a:cubicBezTo>
                <a:close/>
                <a:moveTo>
                  <a:pt x="1412719" y="426442"/>
                </a:moveTo>
                <a:cubicBezTo>
                  <a:pt x="1438550" y="426442"/>
                  <a:pt x="1451465" y="439682"/>
                  <a:pt x="1451465" y="466161"/>
                </a:cubicBezTo>
                <a:cubicBezTo>
                  <a:pt x="1451465" y="475250"/>
                  <a:pt x="1449595" y="485634"/>
                  <a:pt x="1445855" y="497312"/>
                </a:cubicBezTo>
                <a:lnTo>
                  <a:pt x="1445129" y="499226"/>
                </a:lnTo>
                <a:lnTo>
                  <a:pt x="1447733" y="494017"/>
                </a:lnTo>
                <a:cubicBezTo>
                  <a:pt x="1454262" y="482550"/>
                  <a:pt x="1461084" y="473687"/>
                  <a:pt x="1468198" y="467428"/>
                </a:cubicBezTo>
                <a:cubicBezTo>
                  <a:pt x="1488353" y="440104"/>
                  <a:pt x="1510519" y="426442"/>
                  <a:pt x="1534696" y="426442"/>
                </a:cubicBezTo>
                <a:cubicBezTo>
                  <a:pt x="1546531" y="426442"/>
                  <a:pt x="1557412" y="430350"/>
                  <a:pt x="1567338" y="438164"/>
                </a:cubicBezTo>
                <a:cubicBezTo>
                  <a:pt x="1577265" y="445979"/>
                  <a:pt x="1582229" y="456125"/>
                  <a:pt x="1582229" y="468602"/>
                </a:cubicBezTo>
                <a:cubicBezTo>
                  <a:pt x="1582229" y="489145"/>
                  <a:pt x="1569543" y="527552"/>
                  <a:pt x="1544171" y="583822"/>
                </a:cubicBezTo>
                <a:cubicBezTo>
                  <a:pt x="1521970" y="633059"/>
                  <a:pt x="1509482" y="665344"/>
                  <a:pt x="1506707" y="680678"/>
                </a:cubicBezTo>
                <a:lnTo>
                  <a:pt x="1506418" y="683368"/>
                </a:lnTo>
                <a:lnTo>
                  <a:pt x="1511501" y="680971"/>
                </a:lnTo>
                <a:cubicBezTo>
                  <a:pt x="1519219" y="674779"/>
                  <a:pt x="1530400" y="659301"/>
                  <a:pt x="1545046" y="634535"/>
                </a:cubicBezTo>
                <a:cubicBezTo>
                  <a:pt x="1564573" y="601514"/>
                  <a:pt x="1578212" y="583708"/>
                  <a:pt x="1585961" y="581116"/>
                </a:cubicBezTo>
                <a:lnTo>
                  <a:pt x="1601264" y="592142"/>
                </a:lnTo>
                <a:cubicBezTo>
                  <a:pt x="1601264" y="605418"/>
                  <a:pt x="1592346" y="625302"/>
                  <a:pt x="1574512" y="651793"/>
                </a:cubicBezTo>
                <a:cubicBezTo>
                  <a:pt x="1556677" y="678285"/>
                  <a:pt x="1542817" y="695904"/>
                  <a:pt x="1532931" y="704649"/>
                </a:cubicBezTo>
                <a:cubicBezTo>
                  <a:pt x="1520708" y="714280"/>
                  <a:pt x="1506009" y="719096"/>
                  <a:pt x="1488835" y="719096"/>
                </a:cubicBezTo>
                <a:cubicBezTo>
                  <a:pt x="1476477" y="719096"/>
                  <a:pt x="1464409" y="714607"/>
                  <a:pt x="1452632" y="705628"/>
                </a:cubicBezTo>
                <a:cubicBezTo>
                  <a:pt x="1440854" y="696650"/>
                  <a:pt x="1434965" y="685787"/>
                  <a:pt x="1434965" y="673041"/>
                </a:cubicBezTo>
                <a:cubicBezTo>
                  <a:pt x="1434965" y="657660"/>
                  <a:pt x="1447733" y="620530"/>
                  <a:pt x="1473268" y="561650"/>
                </a:cubicBezTo>
                <a:cubicBezTo>
                  <a:pt x="1495612" y="510130"/>
                  <a:pt x="1508180" y="479229"/>
                  <a:pt x="1510973" y="468947"/>
                </a:cubicBezTo>
                <a:lnTo>
                  <a:pt x="1511449" y="466444"/>
                </a:lnTo>
                <a:lnTo>
                  <a:pt x="1505776" y="467704"/>
                </a:lnTo>
                <a:cubicBezTo>
                  <a:pt x="1489447" y="474954"/>
                  <a:pt x="1464892" y="509389"/>
                  <a:pt x="1432112" y="571008"/>
                </a:cubicBezTo>
                <a:cubicBezTo>
                  <a:pt x="1407546" y="616257"/>
                  <a:pt x="1385273" y="664645"/>
                  <a:pt x="1365295" y="716172"/>
                </a:cubicBezTo>
                <a:lnTo>
                  <a:pt x="1289078" y="716172"/>
                </a:lnTo>
                <a:lnTo>
                  <a:pt x="1381807" y="465146"/>
                </a:lnTo>
                <a:lnTo>
                  <a:pt x="1377373" y="467706"/>
                </a:lnTo>
                <a:cubicBezTo>
                  <a:pt x="1369780" y="474312"/>
                  <a:pt x="1356573" y="490827"/>
                  <a:pt x="1337750" y="517251"/>
                </a:cubicBezTo>
                <a:cubicBezTo>
                  <a:pt x="1312652" y="552482"/>
                  <a:pt x="1296032" y="570811"/>
                  <a:pt x="1287888" y="572236"/>
                </a:cubicBezTo>
                <a:lnTo>
                  <a:pt x="1273954" y="563730"/>
                </a:lnTo>
                <a:cubicBezTo>
                  <a:pt x="1274711" y="540662"/>
                  <a:pt x="1292205" y="512014"/>
                  <a:pt x="1326436" y="477785"/>
                </a:cubicBezTo>
                <a:cubicBezTo>
                  <a:pt x="1360667" y="443557"/>
                  <a:pt x="1389428" y="426442"/>
                  <a:pt x="1412719" y="426442"/>
                </a:cubicBezTo>
                <a:close/>
                <a:moveTo>
                  <a:pt x="1166960" y="426442"/>
                </a:moveTo>
                <a:cubicBezTo>
                  <a:pt x="1198213" y="426442"/>
                  <a:pt x="1213793" y="433762"/>
                  <a:pt x="1213699" y="448401"/>
                </a:cubicBezTo>
                <a:lnTo>
                  <a:pt x="1211895" y="429374"/>
                </a:lnTo>
                <a:lnTo>
                  <a:pt x="1281332" y="429374"/>
                </a:lnTo>
                <a:cubicBezTo>
                  <a:pt x="1262899" y="481860"/>
                  <a:pt x="1244737" y="530061"/>
                  <a:pt x="1226848" y="573978"/>
                </a:cubicBezTo>
                <a:cubicBezTo>
                  <a:pt x="1200853" y="637144"/>
                  <a:pt x="1186231" y="673185"/>
                  <a:pt x="1182982" y="682100"/>
                </a:cubicBezTo>
                <a:lnTo>
                  <a:pt x="1182754" y="682806"/>
                </a:lnTo>
                <a:lnTo>
                  <a:pt x="1189402" y="679951"/>
                </a:lnTo>
                <a:cubicBezTo>
                  <a:pt x="1197837" y="673664"/>
                  <a:pt x="1209623" y="657946"/>
                  <a:pt x="1224760" y="632797"/>
                </a:cubicBezTo>
                <a:cubicBezTo>
                  <a:pt x="1244943" y="599266"/>
                  <a:pt x="1258881" y="581388"/>
                  <a:pt x="1266574" y="579165"/>
                </a:cubicBezTo>
                <a:lnTo>
                  <a:pt x="1279381" y="590851"/>
                </a:lnTo>
                <a:cubicBezTo>
                  <a:pt x="1279381" y="612862"/>
                  <a:pt x="1265602" y="639738"/>
                  <a:pt x="1238045" y="671481"/>
                </a:cubicBezTo>
                <a:cubicBezTo>
                  <a:pt x="1210488" y="703224"/>
                  <a:pt x="1186466" y="719096"/>
                  <a:pt x="1165980" y="719096"/>
                </a:cubicBezTo>
                <a:cubicBezTo>
                  <a:pt x="1155291" y="719096"/>
                  <a:pt x="1144943" y="715448"/>
                  <a:pt x="1134936" y="708152"/>
                </a:cubicBezTo>
                <a:cubicBezTo>
                  <a:pt x="1124928" y="700855"/>
                  <a:pt x="1119925" y="691267"/>
                  <a:pt x="1119925" y="679385"/>
                </a:cubicBezTo>
                <a:lnTo>
                  <a:pt x="1124000" y="653644"/>
                </a:lnTo>
                <a:lnTo>
                  <a:pt x="1115632" y="668826"/>
                </a:lnTo>
                <a:cubicBezTo>
                  <a:pt x="1089605" y="702339"/>
                  <a:pt x="1067840" y="719096"/>
                  <a:pt x="1050340" y="719096"/>
                </a:cubicBezTo>
                <a:cubicBezTo>
                  <a:pt x="1031398" y="719096"/>
                  <a:pt x="1015978" y="711540"/>
                  <a:pt x="1004079" y="696430"/>
                </a:cubicBezTo>
                <a:cubicBezTo>
                  <a:pt x="992179" y="681319"/>
                  <a:pt x="986229" y="664578"/>
                  <a:pt x="986229" y="646207"/>
                </a:cubicBezTo>
                <a:cubicBezTo>
                  <a:pt x="986229" y="602601"/>
                  <a:pt x="1004904" y="556066"/>
                  <a:pt x="1042253" y="506602"/>
                </a:cubicBezTo>
                <a:cubicBezTo>
                  <a:pt x="1081992" y="453162"/>
                  <a:pt x="1123561" y="426442"/>
                  <a:pt x="1166960" y="426442"/>
                </a:cubicBezTo>
                <a:close/>
                <a:moveTo>
                  <a:pt x="780165" y="426442"/>
                </a:moveTo>
                <a:cubicBezTo>
                  <a:pt x="811201" y="426442"/>
                  <a:pt x="826719" y="439031"/>
                  <a:pt x="826719" y="464209"/>
                </a:cubicBezTo>
                <a:cubicBezTo>
                  <a:pt x="826719" y="485556"/>
                  <a:pt x="815055" y="523231"/>
                  <a:pt x="791728" y="577236"/>
                </a:cubicBezTo>
                <a:cubicBezTo>
                  <a:pt x="783006" y="595333"/>
                  <a:pt x="774405" y="613102"/>
                  <a:pt x="765924" y="630542"/>
                </a:cubicBezTo>
                <a:lnTo>
                  <a:pt x="743831" y="675766"/>
                </a:lnTo>
                <a:lnTo>
                  <a:pt x="749089" y="673045"/>
                </a:lnTo>
                <a:cubicBezTo>
                  <a:pt x="762513" y="664656"/>
                  <a:pt x="783540" y="643683"/>
                  <a:pt x="812170" y="610127"/>
                </a:cubicBezTo>
                <a:cubicBezTo>
                  <a:pt x="835020" y="569901"/>
                  <a:pt x="861411" y="509650"/>
                  <a:pt x="891342" y="429374"/>
                </a:cubicBezTo>
                <a:lnTo>
                  <a:pt x="967731" y="429374"/>
                </a:lnTo>
                <a:lnTo>
                  <a:pt x="869056" y="682157"/>
                </a:lnTo>
                <a:lnTo>
                  <a:pt x="871544" y="680969"/>
                </a:lnTo>
                <a:cubicBezTo>
                  <a:pt x="879263" y="674773"/>
                  <a:pt x="890687" y="659283"/>
                  <a:pt x="905817" y="634500"/>
                </a:cubicBezTo>
                <a:cubicBezTo>
                  <a:pt x="925989" y="601456"/>
                  <a:pt x="940244" y="583662"/>
                  <a:pt x="948579" y="581116"/>
                </a:cubicBezTo>
                <a:lnTo>
                  <a:pt x="961386" y="592803"/>
                </a:lnTo>
                <a:cubicBezTo>
                  <a:pt x="961386" y="605586"/>
                  <a:pt x="952705" y="625254"/>
                  <a:pt x="935345" y="651805"/>
                </a:cubicBezTo>
                <a:cubicBezTo>
                  <a:pt x="917984" y="678356"/>
                  <a:pt x="904247" y="695940"/>
                  <a:pt x="894134" y="704555"/>
                </a:cubicBezTo>
                <a:cubicBezTo>
                  <a:pt x="882201" y="714249"/>
                  <a:pt x="867144" y="719096"/>
                  <a:pt x="848965" y="719096"/>
                </a:cubicBezTo>
                <a:cubicBezTo>
                  <a:pt x="835653" y="719096"/>
                  <a:pt x="824241" y="714341"/>
                  <a:pt x="814728" y="704831"/>
                </a:cubicBezTo>
                <a:cubicBezTo>
                  <a:pt x="805216" y="695322"/>
                  <a:pt x="800460" y="683748"/>
                  <a:pt x="800460" y="670109"/>
                </a:cubicBezTo>
                <a:cubicBezTo>
                  <a:pt x="800460" y="659809"/>
                  <a:pt x="805665" y="644911"/>
                  <a:pt x="816074" y="625414"/>
                </a:cubicBezTo>
                <a:cubicBezTo>
                  <a:pt x="784442" y="687221"/>
                  <a:pt x="750841" y="718124"/>
                  <a:pt x="715270" y="718124"/>
                </a:cubicBezTo>
                <a:cubicBezTo>
                  <a:pt x="703663" y="718124"/>
                  <a:pt x="692922" y="713390"/>
                  <a:pt x="683047" y="703922"/>
                </a:cubicBezTo>
                <a:cubicBezTo>
                  <a:pt x="673172" y="694453"/>
                  <a:pt x="668234" y="683833"/>
                  <a:pt x="668234" y="672061"/>
                </a:cubicBezTo>
                <a:cubicBezTo>
                  <a:pt x="668234" y="660796"/>
                  <a:pt x="683604" y="623288"/>
                  <a:pt x="714344" y="559535"/>
                </a:cubicBezTo>
                <a:cubicBezTo>
                  <a:pt x="741242" y="503751"/>
                  <a:pt x="756372" y="470956"/>
                  <a:pt x="759734" y="461149"/>
                </a:cubicBezTo>
                <a:lnTo>
                  <a:pt x="759863" y="460646"/>
                </a:lnTo>
                <a:lnTo>
                  <a:pt x="753816" y="463648"/>
                </a:lnTo>
                <a:cubicBezTo>
                  <a:pt x="746194" y="469946"/>
                  <a:pt x="734730" y="485689"/>
                  <a:pt x="719426" y="510879"/>
                </a:cubicBezTo>
                <a:cubicBezTo>
                  <a:pt x="699020" y="544464"/>
                  <a:pt x="684530" y="561988"/>
                  <a:pt x="675956" y="563450"/>
                </a:cubicBezTo>
                <a:lnTo>
                  <a:pt x="662379" y="554275"/>
                </a:lnTo>
                <a:cubicBezTo>
                  <a:pt x="662379" y="528278"/>
                  <a:pt x="676488" y="500473"/>
                  <a:pt x="704706" y="470861"/>
                </a:cubicBezTo>
                <a:cubicBezTo>
                  <a:pt x="732924" y="441249"/>
                  <a:pt x="758077" y="426442"/>
                  <a:pt x="780165" y="426442"/>
                </a:cubicBezTo>
                <a:close/>
                <a:moveTo>
                  <a:pt x="3157264" y="423519"/>
                </a:moveTo>
                <a:cubicBezTo>
                  <a:pt x="3160055" y="427324"/>
                  <a:pt x="3162348" y="430653"/>
                  <a:pt x="3164146" y="433507"/>
                </a:cubicBezTo>
                <a:lnTo>
                  <a:pt x="3165322" y="435657"/>
                </a:lnTo>
                <a:lnTo>
                  <a:pt x="3172438" y="431303"/>
                </a:lnTo>
                <a:cubicBezTo>
                  <a:pt x="3179659" y="428063"/>
                  <a:pt x="3188085" y="426442"/>
                  <a:pt x="3197714" y="426442"/>
                </a:cubicBezTo>
                <a:cubicBezTo>
                  <a:pt x="3225172" y="426442"/>
                  <a:pt x="3238901" y="445700"/>
                  <a:pt x="3238901" y="484216"/>
                </a:cubicBezTo>
                <a:cubicBezTo>
                  <a:pt x="3238901" y="530051"/>
                  <a:pt x="3224915" y="576876"/>
                  <a:pt x="3196944" y="624691"/>
                </a:cubicBezTo>
                <a:cubicBezTo>
                  <a:pt x="3162959" y="687628"/>
                  <a:pt x="3123531" y="719096"/>
                  <a:pt x="3078660" y="719096"/>
                </a:cubicBezTo>
                <a:cubicBezTo>
                  <a:pt x="3055918" y="719096"/>
                  <a:pt x="3036591" y="707645"/>
                  <a:pt x="3020677" y="684743"/>
                </a:cubicBezTo>
                <a:cubicBezTo>
                  <a:pt x="3008132" y="667455"/>
                  <a:pt x="3001860" y="647614"/>
                  <a:pt x="3001860" y="625220"/>
                </a:cubicBezTo>
                <a:cubicBezTo>
                  <a:pt x="3001860" y="584429"/>
                  <a:pt x="3016690" y="541955"/>
                  <a:pt x="3046352" y="497800"/>
                </a:cubicBezTo>
                <a:cubicBezTo>
                  <a:pt x="3079596" y="448279"/>
                  <a:pt x="3116567" y="423519"/>
                  <a:pt x="3157264" y="423519"/>
                </a:cubicBezTo>
                <a:close/>
                <a:moveTo>
                  <a:pt x="1947543" y="355691"/>
                </a:moveTo>
                <a:lnTo>
                  <a:pt x="1957503" y="365652"/>
                </a:lnTo>
                <a:cubicBezTo>
                  <a:pt x="1957503" y="372785"/>
                  <a:pt x="1951485" y="385379"/>
                  <a:pt x="1939448" y="403434"/>
                </a:cubicBezTo>
                <a:cubicBezTo>
                  <a:pt x="1927412" y="421489"/>
                  <a:pt x="1921393" y="438168"/>
                  <a:pt x="1921393" y="453471"/>
                </a:cubicBezTo>
                <a:cubicBezTo>
                  <a:pt x="1921393" y="466529"/>
                  <a:pt x="1925704" y="486718"/>
                  <a:pt x="1934324" y="514039"/>
                </a:cubicBezTo>
                <a:cubicBezTo>
                  <a:pt x="1942945" y="541360"/>
                  <a:pt x="1947255" y="562807"/>
                  <a:pt x="1947255" y="578379"/>
                </a:cubicBezTo>
                <a:cubicBezTo>
                  <a:pt x="1947255" y="610114"/>
                  <a:pt x="1936405" y="641966"/>
                  <a:pt x="1914706" y="673935"/>
                </a:cubicBezTo>
                <a:cubicBezTo>
                  <a:pt x="1893442" y="704042"/>
                  <a:pt x="1866492" y="719096"/>
                  <a:pt x="1833854" y="719096"/>
                </a:cubicBezTo>
                <a:cubicBezTo>
                  <a:pt x="1793390" y="719096"/>
                  <a:pt x="1773157" y="699514"/>
                  <a:pt x="1773157" y="660351"/>
                </a:cubicBezTo>
                <a:cubicBezTo>
                  <a:pt x="1773157" y="644939"/>
                  <a:pt x="1778081" y="632109"/>
                  <a:pt x="1787927" y="621861"/>
                </a:cubicBezTo>
                <a:cubicBezTo>
                  <a:pt x="1797774" y="611613"/>
                  <a:pt x="1810481" y="606488"/>
                  <a:pt x="1826048" y="606488"/>
                </a:cubicBezTo>
                <a:cubicBezTo>
                  <a:pt x="1839152" y="606488"/>
                  <a:pt x="1850351" y="611340"/>
                  <a:pt x="1859642" y="621044"/>
                </a:cubicBezTo>
                <a:cubicBezTo>
                  <a:pt x="1864289" y="625897"/>
                  <a:pt x="1867773" y="631110"/>
                  <a:pt x="1870096" y="636685"/>
                </a:cubicBezTo>
                <a:lnTo>
                  <a:pt x="1872684" y="649912"/>
                </a:lnTo>
                <a:lnTo>
                  <a:pt x="1873302" y="648428"/>
                </a:lnTo>
                <a:cubicBezTo>
                  <a:pt x="1875172" y="641686"/>
                  <a:pt x="1876108" y="634927"/>
                  <a:pt x="1876108" y="628151"/>
                </a:cubicBezTo>
                <a:cubicBezTo>
                  <a:pt x="1876108" y="615627"/>
                  <a:pt x="1873424" y="595539"/>
                  <a:pt x="1868056" y="567886"/>
                </a:cubicBezTo>
                <a:cubicBezTo>
                  <a:pt x="1862688" y="540233"/>
                  <a:pt x="1860004" y="522327"/>
                  <a:pt x="1860004" y="514168"/>
                </a:cubicBezTo>
                <a:cubicBezTo>
                  <a:pt x="1845225" y="550594"/>
                  <a:pt x="1831607" y="569300"/>
                  <a:pt x="1819151" y="570285"/>
                </a:cubicBezTo>
                <a:lnTo>
                  <a:pt x="1807308" y="560379"/>
                </a:lnTo>
                <a:cubicBezTo>
                  <a:pt x="1809657" y="545657"/>
                  <a:pt x="1830923" y="507862"/>
                  <a:pt x="1871108" y="446993"/>
                </a:cubicBezTo>
                <a:cubicBezTo>
                  <a:pt x="1911292" y="386125"/>
                  <a:pt x="1936771" y="355691"/>
                  <a:pt x="1947543" y="355691"/>
                </a:cubicBezTo>
                <a:close/>
                <a:moveTo>
                  <a:pt x="4157141" y="296658"/>
                </a:moveTo>
                <a:lnTo>
                  <a:pt x="4233171" y="296658"/>
                </a:lnTo>
                <a:lnTo>
                  <a:pt x="4178034" y="429374"/>
                </a:lnTo>
                <a:lnTo>
                  <a:pt x="4229758" y="427422"/>
                </a:lnTo>
                <a:lnTo>
                  <a:pt x="4229758" y="461137"/>
                </a:lnTo>
                <a:lnTo>
                  <a:pt x="4167770" y="463206"/>
                </a:lnTo>
                <a:cubicBezTo>
                  <a:pt x="4149414" y="504013"/>
                  <a:pt x="4130947" y="544747"/>
                  <a:pt x="4112368" y="585408"/>
                </a:cubicBezTo>
                <a:cubicBezTo>
                  <a:pt x="4092175" y="636777"/>
                  <a:pt x="4080629" y="668523"/>
                  <a:pt x="4077732" y="680647"/>
                </a:cubicBezTo>
                <a:lnTo>
                  <a:pt x="4077135" y="683994"/>
                </a:lnTo>
                <a:lnTo>
                  <a:pt x="4083351" y="682496"/>
                </a:lnTo>
                <a:cubicBezTo>
                  <a:pt x="4100120" y="675167"/>
                  <a:pt x="4127808" y="642188"/>
                  <a:pt x="4166417" y="583558"/>
                </a:cubicBezTo>
                <a:lnTo>
                  <a:pt x="4192186" y="592010"/>
                </a:lnTo>
                <a:cubicBezTo>
                  <a:pt x="4148056" y="676734"/>
                  <a:pt x="4106189" y="719096"/>
                  <a:pt x="4066585" y="719096"/>
                </a:cubicBezTo>
                <a:cubicBezTo>
                  <a:pt x="4052366" y="719096"/>
                  <a:pt x="4039834" y="713872"/>
                  <a:pt x="4028989" y="703424"/>
                </a:cubicBezTo>
                <a:cubicBezTo>
                  <a:pt x="4018145" y="692976"/>
                  <a:pt x="4012723" y="680896"/>
                  <a:pt x="4012723" y="667185"/>
                </a:cubicBezTo>
                <a:cubicBezTo>
                  <a:pt x="4012723" y="648472"/>
                  <a:pt x="4023456" y="615513"/>
                  <a:pt x="4044922" y="568310"/>
                </a:cubicBezTo>
                <a:cubicBezTo>
                  <a:pt x="4065097" y="521547"/>
                  <a:pt x="4080387" y="486911"/>
                  <a:pt x="4090791" y="464403"/>
                </a:cubicBezTo>
                <a:lnTo>
                  <a:pt x="4062487" y="466355"/>
                </a:lnTo>
                <a:lnTo>
                  <a:pt x="4062487" y="432725"/>
                </a:lnTo>
                <a:lnTo>
                  <a:pt x="4099919" y="431660"/>
                </a:lnTo>
                <a:close/>
                <a:moveTo>
                  <a:pt x="2461690" y="296658"/>
                </a:moveTo>
                <a:lnTo>
                  <a:pt x="2537721" y="296658"/>
                </a:lnTo>
                <a:lnTo>
                  <a:pt x="2482584" y="429374"/>
                </a:lnTo>
                <a:lnTo>
                  <a:pt x="2534308" y="427422"/>
                </a:lnTo>
                <a:lnTo>
                  <a:pt x="2534308" y="461137"/>
                </a:lnTo>
                <a:lnTo>
                  <a:pt x="2472320" y="463206"/>
                </a:lnTo>
                <a:cubicBezTo>
                  <a:pt x="2453964" y="504013"/>
                  <a:pt x="2435497" y="544747"/>
                  <a:pt x="2416918" y="585408"/>
                </a:cubicBezTo>
                <a:cubicBezTo>
                  <a:pt x="2396725" y="636777"/>
                  <a:pt x="2385179" y="668523"/>
                  <a:pt x="2382282" y="680647"/>
                </a:cubicBezTo>
                <a:lnTo>
                  <a:pt x="2381685" y="683994"/>
                </a:lnTo>
                <a:lnTo>
                  <a:pt x="2387901" y="682496"/>
                </a:lnTo>
                <a:cubicBezTo>
                  <a:pt x="2404670" y="675167"/>
                  <a:pt x="2432358" y="642188"/>
                  <a:pt x="2470967" y="583558"/>
                </a:cubicBezTo>
                <a:lnTo>
                  <a:pt x="2496735" y="592010"/>
                </a:lnTo>
                <a:cubicBezTo>
                  <a:pt x="2452606" y="676734"/>
                  <a:pt x="2410739" y="719096"/>
                  <a:pt x="2371135" y="719096"/>
                </a:cubicBezTo>
                <a:cubicBezTo>
                  <a:pt x="2356916" y="719096"/>
                  <a:pt x="2344384" y="713872"/>
                  <a:pt x="2333539" y="703424"/>
                </a:cubicBezTo>
                <a:cubicBezTo>
                  <a:pt x="2322695" y="692976"/>
                  <a:pt x="2317273" y="680896"/>
                  <a:pt x="2317273" y="667185"/>
                </a:cubicBezTo>
                <a:cubicBezTo>
                  <a:pt x="2317273" y="648472"/>
                  <a:pt x="2328006" y="615513"/>
                  <a:pt x="2349472" y="568310"/>
                </a:cubicBezTo>
                <a:cubicBezTo>
                  <a:pt x="2369647" y="521547"/>
                  <a:pt x="2384937" y="486911"/>
                  <a:pt x="2395340" y="464403"/>
                </a:cubicBezTo>
                <a:lnTo>
                  <a:pt x="2367037" y="466355"/>
                </a:lnTo>
                <a:lnTo>
                  <a:pt x="2367037" y="432725"/>
                </a:lnTo>
                <a:lnTo>
                  <a:pt x="2404469" y="431660"/>
                </a:lnTo>
                <a:close/>
                <a:moveTo>
                  <a:pt x="3919647" y="243473"/>
                </a:moveTo>
                <a:lnTo>
                  <a:pt x="3942671" y="243473"/>
                </a:lnTo>
                <a:cubicBezTo>
                  <a:pt x="3960146" y="307539"/>
                  <a:pt x="3979204" y="351643"/>
                  <a:pt x="3999845" y="375784"/>
                </a:cubicBezTo>
                <a:lnTo>
                  <a:pt x="3982700" y="389259"/>
                </a:lnTo>
                <a:cubicBezTo>
                  <a:pt x="3955294" y="371173"/>
                  <a:pt x="3934328" y="345964"/>
                  <a:pt x="3919803" y="313633"/>
                </a:cubicBezTo>
                <a:cubicBezTo>
                  <a:pt x="3888042" y="347255"/>
                  <a:pt x="3847419" y="371489"/>
                  <a:pt x="3797934" y="386335"/>
                </a:cubicBezTo>
                <a:lnTo>
                  <a:pt x="3797934" y="367798"/>
                </a:lnTo>
                <a:cubicBezTo>
                  <a:pt x="3861104" y="315929"/>
                  <a:pt x="3901675" y="274487"/>
                  <a:pt x="3919647" y="243473"/>
                </a:cubicBezTo>
                <a:close/>
                <a:moveTo>
                  <a:pt x="2271987" y="240541"/>
                </a:moveTo>
                <a:cubicBezTo>
                  <a:pt x="2289036" y="240541"/>
                  <a:pt x="2297561" y="250204"/>
                  <a:pt x="2297561" y="269529"/>
                </a:cubicBezTo>
                <a:cubicBezTo>
                  <a:pt x="2297561" y="292343"/>
                  <a:pt x="2283033" y="316510"/>
                  <a:pt x="2253978" y="342029"/>
                </a:cubicBezTo>
                <a:cubicBezTo>
                  <a:pt x="2233015" y="361982"/>
                  <a:pt x="2207469" y="377725"/>
                  <a:pt x="2177341" y="389259"/>
                </a:cubicBezTo>
                <a:lnTo>
                  <a:pt x="2165421" y="372129"/>
                </a:lnTo>
                <a:cubicBezTo>
                  <a:pt x="2178956" y="358952"/>
                  <a:pt x="2195958" y="341664"/>
                  <a:pt x="2216429" y="320265"/>
                </a:cubicBezTo>
                <a:cubicBezTo>
                  <a:pt x="2220913" y="307109"/>
                  <a:pt x="2225869" y="294193"/>
                  <a:pt x="2231296" y="281519"/>
                </a:cubicBezTo>
                <a:cubicBezTo>
                  <a:pt x="2240342" y="254200"/>
                  <a:pt x="2253905" y="240541"/>
                  <a:pt x="2271987" y="240541"/>
                </a:cubicBezTo>
                <a:close/>
                <a:moveTo>
                  <a:pt x="3013180" y="155646"/>
                </a:moveTo>
                <a:lnTo>
                  <a:pt x="3087291" y="155646"/>
                </a:lnTo>
                <a:lnTo>
                  <a:pt x="3035085" y="282996"/>
                </a:lnTo>
                <a:lnTo>
                  <a:pt x="3106808" y="282996"/>
                </a:lnTo>
                <a:lnTo>
                  <a:pt x="3091093" y="325833"/>
                </a:lnTo>
                <a:lnTo>
                  <a:pt x="3022511" y="325833"/>
                </a:lnTo>
                <a:lnTo>
                  <a:pt x="2913100" y="591777"/>
                </a:lnTo>
                <a:cubicBezTo>
                  <a:pt x="2903421" y="614202"/>
                  <a:pt x="2896102" y="630497"/>
                  <a:pt x="2891141" y="640663"/>
                </a:cubicBezTo>
                <a:cubicBezTo>
                  <a:pt x="2882117" y="660510"/>
                  <a:pt x="2876478" y="673830"/>
                  <a:pt x="2874222" y="680623"/>
                </a:cubicBezTo>
                <a:lnTo>
                  <a:pt x="2873289" y="684442"/>
                </a:lnTo>
                <a:lnTo>
                  <a:pt x="2879081" y="681900"/>
                </a:lnTo>
                <a:cubicBezTo>
                  <a:pt x="2887281" y="675609"/>
                  <a:pt x="2898571" y="659880"/>
                  <a:pt x="2912952" y="634714"/>
                </a:cubicBezTo>
                <a:cubicBezTo>
                  <a:pt x="2932127" y="601159"/>
                  <a:pt x="2946330" y="583294"/>
                  <a:pt x="2955563" y="581116"/>
                </a:cubicBezTo>
                <a:lnTo>
                  <a:pt x="2969209" y="592267"/>
                </a:lnTo>
                <a:cubicBezTo>
                  <a:pt x="2969209" y="615272"/>
                  <a:pt x="2955920" y="642162"/>
                  <a:pt x="2929343" y="672935"/>
                </a:cubicBezTo>
                <a:cubicBezTo>
                  <a:pt x="2902766" y="703709"/>
                  <a:pt x="2879231" y="719096"/>
                  <a:pt x="2858740" y="719096"/>
                </a:cubicBezTo>
                <a:cubicBezTo>
                  <a:pt x="2846491" y="719096"/>
                  <a:pt x="2834938" y="715511"/>
                  <a:pt x="2824083" y="708342"/>
                </a:cubicBezTo>
                <a:cubicBezTo>
                  <a:pt x="2813229" y="701173"/>
                  <a:pt x="2807801" y="691194"/>
                  <a:pt x="2807801" y="678406"/>
                </a:cubicBezTo>
                <a:cubicBezTo>
                  <a:pt x="2807801" y="668847"/>
                  <a:pt x="2809224" y="659570"/>
                  <a:pt x="2812070" y="650577"/>
                </a:cubicBezTo>
                <a:lnTo>
                  <a:pt x="2815896" y="641056"/>
                </a:lnTo>
                <a:lnTo>
                  <a:pt x="2812884" y="646627"/>
                </a:lnTo>
                <a:cubicBezTo>
                  <a:pt x="2785066" y="694940"/>
                  <a:pt x="2758388" y="719096"/>
                  <a:pt x="2732851" y="719096"/>
                </a:cubicBezTo>
                <a:cubicBezTo>
                  <a:pt x="2716144" y="719096"/>
                  <a:pt x="2702339" y="712019"/>
                  <a:pt x="2691438" y="697864"/>
                </a:cubicBezTo>
                <a:cubicBezTo>
                  <a:pt x="2680536" y="683710"/>
                  <a:pt x="2675086" y="668442"/>
                  <a:pt x="2675086" y="652062"/>
                </a:cubicBezTo>
                <a:cubicBezTo>
                  <a:pt x="2675086" y="605387"/>
                  <a:pt x="2692324" y="562514"/>
                  <a:pt x="2726802" y="523444"/>
                </a:cubicBezTo>
                <a:cubicBezTo>
                  <a:pt x="2766702" y="458776"/>
                  <a:pt x="2810354" y="426442"/>
                  <a:pt x="2857760" y="426442"/>
                </a:cubicBezTo>
                <a:cubicBezTo>
                  <a:pt x="2875411" y="426442"/>
                  <a:pt x="2887401" y="430833"/>
                  <a:pt x="2893730" y="439614"/>
                </a:cubicBezTo>
                <a:lnTo>
                  <a:pt x="2945392" y="325833"/>
                </a:lnTo>
                <a:lnTo>
                  <a:pt x="2792670" y="325833"/>
                </a:lnTo>
                <a:lnTo>
                  <a:pt x="2808244" y="282996"/>
                </a:lnTo>
                <a:lnTo>
                  <a:pt x="2958533" y="282996"/>
                </a:lnTo>
                <a:close/>
                <a:moveTo>
                  <a:pt x="3200637" y="139543"/>
                </a:moveTo>
                <a:cubicBezTo>
                  <a:pt x="3214675" y="139543"/>
                  <a:pt x="3225960" y="151408"/>
                  <a:pt x="3234492" y="175140"/>
                </a:cubicBezTo>
                <a:cubicBezTo>
                  <a:pt x="3243668" y="203972"/>
                  <a:pt x="3248188" y="218321"/>
                  <a:pt x="3248053" y="218186"/>
                </a:cubicBezTo>
                <a:cubicBezTo>
                  <a:pt x="3254844" y="227880"/>
                  <a:pt x="3272448" y="245575"/>
                  <a:pt x="3300866" y="271271"/>
                </a:cubicBezTo>
                <a:lnTo>
                  <a:pt x="3288417" y="288261"/>
                </a:lnTo>
                <a:cubicBezTo>
                  <a:pt x="3274522" y="282374"/>
                  <a:pt x="3261404" y="275632"/>
                  <a:pt x="3249064" y="268034"/>
                </a:cubicBezTo>
                <a:lnTo>
                  <a:pt x="3233356" y="256549"/>
                </a:lnTo>
                <a:lnTo>
                  <a:pt x="3236202" y="266379"/>
                </a:lnTo>
                <a:cubicBezTo>
                  <a:pt x="3251825" y="317695"/>
                  <a:pt x="3268501" y="354080"/>
                  <a:pt x="3286232" y="375535"/>
                </a:cubicBezTo>
                <a:lnTo>
                  <a:pt x="3269724" y="389259"/>
                </a:lnTo>
                <a:cubicBezTo>
                  <a:pt x="3242406" y="371779"/>
                  <a:pt x="3221481" y="346570"/>
                  <a:pt x="3206951" y="313633"/>
                </a:cubicBezTo>
                <a:cubicBezTo>
                  <a:pt x="3172541" y="349364"/>
                  <a:pt x="3131177" y="373599"/>
                  <a:pt x="3082859" y="386335"/>
                </a:cubicBezTo>
                <a:lnTo>
                  <a:pt x="3082859" y="367588"/>
                </a:lnTo>
                <a:cubicBezTo>
                  <a:pt x="3142897" y="321224"/>
                  <a:pt x="3184350" y="279852"/>
                  <a:pt x="3207215" y="243473"/>
                </a:cubicBezTo>
                <a:lnTo>
                  <a:pt x="3215472" y="243473"/>
                </a:lnTo>
                <a:lnTo>
                  <a:pt x="3214377" y="242672"/>
                </a:lnTo>
                <a:cubicBezTo>
                  <a:pt x="3185249" y="216779"/>
                  <a:pt x="3170685" y="193363"/>
                  <a:pt x="3170685" y="172426"/>
                </a:cubicBezTo>
                <a:cubicBezTo>
                  <a:pt x="3170685" y="150504"/>
                  <a:pt x="3180669" y="139543"/>
                  <a:pt x="3200637" y="139543"/>
                </a:cubicBezTo>
                <a:close/>
                <a:moveTo>
                  <a:pt x="427616" y="0"/>
                </a:moveTo>
                <a:cubicBezTo>
                  <a:pt x="484752" y="0"/>
                  <a:pt x="530460" y="18863"/>
                  <a:pt x="564740" y="56588"/>
                </a:cubicBezTo>
                <a:cubicBezTo>
                  <a:pt x="599021" y="94313"/>
                  <a:pt x="616161" y="141383"/>
                  <a:pt x="616161" y="197798"/>
                </a:cubicBezTo>
                <a:cubicBezTo>
                  <a:pt x="616161" y="278992"/>
                  <a:pt x="582111" y="365263"/>
                  <a:pt x="514012" y="456612"/>
                </a:cubicBezTo>
                <a:cubicBezTo>
                  <a:pt x="462345" y="526267"/>
                  <a:pt x="397021" y="589343"/>
                  <a:pt x="318041" y="645841"/>
                </a:cubicBezTo>
                <a:cubicBezTo>
                  <a:pt x="376716" y="675218"/>
                  <a:pt x="411642" y="692322"/>
                  <a:pt x="422818" y="697153"/>
                </a:cubicBezTo>
                <a:cubicBezTo>
                  <a:pt x="468721" y="718681"/>
                  <a:pt x="506915" y="729445"/>
                  <a:pt x="537401" y="729445"/>
                </a:cubicBezTo>
                <a:cubicBezTo>
                  <a:pt x="578908" y="729445"/>
                  <a:pt x="599661" y="716986"/>
                  <a:pt x="599661" y="692068"/>
                </a:cubicBezTo>
                <a:cubicBezTo>
                  <a:pt x="599661" y="680072"/>
                  <a:pt x="590169" y="670358"/>
                  <a:pt x="571186" y="662924"/>
                </a:cubicBezTo>
                <a:cubicBezTo>
                  <a:pt x="553416" y="656460"/>
                  <a:pt x="534835" y="653228"/>
                  <a:pt x="515442" y="653228"/>
                </a:cubicBezTo>
                <a:cubicBezTo>
                  <a:pt x="506666" y="653228"/>
                  <a:pt x="492277" y="654692"/>
                  <a:pt x="472276" y="657621"/>
                </a:cubicBezTo>
                <a:cubicBezTo>
                  <a:pt x="452274" y="660550"/>
                  <a:pt x="436413" y="662015"/>
                  <a:pt x="424692" y="662015"/>
                </a:cubicBezTo>
                <a:cubicBezTo>
                  <a:pt x="414154" y="662015"/>
                  <a:pt x="408884" y="656095"/>
                  <a:pt x="408884" y="644255"/>
                </a:cubicBezTo>
                <a:cubicBezTo>
                  <a:pt x="408884" y="628833"/>
                  <a:pt x="443103" y="621122"/>
                  <a:pt x="511539" y="621122"/>
                </a:cubicBezTo>
                <a:cubicBezTo>
                  <a:pt x="538759" y="621122"/>
                  <a:pt x="565396" y="626290"/>
                  <a:pt x="591450" y="636627"/>
                </a:cubicBezTo>
                <a:cubicBezTo>
                  <a:pt x="619634" y="648099"/>
                  <a:pt x="633726" y="666905"/>
                  <a:pt x="633726" y="693047"/>
                </a:cubicBezTo>
                <a:cubicBezTo>
                  <a:pt x="633726" y="722854"/>
                  <a:pt x="615285" y="745318"/>
                  <a:pt x="578402" y="760439"/>
                </a:cubicBezTo>
                <a:cubicBezTo>
                  <a:pt x="552670" y="770936"/>
                  <a:pt x="523713" y="776185"/>
                  <a:pt x="491532" y="776185"/>
                </a:cubicBezTo>
                <a:cubicBezTo>
                  <a:pt x="450005" y="776185"/>
                  <a:pt x="398258" y="762523"/>
                  <a:pt x="336290" y="735199"/>
                </a:cubicBezTo>
                <a:cubicBezTo>
                  <a:pt x="274323" y="707876"/>
                  <a:pt x="243775" y="694214"/>
                  <a:pt x="244646" y="694214"/>
                </a:cubicBezTo>
                <a:cubicBezTo>
                  <a:pt x="243666" y="694214"/>
                  <a:pt x="226669" y="698686"/>
                  <a:pt x="193653" y="707631"/>
                </a:cubicBezTo>
                <a:cubicBezTo>
                  <a:pt x="160638" y="716575"/>
                  <a:pt x="134047" y="721048"/>
                  <a:pt x="113882" y="721048"/>
                </a:cubicBezTo>
                <a:cubicBezTo>
                  <a:pt x="89513" y="721048"/>
                  <a:pt x="68395" y="716170"/>
                  <a:pt x="50526" y="706414"/>
                </a:cubicBezTo>
                <a:cubicBezTo>
                  <a:pt x="16842" y="692086"/>
                  <a:pt x="0" y="672667"/>
                  <a:pt x="0" y="648158"/>
                </a:cubicBezTo>
                <a:cubicBezTo>
                  <a:pt x="0" y="602162"/>
                  <a:pt x="33243" y="579165"/>
                  <a:pt x="99731" y="579165"/>
                </a:cubicBezTo>
                <a:cubicBezTo>
                  <a:pt x="126531" y="579165"/>
                  <a:pt x="157341" y="584208"/>
                  <a:pt x="192160" y="594296"/>
                </a:cubicBezTo>
                <a:cubicBezTo>
                  <a:pt x="214010" y="603725"/>
                  <a:pt x="241953" y="612994"/>
                  <a:pt x="275990" y="622102"/>
                </a:cubicBezTo>
                <a:cubicBezTo>
                  <a:pt x="435822" y="456298"/>
                  <a:pt x="515738" y="302503"/>
                  <a:pt x="515738" y="160716"/>
                </a:cubicBezTo>
                <a:cubicBezTo>
                  <a:pt x="515738" y="124357"/>
                  <a:pt x="507208" y="94273"/>
                  <a:pt x="490148" y="70464"/>
                </a:cubicBezTo>
                <a:cubicBezTo>
                  <a:pt x="472959" y="47168"/>
                  <a:pt x="447397" y="35520"/>
                  <a:pt x="413464" y="35520"/>
                </a:cubicBezTo>
                <a:cubicBezTo>
                  <a:pt x="346339" y="35520"/>
                  <a:pt x="284766" y="83516"/>
                  <a:pt x="228745" y="179510"/>
                </a:cubicBezTo>
                <a:cubicBezTo>
                  <a:pt x="178327" y="266618"/>
                  <a:pt x="153119" y="347529"/>
                  <a:pt x="153119" y="422243"/>
                </a:cubicBezTo>
                <a:cubicBezTo>
                  <a:pt x="153119" y="446447"/>
                  <a:pt x="159412" y="467757"/>
                  <a:pt x="171998" y="486175"/>
                </a:cubicBezTo>
                <a:cubicBezTo>
                  <a:pt x="184600" y="503603"/>
                  <a:pt x="201823" y="512317"/>
                  <a:pt x="223667" y="512317"/>
                </a:cubicBezTo>
                <a:cubicBezTo>
                  <a:pt x="269134" y="512317"/>
                  <a:pt x="317898" y="464800"/>
                  <a:pt x="369959" y="369765"/>
                </a:cubicBezTo>
                <a:cubicBezTo>
                  <a:pt x="418350" y="281314"/>
                  <a:pt x="442545" y="210330"/>
                  <a:pt x="442545" y="156813"/>
                </a:cubicBezTo>
                <a:cubicBezTo>
                  <a:pt x="442545" y="144646"/>
                  <a:pt x="438759" y="133912"/>
                  <a:pt x="431185" y="124610"/>
                </a:cubicBezTo>
                <a:cubicBezTo>
                  <a:pt x="423611" y="115307"/>
                  <a:pt x="414128" y="110656"/>
                  <a:pt x="402734" y="110656"/>
                </a:cubicBezTo>
                <a:cubicBezTo>
                  <a:pt x="386083" y="110656"/>
                  <a:pt x="366783" y="121309"/>
                  <a:pt x="344832" y="142614"/>
                </a:cubicBezTo>
                <a:cubicBezTo>
                  <a:pt x="322881" y="163920"/>
                  <a:pt x="308871" y="174572"/>
                  <a:pt x="302801" y="174572"/>
                </a:cubicBezTo>
                <a:lnTo>
                  <a:pt x="289831" y="162326"/>
                </a:lnTo>
                <a:lnTo>
                  <a:pt x="291471" y="150452"/>
                </a:lnTo>
                <a:cubicBezTo>
                  <a:pt x="332003" y="102518"/>
                  <a:pt x="370716" y="78550"/>
                  <a:pt x="407609" y="78550"/>
                </a:cubicBezTo>
                <a:cubicBezTo>
                  <a:pt x="429065" y="78550"/>
                  <a:pt x="446174" y="87184"/>
                  <a:pt x="458936" y="104451"/>
                </a:cubicBezTo>
                <a:cubicBezTo>
                  <a:pt x="471699" y="121718"/>
                  <a:pt x="478080" y="140473"/>
                  <a:pt x="478080" y="160716"/>
                </a:cubicBezTo>
                <a:cubicBezTo>
                  <a:pt x="478080" y="220195"/>
                  <a:pt x="451892" y="296508"/>
                  <a:pt x="399515" y="389656"/>
                </a:cubicBezTo>
                <a:cubicBezTo>
                  <a:pt x="341720" y="493482"/>
                  <a:pt x="284893" y="545395"/>
                  <a:pt x="229033" y="545395"/>
                </a:cubicBezTo>
                <a:cubicBezTo>
                  <a:pt x="192223" y="545395"/>
                  <a:pt x="164440" y="533120"/>
                  <a:pt x="145685" y="508569"/>
                </a:cubicBezTo>
                <a:cubicBezTo>
                  <a:pt x="126629" y="485030"/>
                  <a:pt x="117102" y="454953"/>
                  <a:pt x="117102" y="418340"/>
                </a:cubicBezTo>
                <a:cubicBezTo>
                  <a:pt x="117102" y="330547"/>
                  <a:pt x="145403" y="246720"/>
                  <a:pt x="202004" y="166859"/>
                </a:cubicBezTo>
                <a:cubicBezTo>
                  <a:pt x="267362" y="55620"/>
                  <a:pt x="342565" y="0"/>
                  <a:pt x="427616" y="0"/>
                </a:cubicBezTo>
                <a:close/>
              </a:path>
            </a:pathLst>
          </a:custGeom>
        </p:spPr>
      </p:pic>
      <p:pic>
        <p:nvPicPr>
          <p:cNvPr id="409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082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19600" y="304800"/>
            <a:ext cx="5780088" cy="8874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rgbClr val="9C2482"/>
                </a:solidFill>
                <a:latin typeface="UTM Showcard" panose="02040603050506020204" pitchFamily="18" charset="0"/>
              </a:rPr>
              <a:t>TRƯỜNG TH ĐOÀN NGHIÊN</a:t>
            </a:r>
            <a:endParaRPr lang="en-US" sz="2400" dirty="0">
              <a:solidFill>
                <a:srgbClr val="FFFF00"/>
              </a:solidFill>
              <a:latin typeface="UTM Showcard" panose="02040603050506020204" pitchFamily="18" charset="0"/>
            </a:endParaRPr>
          </a:p>
        </p:txBody>
      </p:sp>
      <p:sp>
        <p:nvSpPr>
          <p:cNvPr id="6" name="Rectangle 2"/>
          <p:cNvSpPr>
            <a:spLocks noChangeArrowheads="1"/>
          </p:cNvSpPr>
          <p:nvPr/>
        </p:nvSpPr>
        <p:spPr bwMode="auto">
          <a:xfrm>
            <a:off x="6248400" y="1600200"/>
            <a:ext cx="4114800" cy="941388"/>
          </a:xfrm>
          <a:prstGeom prst="rect">
            <a:avLst/>
          </a:prstGeom>
          <a:noFill/>
          <a:ln w="9525">
            <a:noFill/>
            <a:miter lim="800000"/>
            <a:headEnd/>
            <a:tailEnd/>
          </a:ln>
          <a:effectLst>
            <a:outerShdw dist="80322" dir="20493903" algn="ctr" rotWithShape="0">
              <a:srgbClr val="FFFF00"/>
            </a:outerShdw>
          </a:effectLst>
        </p:spPr>
        <p:txBody>
          <a:bodyPr anchor="ctr"/>
          <a:lstStyle/>
          <a:p>
            <a:pPr algn="ctr">
              <a:defRPr/>
            </a:pPr>
            <a:r>
              <a:rPr lang="en-US" sz="3600" b="1" dirty="0">
                <a:solidFill>
                  <a:srgbClr val="FF0000"/>
                </a:solidFill>
                <a:effectLst>
                  <a:outerShdw blurRad="38100" dist="38100" dir="2700000" algn="tl">
                    <a:srgbClr val="000000"/>
                  </a:outerShdw>
                </a:effectLst>
                <a:latin typeface="Arial"/>
              </a:rPr>
              <a:t>TẬP </a:t>
            </a:r>
            <a:r>
              <a:rPr lang="en-US" sz="3600" b="1" dirty="0">
                <a:solidFill>
                  <a:srgbClr val="FF0000"/>
                </a:solidFill>
                <a:effectLst>
                  <a:outerShdw blurRad="38100" dist="38100" dir="2700000" algn="tl">
                    <a:srgbClr val="000000"/>
                  </a:outerShdw>
                </a:effectLst>
              </a:rPr>
              <a:t>LÀM VĂN 4</a:t>
            </a:r>
          </a:p>
        </p:txBody>
      </p:sp>
      <p:sp>
        <p:nvSpPr>
          <p:cNvPr id="7" name="Text Box 4"/>
          <p:cNvSpPr txBox="1">
            <a:spLocks noChangeArrowheads="1"/>
          </p:cNvSpPr>
          <p:nvPr/>
        </p:nvSpPr>
        <p:spPr bwMode="auto">
          <a:xfrm>
            <a:off x="7391400" y="2362200"/>
            <a:ext cx="2211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a:spcBef>
                <a:spcPct val="50000"/>
              </a:spcBef>
            </a:pPr>
            <a:r>
              <a:rPr lang="en-US" altLang="en-US" sz="4400" b="1">
                <a:solidFill>
                  <a:srgbClr val="0000FF"/>
                </a:solidFill>
                <a:latin typeface="SVN-Bear" pitchFamily="18" charset="0"/>
              </a:rPr>
              <a:t>Tuần 15</a:t>
            </a:r>
            <a:endParaRPr lang="vi-VN" altLang="en-US" sz="44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7" name="Text Box 5"/>
          <p:cNvSpPr txBox="1">
            <a:spLocks noChangeArrowheads="1"/>
          </p:cNvSpPr>
          <p:nvPr/>
        </p:nvSpPr>
        <p:spPr bwMode="auto">
          <a:xfrm>
            <a:off x="1676400" y="927100"/>
            <a:ext cx="1248568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b="1">
              <a:latin typeface="Arial" charset="0"/>
            </a:endParaRPr>
          </a:p>
          <a:p>
            <a:pPr eaLnBrk="1" hangingPunct="1"/>
            <a:r>
              <a:rPr lang="en-US" altLang="en-US" sz="3600" b="1" u="sng">
                <a:solidFill>
                  <a:srgbClr val="FF0066"/>
                </a:solidFill>
                <a:latin typeface="Arial" charset="0"/>
              </a:rPr>
              <a:t>III. Luyện tập </a:t>
            </a:r>
          </a:p>
        </p:txBody>
      </p:sp>
      <p:sp>
        <p:nvSpPr>
          <p:cNvPr id="172038" name="Text Box 6"/>
          <p:cNvSpPr txBox="1">
            <a:spLocks noChangeArrowheads="1"/>
          </p:cNvSpPr>
          <p:nvPr/>
        </p:nvSpPr>
        <p:spPr bwMode="auto">
          <a:xfrm>
            <a:off x="1295400" y="1981200"/>
            <a:ext cx="1097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sz="3600">
                <a:solidFill>
                  <a:srgbClr val="3E35F7"/>
                </a:solidFill>
                <a:latin typeface="Arial" charset="0"/>
              </a:rPr>
              <a:t> 	</a:t>
            </a:r>
            <a:r>
              <a:rPr lang="en-US" altLang="en-US" sz="3600" b="1">
                <a:solidFill>
                  <a:srgbClr val="3E35F7"/>
                </a:solidFill>
                <a:latin typeface="Arial" charset="0"/>
              </a:rPr>
              <a:t>Dựa vào kết quả quan sát của em, hãy</a:t>
            </a:r>
          </a:p>
          <a:p>
            <a:pPr eaLnBrk="1" hangingPunct="1"/>
            <a:r>
              <a:rPr lang="en-US" altLang="en-US" sz="3600" b="1">
                <a:solidFill>
                  <a:srgbClr val="3E35F7"/>
                </a:solidFill>
                <a:latin typeface="Arial" charset="0"/>
              </a:rPr>
              <a:t> lập dàn ý cho bài văn tả đồ chơi mà em đã chọn?</a:t>
            </a:r>
          </a:p>
        </p:txBody>
      </p:sp>
      <p:sp>
        <p:nvSpPr>
          <p:cNvPr id="172039" name="Line 7"/>
          <p:cNvSpPr>
            <a:spLocks noChangeShapeType="1"/>
          </p:cNvSpPr>
          <p:nvPr/>
        </p:nvSpPr>
        <p:spPr bwMode="auto">
          <a:xfrm>
            <a:off x="4343400" y="2590800"/>
            <a:ext cx="33528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72040" name="Line 8"/>
          <p:cNvSpPr>
            <a:spLocks noChangeShapeType="1"/>
          </p:cNvSpPr>
          <p:nvPr/>
        </p:nvSpPr>
        <p:spPr bwMode="auto">
          <a:xfrm>
            <a:off x="2057400" y="3124200"/>
            <a:ext cx="5791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72041" name="Rectangle 9"/>
          <p:cNvSpPr>
            <a:spLocks noChangeArrowheads="1"/>
          </p:cNvSpPr>
          <p:nvPr/>
        </p:nvSpPr>
        <p:spPr bwMode="auto">
          <a:xfrm>
            <a:off x="4148138" y="1993900"/>
            <a:ext cx="382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1" hangingPunct="1"/>
            <a:r>
              <a:rPr lang="en-US" altLang="en-US" sz="3600" b="1">
                <a:solidFill>
                  <a:srgbClr val="FF0066"/>
                </a:solidFill>
                <a:latin typeface="Arial" charset="0"/>
              </a:rPr>
              <a:t>kết quả quan sát</a:t>
            </a:r>
          </a:p>
        </p:txBody>
      </p:sp>
      <p:sp>
        <p:nvSpPr>
          <p:cNvPr id="172042" name="Rectangle 10"/>
          <p:cNvSpPr>
            <a:spLocks noChangeArrowheads="1"/>
          </p:cNvSpPr>
          <p:nvPr/>
        </p:nvSpPr>
        <p:spPr bwMode="auto">
          <a:xfrm>
            <a:off x="1358900" y="2527300"/>
            <a:ext cx="7208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1" hangingPunct="1"/>
            <a:r>
              <a:rPr lang="en-US" altLang="en-US" sz="3600" b="1">
                <a:solidFill>
                  <a:srgbClr val="FF0066"/>
                </a:solidFill>
                <a:latin typeface="Arial" charset="0"/>
              </a:rPr>
              <a:t>lập dàn ý cho bài văn tả đồ chơi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2037"/>
                                        </p:tgtEl>
                                        <p:attrNameLst>
                                          <p:attrName>style.visibility</p:attrName>
                                        </p:attrNameLst>
                                      </p:cBhvr>
                                      <p:to>
                                        <p:strVal val="visible"/>
                                      </p:to>
                                    </p:set>
                                    <p:anim calcmode="lin" valueType="num">
                                      <p:cBhvr>
                                        <p:cTn id="7" dur="1000" fill="hold"/>
                                        <p:tgtEl>
                                          <p:spTgt spid="172037"/>
                                        </p:tgtEl>
                                        <p:attrNameLst>
                                          <p:attrName>ppt_x</p:attrName>
                                        </p:attrNameLst>
                                      </p:cBhvr>
                                      <p:tavLst>
                                        <p:tav tm="0">
                                          <p:val>
                                            <p:strVal val="#ppt_x-.2"/>
                                          </p:val>
                                        </p:tav>
                                        <p:tav tm="100000">
                                          <p:val>
                                            <p:strVal val="#ppt_x"/>
                                          </p:val>
                                        </p:tav>
                                      </p:tavLst>
                                    </p:anim>
                                    <p:anim calcmode="lin" valueType="num">
                                      <p:cBhvr>
                                        <p:cTn id="8" dur="1000" fill="hold"/>
                                        <p:tgtEl>
                                          <p:spTgt spid="1720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20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72038"/>
                                        </p:tgtEl>
                                        <p:attrNameLst>
                                          <p:attrName>style.visibility</p:attrName>
                                        </p:attrNameLst>
                                      </p:cBhvr>
                                      <p:to>
                                        <p:strVal val="visible"/>
                                      </p:to>
                                    </p:set>
                                    <p:animEffect transition="in" filter="diamond(in)">
                                      <p:cBhvr>
                                        <p:cTn id="14" dur="2000"/>
                                        <p:tgtEl>
                                          <p:spTgt spid="1720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72039"/>
                                        </p:tgtEl>
                                        <p:attrNameLst>
                                          <p:attrName>style.visibility</p:attrName>
                                        </p:attrNameLst>
                                      </p:cBhvr>
                                      <p:to>
                                        <p:strVal val="visible"/>
                                      </p:to>
                                    </p:set>
                                    <p:animEffect transition="in" filter="strips(downLeft)">
                                      <p:cBhvr>
                                        <p:cTn id="19" dur="500"/>
                                        <p:tgtEl>
                                          <p:spTgt spid="1720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2041"/>
                                        </p:tgtEl>
                                        <p:attrNameLst>
                                          <p:attrName>style.visibility</p:attrName>
                                        </p:attrNameLst>
                                      </p:cBhvr>
                                      <p:to>
                                        <p:strVal val="visible"/>
                                      </p:to>
                                    </p:set>
                                    <p:animEffect transition="in" filter="dissolve">
                                      <p:cBhvr>
                                        <p:cTn id="24" dur="3000"/>
                                        <p:tgtEl>
                                          <p:spTgt spid="17204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72040"/>
                                        </p:tgtEl>
                                        <p:attrNameLst>
                                          <p:attrName>style.visibility</p:attrName>
                                        </p:attrNameLst>
                                      </p:cBhvr>
                                      <p:to>
                                        <p:strVal val="visible"/>
                                      </p:to>
                                    </p:set>
                                    <p:animEffect transition="in" filter="strips(downLeft)">
                                      <p:cBhvr>
                                        <p:cTn id="29" dur="500"/>
                                        <p:tgtEl>
                                          <p:spTgt spid="1720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72042"/>
                                        </p:tgtEl>
                                        <p:attrNameLst>
                                          <p:attrName>style.visibility</p:attrName>
                                        </p:attrNameLst>
                                      </p:cBhvr>
                                      <p:to>
                                        <p:strVal val="visible"/>
                                      </p:to>
                                    </p:set>
                                    <p:animEffect transition="in" filter="strips(downLeft)">
                                      <p:cBhvr>
                                        <p:cTn id="34" dur="5000"/>
                                        <p:tgtEl>
                                          <p:spTgt spid="172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P spid="172038" grpId="0"/>
      <p:bldP spid="172039" grpId="0" animBg="1"/>
      <p:bldP spid="172040" grpId="0" animBg="1"/>
      <p:bldP spid="172041" grpId="0"/>
      <p:bldP spid="17204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9525"/>
            <a:ext cx="2339975" cy="23622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9525"/>
            <a:ext cx="3048000" cy="25146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4"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2200" y="4397375"/>
            <a:ext cx="2362200" cy="22479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5" name="Picture 8"/>
          <p:cNvPicPr>
            <a:picLocks noChangeAspect="1" noChangeArrowheads="1"/>
          </p:cNvPicPr>
          <p:nvPr/>
        </p:nvPicPr>
        <p:blipFill>
          <a:blip r:embed="rId5">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152400" y="2565400"/>
            <a:ext cx="2347913" cy="14605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825" y="2247900"/>
            <a:ext cx="3048000" cy="198437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000" y="2133600"/>
            <a:ext cx="2667000" cy="213677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3550" y="-9525"/>
            <a:ext cx="2368550" cy="2143125"/>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12"/>
          <p:cNvPicPr>
            <a:picLocks noChangeAspect="1" noChangeArrowheads="1"/>
          </p:cNvPicPr>
          <p:nvPr/>
        </p:nvPicPr>
        <p:blipFill>
          <a:blip r:embed="rId9">
            <a:clrChange>
              <a:clrFrom>
                <a:srgbClr val="A5A5A5"/>
              </a:clrFrom>
              <a:clrTo>
                <a:srgbClr val="A5A5A5">
                  <a:alpha val="0"/>
                </a:srgbClr>
              </a:clrTo>
            </a:clrChange>
            <a:extLst>
              <a:ext uri="{28A0092B-C50C-407E-A947-70E740481C1C}">
                <a14:useLocalDpi xmlns:a14="http://schemas.microsoft.com/office/drawing/2010/main" val="0"/>
              </a:ext>
            </a:extLst>
          </a:blip>
          <a:srcRect/>
          <a:stretch>
            <a:fillRect/>
          </a:stretch>
        </p:blipFill>
        <p:spPr bwMode="auto">
          <a:xfrm>
            <a:off x="7315200" y="4378325"/>
            <a:ext cx="2667000" cy="22860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5438" y="-14288"/>
            <a:ext cx="2667000" cy="2116138"/>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3"/>
          <p:cNvSpPr txBox="1">
            <a:spLocks noChangeArrowheads="1"/>
          </p:cNvSpPr>
          <p:nvPr/>
        </p:nvSpPr>
        <p:spPr bwMode="auto">
          <a:xfrm>
            <a:off x="5715000" y="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sz="3200" b="1">
                <a:solidFill>
                  <a:srgbClr val="0000FA"/>
                </a:solidFill>
              </a:rPr>
              <a:t>Dàn ý chung</a:t>
            </a:r>
          </a:p>
        </p:txBody>
      </p:sp>
      <p:cxnSp>
        <p:nvCxnSpPr>
          <p:cNvPr id="6" name="Straight Connector 5"/>
          <p:cNvCxnSpPr/>
          <p:nvPr/>
        </p:nvCxnSpPr>
        <p:spPr bwMode="auto">
          <a:xfrm flipH="1">
            <a:off x="2209800" y="762000"/>
            <a:ext cx="76200" cy="53340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52228" name="TextBox 7"/>
          <p:cNvSpPr txBox="1">
            <a:spLocks noChangeArrowheads="1"/>
          </p:cNvSpPr>
          <p:nvPr/>
        </p:nvSpPr>
        <p:spPr bwMode="auto">
          <a:xfrm>
            <a:off x="304800" y="1143000"/>
            <a:ext cx="1649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b="1">
                <a:solidFill>
                  <a:srgbClr val="C00000"/>
                </a:solidFill>
              </a:rPr>
              <a:t>1. Mở bài</a:t>
            </a:r>
          </a:p>
        </p:txBody>
      </p:sp>
      <p:sp>
        <p:nvSpPr>
          <p:cNvPr id="52229" name="TextBox 8"/>
          <p:cNvSpPr txBox="1">
            <a:spLocks noChangeArrowheads="1"/>
          </p:cNvSpPr>
          <p:nvPr/>
        </p:nvSpPr>
        <p:spPr bwMode="auto">
          <a:xfrm>
            <a:off x="304800" y="2057400"/>
            <a:ext cx="192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b="1">
                <a:solidFill>
                  <a:srgbClr val="C00000"/>
                </a:solidFill>
              </a:rPr>
              <a:t>2. Thân bài</a:t>
            </a:r>
          </a:p>
        </p:txBody>
      </p:sp>
      <p:sp>
        <p:nvSpPr>
          <p:cNvPr id="52230" name="TextBox 9"/>
          <p:cNvSpPr txBox="1">
            <a:spLocks noChangeArrowheads="1"/>
          </p:cNvSpPr>
          <p:nvPr/>
        </p:nvSpPr>
        <p:spPr bwMode="auto">
          <a:xfrm>
            <a:off x="304800" y="4267200"/>
            <a:ext cx="167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b="1">
                <a:solidFill>
                  <a:srgbClr val="C00000"/>
                </a:solidFill>
              </a:rPr>
              <a:t>3. Kết bài</a:t>
            </a:r>
          </a:p>
        </p:txBody>
      </p:sp>
      <p:sp>
        <p:nvSpPr>
          <p:cNvPr id="52231" name="TextBox 10"/>
          <p:cNvSpPr txBox="1">
            <a:spLocks noChangeArrowheads="1"/>
          </p:cNvSpPr>
          <p:nvPr/>
        </p:nvSpPr>
        <p:spPr bwMode="auto">
          <a:xfrm>
            <a:off x="2825750" y="1146175"/>
            <a:ext cx="5778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b="1">
                <a:solidFill>
                  <a:srgbClr val="000000"/>
                </a:solidFill>
              </a:rPr>
              <a:t>Giới thiệu đồ chơi mà em sẽ miêu tả.</a:t>
            </a:r>
          </a:p>
        </p:txBody>
      </p:sp>
      <p:sp>
        <p:nvSpPr>
          <p:cNvPr id="52232" name="TextBox 11"/>
          <p:cNvSpPr txBox="1">
            <a:spLocks noChangeArrowheads="1"/>
          </p:cNvSpPr>
          <p:nvPr/>
        </p:nvSpPr>
        <p:spPr bwMode="auto">
          <a:xfrm>
            <a:off x="2541588" y="4267200"/>
            <a:ext cx="757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b="1">
                <a:solidFill>
                  <a:srgbClr val="000000"/>
                </a:solidFill>
              </a:rPr>
              <a:t>Tình cảm (cảm nhận) của em đối với đồ chơi đó.</a:t>
            </a:r>
          </a:p>
        </p:txBody>
      </p:sp>
      <p:sp>
        <p:nvSpPr>
          <p:cNvPr id="52233" name="TextBox 12"/>
          <p:cNvSpPr txBox="1">
            <a:spLocks noChangeArrowheads="1"/>
          </p:cNvSpPr>
          <p:nvPr/>
        </p:nvSpPr>
        <p:spPr bwMode="auto">
          <a:xfrm>
            <a:off x="2603500" y="2232025"/>
            <a:ext cx="91043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b="1">
                <a:solidFill>
                  <a:srgbClr val="000000"/>
                </a:solidFill>
              </a:rPr>
              <a:t>- Tả bao quát: hình dáng, kích thước, màu sắc, chất liệu,…</a:t>
            </a:r>
          </a:p>
        </p:txBody>
      </p:sp>
      <p:sp>
        <p:nvSpPr>
          <p:cNvPr id="52234" name="TextBox 13"/>
          <p:cNvSpPr txBox="1">
            <a:spLocks noChangeArrowheads="1"/>
          </p:cNvSpPr>
          <p:nvPr/>
        </p:nvSpPr>
        <p:spPr bwMode="auto">
          <a:xfrm>
            <a:off x="2592388" y="2905125"/>
            <a:ext cx="8720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b="1">
                <a:solidFill>
                  <a:srgbClr val="000000"/>
                </a:solidFill>
              </a:rPr>
              <a:t>- Tả chi tiết các bộ phận: đầu, tai, mắt, mũi, chân, tay,…</a:t>
            </a:r>
          </a:p>
          <a:p>
            <a:r>
              <a:rPr lang="en-US" b="1">
                <a:solidFill>
                  <a:srgbClr val="000000"/>
                </a:solidFill>
              </a:rPr>
              <a:t>   Chú ý: nêu được điểm nổi bật.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AutoShape 5"/>
          <p:cNvSpPr>
            <a:spLocks noChangeArrowheads="1"/>
          </p:cNvSpPr>
          <p:nvPr/>
        </p:nvSpPr>
        <p:spPr bwMode="auto">
          <a:xfrm>
            <a:off x="4343400" y="4114800"/>
            <a:ext cx="990600" cy="1066800"/>
          </a:xfrm>
          <a:prstGeom prst="star16">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endParaRPr lang="en-US" altLang="en-US">
              <a:latin typeface="Arial" charset="0"/>
            </a:endParaRPr>
          </a:p>
        </p:txBody>
      </p:sp>
      <p:sp>
        <p:nvSpPr>
          <p:cNvPr id="53251" name="AutoShape 6"/>
          <p:cNvSpPr>
            <a:spLocks noChangeArrowheads="1"/>
          </p:cNvSpPr>
          <p:nvPr/>
        </p:nvSpPr>
        <p:spPr bwMode="auto">
          <a:xfrm>
            <a:off x="3886200" y="4419600"/>
            <a:ext cx="838200" cy="914400"/>
          </a:xfrm>
          <a:prstGeom prst="star16">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endParaRPr lang="en-US" altLang="en-US">
              <a:latin typeface="Arial" charset="0"/>
            </a:endParaRPr>
          </a:p>
        </p:txBody>
      </p:sp>
      <p:sp>
        <p:nvSpPr>
          <p:cNvPr id="212000" name="Text Box 32"/>
          <p:cNvSpPr txBox="1">
            <a:spLocks noChangeArrowheads="1"/>
          </p:cNvSpPr>
          <p:nvPr/>
        </p:nvSpPr>
        <p:spPr bwMode="auto">
          <a:xfrm>
            <a:off x="2209800" y="0"/>
            <a:ext cx="6324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spcBef>
                <a:spcPct val="50000"/>
              </a:spcBef>
            </a:pPr>
            <a:r>
              <a:rPr lang="en-US" altLang="en-US" sz="3600">
                <a:solidFill>
                  <a:srgbClr val="000000"/>
                </a:solidFill>
                <a:latin typeface="Arial" charset="0"/>
              </a:rPr>
              <a:t>C</a:t>
            </a:r>
            <a:r>
              <a:rPr lang="en-US" altLang="en-US">
                <a:solidFill>
                  <a:srgbClr val="000000"/>
                </a:solidFill>
                <a:latin typeface="Arial" charset="0"/>
              </a:rPr>
              <a:t>ác em làm vào vở BTTV</a:t>
            </a:r>
          </a:p>
          <a:p>
            <a:pPr algn="ctr" eaLnBrk="1" hangingPunct="1">
              <a:spcBef>
                <a:spcPct val="50000"/>
              </a:spcBef>
            </a:pPr>
            <a:r>
              <a:rPr lang="en-US" altLang="en-US" sz="3600">
                <a:solidFill>
                  <a:srgbClr val="000000"/>
                </a:solidFill>
                <a:latin typeface="Arial" charset="0"/>
              </a:rPr>
              <a:t>Thời gian làm bài: 8 phút</a:t>
            </a:r>
          </a:p>
        </p:txBody>
      </p:sp>
      <p:pic>
        <p:nvPicPr>
          <p:cNvPr id="53253" name="Picture 51" descr="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105400"/>
            <a:ext cx="1600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52" descr="08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1054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002" name="Text Box 34"/>
          <p:cNvSpPr txBox="1">
            <a:spLocks noChangeArrowheads="1"/>
          </p:cNvSpPr>
          <p:nvPr/>
        </p:nvSpPr>
        <p:spPr bwMode="auto">
          <a:xfrm>
            <a:off x="1524000" y="2057400"/>
            <a:ext cx="8534400" cy="4462463"/>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spcBef>
                <a:spcPct val="50000"/>
              </a:spcBef>
            </a:pPr>
            <a:r>
              <a:rPr lang="en-US" altLang="en-US" sz="3200" b="1">
                <a:solidFill>
                  <a:srgbClr val="0000FF"/>
                </a:solidFill>
                <a:latin typeface="Arial" charset="0"/>
              </a:rPr>
              <a:t>Tiêu chí đánh giá</a:t>
            </a:r>
          </a:p>
          <a:p>
            <a:pPr eaLnBrk="1" hangingPunct="1">
              <a:spcBef>
                <a:spcPct val="50000"/>
              </a:spcBef>
            </a:pPr>
            <a:r>
              <a:rPr lang="en-US" altLang="en-US">
                <a:solidFill>
                  <a:srgbClr val="0000FA"/>
                </a:solidFill>
                <a:latin typeface="Arial" charset="0"/>
              </a:rPr>
              <a:t>- Đã nêu đủ 3 phần: mở bài, thân bài, kết bài chưa?</a:t>
            </a:r>
          </a:p>
          <a:p>
            <a:pPr eaLnBrk="1" hangingPunct="1">
              <a:spcBef>
                <a:spcPct val="50000"/>
              </a:spcBef>
              <a:buFontTx/>
              <a:buChar char="-"/>
            </a:pPr>
            <a:r>
              <a:rPr lang="en-US" altLang="en-US">
                <a:solidFill>
                  <a:srgbClr val="0000FA"/>
                </a:solidFill>
                <a:latin typeface="Arial" charset="0"/>
              </a:rPr>
              <a:t> Đã sắp xếp các ý định tả theo một trình tự hợp lí chưa? Cách dùng từ ngữ để miêu tả có phù hợp không?</a:t>
            </a:r>
          </a:p>
          <a:p>
            <a:pPr eaLnBrk="1" hangingPunct="1">
              <a:spcBef>
                <a:spcPct val="50000"/>
              </a:spcBef>
              <a:buFontTx/>
              <a:buChar char="-"/>
            </a:pPr>
            <a:r>
              <a:rPr lang="en-US" altLang="en-US">
                <a:solidFill>
                  <a:srgbClr val="0000FA"/>
                </a:solidFill>
                <a:latin typeface="Arial" charset="0"/>
              </a:rPr>
              <a:t> Đã nêu được tình cảm của mình với đồ chơi đó chưa?</a:t>
            </a:r>
          </a:p>
          <a:p>
            <a:pPr eaLnBrk="1" hangingPunct="1">
              <a:spcBef>
                <a:spcPct val="50000"/>
              </a:spcBef>
              <a:buFontTx/>
              <a:buChar char="-"/>
            </a:pPr>
            <a:endParaRPr lang="en-US" altLang="en-US">
              <a:solidFill>
                <a:srgbClr val="0000FA"/>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2000"/>
                                        </p:tgtEl>
                                        <p:attrNameLst>
                                          <p:attrName>style.visibility</p:attrName>
                                        </p:attrNameLst>
                                      </p:cBhvr>
                                      <p:to>
                                        <p:strVal val="visible"/>
                                      </p:to>
                                    </p:set>
                                    <p:animEffect transition="in" filter="wipe(down)">
                                      <p:cBhvr>
                                        <p:cTn id="7" dur="500"/>
                                        <p:tgtEl>
                                          <p:spTgt spid="212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212000"/>
                                        </p:tgtEl>
                                        <p:attrNameLst>
                                          <p:attrName>ppt_x</p:attrName>
                                        </p:attrNameLst>
                                      </p:cBhvr>
                                      <p:tavLst>
                                        <p:tav tm="0">
                                          <p:val>
                                            <p:strVal val="ppt_x"/>
                                          </p:val>
                                        </p:tav>
                                        <p:tav tm="100000">
                                          <p:val>
                                            <p:strVal val="ppt_x"/>
                                          </p:val>
                                        </p:tav>
                                      </p:tavLst>
                                    </p:anim>
                                    <p:anim calcmode="lin" valueType="num">
                                      <p:cBhvr additive="base">
                                        <p:cTn id="12" dur="500"/>
                                        <p:tgtEl>
                                          <p:spTgt spid="212000"/>
                                        </p:tgtEl>
                                        <p:attrNameLst>
                                          <p:attrName>ppt_y</p:attrName>
                                        </p:attrNameLst>
                                      </p:cBhvr>
                                      <p:tavLst>
                                        <p:tav tm="0">
                                          <p:val>
                                            <p:strVal val="ppt_y"/>
                                          </p:val>
                                        </p:tav>
                                        <p:tav tm="100000">
                                          <p:val>
                                            <p:strVal val="1+ppt_h/2"/>
                                          </p:val>
                                        </p:tav>
                                      </p:tavLst>
                                    </p:anim>
                                    <p:set>
                                      <p:cBhvr>
                                        <p:cTn id="13" dur="1" fill="hold">
                                          <p:stCondLst>
                                            <p:cond delay="499"/>
                                          </p:stCondLst>
                                        </p:cTn>
                                        <p:tgtEl>
                                          <p:spTgt spid="21200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212002"/>
                                        </p:tgtEl>
                                        <p:attrNameLst>
                                          <p:attrName>style.visibility</p:attrName>
                                        </p:attrNameLst>
                                      </p:cBhvr>
                                      <p:to>
                                        <p:strVal val="visible"/>
                                      </p:to>
                                    </p:set>
                                    <p:animEffect transition="in" filter="wheel(4)">
                                      <p:cBhvr>
                                        <p:cTn id="18" dur="2000"/>
                                        <p:tgtEl>
                                          <p:spTgt spid="212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00" grpId="0"/>
      <p:bldP spid="212000" grpId="1"/>
      <p:bldP spid="21200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5505450" y="136525"/>
            <a:ext cx="151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r>
              <a:rPr lang="en-US" altLang="en-US" sz="3600">
                <a:solidFill>
                  <a:srgbClr val="FF0066"/>
                </a:solidFill>
                <a:latin typeface="Arial" charset="0"/>
              </a:rPr>
              <a:t>Dàn ý:</a:t>
            </a:r>
          </a:p>
        </p:txBody>
      </p:sp>
      <p:sp>
        <p:nvSpPr>
          <p:cNvPr id="54275" name="Text Box 5"/>
          <p:cNvSpPr txBox="1">
            <a:spLocks noChangeArrowheads="1"/>
          </p:cNvSpPr>
          <p:nvPr/>
        </p:nvSpPr>
        <p:spPr bwMode="auto">
          <a:xfrm>
            <a:off x="190500" y="481013"/>
            <a:ext cx="118110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b="1">
                <a:solidFill>
                  <a:srgbClr val="000000"/>
                </a:solidFill>
                <a:cs typeface="Times New Roman" pitchFamily="18" charset="0"/>
              </a:rPr>
              <a:t>1. Mở bài: </a:t>
            </a:r>
          </a:p>
          <a:p>
            <a:pPr eaLnBrk="1" hangingPunct="1">
              <a:buFont typeface="Wingdings" pitchFamily="2" charset="2"/>
              <a:buNone/>
            </a:pPr>
            <a:r>
              <a:rPr lang="en-US" altLang="en-US">
                <a:solidFill>
                  <a:srgbClr val="000000"/>
                </a:solidFill>
                <a:cs typeface="Times New Roman" pitchFamily="18" charset="0"/>
              </a:rPr>
              <a:t>                            Giới thiệu gấu bông đồ chơi em thích nhất.</a:t>
            </a:r>
          </a:p>
          <a:p>
            <a:pPr eaLnBrk="1" hangingPunct="1"/>
            <a:r>
              <a:rPr lang="en-US" altLang="en-US" b="1">
                <a:solidFill>
                  <a:srgbClr val="000000"/>
                </a:solidFill>
                <a:cs typeface="Times New Roman" pitchFamily="18" charset="0"/>
              </a:rPr>
              <a:t>2. Thân bài:</a:t>
            </a:r>
          </a:p>
          <a:p>
            <a:pPr eaLnBrk="1" hangingPunct="1">
              <a:buFont typeface="Wingdings" pitchFamily="2" charset="2"/>
              <a:buNone/>
            </a:pPr>
            <a:r>
              <a:rPr lang="en-US" altLang="en-US" b="1">
                <a:solidFill>
                  <a:srgbClr val="000000"/>
                </a:solidFill>
                <a:cs typeface="Times New Roman" pitchFamily="18" charset="0"/>
              </a:rPr>
              <a:t>                         - Hình dáng</a:t>
            </a:r>
            <a:r>
              <a:rPr lang="en-US" altLang="en-US">
                <a:solidFill>
                  <a:srgbClr val="000000"/>
                </a:solidFill>
                <a:cs typeface="Times New Roman" pitchFamily="18" charset="0"/>
              </a:rPr>
              <a:t>: Gấu bông không to, là gấu ngồi, dáng người tròn,</a:t>
            </a:r>
          </a:p>
          <a:p>
            <a:pPr eaLnBrk="1" hangingPunct="1"/>
            <a:r>
              <a:rPr lang="en-US" altLang="en-US">
                <a:solidFill>
                  <a:srgbClr val="000000"/>
                </a:solidFill>
                <a:cs typeface="Times New Roman" pitchFamily="18" charset="0"/>
              </a:rPr>
              <a:t>                           hai tay chắp thu lu trước bụng.</a:t>
            </a:r>
          </a:p>
          <a:p>
            <a:pPr eaLnBrk="1" hangingPunct="1">
              <a:buFont typeface="Wingdings" pitchFamily="2" charset="2"/>
              <a:buNone/>
            </a:pPr>
            <a:r>
              <a:rPr lang="en-US" altLang="en-US" b="1">
                <a:solidFill>
                  <a:srgbClr val="000000"/>
                </a:solidFill>
                <a:cs typeface="Times New Roman" pitchFamily="18" charset="0"/>
              </a:rPr>
              <a:t>                         - Bộ lông</a:t>
            </a:r>
            <a:r>
              <a:rPr lang="en-US" altLang="en-US">
                <a:solidFill>
                  <a:srgbClr val="000000"/>
                </a:solidFill>
                <a:cs typeface="Times New Roman" pitchFamily="18" charset="0"/>
              </a:rPr>
              <a:t>: màu nâu sáng pha mấy mảng hồng nhạt ở tai mõm, </a:t>
            </a:r>
          </a:p>
          <a:p>
            <a:pPr eaLnBrk="1" hangingPunct="1"/>
            <a:r>
              <a:rPr lang="en-US" altLang="en-US">
                <a:solidFill>
                  <a:srgbClr val="000000"/>
                </a:solidFill>
                <a:cs typeface="Times New Roman" pitchFamily="18" charset="0"/>
              </a:rPr>
              <a:t>                          gan bàn chân làm nó có vẻ rất khác những con gấu khác.</a:t>
            </a:r>
          </a:p>
          <a:p>
            <a:pPr eaLnBrk="1" hangingPunct="1">
              <a:buFont typeface="Wingdings" pitchFamily="2" charset="2"/>
              <a:buNone/>
            </a:pPr>
            <a:r>
              <a:rPr lang="en-US" altLang="en-US" b="1">
                <a:solidFill>
                  <a:srgbClr val="000000"/>
                </a:solidFill>
                <a:cs typeface="Times New Roman" pitchFamily="18" charset="0"/>
              </a:rPr>
              <a:t>                         - Hai mắt</a:t>
            </a:r>
            <a:r>
              <a:rPr lang="en-US" altLang="en-US">
                <a:solidFill>
                  <a:srgbClr val="000000"/>
                </a:solidFill>
                <a:cs typeface="Times New Roman" pitchFamily="18" charset="0"/>
              </a:rPr>
              <a:t>: Đen láy, trông như mắt thật, rất nghịch và thông minh.</a:t>
            </a:r>
          </a:p>
          <a:p>
            <a:pPr eaLnBrk="1" hangingPunct="1">
              <a:buFont typeface="Wingdings" pitchFamily="2" charset="2"/>
              <a:buNone/>
            </a:pPr>
            <a:r>
              <a:rPr lang="en-US" altLang="en-US" b="1">
                <a:solidFill>
                  <a:srgbClr val="000000"/>
                </a:solidFill>
                <a:cs typeface="Times New Roman" pitchFamily="18" charset="0"/>
              </a:rPr>
              <a:t>                         - Mũi:</a:t>
            </a:r>
            <a:r>
              <a:rPr lang="en-US" altLang="en-US">
                <a:solidFill>
                  <a:srgbClr val="000000"/>
                </a:solidFill>
                <a:cs typeface="Times New Roman" pitchFamily="18" charset="0"/>
              </a:rPr>
              <a:t> Màu nâu, nhỏ, trông như một chiếc cúc áo, gắn trên mõm.</a:t>
            </a:r>
          </a:p>
          <a:p>
            <a:pPr eaLnBrk="1" hangingPunct="1">
              <a:buFont typeface="Wingdings" pitchFamily="2" charset="2"/>
              <a:buNone/>
            </a:pPr>
            <a:r>
              <a:rPr lang="en-US" altLang="en-US" b="1">
                <a:solidFill>
                  <a:srgbClr val="000000"/>
                </a:solidFill>
                <a:cs typeface="Times New Roman" pitchFamily="18" charset="0"/>
              </a:rPr>
              <a:t>                         - Trên cổ</a:t>
            </a:r>
            <a:r>
              <a:rPr lang="en-US" altLang="en-US">
                <a:solidFill>
                  <a:srgbClr val="000000"/>
                </a:solidFill>
                <a:cs typeface="Times New Roman" pitchFamily="18" charset="0"/>
              </a:rPr>
              <a:t>: Thắt một chiếc nơ đỏ chói làm nó thật bảnh.</a:t>
            </a:r>
          </a:p>
          <a:p>
            <a:pPr eaLnBrk="1" hangingPunct="1">
              <a:buFont typeface="Wingdings" pitchFamily="2" charset="2"/>
              <a:buNone/>
            </a:pPr>
            <a:r>
              <a:rPr lang="en-US" altLang="en-US" b="1">
                <a:solidFill>
                  <a:srgbClr val="000000"/>
                </a:solidFill>
                <a:cs typeface="Times New Roman" pitchFamily="18" charset="0"/>
              </a:rPr>
              <a:t>                         - Trên đôi tay</a:t>
            </a:r>
            <a:r>
              <a:rPr lang="en-US" altLang="en-US">
                <a:solidFill>
                  <a:srgbClr val="000000"/>
                </a:solidFill>
                <a:cs typeface="Times New Roman" pitchFamily="18" charset="0"/>
              </a:rPr>
              <a:t> chắp lại trước bụng gấu: có một bông hoa giấy </a:t>
            </a:r>
          </a:p>
          <a:p>
            <a:pPr eaLnBrk="1" hangingPunct="1"/>
            <a:r>
              <a:rPr lang="en-US" altLang="en-US">
                <a:solidFill>
                  <a:srgbClr val="000000"/>
                </a:solidFill>
                <a:cs typeface="Times New Roman" pitchFamily="18" charset="0"/>
              </a:rPr>
              <a:t>                          màu trắng làm nó càng đáng yêu.</a:t>
            </a:r>
          </a:p>
          <a:p>
            <a:pPr eaLnBrk="1" hangingPunct="1"/>
            <a:r>
              <a:rPr lang="en-US" altLang="en-US" b="1">
                <a:solidFill>
                  <a:srgbClr val="000000"/>
                </a:solidFill>
                <a:cs typeface="Times New Roman" pitchFamily="18" charset="0"/>
              </a:rPr>
              <a:t>3. Kết bài:        </a:t>
            </a:r>
            <a:r>
              <a:rPr lang="en-US" altLang="en-US">
                <a:solidFill>
                  <a:srgbClr val="000000"/>
                </a:solidFill>
                <a:cs typeface="Times New Roman" pitchFamily="18" charset="0"/>
              </a:rPr>
              <a:t>Em rất yêu gấu bông. Ôm chú  mềm mại ấm áp vào lòng, em </a:t>
            </a:r>
          </a:p>
          <a:p>
            <a:pPr eaLnBrk="1" hangingPunct="1"/>
            <a:r>
              <a:rPr lang="en-US" altLang="en-US">
                <a:solidFill>
                  <a:srgbClr val="000000"/>
                </a:solidFill>
                <a:cs typeface="Times New Roman" pitchFamily="18" charset="0"/>
              </a:rPr>
              <a:t>                          thấy rất dễ chịu  thích thú.</a:t>
            </a:r>
          </a:p>
          <a:p>
            <a:pPr eaLnBrk="1" hangingPunct="1"/>
            <a:endParaRPr lang="en-US" altLang="en-US" sz="2400">
              <a:solidFill>
                <a:srgbClr val="000000"/>
              </a:solidFill>
              <a:latin typeface="Arial" charset="0"/>
            </a:endParaRPr>
          </a:p>
        </p:txBody>
      </p:sp>
      <p:cxnSp>
        <p:nvCxnSpPr>
          <p:cNvPr id="3" name="Straight Connector 2"/>
          <p:cNvCxnSpPr/>
          <p:nvPr/>
        </p:nvCxnSpPr>
        <p:spPr bwMode="auto">
          <a:xfrm flipH="1">
            <a:off x="2286000" y="609600"/>
            <a:ext cx="76200" cy="57912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0" y="1447800"/>
            <a:ext cx="9144000" cy="1524000"/>
          </a:xfrm>
        </p:spPr>
        <p:txBody>
          <a:bodyPr/>
          <a:lstStyle/>
          <a:p>
            <a:pPr eaLnBrk="1" hangingPunct="1">
              <a:defRPr/>
            </a:pPr>
            <a:r>
              <a:rPr lang="en-US" sz="2400">
                <a:solidFill>
                  <a:srgbClr val="3E35F7"/>
                </a:solidFill>
              </a:rPr>
              <a:t>1/ Những cây nấm rừng </a:t>
            </a:r>
            <a:r>
              <a:rPr lang="en-US" sz="2000">
                <a:solidFill>
                  <a:srgbClr val="3E35F7"/>
                </a:solidFill>
              </a:rPr>
              <a:t>đ</a:t>
            </a:r>
            <a:r>
              <a:rPr lang="en-US" sz="2400">
                <a:solidFill>
                  <a:srgbClr val="3E35F7"/>
                </a:solidFill>
              </a:rPr>
              <a:t>ã khiến tác giả có những liên tưởng thú vị gì? Bằng biện pháp nghệ thuật nào?</a:t>
            </a:r>
          </a:p>
        </p:txBody>
      </p:sp>
      <p:sp>
        <p:nvSpPr>
          <p:cNvPr id="93187" name="Rectangle 3"/>
          <p:cNvSpPr>
            <a:spLocks noGrp="1" noChangeArrowheads="1"/>
          </p:cNvSpPr>
          <p:nvPr>
            <p:ph type="body" idx="1"/>
          </p:nvPr>
        </p:nvSpPr>
        <p:spPr>
          <a:xfrm>
            <a:off x="1752600" y="2514600"/>
            <a:ext cx="8915400" cy="2057400"/>
          </a:xfrm>
        </p:spPr>
        <p:txBody>
          <a:bodyPr/>
          <a:lstStyle/>
          <a:p>
            <a:pPr marL="0" indent="0" eaLnBrk="1" hangingPunct="1">
              <a:lnSpc>
                <a:spcPct val="90000"/>
              </a:lnSpc>
              <a:buFont typeface="Wingdings" pitchFamily="2" charset="2"/>
              <a:buNone/>
              <a:defRPr/>
            </a:pPr>
            <a:r>
              <a:rPr lang="en-US" sz="3600">
                <a:solidFill>
                  <a:srgbClr val="3E35F7"/>
                </a:solidFill>
                <a:latin typeface="Arial"/>
              </a:rPr>
              <a:t>      *</a:t>
            </a:r>
            <a:r>
              <a:rPr lang="en-US" sz="3600">
                <a:latin typeface="Arial"/>
              </a:rPr>
              <a:t> </a:t>
            </a:r>
            <a:r>
              <a:rPr lang="en-US" sz="2000">
                <a:solidFill>
                  <a:srgbClr val="0000CC"/>
                </a:solidFill>
                <a:latin typeface="Arial"/>
              </a:rPr>
              <a:t>Tác giả liên tưởng đây như một thành phố nấm, mỗi chiếc nấm như một lâu đài kiến trúc tân kì,tác giả như một người khổng lồ đi lạc vào kinh đô của vương quốc những người tí hon với những đền đài, miếu mạo, cung điện lúp xúp dưới chân.</a:t>
            </a:r>
          </a:p>
          <a:p>
            <a:pPr marL="0" indent="0" eaLnBrk="1" hangingPunct="1">
              <a:lnSpc>
                <a:spcPct val="90000"/>
              </a:lnSpc>
              <a:buFont typeface="Wingdings" pitchFamily="2" charset="2"/>
              <a:buNone/>
              <a:defRPr/>
            </a:pPr>
            <a:r>
              <a:rPr lang="en-US" sz="2000">
                <a:solidFill>
                  <a:srgbClr val="0000CC"/>
                </a:solidFill>
                <a:latin typeface="Arial"/>
              </a:rPr>
              <a:t>Tác giả sử dụng biện pháp so sánh để tả.</a:t>
            </a:r>
          </a:p>
        </p:txBody>
      </p:sp>
      <p:sp>
        <p:nvSpPr>
          <p:cNvPr id="93189" name="Rectangle 5"/>
          <p:cNvSpPr>
            <a:spLocks noChangeArrowheads="1"/>
          </p:cNvSpPr>
          <p:nvPr/>
        </p:nvSpPr>
        <p:spPr bwMode="auto">
          <a:xfrm>
            <a:off x="3124200" y="76200"/>
            <a:ext cx="6477000" cy="762000"/>
          </a:xfrm>
          <a:prstGeom prst="rect">
            <a:avLst/>
          </a:prstGeom>
          <a:noFill/>
          <a:ln w="9525">
            <a:noFill/>
            <a:miter lim="800000"/>
            <a:headEnd/>
            <a:tailEnd/>
          </a:ln>
          <a:effectLst/>
        </p:spPr>
        <p:txBody>
          <a:bodyPr anchor="ctr"/>
          <a:lstStyle/>
          <a:p>
            <a:pPr algn="ctr" eaLnBrk="1" hangingPunct="1">
              <a:defRPr/>
            </a:pPr>
            <a:r>
              <a:rPr lang="en-US" sz="2400" b="1">
                <a:solidFill>
                  <a:srgbClr val="3E35F7"/>
                </a:solidFill>
                <a:effectLst>
                  <a:outerShdw blurRad="38100" dist="38100" dir="2700000" algn="tl">
                    <a:srgbClr val="000000"/>
                  </a:outerShdw>
                </a:effectLst>
                <a:latin typeface="Arial"/>
              </a:rPr>
              <a:t>Thứ hai ,ngày 28 tháng 9 năm 2009</a:t>
            </a:r>
          </a:p>
        </p:txBody>
      </p:sp>
      <p:sp>
        <p:nvSpPr>
          <p:cNvPr id="93190" name="Rectangle 6"/>
          <p:cNvSpPr>
            <a:spLocks noChangeArrowheads="1"/>
          </p:cNvSpPr>
          <p:nvPr/>
        </p:nvSpPr>
        <p:spPr bwMode="auto">
          <a:xfrm>
            <a:off x="4191000" y="609600"/>
            <a:ext cx="4800600" cy="609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0000"/>
              <a:defRPr/>
            </a:pPr>
            <a:r>
              <a:rPr lang="en-US">
                <a:solidFill>
                  <a:srgbClr val="3E35F7"/>
                </a:solidFill>
                <a:effectLst>
                  <a:outerShdw blurRad="38100" dist="38100" dir="2700000" algn="tl">
                    <a:srgbClr val="000000"/>
                  </a:outerShdw>
                </a:effectLst>
                <a:latin typeface="Arial"/>
              </a:rPr>
              <a:t>            </a:t>
            </a:r>
            <a:r>
              <a:rPr lang="en-US" sz="2400" u="sng">
                <a:solidFill>
                  <a:srgbClr val="3E35F7"/>
                </a:solidFill>
                <a:effectLst>
                  <a:outerShdw blurRad="38100" dist="38100" dir="2700000" algn="tl">
                    <a:srgbClr val="000000"/>
                  </a:outerShdw>
                </a:effectLst>
                <a:latin typeface="Arial"/>
              </a:rPr>
              <a:t>Tập đọc:</a:t>
            </a:r>
            <a:r>
              <a:rPr lang="en-US">
                <a:solidFill>
                  <a:schemeClr val="tx1"/>
                </a:solidFill>
                <a:effectLst>
                  <a:outerShdw blurRad="38100" dist="38100" dir="2700000" algn="tl">
                    <a:srgbClr val="000000"/>
                  </a:outerShdw>
                </a:effectLst>
                <a:latin typeface="Arial"/>
              </a:rPr>
              <a:t> </a:t>
            </a:r>
          </a:p>
        </p:txBody>
      </p:sp>
      <p:sp>
        <p:nvSpPr>
          <p:cNvPr id="55302" name="Rectangle 7"/>
          <p:cNvSpPr>
            <a:spLocks noChangeArrowheads="1"/>
          </p:cNvSpPr>
          <p:nvPr/>
        </p:nvSpPr>
        <p:spPr bwMode="auto">
          <a:xfrm>
            <a:off x="4418013" y="1143000"/>
            <a:ext cx="2900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1" hangingPunct="1">
              <a:spcBef>
                <a:spcPct val="20000"/>
              </a:spcBef>
            </a:pPr>
            <a:r>
              <a:rPr lang="en-US" altLang="en-US" sz="2400">
                <a:latin typeface="Arial" charset="0"/>
              </a:rPr>
              <a:t> </a:t>
            </a:r>
            <a:r>
              <a:rPr lang="en-US" altLang="en-US" sz="2400" b="1">
                <a:solidFill>
                  <a:srgbClr val="006600"/>
                </a:solidFill>
                <a:latin typeface="Arial" charset="0"/>
              </a:rPr>
              <a:t>Kì diệu rừng xanh</a:t>
            </a:r>
          </a:p>
        </p:txBody>
      </p:sp>
      <p:pic>
        <p:nvPicPr>
          <p:cNvPr id="55303" name="Picture 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601200" cy="6858000"/>
          </a:xfrm>
          <a:prstGeom prst="rect">
            <a:avLst/>
          </a:prstGeom>
          <a:gradFill rotWithShape="1">
            <a:gsLst>
              <a:gs pos="0">
                <a:srgbClr val="00FF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3193" name="AutoShape 9"/>
          <p:cNvSpPr>
            <a:spLocks noChangeArrowheads="1"/>
          </p:cNvSpPr>
          <p:nvPr/>
        </p:nvSpPr>
        <p:spPr bwMode="auto">
          <a:xfrm>
            <a:off x="3657600" y="914400"/>
            <a:ext cx="4800600" cy="838200"/>
          </a:xfrm>
          <a:prstGeom prst="ribbon2">
            <a:avLst>
              <a:gd name="adj1" fmla="val 12500"/>
              <a:gd name="adj2" fmla="val 50000"/>
            </a:avLst>
          </a:prstGeom>
          <a:solidFill>
            <a:schemeClr val="accent1"/>
          </a:solidFill>
          <a:ln w="9525">
            <a:solidFill>
              <a:schemeClr val="tx1"/>
            </a:solidFill>
            <a:round/>
            <a:headEnd/>
            <a:tailEnd/>
          </a:ln>
        </p:spPr>
        <p:txBody>
          <a:bodyPr wrap="none" anchor="ctr"/>
          <a:lstStyle/>
          <a:p>
            <a:pPr algn="ctr"/>
            <a:r>
              <a:rPr lang="en-US" altLang="en-US" sz="3600" b="1">
                <a:solidFill>
                  <a:srgbClr val="FF0066"/>
                </a:solidFill>
                <a:latin typeface="Arial" charset="0"/>
              </a:rPr>
              <a:t>Củng cố</a:t>
            </a:r>
          </a:p>
        </p:txBody>
      </p:sp>
      <p:sp>
        <p:nvSpPr>
          <p:cNvPr id="55305" name="Text Box 10"/>
          <p:cNvSpPr txBox="1">
            <a:spLocks noChangeArrowheads="1"/>
          </p:cNvSpPr>
          <p:nvPr/>
        </p:nvSpPr>
        <p:spPr bwMode="auto">
          <a:xfrm>
            <a:off x="4632325" y="2962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endParaRPr lang="en-US" altLang="en-US" sz="2400">
              <a:latin typeface="Arial" charset="0"/>
            </a:endParaRPr>
          </a:p>
        </p:txBody>
      </p:sp>
      <p:sp>
        <p:nvSpPr>
          <p:cNvPr id="93195" name="AutoShape 11"/>
          <p:cNvSpPr>
            <a:spLocks noChangeArrowheads="1"/>
          </p:cNvSpPr>
          <p:nvPr/>
        </p:nvSpPr>
        <p:spPr bwMode="auto">
          <a:xfrm>
            <a:off x="1828800" y="1752600"/>
            <a:ext cx="8610600" cy="2362200"/>
          </a:xfrm>
          <a:prstGeom prst="horizontalScroll">
            <a:avLst>
              <a:gd name="adj" fmla="val 12500"/>
            </a:avLst>
          </a:prstGeom>
          <a:solidFill>
            <a:schemeClr val="accent1"/>
          </a:solidFill>
          <a:ln w="9525">
            <a:solidFill>
              <a:srgbClr val="000000"/>
            </a:solidFill>
            <a:round/>
            <a:headEnd/>
            <a:tailEnd/>
          </a:ln>
          <a:effectLst/>
        </p:spPr>
        <p:txBody>
          <a:bodyPr wrap="none" anchor="ctr"/>
          <a:lstStyle/>
          <a:p>
            <a:pPr eaLnBrk="1" hangingPunct="1">
              <a:spcBef>
                <a:spcPct val="20000"/>
              </a:spcBef>
              <a:buClr>
                <a:schemeClr val="hlink"/>
              </a:buClr>
              <a:buSzPct val="120000"/>
              <a:buFontTx/>
              <a:buChar char="•"/>
              <a:defRPr/>
            </a:pPr>
            <a:r>
              <a:rPr lang="en-US" sz="3600">
                <a:solidFill>
                  <a:srgbClr val="A710EA"/>
                </a:solidFill>
                <a:effectLst>
                  <a:outerShdw blurRad="38100" dist="38100" dir="2700000" algn="tl">
                    <a:srgbClr val="000000"/>
                  </a:outerShdw>
                </a:effectLst>
                <a:latin typeface="Arial"/>
              </a:rPr>
              <a:t>Muốn miêu tả đồ vật ta phải làm </a:t>
            </a:r>
          </a:p>
          <a:p>
            <a:pPr eaLnBrk="1" hangingPunct="1">
              <a:spcBef>
                <a:spcPct val="20000"/>
              </a:spcBef>
              <a:buClr>
                <a:schemeClr val="hlink"/>
              </a:buClr>
              <a:buSzPct val="120000"/>
              <a:defRPr/>
            </a:pPr>
            <a:r>
              <a:rPr lang="en-US" sz="3600">
                <a:solidFill>
                  <a:srgbClr val="A710EA"/>
                </a:solidFill>
                <a:effectLst>
                  <a:outerShdw blurRad="38100" dist="38100" dir="2700000" algn="tl">
                    <a:srgbClr val="000000"/>
                  </a:outerShdw>
                </a:effectLst>
                <a:latin typeface="Arial"/>
              </a:rPr>
              <a:t>như thế nào ? </a:t>
            </a:r>
          </a:p>
        </p:txBody>
      </p:sp>
      <p:sp>
        <p:nvSpPr>
          <p:cNvPr id="55307" name="Text Box 12"/>
          <p:cNvSpPr txBox="1">
            <a:spLocks noChangeArrowheads="1"/>
          </p:cNvSpPr>
          <p:nvPr/>
        </p:nvSpPr>
        <p:spPr bwMode="auto">
          <a:xfrm>
            <a:off x="3794125" y="39528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endParaRPr lang="en-US" altLang="en-US" sz="2400">
              <a:latin typeface="Arial" charset="0"/>
            </a:endParaRPr>
          </a:p>
        </p:txBody>
      </p:sp>
      <p:sp>
        <p:nvSpPr>
          <p:cNvPr id="93197" name="AutoShape 13"/>
          <p:cNvSpPr>
            <a:spLocks noChangeArrowheads="1"/>
          </p:cNvSpPr>
          <p:nvPr/>
        </p:nvSpPr>
        <p:spPr bwMode="auto">
          <a:xfrm>
            <a:off x="762000" y="0"/>
            <a:ext cx="11125200" cy="7391400"/>
          </a:xfrm>
          <a:prstGeom prst="horizontalScroll">
            <a:avLst>
              <a:gd name="adj" fmla="val 12500"/>
            </a:avLst>
          </a:prstGeom>
          <a:solidFill>
            <a:srgbClr val="FFFF66"/>
          </a:solidFill>
          <a:ln w="9525" cap="rnd">
            <a:solidFill>
              <a:srgbClr val="FFFF00"/>
            </a:solidFill>
            <a:prstDash val="sysDot"/>
            <a:round/>
            <a:headEnd/>
            <a:tailEnd/>
          </a:ln>
          <a:effectLst/>
        </p:spPr>
        <p:txBody>
          <a:bodyPr/>
          <a:lstStyle/>
          <a:p>
            <a:pPr marL="609600" indent="-609600" eaLnBrk="1" hangingPunct="1">
              <a:lnSpc>
                <a:spcPct val="90000"/>
              </a:lnSpc>
              <a:spcBef>
                <a:spcPct val="50000"/>
              </a:spcBef>
              <a:buClr>
                <a:schemeClr val="tx1"/>
              </a:buClr>
              <a:buSzPct val="60000"/>
              <a:defRPr/>
            </a:pP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Muốn</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miêu</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tả</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đồ</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vật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trước</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hết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phải</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quan</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sát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đồ</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vật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đó</a:t>
            </a:r>
            <a:r>
              <a:rPr lang="en-US" sz="3200" dirty="0">
                <a:solidFill>
                  <a:srgbClr val="000000"/>
                </a:solidFill>
                <a:effectLst>
                  <a:outerShdw blurRad="38100" dist="38100" dir="2700000" algn="tl">
                    <a:srgbClr val="000000"/>
                  </a:outerShdw>
                </a:effectLst>
                <a:latin typeface="Arial"/>
              </a:rPr>
              <a:t>.</a:t>
            </a:r>
          </a:p>
          <a:p>
            <a:pPr marL="609600" indent="-609600" eaLnBrk="1" hangingPunct="1">
              <a:lnSpc>
                <a:spcPct val="90000"/>
              </a:lnSpc>
              <a:spcBef>
                <a:spcPct val="50000"/>
              </a:spcBef>
              <a:buClr>
                <a:schemeClr val="tx1"/>
              </a:buClr>
              <a:buSzPct val="60000"/>
              <a:defRPr/>
            </a:pPr>
            <a:r>
              <a:rPr lang="en-US" sz="3200" dirty="0">
                <a:solidFill>
                  <a:srgbClr val="000000"/>
                </a:solidFill>
                <a:effectLst>
                  <a:outerShdw blurRad="38100" dist="38100" dir="2700000" algn="tl">
                    <a:srgbClr val="000000"/>
                  </a:outerShdw>
                </a:effectLst>
                <a:latin typeface="Arial"/>
              </a:rPr>
              <a:t> - </a:t>
            </a:r>
            <a:r>
              <a:rPr lang="en-US" sz="3200" dirty="0" err="1">
                <a:solidFill>
                  <a:srgbClr val="000000"/>
                </a:solidFill>
                <a:effectLst>
                  <a:outerShdw blurRad="38100" dist="38100" dir="2700000" algn="tl">
                    <a:srgbClr val="000000"/>
                  </a:outerShdw>
                </a:effectLst>
                <a:latin typeface="Arial"/>
              </a:rPr>
              <a:t>Quan</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sát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đồ</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vật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cần</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theo</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một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trình</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tự</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hợp</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lý</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bằng</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nhiều</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cách</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khác</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nhau</a:t>
            </a:r>
            <a:endParaRPr lang="en-US" sz="3200" dirty="0">
              <a:solidFill>
                <a:srgbClr val="000000"/>
              </a:solidFill>
              <a:effectLst>
                <a:outerShdw blurRad="38100" dist="38100" dir="2700000" algn="tl">
                  <a:srgbClr val="000000"/>
                </a:outerShdw>
              </a:effectLst>
              <a:latin typeface="Arial"/>
            </a:endParaRPr>
          </a:p>
          <a:p>
            <a:pPr marL="609600" indent="-609600" eaLnBrk="1" hangingPunct="1">
              <a:lnSpc>
                <a:spcPct val="90000"/>
              </a:lnSpc>
              <a:spcBef>
                <a:spcPct val="50000"/>
              </a:spcBef>
              <a:buClr>
                <a:schemeClr val="tx1"/>
              </a:buClr>
              <a:buSzPct val="60000"/>
              <a:defRPr/>
            </a:pP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mắt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nhìn</a:t>
            </a:r>
            <a:r>
              <a:rPr lang="en-US" sz="3200" dirty="0">
                <a:solidFill>
                  <a:srgbClr val="000000"/>
                </a:solidFill>
                <a:effectLst>
                  <a:outerShdw blurRad="38100" dist="38100" dir="2700000" algn="tl">
                    <a:srgbClr val="000000"/>
                  </a:outerShdw>
                </a:effectLst>
                <a:latin typeface="Arial"/>
              </a:rPr>
              <a:t>, tai </a:t>
            </a:r>
            <a:r>
              <a:rPr lang="en-US" sz="3200" dirty="0" err="1">
                <a:solidFill>
                  <a:srgbClr val="000000"/>
                </a:solidFill>
                <a:effectLst>
                  <a:outerShdw blurRad="38100" dist="38100" dir="2700000" algn="tl">
                    <a:srgbClr val="000000"/>
                  </a:outerShdw>
                </a:effectLst>
                <a:latin typeface="Arial"/>
              </a:rPr>
              <a:t>nghe</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tay</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sờ</a:t>
            </a:r>
            <a:r>
              <a:rPr lang="en-US" sz="3200" dirty="0">
                <a:solidFill>
                  <a:srgbClr val="000000"/>
                </a:solidFill>
                <a:effectLst>
                  <a:outerShdw blurRad="38100" dist="38100" dir="2700000" algn="tl">
                    <a:srgbClr val="000000"/>
                  </a:outerShdw>
                </a:effectLst>
                <a:latin typeface="Arial"/>
              </a:rPr>
              <a:t>…).</a:t>
            </a:r>
          </a:p>
          <a:p>
            <a:pPr marL="609600" indent="-609600" eaLnBrk="1" hangingPunct="1">
              <a:lnSpc>
                <a:spcPct val="90000"/>
              </a:lnSpc>
              <a:spcBef>
                <a:spcPct val="50000"/>
              </a:spcBef>
              <a:buClr>
                <a:schemeClr val="tx1"/>
              </a:buClr>
              <a:buSzPct val="60000"/>
              <a:defRPr/>
            </a:pPr>
            <a:r>
              <a:rPr lang="en-US" sz="3200" dirty="0">
                <a:solidFill>
                  <a:srgbClr val="000000"/>
                </a:solidFill>
                <a:effectLst>
                  <a:outerShdw blurRad="38100" dist="38100" dir="2700000" algn="tl">
                    <a:srgbClr val="000000"/>
                  </a:outerShdw>
                </a:effectLst>
                <a:latin typeface="Arial"/>
              </a:rPr>
              <a:t>  - </a:t>
            </a:r>
            <a:r>
              <a:rPr lang="en-US" sz="3200" dirty="0" err="1">
                <a:solidFill>
                  <a:srgbClr val="000000"/>
                </a:solidFill>
                <a:effectLst>
                  <a:outerShdw blurRad="38100" dist="38100" dir="2700000" algn="tl">
                    <a:srgbClr val="000000"/>
                  </a:outerShdw>
                </a:effectLst>
                <a:latin typeface="Arial"/>
              </a:rPr>
              <a:t>Cần</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chú</a:t>
            </a:r>
            <a:r>
              <a:rPr lang="en-US" sz="3200" dirty="0">
                <a:solidFill>
                  <a:srgbClr val="000000"/>
                </a:solidFill>
                <a:effectLst>
                  <a:outerShdw blurRad="38100" dist="38100" dir="2700000" algn="tl">
                    <a:srgbClr val="000000"/>
                  </a:outerShdw>
                </a:effectLst>
                <a:latin typeface="Arial"/>
              </a:rPr>
              <a:t> ý </a:t>
            </a:r>
            <a:r>
              <a:rPr lang="en-US" sz="3200" dirty="0" err="1">
                <a:solidFill>
                  <a:srgbClr val="000000"/>
                </a:solidFill>
                <a:effectLst>
                  <a:outerShdw blurRad="38100" dist="38100" dir="2700000" algn="tl">
                    <a:srgbClr val="000000"/>
                  </a:outerShdw>
                </a:effectLst>
                <a:latin typeface="Arial"/>
              </a:rPr>
              <a:t>phát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hiện</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những</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đặc</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điểm</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riêng</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phân</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biệt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đồ</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vật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này</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với</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đồ</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vật</a:t>
            </a:r>
            <a:r>
              <a:rPr lang="en-US" sz="3200" dirty="0">
                <a:solidFill>
                  <a:srgbClr val="000000"/>
                </a:solidFill>
                <a:effectLst>
                  <a:outerShdw blurRad="38100" dist="38100" dir="2700000" algn="tl">
                    <a:srgbClr val="000000"/>
                  </a:outerShdw>
                </a:effectLst>
                <a:latin typeface="Arial"/>
              </a:rPr>
              <a:t> </a:t>
            </a:r>
            <a:r>
              <a:rPr lang="en-US" sz="3200" dirty="0" err="1">
                <a:solidFill>
                  <a:srgbClr val="000000"/>
                </a:solidFill>
                <a:effectLst>
                  <a:outerShdw blurRad="38100" dist="38100" dir="2700000" algn="tl">
                    <a:srgbClr val="000000"/>
                  </a:outerShdw>
                </a:effectLst>
                <a:latin typeface="Arial"/>
              </a:rPr>
              <a:t>khác</a:t>
            </a:r>
            <a:r>
              <a:rPr lang="en-US" sz="3200" dirty="0">
                <a:solidFill>
                  <a:srgbClr val="000000"/>
                </a:solidFill>
                <a:effectLst>
                  <a:outerShdw blurRad="38100" dist="38100" dir="2700000" algn="tl">
                    <a:srgbClr val="000000"/>
                  </a:outerShdw>
                </a:effectLst>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slide(fromBottom)">
                                      <p:cBhvr>
                                        <p:cTn id="7" dur="500"/>
                                        <p:tgtEl>
                                          <p:spTgt spid="93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195"/>
                                        </p:tgtEl>
                                        <p:attrNameLst>
                                          <p:attrName>style.visibility</p:attrName>
                                        </p:attrNameLst>
                                      </p:cBhvr>
                                      <p:to>
                                        <p:strVal val="visible"/>
                                      </p:to>
                                    </p:set>
                                    <p:animEffect transition="in" filter="checkerboard(across)">
                                      <p:cBhvr>
                                        <p:cTn id="12" dur="500"/>
                                        <p:tgtEl>
                                          <p:spTgt spid="93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xit" presetSubtype="0" fill="hold" grpId="1" nodeType="clickEffect">
                                  <p:stCondLst>
                                    <p:cond delay="0"/>
                                  </p:stCondLst>
                                  <p:childTnLst>
                                    <p:anim to="" calcmode="lin" valueType="num">
                                      <p:cBhvr>
                                        <p:cTn id="16" dur="1"/>
                                        <p:tgtEl>
                                          <p:spTgt spid="93195"/>
                                        </p:tgtEl>
                                        <p:attrNameLst>
                                          <p:attrName/>
                                        </p:attrNameLst>
                                      </p:cBhvr>
                                    </p:anim>
                                    <p:set>
                                      <p:cBhvr>
                                        <p:cTn id="17" dur="1" fill="hold">
                                          <p:stCondLst>
                                            <p:cond delay="0"/>
                                          </p:stCondLst>
                                        </p:cTn>
                                        <p:tgtEl>
                                          <p:spTgt spid="9319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2000"/>
                                        <p:tgtEl>
                                          <p:spTgt spid="93193"/>
                                        </p:tgtEl>
                                      </p:cBhvr>
                                    </p:animEffect>
                                    <p:set>
                                      <p:cBhvr>
                                        <p:cTn id="22" dur="1" fill="hold">
                                          <p:stCondLst>
                                            <p:cond delay="1999"/>
                                          </p:stCondLst>
                                        </p:cTn>
                                        <p:tgtEl>
                                          <p:spTgt spid="9319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197"/>
                                        </p:tgtEl>
                                        <p:attrNameLst>
                                          <p:attrName>style.visibility</p:attrName>
                                        </p:attrNameLst>
                                      </p:cBhvr>
                                      <p:to>
                                        <p:strVal val="visible"/>
                                      </p:to>
                                    </p:set>
                                    <p:anim calcmode="lin" valueType="num">
                                      <p:cBhvr additive="base">
                                        <p:cTn id="27" dur="500" fill="hold"/>
                                        <p:tgtEl>
                                          <p:spTgt spid="93197"/>
                                        </p:tgtEl>
                                        <p:attrNameLst>
                                          <p:attrName>ppt_x</p:attrName>
                                        </p:attrNameLst>
                                      </p:cBhvr>
                                      <p:tavLst>
                                        <p:tav tm="0">
                                          <p:val>
                                            <p:strVal val="#ppt_x"/>
                                          </p:val>
                                        </p:tav>
                                        <p:tav tm="100000">
                                          <p:val>
                                            <p:strVal val="#ppt_x"/>
                                          </p:val>
                                        </p:tav>
                                      </p:tavLst>
                                    </p:anim>
                                    <p:anim calcmode="lin" valueType="num">
                                      <p:cBhvr additive="base">
                                        <p:cTn id="28" dur="500" fill="hold"/>
                                        <p:tgtEl>
                                          <p:spTgt spid="93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3" grpId="0" animBg="1"/>
      <p:bldP spid="93193" grpId="1" animBg="1"/>
      <p:bldP spid="93195" grpId="0" animBg="1"/>
      <p:bldP spid="93195" grpId="1" animBg="1"/>
      <p:bldP spid="93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7239000" y="381000"/>
            <a:ext cx="2627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altLang="en-US" sz="5400" b="1">
                <a:solidFill>
                  <a:srgbClr val="FF0066"/>
                </a:solidFill>
              </a:rPr>
              <a:t>Củng cố</a:t>
            </a:r>
          </a:p>
        </p:txBody>
      </p:sp>
      <p:sp>
        <p:nvSpPr>
          <p:cNvPr id="5" name="Text Box 20"/>
          <p:cNvSpPr txBox="1">
            <a:spLocks noChangeArrowheads="1"/>
          </p:cNvSpPr>
          <p:nvPr/>
        </p:nvSpPr>
        <p:spPr bwMode="auto">
          <a:xfrm>
            <a:off x="5638800" y="1863725"/>
            <a:ext cx="5867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r>
              <a:rPr lang="en-US" altLang="en-US" sz="3200" b="1">
                <a:solidFill>
                  <a:srgbClr val="FF0000"/>
                </a:solidFill>
                <a:cs typeface="Times New Roman" pitchFamily="18" charset="0"/>
              </a:rPr>
              <a:t>Khi quan sát đồ vật, em cần chú ý những gì?</a:t>
            </a:r>
          </a:p>
        </p:txBody>
      </p:sp>
      <p:sp>
        <p:nvSpPr>
          <p:cNvPr id="56324" name="Rounded Rectangle 7"/>
          <p:cNvSpPr>
            <a:spLocks noChangeArrowheads="1"/>
          </p:cNvSpPr>
          <p:nvPr/>
        </p:nvSpPr>
        <p:spPr bwMode="auto">
          <a:xfrm>
            <a:off x="457200" y="1066800"/>
            <a:ext cx="7543800" cy="3505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pPr algn="ctr" eaLnBrk="1" hangingPunct="1"/>
            <a:endParaRPr lang="en-US" altLang="en-US"/>
          </a:p>
        </p:txBody>
      </p:sp>
      <p:sp>
        <p:nvSpPr>
          <p:cNvPr id="9" name="Rounded Rectangle 8"/>
          <p:cNvSpPr>
            <a:spLocks noChangeArrowheads="1"/>
          </p:cNvSpPr>
          <p:nvPr/>
        </p:nvSpPr>
        <p:spPr bwMode="auto">
          <a:xfrm>
            <a:off x="4800600" y="1414463"/>
            <a:ext cx="7162800" cy="3005137"/>
          </a:xfrm>
          <a:prstGeom prst="roundRect">
            <a:avLst>
              <a:gd name="adj" fmla="val 16667"/>
            </a:avLst>
          </a:prstGeom>
          <a:solidFill>
            <a:srgbClr val="7030A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eaLnBrk="1" hangingPunct="1"/>
            <a:r>
              <a:rPr lang="en-US" altLang="en-US" sz="3200" b="1">
                <a:solidFill>
                  <a:schemeClr val="tx1"/>
                </a:solidFill>
                <a:cs typeface="Times New Roman" pitchFamily="18" charset="0"/>
              </a:rPr>
              <a:t>- </a:t>
            </a:r>
            <a:r>
              <a:rPr lang="en-US" altLang="en-US" b="1">
                <a:solidFill>
                  <a:schemeClr val="tx1"/>
                </a:solidFill>
                <a:cs typeface="Times New Roman" pitchFamily="18" charset="0"/>
              </a:rPr>
              <a:t>Phải quan sát theo một trình tự hợp lý- từ bao quát đến từng bộ phận.</a:t>
            </a:r>
          </a:p>
          <a:p>
            <a:pPr eaLnBrk="1" hangingPunct="1"/>
            <a:r>
              <a:rPr lang="en-US" altLang="en-US" b="1">
                <a:solidFill>
                  <a:schemeClr val="tx1"/>
                </a:solidFill>
                <a:cs typeface="Times New Roman" pitchFamily="18" charset="0"/>
              </a:rPr>
              <a:t>- Quan sát bằng nhiều giác quan: mắt, tay, tai…</a:t>
            </a:r>
          </a:p>
          <a:p>
            <a:pPr eaLnBrk="1" hangingPunct="1"/>
            <a:r>
              <a:rPr lang="en-US" altLang="en-US" b="1">
                <a:solidFill>
                  <a:schemeClr val="tx1"/>
                </a:solidFill>
                <a:cs typeface="Times New Roman" pitchFamily="18" charset="0"/>
              </a:rPr>
              <a:t>- Tìm ra đặc điểm riêng, phân biệt đồ vật này cùng với đồ vật khác, nhất là những đồ vật cùng loại.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7239000" y="381000"/>
            <a:ext cx="2319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altLang="en-US" sz="5400" b="1">
                <a:solidFill>
                  <a:srgbClr val="FF0066"/>
                </a:solidFill>
              </a:rPr>
              <a:t>Dặn dò</a:t>
            </a:r>
          </a:p>
        </p:txBody>
      </p:sp>
      <p:sp>
        <p:nvSpPr>
          <p:cNvPr id="5" name="Text Box 20"/>
          <p:cNvSpPr txBox="1">
            <a:spLocks noChangeArrowheads="1"/>
          </p:cNvSpPr>
          <p:nvPr/>
        </p:nvSpPr>
        <p:spPr bwMode="auto">
          <a:xfrm>
            <a:off x="5638800" y="1863725"/>
            <a:ext cx="5867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buFont typeface="Wingdings" pitchFamily="2" charset="2"/>
              <a:buNone/>
            </a:pPr>
            <a:r>
              <a:rPr lang="en-US" altLang="en-US" sz="3200" b="1">
                <a:solidFill>
                  <a:srgbClr val="FF0000"/>
                </a:solidFill>
                <a:cs typeface="Times New Roman" pitchFamily="18" charset="0"/>
              </a:rPr>
              <a:t>- Hoàn thành dàn ý tả đồ chơi.</a:t>
            </a:r>
          </a:p>
          <a:p>
            <a:pPr eaLnBrk="1" hangingPunct="1">
              <a:buFont typeface="Wingdings" pitchFamily="2" charset="2"/>
              <a:buNone/>
            </a:pPr>
            <a:r>
              <a:rPr lang="en-US" altLang="en-US" sz="3200" b="1">
                <a:solidFill>
                  <a:srgbClr val="FF0000"/>
                </a:solidFill>
                <a:cs typeface="Times New Roman" pitchFamily="18" charset="0"/>
              </a:rPr>
              <a:t>- Chuẩn bị bài sau: Luyện tập giới thiệu địa phương (SGK/160)</a:t>
            </a:r>
          </a:p>
        </p:txBody>
      </p:sp>
      <p:sp>
        <p:nvSpPr>
          <p:cNvPr id="57348" name="Rounded Rectangle 7"/>
          <p:cNvSpPr>
            <a:spLocks noChangeArrowheads="1"/>
          </p:cNvSpPr>
          <p:nvPr/>
        </p:nvSpPr>
        <p:spPr bwMode="auto">
          <a:xfrm>
            <a:off x="457200" y="1066800"/>
            <a:ext cx="7543800" cy="35052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p>
            <a:pPr algn="ct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971800" y="1447800"/>
            <a:ext cx="6307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altLang="en-US" sz="9600" b="1">
                <a:solidFill>
                  <a:srgbClr val="FF0000"/>
                </a:solidFill>
                <a:latin typeface="UTM Zirkon" pitchFamily="18" charset="0"/>
              </a:rPr>
              <a:t>Tạm biệt các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1000"/>
                                  </p:stCondLst>
                                  <p:childTnLst>
                                    <p:animMotion origin="layout" path="M -0.55859 -0.02546 L 0.19141 0.00787 " pathEditMode="relative" rAng="0" ptsTypes="AA">
                                      <p:cBhvr>
                                        <p:cTn id="6" dur="2000" fill="hold"/>
                                        <p:tgtEl>
                                          <p:spTgt spid="4"/>
                                        </p:tgtEl>
                                        <p:attrNameLst>
                                          <p:attrName>ppt_x</p:attrName>
                                          <p:attrName>ppt_y</p:attrName>
                                        </p:attrNameLst>
                                      </p:cBhvr>
                                      <p:rCtr x="37500"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900" name="AutoShape 4"/>
          <p:cNvSpPr>
            <a:spLocks noChangeArrowheads="1"/>
          </p:cNvSpPr>
          <p:nvPr/>
        </p:nvSpPr>
        <p:spPr bwMode="auto">
          <a:xfrm>
            <a:off x="304800" y="1066800"/>
            <a:ext cx="11734800" cy="5029200"/>
          </a:xfrm>
          <a:prstGeom prst="horizontalScroll">
            <a:avLst>
              <a:gd name="adj" fmla="val 12500"/>
            </a:avLst>
          </a:prstGeom>
          <a:solidFill>
            <a:srgbClr val="0000FF"/>
          </a:solidFill>
          <a:ln w="9525">
            <a:solidFill>
              <a:srgbClr val="00FF00"/>
            </a:solidFill>
            <a:round/>
            <a:headEnd/>
            <a:tailEnd/>
          </a:ln>
          <a:effectLst/>
        </p:spPr>
        <p:txBody>
          <a:bodyPr/>
          <a:lstStyle/>
          <a:p>
            <a:pPr eaLnBrk="1" hangingPunct="1">
              <a:lnSpc>
                <a:spcPct val="90000"/>
              </a:lnSpc>
              <a:spcBef>
                <a:spcPct val="50000"/>
              </a:spcBef>
              <a:buClr>
                <a:schemeClr val="tx1"/>
              </a:buClr>
              <a:buSzPct val="60000"/>
              <a:buFont typeface="Wingdings" pitchFamily="2" charset="2"/>
              <a:buNone/>
              <a:defRPr/>
            </a:pPr>
            <a:r>
              <a:rPr lang="en-US" sz="2400" dirty="0">
                <a:solidFill>
                  <a:srgbClr val="FFFF00"/>
                </a:solidFill>
                <a:effectLst>
                  <a:outerShdw blurRad="38100" dist="38100" dir="2700000" algn="tl">
                    <a:srgbClr val="000000"/>
                  </a:outerShdw>
                </a:effectLst>
                <a:latin typeface="Arial"/>
              </a:rPr>
              <a:t>1. </a:t>
            </a:r>
            <a:r>
              <a:rPr lang="en-US" sz="2400" dirty="0" err="1">
                <a:solidFill>
                  <a:srgbClr val="FFFF00"/>
                </a:solidFill>
                <a:effectLst>
                  <a:outerShdw blurRad="38100" dist="38100" dir="2700000" algn="tl">
                    <a:srgbClr val="000000"/>
                  </a:outerShdw>
                </a:effectLst>
                <a:latin typeface="Arial"/>
              </a:rPr>
              <a:t>Bài</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văn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miêu</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tả</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đồ</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vật</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có</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ba</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phần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là</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mở</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bài</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thân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bài</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và</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kết</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bài</a:t>
            </a:r>
            <a:r>
              <a:rPr lang="en-US" sz="2400" dirty="0">
                <a:solidFill>
                  <a:srgbClr val="FFFF00"/>
                </a:solidFill>
                <a:effectLst>
                  <a:outerShdw blurRad="38100" dist="38100" dir="2700000" algn="tl">
                    <a:srgbClr val="000000"/>
                  </a:outerShdw>
                </a:effectLst>
                <a:latin typeface="Arial"/>
              </a:rPr>
              <a:t>.</a:t>
            </a:r>
          </a:p>
          <a:p>
            <a:pPr eaLnBrk="1" hangingPunct="1">
              <a:lnSpc>
                <a:spcPct val="90000"/>
              </a:lnSpc>
              <a:spcBef>
                <a:spcPct val="50000"/>
              </a:spcBef>
              <a:buClr>
                <a:schemeClr val="tx1"/>
              </a:buClr>
              <a:buSzPct val="60000"/>
              <a:buFont typeface="Wingdings" pitchFamily="2" charset="2"/>
              <a:buNone/>
              <a:defRPr/>
            </a:pPr>
            <a:r>
              <a:rPr lang="en-US" sz="2400" dirty="0">
                <a:solidFill>
                  <a:srgbClr val="FFFF00"/>
                </a:solidFill>
                <a:effectLst>
                  <a:outerShdw blurRad="38100" dist="38100" dir="2700000" algn="tl">
                    <a:srgbClr val="000000"/>
                  </a:outerShdw>
                </a:effectLst>
                <a:latin typeface="Arial"/>
              </a:rPr>
              <a:t>2. </a:t>
            </a:r>
            <a:r>
              <a:rPr lang="en-US" sz="2400" dirty="0" err="1">
                <a:solidFill>
                  <a:srgbClr val="FFFF00"/>
                </a:solidFill>
                <a:effectLst>
                  <a:outerShdw blurRad="38100" dist="38100" dir="2700000" algn="tl">
                    <a:srgbClr val="000000"/>
                  </a:outerShdw>
                </a:effectLst>
                <a:latin typeface="Arial"/>
              </a:rPr>
              <a:t>Có</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thể</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mở</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bài</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theo</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kiểu</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trực</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tiếp</a:t>
            </a:r>
            <a:r>
              <a:rPr lang="en-US" sz="2400" dirty="0">
                <a:solidFill>
                  <a:srgbClr val="FFFF00"/>
                </a:solidFill>
                <a:effectLst>
                  <a:outerShdw blurRad="38100" dist="38100" dir="2700000" algn="tl">
                    <a:srgbClr val="000000"/>
                  </a:outerShdw>
                </a:effectLst>
                <a:latin typeface="Arial"/>
              </a:rPr>
              <a:t> hay </a:t>
            </a:r>
            <a:r>
              <a:rPr lang="en-US" sz="2400" dirty="0" err="1">
                <a:solidFill>
                  <a:srgbClr val="FFFF00"/>
                </a:solidFill>
                <a:effectLst>
                  <a:outerShdw blurRad="38100" dist="38100" dir="2700000" algn="tl">
                    <a:srgbClr val="000000"/>
                  </a:outerShdw>
                </a:effectLst>
                <a:latin typeface="Arial"/>
              </a:rPr>
              <a:t>gián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tiếp</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và</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kết</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bài</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theo</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kiểu</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mở</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rộng</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hoặc</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không</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mở</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rộng</a:t>
            </a:r>
            <a:r>
              <a:rPr lang="en-US" sz="2400" dirty="0">
                <a:solidFill>
                  <a:srgbClr val="FFFF00"/>
                </a:solidFill>
                <a:effectLst>
                  <a:outerShdw blurRad="38100" dist="38100" dir="2700000" algn="tl">
                    <a:srgbClr val="000000"/>
                  </a:outerShdw>
                </a:effectLst>
                <a:latin typeface="Arial"/>
              </a:rPr>
              <a:t>.</a:t>
            </a:r>
          </a:p>
          <a:p>
            <a:pPr eaLnBrk="1" hangingPunct="1">
              <a:lnSpc>
                <a:spcPct val="90000"/>
              </a:lnSpc>
              <a:spcBef>
                <a:spcPct val="50000"/>
              </a:spcBef>
              <a:buClr>
                <a:schemeClr val="tx1"/>
              </a:buClr>
              <a:buSzPct val="60000"/>
              <a:buFont typeface="Wingdings" pitchFamily="2" charset="2"/>
              <a:buNone/>
              <a:defRPr/>
            </a:pPr>
            <a:r>
              <a:rPr lang="en-US" sz="2400" dirty="0">
                <a:solidFill>
                  <a:srgbClr val="FFFF00"/>
                </a:solidFill>
                <a:effectLst>
                  <a:outerShdw blurRad="38100" dist="38100" dir="2700000" algn="tl">
                    <a:srgbClr val="000000"/>
                  </a:outerShdw>
                </a:effectLst>
                <a:latin typeface="Arial"/>
              </a:rPr>
              <a:t>3. </a:t>
            </a:r>
            <a:r>
              <a:rPr lang="en-US" sz="2400" dirty="0" err="1">
                <a:solidFill>
                  <a:srgbClr val="FFFF00"/>
                </a:solidFill>
                <a:effectLst>
                  <a:outerShdw blurRad="38100" dist="38100" dir="2700000" algn="tl">
                    <a:srgbClr val="000000"/>
                  </a:outerShdw>
                </a:effectLst>
                <a:latin typeface="Arial"/>
              </a:rPr>
              <a:t>Trong</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phần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thân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bài</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trước</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hết</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nên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tả</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bao</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quát</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toàn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bộ</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đồ</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vật</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rồi</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tả</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những</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bộ</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phân</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có</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đặc</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điểm</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nổi</a:t>
            </a:r>
            <a:r>
              <a:rPr lang="en-US" sz="2400" dirty="0">
                <a:solidFill>
                  <a:srgbClr val="FFFF00"/>
                </a:solidFill>
                <a:effectLst>
                  <a:outerShdw blurRad="38100" dist="38100" dir="2700000" algn="tl">
                    <a:srgbClr val="000000"/>
                  </a:outerShdw>
                </a:effectLst>
                <a:latin typeface="Arial"/>
              </a:rPr>
              <a:t> </a:t>
            </a:r>
            <a:r>
              <a:rPr lang="en-US" sz="2400" dirty="0" err="1">
                <a:solidFill>
                  <a:srgbClr val="FFFF00"/>
                </a:solidFill>
                <a:effectLst>
                  <a:outerShdw blurRad="38100" dist="38100" dir="2700000" algn="tl">
                    <a:srgbClr val="000000"/>
                  </a:outerShdw>
                </a:effectLst>
                <a:latin typeface="Arial"/>
              </a:rPr>
              <a:t>bật</a:t>
            </a:r>
            <a:r>
              <a:rPr lang="en-US" sz="2400" dirty="0">
                <a:solidFill>
                  <a:srgbClr val="FFFF00"/>
                </a:solidFill>
                <a:effectLst>
                  <a:outerShdw blurRad="38100" dist="38100" dir="2700000" algn="tl">
                    <a:srgbClr val="000000"/>
                  </a:outerShdw>
                </a:effectLst>
                <a:latin typeface="Arial"/>
              </a:rPr>
              <a:t>.</a:t>
            </a:r>
          </a:p>
        </p:txBody>
      </p:sp>
      <p:sp>
        <p:nvSpPr>
          <p:cNvPr id="208903" name="AutoShape 7"/>
          <p:cNvSpPr>
            <a:spLocks noChangeArrowheads="1"/>
          </p:cNvSpPr>
          <p:nvPr/>
        </p:nvSpPr>
        <p:spPr bwMode="auto">
          <a:xfrm>
            <a:off x="3835400" y="1790700"/>
            <a:ext cx="5029200" cy="2895600"/>
          </a:xfrm>
          <a:prstGeom prst="cloudCallout">
            <a:avLst>
              <a:gd name="adj1" fmla="val 15343"/>
              <a:gd name="adj2" fmla="val 53565"/>
            </a:avLst>
          </a:prstGeom>
          <a:gradFill rotWithShape="1">
            <a:gsLst>
              <a:gs pos="0">
                <a:srgbClr val="FFFF99"/>
              </a:gs>
              <a:gs pos="100000">
                <a:srgbClr val="CACA79"/>
              </a:gs>
            </a:gsLst>
            <a:lin ang="5400000" scaled="1"/>
          </a:gradFill>
          <a:ln w="9525">
            <a:solidFill>
              <a:srgbClr val="FF6600"/>
            </a:solidFill>
            <a:round/>
            <a:headEnd/>
            <a:tailEnd/>
          </a:ln>
        </p:spPr>
        <p:txBody>
          <a:bodyPr/>
          <a:lstStyle/>
          <a:p>
            <a:pPr algn="ctr"/>
            <a:r>
              <a:rPr lang="en-US" altLang="en-US" sz="2400" b="1">
                <a:solidFill>
                  <a:srgbClr val="3333CC"/>
                </a:solidFill>
                <a:latin typeface="Arial" charset="0"/>
              </a:rPr>
              <a:t>Em hãy nêu cấu tạo của bài văn miêu tả đồ vật?</a:t>
            </a:r>
          </a:p>
          <a:p>
            <a:r>
              <a:rPr lang="en-US" altLang="en-US" sz="2400" b="1">
                <a:solidFill>
                  <a:srgbClr val="3333CC"/>
                </a:solidFill>
                <a:latin typeface="Arial" charset="0"/>
              </a:rPr>
              <a:t>  </a:t>
            </a:r>
            <a:endParaRPr lang="en-US" altLang="en-US" sz="2400" b="1">
              <a:solidFill>
                <a:srgbClr val="FF3300"/>
              </a:solidFill>
              <a:latin typeface="Arial" charset="0"/>
            </a:endParaRPr>
          </a:p>
        </p:txBody>
      </p:sp>
      <p:sp>
        <p:nvSpPr>
          <p:cNvPr id="208915" name="Text Box 19"/>
          <p:cNvSpPr txBox="1">
            <a:spLocks noChangeArrowheads="1"/>
          </p:cNvSpPr>
          <p:nvPr/>
        </p:nvSpPr>
        <p:spPr bwMode="auto">
          <a:xfrm>
            <a:off x="1981200" y="11430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spcBef>
                <a:spcPct val="50000"/>
              </a:spcBef>
            </a:pPr>
            <a:r>
              <a:rPr lang="en-US" altLang="en-US" sz="2400" b="1">
                <a:solidFill>
                  <a:srgbClr val="FF0000"/>
                </a:solidFill>
                <a:latin typeface="Arial" charset="0"/>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8915"/>
                                        </p:tgtEl>
                                        <p:attrNameLst>
                                          <p:attrName>style.visibility</p:attrName>
                                        </p:attrNameLst>
                                      </p:cBhvr>
                                      <p:to>
                                        <p:strVal val="visible"/>
                                      </p:to>
                                    </p:set>
                                    <p:animEffect transition="in" filter="wheel(4)">
                                      <p:cBhvr>
                                        <p:cTn id="7" dur="2000"/>
                                        <p:tgtEl>
                                          <p:spTgt spid="20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08903"/>
                                        </p:tgtEl>
                                        <p:attrNameLst>
                                          <p:attrName>style.visibility</p:attrName>
                                        </p:attrNameLst>
                                      </p:cBhvr>
                                      <p:to>
                                        <p:strVal val="visible"/>
                                      </p:to>
                                    </p:set>
                                    <p:animEffect transition="in" filter="wheel(4)">
                                      <p:cBhvr>
                                        <p:cTn id="12" dur="1000"/>
                                        <p:tgtEl>
                                          <p:spTgt spid="2089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xit" presetSubtype="16" fill="hold" grpId="1" nodeType="clickEffect">
                                  <p:stCondLst>
                                    <p:cond delay="0"/>
                                  </p:stCondLst>
                                  <p:childTnLst>
                                    <p:animEffect transition="out" filter="plus(in)">
                                      <p:cBhvr>
                                        <p:cTn id="16" dur="2000"/>
                                        <p:tgtEl>
                                          <p:spTgt spid="208903"/>
                                        </p:tgtEl>
                                      </p:cBhvr>
                                    </p:animEffect>
                                    <p:set>
                                      <p:cBhvr>
                                        <p:cTn id="17" dur="1" fill="hold">
                                          <p:stCondLst>
                                            <p:cond delay="1999"/>
                                          </p:stCondLst>
                                        </p:cTn>
                                        <p:tgtEl>
                                          <p:spTgt spid="20890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8900"/>
                                        </p:tgtEl>
                                        <p:attrNameLst>
                                          <p:attrName>style.visibility</p:attrName>
                                        </p:attrNameLst>
                                      </p:cBhvr>
                                      <p:to>
                                        <p:strVal val="visible"/>
                                      </p:to>
                                    </p:set>
                                    <p:anim calcmode="lin" valueType="num">
                                      <p:cBhvr additive="base">
                                        <p:cTn id="22" dur="500" fill="hold"/>
                                        <p:tgtEl>
                                          <p:spTgt spid="208900"/>
                                        </p:tgtEl>
                                        <p:attrNameLst>
                                          <p:attrName>ppt_x</p:attrName>
                                        </p:attrNameLst>
                                      </p:cBhvr>
                                      <p:tavLst>
                                        <p:tav tm="0">
                                          <p:val>
                                            <p:strVal val="#ppt_x"/>
                                          </p:val>
                                        </p:tav>
                                        <p:tav tm="100000">
                                          <p:val>
                                            <p:strVal val="#ppt_x"/>
                                          </p:val>
                                        </p:tav>
                                      </p:tavLst>
                                    </p:anim>
                                    <p:anim calcmode="lin" valueType="num">
                                      <p:cBhvr additive="base">
                                        <p:cTn id="23" dur="500" fill="hold"/>
                                        <p:tgtEl>
                                          <p:spTgt spid="208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nimBg="1"/>
      <p:bldP spid="208903" grpId="0" animBg="1"/>
      <p:bldP spid="208903" grpId="1" animBg="1"/>
      <p:bldP spid="2089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143000" y="1905000"/>
            <a:ext cx="92725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altLang="en-US">
                <a:solidFill>
                  <a:srgbClr val="FF0000"/>
                </a:solidFill>
              </a:rPr>
              <a:t>- Biết quan sát đồ vật theo một trình tự hợp lí, bằng nhiều cách </a:t>
            </a:r>
          </a:p>
          <a:p>
            <a:r>
              <a:rPr lang="en-US" altLang="en-US">
                <a:solidFill>
                  <a:srgbClr val="FF0000"/>
                </a:solidFill>
              </a:rPr>
              <a:t>khác nhau; phát hiện được đặc điểm phân biệt đồ vật này với </a:t>
            </a:r>
          </a:p>
          <a:p>
            <a:r>
              <a:rPr lang="en-US" altLang="en-US">
                <a:solidFill>
                  <a:srgbClr val="FF0000"/>
                </a:solidFill>
              </a:rPr>
              <a:t>đồ vật khác .</a:t>
            </a:r>
          </a:p>
          <a:p>
            <a:r>
              <a:rPr lang="en-US" altLang="en-US">
                <a:solidFill>
                  <a:srgbClr val="FF0000"/>
                </a:solidFill>
              </a:rPr>
              <a:t>- Dựa theo kết quả quan sát, biết lập dàn ý để tả một đồ chơi</a:t>
            </a:r>
          </a:p>
          <a:p>
            <a:r>
              <a:rPr lang="en-US" altLang="en-US">
                <a:solidFill>
                  <a:srgbClr val="FF0000"/>
                </a:solidFill>
              </a:rPr>
              <a:t> quen thuộc.</a:t>
            </a:r>
          </a:p>
        </p:txBody>
      </p:sp>
      <p:sp>
        <p:nvSpPr>
          <p:cNvPr id="43011" name="TextBox 1"/>
          <p:cNvSpPr txBox="1">
            <a:spLocks noChangeArrowheads="1"/>
          </p:cNvSpPr>
          <p:nvPr/>
        </p:nvSpPr>
        <p:spPr bwMode="auto">
          <a:xfrm>
            <a:off x="2209800" y="685800"/>
            <a:ext cx="213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sz="4000" b="1">
                <a:solidFill>
                  <a:srgbClr val="0000FA"/>
                </a:solidFill>
              </a:rPr>
              <a:t>Mục tiêu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741" name="Picture 5" descr="SDC10394"/>
          <p:cNvPicPr>
            <a:picLocks noChangeAspect="1" noChangeArrowheads="1"/>
          </p:cNvPicPr>
          <p:nvPr/>
        </p:nvPicPr>
        <p:blipFill>
          <a:blip r:embed="rId2">
            <a:lum bright="6000" contrast="4000"/>
            <a:extLst>
              <a:ext uri="{28A0092B-C50C-407E-A947-70E740481C1C}">
                <a14:useLocalDpi xmlns:a14="http://schemas.microsoft.com/office/drawing/2010/main" val="0"/>
              </a:ext>
            </a:extLst>
          </a:blip>
          <a:srcRect/>
          <a:stretch>
            <a:fillRect/>
          </a:stretch>
        </p:blipFill>
        <p:spPr bwMode="auto">
          <a:xfrm>
            <a:off x="14288" y="0"/>
            <a:ext cx="12177712"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4" name="Text Box 8"/>
          <p:cNvSpPr txBox="1">
            <a:spLocks noChangeArrowheads="1"/>
          </p:cNvSpPr>
          <p:nvPr/>
        </p:nvSpPr>
        <p:spPr bwMode="auto">
          <a:xfrm>
            <a:off x="293688" y="5675313"/>
            <a:ext cx="116697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marL="0" indent="0" eaLnBrk="1" hangingPunct="1">
              <a:spcBef>
                <a:spcPct val="0"/>
              </a:spcBef>
              <a:buClrTx/>
              <a:buSzTx/>
              <a:buFont typeface="Wingdings" panose="05000000000000000000" pitchFamily="2" charset="2"/>
              <a:buNone/>
              <a:defRPr/>
            </a:pPr>
            <a:r>
              <a:rPr lang="en-US" altLang="en-US" sz="2800" dirty="0" smtClean="0">
                <a:solidFill>
                  <a:srgbClr val="000000"/>
                </a:solidFill>
                <a:latin typeface="Arial" panose="020B0604020202020204" pitchFamily="34" charset="0"/>
              </a:rPr>
              <a:t>     </a:t>
            </a:r>
          </a:p>
          <a:p>
            <a:pPr eaLnBrk="1" hangingPunct="1">
              <a:spcBef>
                <a:spcPct val="0"/>
              </a:spcBef>
              <a:buClrTx/>
              <a:buSzTx/>
              <a:buFontTx/>
              <a:buNone/>
              <a:defRPr/>
            </a:pPr>
            <a:r>
              <a:rPr lang="en-US" altLang="en-US" sz="2800" b="1" dirty="0" smtClean="0">
                <a:solidFill>
                  <a:srgbClr val="FF0000"/>
                </a:solidFill>
                <a:latin typeface="Times New Roman" panose="02020603050405020304" pitchFamily="18" charset="0"/>
                <a:cs typeface="Times New Roman" panose="02020603050405020304" pitchFamily="18" charset="0"/>
              </a:rPr>
              <a:t>1. </a:t>
            </a:r>
            <a:r>
              <a:rPr lang="en-US" altLang="en-US" sz="2800" b="1" dirty="0" err="1" smtClean="0">
                <a:solidFill>
                  <a:srgbClr val="FF0000"/>
                </a:solidFill>
                <a:latin typeface="Times New Roman" panose="02020603050405020304" pitchFamily="18" charset="0"/>
                <a:cs typeface="Times New Roman" panose="02020603050405020304" pitchFamily="18" charset="0"/>
              </a:rPr>
              <a:t>Quan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sát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một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đồ</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chơi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mà</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em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thích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và</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ghi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lại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những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điều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quan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sát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được</a:t>
            </a:r>
            <a:r>
              <a:rPr lang="en-US" altLang="en-US" sz="2800" b="1" dirty="0" smtClean="0">
                <a:solidFill>
                  <a:srgbClr val="FF0000"/>
                </a:solidFill>
                <a:latin typeface="Times New Roman" panose="02020603050405020304" pitchFamily="18" charset="0"/>
                <a:cs typeface="Times New Roman" panose="02020603050405020304" pitchFamily="18" charset="0"/>
              </a:rPr>
              <a:t>.</a:t>
            </a:r>
          </a:p>
        </p:txBody>
      </p:sp>
      <p:sp>
        <p:nvSpPr>
          <p:cNvPr id="116746" name="Line 10"/>
          <p:cNvSpPr>
            <a:spLocks noChangeShapeType="1"/>
          </p:cNvSpPr>
          <p:nvPr/>
        </p:nvSpPr>
        <p:spPr bwMode="auto">
          <a:xfrm>
            <a:off x="6477000" y="6629400"/>
            <a:ext cx="48768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6747" name="Line 11"/>
          <p:cNvSpPr>
            <a:spLocks noChangeShapeType="1"/>
          </p:cNvSpPr>
          <p:nvPr/>
        </p:nvSpPr>
        <p:spPr bwMode="auto">
          <a:xfrm>
            <a:off x="838200" y="6629400"/>
            <a:ext cx="4800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4038" name="Rectangle 1"/>
          <p:cNvSpPr>
            <a:spLocks noChangeArrowheads="1"/>
          </p:cNvSpPr>
          <p:nvPr/>
        </p:nvSpPr>
        <p:spPr bwMode="auto">
          <a:xfrm>
            <a:off x="276225" y="152400"/>
            <a:ext cx="10391775" cy="685800"/>
          </a:xfrm>
          <a:prstGeom prst="rect">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eaLnBrk="1" hangingPunct="1"/>
            <a:r>
              <a:rPr lang="en-US" altLang="en-US" sz="4400" b="1"/>
              <a:t>I. Nhận xét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plus(in)">
                                      <p:cBhvr>
                                        <p:cTn id="7" dur="2000"/>
                                        <p:tgtEl>
                                          <p:spTgt spid="116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4">
                                            <p:txEl>
                                              <p:pRg st="0" end="0"/>
                                            </p:txEl>
                                          </p:spTgt>
                                        </p:tgtEl>
                                        <p:attrNameLst>
                                          <p:attrName>style.visibility</p:attrName>
                                        </p:attrNameLst>
                                      </p:cBhvr>
                                      <p:to>
                                        <p:strVal val="visible"/>
                                      </p:to>
                                    </p:set>
                                    <p:animEffect transition="in" filter="wedge">
                                      <p:cBhvr>
                                        <p:cTn id="12" dur="2000"/>
                                        <p:tgtEl>
                                          <p:spTgt spid="1167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xEl>
                                              <p:pRg st="1" end="1"/>
                                            </p:txEl>
                                          </p:spTgt>
                                        </p:tgtEl>
                                        <p:attrNameLst>
                                          <p:attrName>style.visibility</p:attrName>
                                        </p:attrNameLst>
                                      </p:cBhvr>
                                      <p:to>
                                        <p:strVal val="visible"/>
                                      </p:to>
                                    </p:set>
                                    <p:animEffect transition="in" filter="wedge">
                                      <p:cBhvr>
                                        <p:cTn id="17" dur="2000"/>
                                        <p:tgtEl>
                                          <p:spTgt spid="116744">
                                            <p:txEl>
                                              <p:pRg st="1" end="1"/>
                                            </p:txEl>
                                          </p:spTgt>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16746"/>
                                        </p:tgtEl>
                                        <p:attrNameLst>
                                          <p:attrName>style.visibility</p:attrName>
                                        </p:attrNameLst>
                                      </p:cBhvr>
                                      <p:to>
                                        <p:strVal val="visible"/>
                                      </p:to>
                                    </p:set>
                                    <p:anim calcmode="lin" valueType="num">
                                      <p:cBhvr additive="base">
                                        <p:cTn id="20" dur="500" fill="hold"/>
                                        <p:tgtEl>
                                          <p:spTgt spid="116746"/>
                                        </p:tgtEl>
                                        <p:attrNameLst>
                                          <p:attrName>ppt_x</p:attrName>
                                        </p:attrNameLst>
                                      </p:cBhvr>
                                      <p:tavLst>
                                        <p:tav tm="0">
                                          <p:val>
                                            <p:strVal val="#ppt_x"/>
                                          </p:val>
                                        </p:tav>
                                        <p:tav tm="100000">
                                          <p:val>
                                            <p:strVal val="#ppt_x"/>
                                          </p:val>
                                        </p:tav>
                                      </p:tavLst>
                                    </p:anim>
                                    <p:anim calcmode="lin" valueType="num">
                                      <p:cBhvr additive="base">
                                        <p:cTn id="21" dur="500" fill="hold"/>
                                        <p:tgtEl>
                                          <p:spTgt spid="11674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6747"/>
                                        </p:tgtEl>
                                        <p:attrNameLst>
                                          <p:attrName>style.visibility</p:attrName>
                                        </p:attrNameLst>
                                      </p:cBhvr>
                                      <p:to>
                                        <p:strVal val="visible"/>
                                      </p:to>
                                    </p:set>
                                    <p:anim calcmode="lin" valueType="num">
                                      <p:cBhvr additive="base">
                                        <p:cTn id="24" dur="500" fill="hold"/>
                                        <p:tgtEl>
                                          <p:spTgt spid="116747"/>
                                        </p:tgtEl>
                                        <p:attrNameLst>
                                          <p:attrName>ppt_x</p:attrName>
                                        </p:attrNameLst>
                                      </p:cBhvr>
                                      <p:tavLst>
                                        <p:tav tm="0">
                                          <p:val>
                                            <p:strVal val="#ppt_x"/>
                                          </p:val>
                                        </p:tav>
                                        <p:tav tm="100000">
                                          <p:val>
                                            <p:strVal val="#ppt_x"/>
                                          </p:val>
                                        </p:tav>
                                      </p:tavLst>
                                    </p:anim>
                                    <p:anim calcmode="lin" valueType="num">
                                      <p:cBhvr additive="base">
                                        <p:cTn id="25" dur="500" fill="hold"/>
                                        <p:tgtEl>
                                          <p:spTgt spid="116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6" grpId="0" animBg="1"/>
      <p:bldP spid="11674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334000" y="1524000"/>
            <a:ext cx="6477000" cy="2133600"/>
            <a:chOff x="1680" y="240"/>
            <a:chExt cx="4080" cy="1344"/>
          </a:xfrm>
        </p:grpSpPr>
        <p:sp>
          <p:nvSpPr>
            <p:cNvPr id="45062" name="AutoShape 5"/>
            <p:cNvSpPr>
              <a:spLocks noChangeArrowheads="1"/>
            </p:cNvSpPr>
            <p:nvPr/>
          </p:nvSpPr>
          <p:spPr bwMode="auto">
            <a:xfrm>
              <a:off x="1680" y="240"/>
              <a:ext cx="3984" cy="1344"/>
            </a:xfrm>
            <a:prstGeom prst="wedgeEllipseCallout">
              <a:avLst>
                <a:gd name="adj1" fmla="val -50176"/>
                <a:gd name="adj2" fmla="val 88394"/>
              </a:avLst>
            </a:prstGeom>
            <a:solidFill>
              <a:srgbClr val="FFFF00"/>
            </a:solidFill>
            <a:ln w="9525">
              <a:solidFill>
                <a:schemeClr val="tx1"/>
              </a:solidFill>
              <a:miter lim="800000"/>
              <a:headEnd/>
              <a:tailEnd/>
            </a:ln>
          </p:spPr>
          <p:txBody>
            <a:bodyPr/>
            <a:lstStyle/>
            <a:p>
              <a:pPr algn="ctr" eaLnBrk="1" hangingPunct="1"/>
              <a:endParaRPr lang="en-US" altLang="en-US" sz="1800">
                <a:solidFill>
                  <a:schemeClr val="tx1"/>
                </a:solidFill>
                <a:latin typeface="Arial" charset="0"/>
              </a:endParaRPr>
            </a:p>
          </p:txBody>
        </p:sp>
        <p:sp>
          <p:nvSpPr>
            <p:cNvPr id="45063" name="Text Box 6"/>
            <p:cNvSpPr txBox="1">
              <a:spLocks noChangeArrowheads="1"/>
            </p:cNvSpPr>
            <p:nvPr/>
          </p:nvSpPr>
          <p:spPr bwMode="auto">
            <a:xfrm>
              <a:off x="1728" y="261"/>
              <a:ext cx="4032"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endParaRPr lang="en-US" altLang="en-US" sz="3200">
                <a:solidFill>
                  <a:srgbClr val="0000FF"/>
                </a:solidFill>
                <a:latin typeface="Arial" charset="0"/>
              </a:endParaRPr>
            </a:p>
            <a:p>
              <a:pPr eaLnBrk="1" hangingPunct="1"/>
              <a:r>
                <a:rPr lang="en-US" altLang="en-US" sz="2400">
                  <a:solidFill>
                    <a:schemeClr val="hlink"/>
                  </a:solidFill>
                  <a:latin typeface="Arial" charset="0"/>
                </a:rPr>
                <a:t>     </a:t>
              </a:r>
              <a:r>
                <a:rPr lang="en-US" altLang="en-US" sz="3200" b="1">
                  <a:solidFill>
                    <a:srgbClr val="0000FF"/>
                  </a:solidFill>
                </a:rPr>
                <a:t>Em hãy giới thiệu đồ chơi của em đã sưu tầm và mang đến lớp</a:t>
              </a:r>
              <a:r>
                <a:rPr lang="en-US" altLang="en-US" sz="2400" b="1">
                  <a:solidFill>
                    <a:srgbClr val="0000FF"/>
                  </a:solidFill>
                </a:rPr>
                <a:t>?</a:t>
              </a:r>
              <a:endParaRPr lang="en-US" altLang="en-US" sz="2400" b="1">
                <a:solidFill>
                  <a:srgbClr val="0000FF"/>
                </a:solidFill>
                <a:latin typeface=".VnTime" pitchFamily="34" charset="0"/>
              </a:endParaRPr>
            </a:p>
          </p:txBody>
        </p:sp>
      </p:grpSp>
      <p:sp>
        <p:nvSpPr>
          <p:cNvPr id="45059" name="AutoShape 7"/>
          <p:cNvSpPr>
            <a:spLocks noChangeArrowheads="1"/>
          </p:cNvSpPr>
          <p:nvPr/>
        </p:nvSpPr>
        <p:spPr bwMode="auto">
          <a:xfrm>
            <a:off x="2743200" y="3352800"/>
            <a:ext cx="7086600" cy="27432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ltLang="en-US">
              <a:latin typeface="Arial" charset="0"/>
            </a:endParaRPr>
          </a:p>
        </p:txBody>
      </p:sp>
      <p:sp>
        <p:nvSpPr>
          <p:cNvPr id="45060" name="AutoShape 8"/>
          <p:cNvSpPr>
            <a:spLocks noChangeArrowheads="1"/>
          </p:cNvSpPr>
          <p:nvPr/>
        </p:nvSpPr>
        <p:spPr bwMode="auto">
          <a:xfrm>
            <a:off x="2819400" y="3505200"/>
            <a:ext cx="6629400" cy="22860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ltLang="en-US">
              <a:solidFill>
                <a:srgbClr val="FFFF00"/>
              </a:solidFill>
              <a:latin typeface="Arial" charset="0"/>
            </a:endParaRPr>
          </a:p>
        </p:txBody>
      </p:sp>
      <p:sp>
        <p:nvSpPr>
          <p:cNvPr id="45061" name="AutoShape 9"/>
          <p:cNvSpPr>
            <a:spLocks noChangeArrowheads="1"/>
          </p:cNvSpPr>
          <p:nvPr/>
        </p:nvSpPr>
        <p:spPr bwMode="auto">
          <a:xfrm>
            <a:off x="2667000" y="4267200"/>
            <a:ext cx="6248400" cy="2590800"/>
          </a:xfrm>
          <a:prstGeom prst="horizont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alt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366713" y="508000"/>
            <a:ext cx="3900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r>
              <a:rPr lang="en-US" altLang="en-US" sz="3600">
                <a:solidFill>
                  <a:srgbClr val="FF0000"/>
                </a:solidFill>
                <a:latin typeface="Arial" charset="0"/>
              </a:rPr>
              <a:t>*</a:t>
            </a:r>
            <a:r>
              <a:rPr lang="en-US" altLang="en-US" sz="2400">
                <a:solidFill>
                  <a:srgbClr val="FF0000"/>
                </a:solidFill>
                <a:latin typeface="Arial" charset="0"/>
              </a:rPr>
              <a:t> </a:t>
            </a:r>
            <a:r>
              <a:rPr lang="en-US" altLang="en-US" sz="2400" b="1">
                <a:solidFill>
                  <a:srgbClr val="FF0000"/>
                </a:solidFill>
                <a:latin typeface="Arial" charset="0"/>
              </a:rPr>
              <a:t> Quan sát theo một trình tự nhất định</a:t>
            </a:r>
            <a:r>
              <a:rPr lang="en-US" altLang="en-US" sz="2400">
                <a:solidFill>
                  <a:srgbClr val="FF0000"/>
                </a:solidFill>
                <a:latin typeface="Arial" charset="0"/>
              </a:rPr>
              <a:t>:</a:t>
            </a:r>
          </a:p>
        </p:txBody>
      </p:sp>
      <p:sp>
        <p:nvSpPr>
          <p:cNvPr id="46083" name="Line 3"/>
          <p:cNvSpPr>
            <a:spLocks noChangeShapeType="1"/>
          </p:cNvSpPr>
          <p:nvPr/>
        </p:nvSpPr>
        <p:spPr bwMode="auto">
          <a:xfrm>
            <a:off x="4572000" y="0"/>
            <a:ext cx="0" cy="6858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19140" name="Rectangle 4"/>
          <p:cNvSpPr>
            <a:spLocks noChangeArrowheads="1"/>
          </p:cNvSpPr>
          <p:nvPr/>
        </p:nvSpPr>
        <p:spPr bwMode="auto">
          <a:xfrm>
            <a:off x="4648200" y="628650"/>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r>
              <a:rPr lang="en-US" altLang="en-US" sz="2400" b="1" i="1">
                <a:solidFill>
                  <a:srgbClr val="FF0000"/>
                </a:solidFill>
                <a:cs typeface="Times New Roman" pitchFamily="18" charset="0"/>
              </a:rPr>
              <a:t>- Nhìn bao quát </a:t>
            </a:r>
          </a:p>
          <a:p>
            <a:pPr eaLnBrk="1" hangingPunct="1"/>
            <a:r>
              <a:rPr lang="en-US" altLang="en-US" sz="2400" b="1" i="1">
                <a:solidFill>
                  <a:srgbClr val="FF0000"/>
                </a:solidFill>
                <a:cs typeface="Times New Roman" pitchFamily="18" charset="0"/>
              </a:rPr>
              <a:t>- Quan sát từng bộ phận( bên ngoài/ bên trong, bên trên/bên dưới, đầu, mình/ chân tay….)</a:t>
            </a:r>
          </a:p>
        </p:txBody>
      </p:sp>
      <p:sp>
        <p:nvSpPr>
          <p:cNvPr id="219141" name="Rectangle 5"/>
          <p:cNvSpPr>
            <a:spLocks noChangeArrowheads="1"/>
          </p:cNvSpPr>
          <p:nvPr/>
        </p:nvSpPr>
        <p:spPr bwMode="auto">
          <a:xfrm>
            <a:off x="0" y="1803400"/>
            <a:ext cx="403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r>
              <a:rPr lang="en-US" altLang="en-US" sz="3600" b="1">
                <a:solidFill>
                  <a:srgbClr val="7030A0"/>
                </a:solidFill>
                <a:cs typeface="Times New Roman" pitchFamily="18" charset="0"/>
              </a:rPr>
              <a:t>*</a:t>
            </a:r>
            <a:r>
              <a:rPr lang="en-US" altLang="en-US" sz="2400" b="1">
                <a:solidFill>
                  <a:srgbClr val="7030A0"/>
                </a:solidFill>
                <a:cs typeface="Times New Roman" pitchFamily="18" charset="0"/>
              </a:rPr>
              <a:t>Quan sát bằng nhiều giác quan</a:t>
            </a:r>
            <a:r>
              <a:rPr lang="en-US" altLang="en-US" sz="2400">
                <a:solidFill>
                  <a:srgbClr val="7030A0"/>
                </a:solidFill>
                <a:cs typeface="Times New Roman" pitchFamily="18" charset="0"/>
              </a:rPr>
              <a:t>:</a:t>
            </a:r>
          </a:p>
        </p:txBody>
      </p:sp>
      <p:sp>
        <p:nvSpPr>
          <p:cNvPr id="219142" name="Rectangle 6"/>
          <p:cNvSpPr>
            <a:spLocks noChangeArrowheads="1"/>
          </p:cNvSpPr>
          <p:nvPr/>
        </p:nvSpPr>
        <p:spPr bwMode="auto">
          <a:xfrm>
            <a:off x="257175" y="4643438"/>
            <a:ext cx="40100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r>
              <a:rPr lang="en-US" altLang="en-US" sz="3200" b="1">
                <a:solidFill>
                  <a:srgbClr val="002060"/>
                </a:solidFill>
                <a:cs typeface="Times New Roman" pitchFamily="18" charset="0"/>
              </a:rPr>
              <a:t>*</a:t>
            </a:r>
            <a:r>
              <a:rPr lang="en-US" altLang="en-US" sz="2400" b="1">
                <a:solidFill>
                  <a:srgbClr val="002060"/>
                </a:solidFill>
                <a:cs typeface="Times New Roman" pitchFamily="18" charset="0"/>
              </a:rPr>
              <a:t> Cố gắng tìm ra những đặc điểm riêng của đồ vật, phân biệt nó với những đồ vật khác, nhất là những đồ vật cùng loại.</a:t>
            </a:r>
          </a:p>
        </p:txBody>
      </p:sp>
      <p:sp>
        <p:nvSpPr>
          <p:cNvPr id="219143" name="Rectangle 7"/>
          <p:cNvSpPr>
            <a:spLocks noChangeArrowheads="1"/>
          </p:cNvSpPr>
          <p:nvPr/>
        </p:nvSpPr>
        <p:spPr bwMode="auto">
          <a:xfrm>
            <a:off x="4584700" y="4824413"/>
            <a:ext cx="7302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r>
              <a:rPr lang="en-US" altLang="en-US" sz="2400" b="1" i="1">
                <a:solidFill>
                  <a:srgbClr val="0000FA"/>
                </a:solidFill>
                <a:cs typeface="Times New Roman" pitchFamily="18" charset="0"/>
              </a:rPr>
              <a:t>- Búp bê hay gấu bông của em có thể có một dáng vẻ riêng, không giống của các bạn khác.</a:t>
            </a:r>
          </a:p>
        </p:txBody>
      </p:sp>
      <p:sp>
        <p:nvSpPr>
          <p:cNvPr id="219144" name="Rectangle 8"/>
          <p:cNvSpPr>
            <a:spLocks noChangeArrowheads="1"/>
          </p:cNvSpPr>
          <p:nvPr/>
        </p:nvSpPr>
        <p:spPr bwMode="auto">
          <a:xfrm>
            <a:off x="4572000" y="19050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r>
              <a:rPr lang="en-US" altLang="en-US" sz="2400" b="1" i="1">
                <a:solidFill>
                  <a:srgbClr val="7030A0"/>
                </a:solidFill>
                <a:cs typeface="Times New Roman" pitchFamily="18" charset="0"/>
              </a:rPr>
              <a:t>- Dùng mắt để xem hình dáng, kích thước, màu sắc,…. của đồ vật như thế nào.</a:t>
            </a:r>
          </a:p>
        </p:txBody>
      </p:sp>
      <p:sp>
        <p:nvSpPr>
          <p:cNvPr id="219145" name="Rectangle 9"/>
          <p:cNvSpPr>
            <a:spLocks noChangeArrowheads="1"/>
          </p:cNvSpPr>
          <p:nvPr/>
        </p:nvSpPr>
        <p:spPr bwMode="auto">
          <a:xfrm>
            <a:off x="4572000" y="2697163"/>
            <a:ext cx="71628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r>
              <a:rPr lang="en-US" altLang="en-US" sz="2400" b="1" i="1">
                <a:solidFill>
                  <a:srgbClr val="7030A0"/>
                </a:solidFill>
                <a:cs typeface="Times New Roman" pitchFamily="18" charset="0"/>
              </a:rPr>
              <a:t>- Dùng tay để biết đồ vật mềm hay rắn, nhẵn  nh</a:t>
            </a:r>
            <a:r>
              <a:rPr lang="en-US" altLang="en-US" b="1" i="1">
                <a:solidFill>
                  <a:srgbClr val="7030A0"/>
                </a:solidFill>
                <a:cs typeface="Times New Roman" pitchFamily="18" charset="0"/>
              </a:rPr>
              <a:t>ụi</a:t>
            </a:r>
            <a:r>
              <a:rPr lang="en-US" altLang="en-US" sz="2400" b="1" i="1">
                <a:solidFill>
                  <a:srgbClr val="7030A0"/>
                </a:solidFill>
                <a:cs typeface="Times New Roman" pitchFamily="18" charset="0"/>
              </a:rPr>
              <a:t> hay thô ráp,nặng hay nhẹ,…</a:t>
            </a:r>
          </a:p>
        </p:txBody>
      </p:sp>
      <p:sp>
        <p:nvSpPr>
          <p:cNvPr id="219146" name="Rectangle 10"/>
          <p:cNvSpPr>
            <a:spLocks noChangeArrowheads="1"/>
          </p:cNvSpPr>
          <p:nvPr/>
        </p:nvSpPr>
        <p:spPr bwMode="auto">
          <a:xfrm>
            <a:off x="4597400" y="3600450"/>
            <a:ext cx="744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buFontTx/>
              <a:buChar char="-"/>
            </a:pPr>
            <a:r>
              <a:rPr lang="en-US" altLang="en-US" sz="2400" b="1" i="1">
                <a:solidFill>
                  <a:srgbClr val="7030A0"/>
                </a:solidFill>
                <a:cs typeface="Times New Roman" pitchFamily="18" charset="0"/>
              </a:rPr>
              <a:t> Dùng tai để nghe đồ  vật khi được sử dụng, có phát ra tiếng động không, tiếng động ấy </a:t>
            </a:r>
          </a:p>
          <a:p>
            <a:pPr eaLnBrk="1" hangingPunct="1"/>
            <a:r>
              <a:rPr lang="en-US" altLang="en-US" sz="2400" b="1" i="1">
                <a:solidFill>
                  <a:srgbClr val="7030A0"/>
                </a:solidFill>
                <a:cs typeface="Times New Roman" pitchFamily="18" charset="0"/>
              </a:rPr>
              <a:t>như thế nào.</a:t>
            </a:r>
          </a:p>
        </p:txBody>
      </p:sp>
      <p:sp>
        <p:nvSpPr>
          <p:cNvPr id="219152" name="Line 16"/>
          <p:cNvSpPr>
            <a:spLocks noChangeShapeType="1"/>
          </p:cNvSpPr>
          <p:nvPr/>
        </p:nvSpPr>
        <p:spPr bwMode="auto">
          <a:xfrm>
            <a:off x="4876800" y="2286000"/>
            <a:ext cx="1219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pPr>
              <a:defRPr/>
            </a:pPr>
            <a:endParaRPr lang="en-US"/>
          </a:p>
        </p:txBody>
      </p:sp>
      <p:sp>
        <p:nvSpPr>
          <p:cNvPr id="219153" name="Line 17"/>
          <p:cNvSpPr>
            <a:spLocks noChangeShapeType="1"/>
          </p:cNvSpPr>
          <p:nvPr/>
        </p:nvSpPr>
        <p:spPr bwMode="auto">
          <a:xfrm>
            <a:off x="4800600" y="3200400"/>
            <a:ext cx="1219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pPr>
              <a:defRPr/>
            </a:pPr>
            <a:endParaRPr lang="en-US"/>
          </a:p>
        </p:txBody>
      </p:sp>
      <p:sp>
        <p:nvSpPr>
          <p:cNvPr id="219154" name="Line 18"/>
          <p:cNvSpPr>
            <a:spLocks noChangeShapeType="1"/>
          </p:cNvSpPr>
          <p:nvPr/>
        </p:nvSpPr>
        <p:spPr bwMode="auto">
          <a:xfrm>
            <a:off x="4800600" y="3962400"/>
            <a:ext cx="1219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nchor="ctr"/>
          <a:lstStyle/>
          <a:p>
            <a:pPr>
              <a:defRPr/>
            </a:pPr>
            <a:endParaRPr lang="en-US"/>
          </a:p>
        </p:txBody>
      </p:sp>
      <p:sp>
        <p:nvSpPr>
          <p:cNvPr id="46094" name="TextBox 1"/>
          <p:cNvSpPr txBox="1">
            <a:spLocks noChangeArrowheads="1"/>
          </p:cNvSpPr>
          <p:nvPr/>
        </p:nvSpPr>
        <p:spPr bwMode="auto">
          <a:xfrm>
            <a:off x="366713" y="300038"/>
            <a:ext cx="930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sz="2400" b="1">
                <a:solidFill>
                  <a:srgbClr val="000000"/>
                </a:solidFill>
              </a:rPr>
              <a:t>* Quan sát một đồ chơi em thích và ghi lại những điều quan sát được.</a:t>
            </a:r>
          </a:p>
        </p:txBody>
      </p:sp>
      <p:sp>
        <p:nvSpPr>
          <p:cNvPr id="46095" name="TextBox 2"/>
          <p:cNvSpPr txBox="1">
            <a:spLocks noChangeArrowheads="1"/>
          </p:cNvSpPr>
          <p:nvPr/>
        </p:nvSpPr>
        <p:spPr bwMode="auto">
          <a:xfrm>
            <a:off x="5253038" y="-92075"/>
            <a:ext cx="1001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r>
              <a:rPr lang="en-US">
                <a:solidFill>
                  <a:srgbClr val="000000"/>
                </a:solidFill>
              </a:rPr>
              <a:t>Gợi 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wedge">
                                      <p:cBhvr>
                                        <p:cTn id="7" dur="2000"/>
                                        <p:tgtEl>
                                          <p:spTgt spid="219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9140"/>
                                        </p:tgtEl>
                                        <p:attrNameLst>
                                          <p:attrName>style.visibility</p:attrName>
                                        </p:attrNameLst>
                                      </p:cBhvr>
                                      <p:to>
                                        <p:strVal val="visible"/>
                                      </p:to>
                                    </p:set>
                                    <p:animEffect transition="in" filter="wipe(down)">
                                      <p:cBhvr>
                                        <p:cTn id="12" dur="500"/>
                                        <p:tgtEl>
                                          <p:spTgt spid="2191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9141"/>
                                        </p:tgtEl>
                                        <p:attrNameLst>
                                          <p:attrName>style.visibility</p:attrName>
                                        </p:attrNameLst>
                                      </p:cBhvr>
                                      <p:to>
                                        <p:strVal val="visible"/>
                                      </p:to>
                                    </p:set>
                                    <p:animEffect transition="in" filter="wipe(down)">
                                      <p:cBhvr>
                                        <p:cTn id="17" dur="500"/>
                                        <p:tgtEl>
                                          <p:spTgt spid="2191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19144"/>
                                        </p:tgtEl>
                                        <p:attrNameLst>
                                          <p:attrName>style.visibility</p:attrName>
                                        </p:attrNameLst>
                                      </p:cBhvr>
                                      <p:to>
                                        <p:strVal val="visible"/>
                                      </p:to>
                                    </p:set>
                                    <p:animEffect transition="in" filter="wedge">
                                      <p:cBhvr>
                                        <p:cTn id="22" dur="2000"/>
                                        <p:tgtEl>
                                          <p:spTgt spid="2191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19145"/>
                                        </p:tgtEl>
                                        <p:attrNameLst>
                                          <p:attrName>style.visibility</p:attrName>
                                        </p:attrNameLst>
                                      </p:cBhvr>
                                      <p:to>
                                        <p:strVal val="visible"/>
                                      </p:to>
                                    </p:set>
                                    <p:animEffect transition="in" filter="wedge">
                                      <p:cBhvr>
                                        <p:cTn id="27" dur="2000"/>
                                        <p:tgtEl>
                                          <p:spTgt spid="2191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9146"/>
                                        </p:tgtEl>
                                        <p:attrNameLst>
                                          <p:attrName>style.visibility</p:attrName>
                                        </p:attrNameLst>
                                      </p:cBhvr>
                                      <p:to>
                                        <p:strVal val="visible"/>
                                      </p:to>
                                    </p:set>
                                    <p:animEffect transition="in" filter="wipe(down)">
                                      <p:cBhvr>
                                        <p:cTn id="32" dur="500"/>
                                        <p:tgtEl>
                                          <p:spTgt spid="2191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9152"/>
                                        </p:tgtEl>
                                        <p:attrNameLst>
                                          <p:attrName>style.visibility</p:attrName>
                                        </p:attrNameLst>
                                      </p:cBhvr>
                                      <p:to>
                                        <p:strVal val="visible"/>
                                      </p:to>
                                    </p:set>
                                    <p:anim calcmode="lin" valueType="num">
                                      <p:cBhvr additive="base">
                                        <p:cTn id="37" dur="500" fill="hold"/>
                                        <p:tgtEl>
                                          <p:spTgt spid="219152"/>
                                        </p:tgtEl>
                                        <p:attrNameLst>
                                          <p:attrName>ppt_x</p:attrName>
                                        </p:attrNameLst>
                                      </p:cBhvr>
                                      <p:tavLst>
                                        <p:tav tm="0">
                                          <p:val>
                                            <p:strVal val="#ppt_x"/>
                                          </p:val>
                                        </p:tav>
                                        <p:tav tm="100000">
                                          <p:val>
                                            <p:strVal val="#ppt_x"/>
                                          </p:val>
                                        </p:tav>
                                      </p:tavLst>
                                    </p:anim>
                                    <p:anim calcmode="lin" valueType="num">
                                      <p:cBhvr additive="base">
                                        <p:cTn id="38" dur="500" fill="hold"/>
                                        <p:tgtEl>
                                          <p:spTgt spid="21915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9153"/>
                                        </p:tgtEl>
                                        <p:attrNameLst>
                                          <p:attrName>style.visibility</p:attrName>
                                        </p:attrNameLst>
                                      </p:cBhvr>
                                      <p:to>
                                        <p:strVal val="visible"/>
                                      </p:to>
                                    </p:set>
                                    <p:anim calcmode="lin" valueType="num">
                                      <p:cBhvr additive="base">
                                        <p:cTn id="41" dur="500" fill="hold"/>
                                        <p:tgtEl>
                                          <p:spTgt spid="219153"/>
                                        </p:tgtEl>
                                        <p:attrNameLst>
                                          <p:attrName>ppt_x</p:attrName>
                                        </p:attrNameLst>
                                      </p:cBhvr>
                                      <p:tavLst>
                                        <p:tav tm="0">
                                          <p:val>
                                            <p:strVal val="#ppt_x"/>
                                          </p:val>
                                        </p:tav>
                                        <p:tav tm="100000">
                                          <p:val>
                                            <p:strVal val="#ppt_x"/>
                                          </p:val>
                                        </p:tav>
                                      </p:tavLst>
                                    </p:anim>
                                    <p:anim calcmode="lin" valueType="num">
                                      <p:cBhvr additive="base">
                                        <p:cTn id="42" dur="500" fill="hold"/>
                                        <p:tgtEl>
                                          <p:spTgt spid="21915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19154"/>
                                        </p:tgtEl>
                                        <p:attrNameLst>
                                          <p:attrName>style.visibility</p:attrName>
                                        </p:attrNameLst>
                                      </p:cBhvr>
                                      <p:to>
                                        <p:strVal val="visible"/>
                                      </p:to>
                                    </p:set>
                                    <p:anim calcmode="lin" valueType="num">
                                      <p:cBhvr additive="base">
                                        <p:cTn id="45" dur="500" fill="hold"/>
                                        <p:tgtEl>
                                          <p:spTgt spid="219154"/>
                                        </p:tgtEl>
                                        <p:attrNameLst>
                                          <p:attrName>ppt_x</p:attrName>
                                        </p:attrNameLst>
                                      </p:cBhvr>
                                      <p:tavLst>
                                        <p:tav tm="0">
                                          <p:val>
                                            <p:strVal val="#ppt_x"/>
                                          </p:val>
                                        </p:tav>
                                        <p:tav tm="100000">
                                          <p:val>
                                            <p:strVal val="#ppt_x"/>
                                          </p:val>
                                        </p:tav>
                                      </p:tavLst>
                                    </p:anim>
                                    <p:anim calcmode="lin" valueType="num">
                                      <p:cBhvr additive="base">
                                        <p:cTn id="46" dur="500" fill="hold"/>
                                        <p:tgtEl>
                                          <p:spTgt spid="21915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19142"/>
                                        </p:tgtEl>
                                        <p:attrNameLst>
                                          <p:attrName>style.visibility</p:attrName>
                                        </p:attrNameLst>
                                      </p:cBhvr>
                                      <p:to>
                                        <p:strVal val="visible"/>
                                      </p:to>
                                    </p:set>
                                    <p:animEffect transition="in" filter="wipe(down)">
                                      <p:cBhvr>
                                        <p:cTn id="51" dur="500"/>
                                        <p:tgtEl>
                                          <p:spTgt spid="2191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9143"/>
                                        </p:tgtEl>
                                        <p:attrNameLst>
                                          <p:attrName>style.visibility</p:attrName>
                                        </p:attrNameLst>
                                      </p:cBhvr>
                                      <p:to>
                                        <p:strVal val="visible"/>
                                      </p:to>
                                    </p:set>
                                    <p:animEffect transition="in" filter="wipe(down)">
                                      <p:cBhvr>
                                        <p:cTn id="56" dur="500"/>
                                        <p:tgtEl>
                                          <p:spTgt spid="21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40" grpId="0"/>
      <p:bldP spid="219141" grpId="0"/>
      <p:bldP spid="219142" grpId="0"/>
      <p:bldP spid="219143" grpId="0"/>
      <p:bldP spid="219144" grpId="0"/>
      <p:bldP spid="219145" grpId="0"/>
      <p:bldP spid="21914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0" descr="pcp_download_0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000750"/>
            <a:ext cx="1047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1" descr="pcp_download_0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00750"/>
            <a:ext cx="1047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2" descr="pcp_download_0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6000750"/>
            <a:ext cx="1047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3" descr="pcp_download_0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000750"/>
            <a:ext cx="1047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4" descr="pcp_download_0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77250" y="6000750"/>
            <a:ext cx="1047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5" descr="pcp_download_0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20250" y="6000750"/>
            <a:ext cx="1047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9" name="AutoShape 27"/>
          <p:cNvSpPr>
            <a:spLocks noChangeArrowheads="1"/>
          </p:cNvSpPr>
          <p:nvPr/>
        </p:nvSpPr>
        <p:spPr bwMode="auto">
          <a:xfrm>
            <a:off x="5181600" y="1600200"/>
            <a:ext cx="6858000" cy="1981200"/>
          </a:xfrm>
          <a:prstGeom prst="cloudCallout">
            <a:avLst>
              <a:gd name="adj1" fmla="val -29079"/>
              <a:gd name="adj2" fmla="val 82282"/>
            </a:avLst>
          </a:prstGeom>
          <a:solidFill>
            <a:srgbClr val="0000FF"/>
          </a:solidFill>
          <a:ln w="9525">
            <a:solidFill>
              <a:srgbClr val="FF00FF"/>
            </a:solidFill>
            <a:round/>
            <a:headEnd/>
            <a:tailEnd/>
          </a:ln>
        </p:spPr>
        <p:txBody>
          <a:bodyPr/>
          <a:lstStyle/>
          <a:p>
            <a:pPr algn="ctr"/>
            <a:r>
              <a:rPr lang="en-US" altLang="en-US" b="1">
                <a:solidFill>
                  <a:schemeClr val="tx1"/>
                </a:solidFill>
                <a:latin typeface="Arial" charset="0"/>
              </a:rPr>
              <a:t>Em hãy b</a:t>
            </a:r>
            <a:r>
              <a:rPr lang="en-US" altLang="en-US" b="1">
                <a:latin typeface="Arial" charset="0"/>
              </a:rPr>
              <a:t>áo cáo</a:t>
            </a:r>
            <a:r>
              <a:rPr lang="en-US" altLang="en-US" b="1">
                <a:solidFill>
                  <a:schemeClr val="tx1"/>
                </a:solidFill>
                <a:latin typeface="Arial" charset="0"/>
              </a:rPr>
              <a:t> kết quả quan sát đồ chơi </a:t>
            </a:r>
            <a:r>
              <a:rPr lang="en-US" altLang="en-US" b="1">
                <a:latin typeface="Arial" charset="0"/>
              </a:rPr>
              <a:t>ở nhà</a:t>
            </a:r>
            <a:r>
              <a:rPr lang="en-US" altLang="en-US" b="1">
                <a:solidFill>
                  <a:schemeClr val="tx1"/>
                </a:solidFill>
                <a:latin typeface="Arial" charset="0"/>
              </a:rPr>
              <a:t> m</a:t>
            </a:r>
            <a:r>
              <a:rPr lang="en-US" altLang="en-US" b="1">
                <a:latin typeface="Arial" charset="0"/>
              </a:rPr>
              <a:t>à em thích</a:t>
            </a:r>
            <a:r>
              <a:rPr lang="en-US" altLang="en-US" b="1">
                <a:solidFill>
                  <a:schemeClr val="tx1"/>
                </a:solidFill>
                <a:latin typeface="Arial" charset="0"/>
              </a:rPr>
              <a:t>.</a:t>
            </a:r>
          </a:p>
          <a:p>
            <a:r>
              <a:rPr lang="en-US" altLang="en-US" b="1">
                <a:solidFill>
                  <a:srgbClr val="3333CC"/>
                </a:solidFill>
                <a:latin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0859"/>
                                        </p:tgtEl>
                                        <p:attrNameLst>
                                          <p:attrName>style.visibility</p:attrName>
                                        </p:attrNameLst>
                                      </p:cBhvr>
                                      <p:to>
                                        <p:strVal val="visible"/>
                                      </p:to>
                                    </p:set>
                                    <p:animEffect transition="in" filter="wheel(4)">
                                      <p:cBhvr>
                                        <p:cTn id="7" dur="1000"/>
                                        <p:tgtEl>
                                          <p:spTgt spid="120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52" name="Text Box 20"/>
          <p:cNvSpPr txBox="1">
            <a:spLocks noChangeArrowheads="1"/>
          </p:cNvSpPr>
          <p:nvPr/>
        </p:nvSpPr>
        <p:spPr bwMode="auto">
          <a:xfrm>
            <a:off x="1219200" y="217488"/>
            <a:ext cx="942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algn="ctr" eaLnBrk="1" hangingPunct="1"/>
            <a:r>
              <a:rPr lang="en-US" altLang="en-US" sz="3200" b="1">
                <a:solidFill>
                  <a:srgbClr val="FF0000"/>
                </a:solidFill>
                <a:cs typeface="Times New Roman" pitchFamily="18" charset="0"/>
              </a:rPr>
              <a:t>2. Theo em, khi quan sát đồ vật, cần chú ý những gì?</a:t>
            </a:r>
          </a:p>
        </p:txBody>
      </p:sp>
      <p:sp>
        <p:nvSpPr>
          <p:cNvPr id="223253" name="Text Box 21"/>
          <p:cNvSpPr txBox="1">
            <a:spLocks noChangeArrowheads="1"/>
          </p:cNvSpPr>
          <p:nvPr/>
        </p:nvSpPr>
        <p:spPr bwMode="auto">
          <a:xfrm>
            <a:off x="457200" y="914400"/>
            <a:ext cx="1143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buFontTx/>
              <a:buChar char="•"/>
            </a:pPr>
            <a:r>
              <a:rPr lang="en-US" altLang="en-US" b="1">
                <a:solidFill>
                  <a:srgbClr val="000000"/>
                </a:solidFill>
                <a:cs typeface="Times New Roman" pitchFamily="18" charset="0"/>
              </a:rPr>
              <a:t> Phải quan sát theo một trình tự hợp lý- từ bao quát đến </a:t>
            </a:r>
          </a:p>
          <a:p>
            <a:pPr eaLnBrk="1" hangingPunct="1"/>
            <a:r>
              <a:rPr lang="en-US" altLang="en-US" b="1">
                <a:solidFill>
                  <a:srgbClr val="000000"/>
                </a:solidFill>
                <a:cs typeface="Times New Roman" pitchFamily="18" charset="0"/>
              </a:rPr>
              <a:t>từng bộ phận.</a:t>
            </a:r>
          </a:p>
          <a:p>
            <a:pPr eaLnBrk="1" hangingPunct="1">
              <a:buFontTx/>
              <a:buChar char="•"/>
            </a:pPr>
            <a:r>
              <a:rPr lang="en-US" altLang="en-US" b="1">
                <a:solidFill>
                  <a:srgbClr val="000000"/>
                </a:solidFill>
                <a:cs typeface="Times New Roman" pitchFamily="18" charset="0"/>
              </a:rPr>
              <a:t>Quan sát bằng nhiều giác quan: mắt, tay, tai…</a:t>
            </a:r>
          </a:p>
          <a:p>
            <a:pPr eaLnBrk="1" hangingPunct="1">
              <a:buFontTx/>
              <a:buChar char="•"/>
            </a:pPr>
            <a:r>
              <a:rPr lang="en-US" altLang="en-US" b="1">
                <a:solidFill>
                  <a:srgbClr val="000000"/>
                </a:solidFill>
                <a:cs typeface="Times New Roman" pitchFamily="18" charset="0"/>
              </a:rPr>
              <a:t>Tìm ra đặc điểm riêng, phân biệt đồ vật này cùng với đồ vật</a:t>
            </a:r>
          </a:p>
          <a:p>
            <a:pPr eaLnBrk="1" hangingPunct="1"/>
            <a:r>
              <a:rPr lang="en-US" altLang="en-US" b="1">
                <a:solidFill>
                  <a:srgbClr val="000000"/>
                </a:solidFill>
                <a:cs typeface="Times New Roman" pitchFamily="18" charset="0"/>
              </a:rPr>
              <a:t> khác, nhất là những đồ vật cùng loại.</a:t>
            </a:r>
          </a:p>
        </p:txBody>
      </p:sp>
      <p:sp>
        <p:nvSpPr>
          <p:cNvPr id="223254" name="Text Box 22"/>
          <p:cNvSpPr txBox="1">
            <a:spLocks noChangeArrowheads="1"/>
          </p:cNvSpPr>
          <p:nvPr/>
        </p:nvSpPr>
        <p:spPr bwMode="auto">
          <a:xfrm>
            <a:off x="228600" y="3352800"/>
            <a:ext cx="1196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defRPr/>
            </a:pP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Ví</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dụ</a:t>
            </a:r>
            <a:r>
              <a:rPr lang="en-US" altLang="en-US" sz="2400" b="1" dirty="0" smtClean="0">
                <a:solidFill>
                  <a:srgbClr val="FF0000"/>
                </a:solidFill>
                <a:latin typeface="Times New Roman" panose="02020603050405020304" pitchFamily="18" charset="0"/>
                <a:cs typeface="Times New Roman" panose="02020603050405020304" pitchFamily="18" charset="0"/>
              </a:rPr>
              <a:t> :  </a:t>
            </a:r>
          </a:p>
          <a:p>
            <a:pPr eaLnBrk="1" hangingPunct="1">
              <a:spcBef>
                <a:spcPct val="0"/>
              </a:spcBef>
              <a:buClrTx/>
              <a:buSzTx/>
              <a:buFontTx/>
              <a:buNone/>
              <a:defRPr/>
            </a:pP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Khi</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quan</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sát</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gấu</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bông</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điều</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đầu</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tiên</a:t>
            </a:r>
            <a:r>
              <a:rPr lang="en-US" altLang="en-US" b="1" dirty="0" smtClean="0">
                <a:solidFill>
                  <a:schemeClr val="accent4">
                    <a:lumMod val="10000"/>
                  </a:schemeClr>
                </a:solidFill>
                <a:latin typeface="Times New Roman" panose="02020603050405020304" pitchFamily="18" charset="0"/>
              </a:rPr>
              <a:t> ta </a:t>
            </a:r>
            <a:r>
              <a:rPr lang="en-US" altLang="en-US" b="1" dirty="0" err="1" smtClean="0">
                <a:solidFill>
                  <a:schemeClr val="accent4">
                    <a:lumMod val="10000"/>
                  </a:schemeClr>
                </a:solidFill>
                <a:latin typeface="Times New Roman" panose="02020603050405020304" pitchFamily="18" charset="0"/>
              </a:rPr>
              <a:t>nhìn</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thấy</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là</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hình</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dáng</a:t>
            </a:r>
            <a:r>
              <a:rPr lang="en-US" altLang="en-US" b="1" dirty="0" smtClean="0">
                <a:solidFill>
                  <a:schemeClr val="accent4">
                    <a:lumMod val="10000"/>
                  </a:schemeClr>
                </a:solidFill>
                <a:latin typeface="Times New Roman" panose="02020603050405020304" pitchFamily="18" charset="0"/>
              </a:rPr>
              <a:t>, </a:t>
            </a:r>
          </a:p>
          <a:p>
            <a:pPr eaLnBrk="1" hangingPunct="1">
              <a:spcBef>
                <a:spcPct val="0"/>
              </a:spcBef>
              <a:buClrTx/>
              <a:buSzTx/>
              <a:buFontTx/>
              <a:buNone/>
              <a:defRPr/>
            </a:pPr>
            <a:r>
              <a:rPr lang="en-US" altLang="en-US" b="1" dirty="0" err="1" smtClean="0">
                <a:solidFill>
                  <a:schemeClr val="accent4">
                    <a:lumMod val="10000"/>
                  </a:schemeClr>
                </a:solidFill>
                <a:latin typeface="Times New Roman" panose="02020603050405020304" pitchFamily="18" charset="0"/>
              </a:rPr>
              <a:t>màu</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sắc</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của</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nó</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rồi</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mới</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thấy</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đầu</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mắt</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mũi</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chân</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tay</a:t>
            </a:r>
            <a:r>
              <a:rPr lang="en-US" altLang="en-US" b="1" dirty="0" smtClean="0">
                <a:solidFill>
                  <a:schemeClr val="accent4">
                    <a:lumMod val="10000"/>
                  </a:schemeClr>
                </a:solidFill>
                <a:latin typeface="Times New Roman" panose="02020603050405020304" pitchFamily="18" charset="0"/>
              </a:rPr>
              <a:t>, …. </a:t>
            </a:r>
          </a:p>
          <a:p>
            <a:pPr eaLnBrk="1" hangingPunct="1">
              <a:spcBef>
                <a:spcPct val="0"/>
              </a:spcBef>
              <a:buClrTx/>
              <a:buSzTx/>
              <a:buFontTx/>
              <a:buNone/>
              <a:defRPr/>
            </a:pP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Phải</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sử</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dụng</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nhiều</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giác</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quan</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khi</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quan</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sát</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để</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tìm</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ra</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những</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đặc</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điểm</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độc</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đáo</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làm</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nó</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không</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giống</a:t>
            </a:r>
            <a:r>
              <a:rPr lang="en-US" altLang="en-US" b="1" dirty="0" smtClean="0">
                <a:solidFill>
                  <a:schemeClr val="accent4">
                    <a:lumMod val="10000"/>
                  </a:schemeClr>
                </a:solidFill>
                <a:latin typeface="Times New Roman" panose="02020603050405020304" pitchFamily="18" charset="0"/>
              </a:rPr>
              <a:t> con </a:t>
            </a:r>
            <a:r>
              <a:rPr lang="en-US" altLang="en-US" b="1" dirty="0" err="1" smtClean="0">
                <a:solidFill>
                  <a:schemeClr val="accent4">
                    <a:lumMod val="10000"/>
                  </a:schemeClr>
                </a:solidFill>
                <a:latin typeface="Times New Roman" panose="02020603050405020304" pitchFamily="18" charset="0"/>
              </a:rPr>
              <a:t>gấu</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khác</a:t>
            </a:r>
            <a:r>
              <a:rPr lang="en-US" altLang="en-US" b="1" dirty="0" smtClean="0">
                <a:solidFill>
                  <a:schemeClr val="accent4">
                    <a:lumMod val="10000"/>
                  </a:schemeClr>
                </a:solidFill>
                <a:latin typeface="Times New Roman" panose="02020603050405020304" pitchFamily="18" charset="0"/>
              </a:rPr>
              <a:t>.</a:t>
            </a:r>
          </a:p>
          <a:p>
            <a:pPr eaLnBrk="1" hangingPunct="1">
              <a:spcBef>
                <a:spcPct val="0"/>
              </a:spcBef>
              <a:buClrTx/>
              <a:buSzTx/>
              <a:buFontTx/>
              <a:buNone/>
              <a:defRPr/>
            </a:pP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Tập</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trung</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miêu</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tả</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những</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đặc</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điểm</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độc</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đáo</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ấy</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không</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tả</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lan</a:t>
            </a:r>
            <a:r>
              <a:rPr lang="en-US" altLang="en-US" b="1" dirty="0" smtClean="0">
                <a:solidFill>
                  <a:schemeClr val="accent4">
                    <a:lumMod val="10000"/>
                  </a:schemeClr>
                </a:solidFill>
                <a:latin typeface="Times New Roman" panose="02020603050405020304" pitchFamily="18" charset="0"/>
              </a:rPr>
              <a:t> man, </a:t>
            </a:r>
            <a:r>
              <a:rPr lang="en-US" altLang="en-US" b="1" dirty="0" err="1" smtClean="0">
                <a:solidFill>
                  <a:schemeClr val="accent4">
                    <a:lumMod val="10000"/>
                  </a:schemeClr>
                </a:solidFill>
                <a:latin typeface="Times New Roman" panose="02020603050405020304" pitchFamily="18" charset="0"/>
              </a:rPr>
              <a:t>quá</a:t>
            </a:r>
            <a:r>
              <a:rPr lang="en-US" altLang="en-US" b="1" dirty="0" smtClean="0">
                <a:solidFill>
                  <a:schemeClr val="accent4">
                    <a:lumMod val="10000"/>
                  </a:schemeClr>
                </a:solidFill>
                <a:latin typeface="Times New Roman" panose="02020603050405020304" pitchFamily="18" charset="0"/>
              </a:rPr>
              <a:t> chi </a:t>
            </a:r>
            <a:r>
              <a:rPr lang="en-US" altLang="en-US" b="1" dirty="0" err="1" smtClean="0">
                <a:solidFill>
                  <a:schemeClr val="accent4">
                    <a:lumMod val="10000"/>
                  </a:schemeClr>
                </a:solidFill>
                <a:latin typeface="Times New Roman" panose="02020603050405020304" pitchFamily="18" charset="0"/>
              </a:rPr>
              <a:t>tiết</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tỉ</a:t>
            </a:r>
            <a:r>
              <a:rPr lang="en-US" altLang="en-US" b="1" dirty="0" smtClean="0">
                <a:solidFill>
                  <a:schemeClr val="accent4">
                    <a:lumMod val="10000"/>
                  </a:schemeClr>
                </a:solidFill>
                <a:latin typeface="Times New Roman" panose="02020603050405020304" pitchFamily="18" charset="0"/>
              </a:rPr>
              <a:t> </a:t>
            </a:r>
            <a:r>
              <a:rPr lang="en-US" altLang="en-US" b="1" dirty="0" err="1" smtClean="0">
                <a:solidFill>
                  <a:schemeClr val="accent4">
                    <a:lumMod val="10000"/>
                  </a:schemeClr>
                </a:solidFill>
                <a:latin typeface="Times New Roman" panose="02020603050405020304" pitchFamily="18" charset="0"/>
              </a:rPr>
              <a:t>mỉ</a:t>
            </a:r>
            <a:r>
              <a:rPr lang="en-US" altLang="en-US" b="1" dirty="0" smtClean="0">
                <a:solidFill>
                  <a:schemeClr val="accent4">
                    <a:lumMod val="10000"/>
                  </a:schemeClr>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3252"/>
                                        </p:tgtEl>
                                        <p:attrNameLst>
                                          <p:attrName>style.visibility</p:attrName>
                                        </p:attrNameLst>
                                      </p:cBhvr>
                                      <p:to>
                                        <p:strVal val="visible"/>
                                      </p:to>
                                    </p:set>
                                    <p:animEffect transition="in" filter="fade">
                                      <p:cBhvr>
                                        <p:cTn id="7" dur="1000"/>
                                        <p:tgtEl>
                                          <p:spTgt spid="223252"/>
                                        </p:tgtEl>
                                      </p:cBhvr>
                                    </p:animEffect>
                                    <p:anim calcmode="lin" valueType="num">
                                      <p:cBhvr>
                                        <p:cTn id="8" dur="1000" fill="hold"/>
                                        <p:tgtEl>
                                          <p:spTgt spid="223252"/>
                                        </p:tgtEl>
                                        <p:attrNameLst>
                                          <p:attrName>ppt_x</p:attrName>
                                        </p:attrNameLst>
                                      </p:cBhvr>
                                      <p:tavLst>
                                        <p:tav tm="0">
                                          <p:val>
                                            <p:strVal val="#ppt_x"/>
                                          </p:val>
                                        </p:tav>
                                        <p:tav tm="100000">
                                          <p:val>
                                            <p:strVal val="#ppt_x"/>
                                          </p:val>
                                        </p:tav>
                                      </p:tavLst>
                                    </p:anim>
                                    <p:anim calcmode="lin" valueType="num">
                                      <p:cBhvr>
                                        <p:cTn id="9" dur="1000" fill="hold"/>
                                        <p:tgtEl>
                                          <p:spTgt spid="22325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23253"/>
                                        </p:tgtEl>
                                        <p:attrNameLst>
                                          <p:attrName>style.visibility</p:attrName>
                                        </p:attrNameLst>
                                      </p:cBhvr>
                                      <p:to>
                                        <p:strVal val="visible"/>
                                      </p:to>
                                    </p:set>
                                    <p:animEffect transition="in" filter="slide(fromBottom)">
                                      <p:cBhvr>
                                        <p:cTn id="14" dur="500"/>
                                        <p:tgtEl>
                                          <p:spTgt spid="2232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3254"/>
                                        </p:tgtEl>
                                        <p:attrNameLst>
                                          <p:attrName>style.visibility</p:attrName>
                                        </p:attrNameLst>
                                      </p:cBhvr>
                                      <p:to>
                                        <p:strVal val="visible"/>
                                      </p:to>
                                    </p:set>
                                    <p:animEffect transition="in" filter="wipe(down)">
                                      <p:cBhvr>
                                        <p:cTn id="19" dur="500"/>
                                        <p:tgtEl>
                                          <p:spTgt spid="22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2" grpId="0"/>
      <p:bldP spid="223253" grpId="0"/>
      <p:bldP spid="22325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1873250" y="1295400"/>
            <a:ext cx="8535988" cy="479425"/>
          </a:xfrm>
          <a:prstGeom prst="rect">
            <a:avLst/>
          </a:prstGeom>
          <a:noFill/>
          <a:ln w="9525" algn="ctr">
            <a:noFill/>
            <a:miter lim="800000"/>
            <a:headEnd/>
            <a:tailEnd/>
          </a:ln>
          <a:effectLst/>
        </p:spPr>
        <p:txBody>
          <a:bodyPr wrap="none">
            <a:spAutoFit/>
          </a:bodyPr>
          <a:lstStyle/>
          <a:p>
            <a:pPr marL="342900" indent="-342900" algn="ctr" eaLnBrk="1" hangingPunct="1">
              <a:lnSpc>
                <a:spcPct val="90000"/>
              </a:lnSpc>
              <a:spcBef>
                <a:spcPct val="50000"/>
              </a:spcBef>
              <a:buClr>
                <a:schemeClr val="tx1"/>
              </a:buClr>
              <a:buSzPct val="60000"/>
              <a:defRPr/>
            </a:pPr>
            <a:r>
              <a:rPr lang="en-US" dirty="0" err="1">
                <a:solidFill>
                  <a:srgbClr val="FF0000"/>
                </a:solidFill>
                <a:effectLst>
                  <a:outerShdw blurRad="38100" dist="38100" dir="2700000" algn="tl">
                    <a:srgbClr val="000000"/>
                  </a:outerShdw>
                </a:effectLst>
                <a:latin typeface="Arial"/>
              </a:rPr>
              <a:t>Muốn</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miêu</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tả</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đồ</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vật</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trước</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hết</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các</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em</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phải</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làm</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gì</a:t>
            </a:r>
            <a:r>
              <a:rPr lang="en-US" dirty="0">
                <a:solidFill>
                  <a:srgbClr val="FF0000"/>
                </a:solidFill>
                <a:effectLst>
                  <a:outerShdw blurRad="38100" dist="38100" dir="2700000" algn="tl">
                    <a:srgbClr val="000000"/>
                  </a:outerShdw>
                </a:effectLst>
                <a:latin typeface="Arial"/>
              </a:rPr>
              <a:t>? </a:t>
            </a:r>
          </a:p>
        </p:txBody>
      </p:sp>
      <p:sp>
        <p:nvSpPr>
          <p:cNvPr id="221187" name="Rectangle 3"/>
          <p:cNvSpPr>
            <a:spLocks noChangeArrowheads="1"/>
          </p:cNvSpPr>
          <p:nvPr/>
        </p:nvSpPr>
        <p:spPr bwMode="auto">
          <a:xfrm>
            <a:off x="1676400" y="2667000"/>
            <a:ext cx="7862888" cy="523875"/>
          </a:xfrm>
          <a:prstGeom prst="rect">
            <a:avLst/>
          </a:prstGeom>
          <a:noFill/>
          <a:ln w="9525" algn="ctr">
            <a:noFill/>
            <a:miter lim="800000"/>
            <a:headEnd/>
            <a:tailEnd/>
          </a:ln>
          <a:effectLst/>
        </p:spPr>
        <p:txBody>
          <a:bodyPr>
            <a:spAutoFit/>
          </a:bodyPr>
          <a:lstStyle/>
          <a:p>
            <a:pPr algn="ctr" eaLnBrk="1" hangingPunct="1">
              <a:defRPr/>
            </a:pPr>
            <a:r>
              <a:rPr lang="en-US" dirty="0">
                <a:solidFill>
                  <a:srgbClr val="00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Khi</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quan</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sát</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đồ</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vật</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cần</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quan</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sát</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như</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thế</a:t>
            </a:r>
            <a:r>
              <a:rPr lang="en-US" dirty="0">
                <a:solidFill>
                  <a:srgbClr val="FF0000"/>
                </a:solidFill>
                <a:effectLst>
                  <a:outerShdw blurRad="38100" dist="38100" dir="2700000" algn="tl">
                    <a:srgbClr val="000000"/>
                  </a:outerShdw>
                </a:effectLst>
                <a:latin typeface="Arial"/>
              </a:rPr>
              <a:t> </a:t>
            </a:r>
            <a:r>
              <a:rPr lang="en-US" dirty="0" err="1">
                <a:solidFill>
                  <a:srgbClr val="FF0000"/>
                </a:solidFill>
                <a:effectLst>
                  <a:outerShdw blurRad="38100" dist="38100" dir="2700000" algn="tl">
                    <a:srgbClr val="000000"/>
                  </a:outerShdw>
                </a:effectLst>
                <a:latin typeface="Arial"/>
              </a:rPr>
              <a:t>nào</a:t>
            </a:r>
            <a:r>
              <a:rPr lang="en-US" dirty="0">
                <a:solidFill>
                  <a:srgbClr val="FF0000"/>
                </a:solidFill>
                <a:effectLst>
                  <a:outerShdw blurRad="38100" dist="38100" dir="2700000" algn="tl">
                    <a:srgbClr val="000000"/>
                  </a:outerShdw>
                </a:effectLst>
                <a:latin typeface="Arial"/>
              </a:rPr>
              <a:t> ?</a:t>
            </a:r>
          </a:p>
        </p:txBody>
      </p:sp>
      <p:sp>
        <p:nvSpPr>
          <p:cNvPr id="221188" name="Text Box 4"/>
          <p:cNvSpPr txBox="1">
            <a:spLocks noChangeArrowheads="1"/>
          </p:cNvSpPr>
          <p:nvPr/>
        </p:nvSpPr>
        <p:spPr bwMode="auto">
          <a:xfrm>
            <a:off x="928688" y="4038600"/>
            <a:ext cx="10882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2"/>
                </a:solidFill>
                <a:latin typeface="Times New Roman" pitchFamily="18" charset="0"/>
              </a:defRPr>
            </a:lvl1pPr>
            <a:lvl2pPr marL="742950" indent="-285750">
              <a:defRPr sz="2800">
                <a:solidFill>
                  <a:schemeClr val="tx2"/>
                </a:solidFill>
                <a:latin typeface="Times New Roman" pitchFamily="18" charset="0"/>
              </a:defRPr>
            </a:lvl2pPr>
            <a:lvl3pPr marL="1143000" indent="-228600">
              <a:defRPr sz="2800">
                <a:solidFill>
                  <a:schemeClr val="tx2"/>
                </a:solidFill>
                <a:latin typeface="Times New Roman" pitchFamily="18" charset="0"/>
              </a:defRPr>
            </a:lvl3pPr>
            <a:lvl4pPr marL="1600200" indent="-228600">
              <a:defRPr sz="2800">
                <a:solidFill>
                  <a:schemeClr val="tx2"/>
                </a:solidFill>
                <a:latin typeface="Times New Roman" pitchFamily="18" charset="0"/>
              </a:defRPr>
            </a:lvl4pPr>
            <a:lvl5pPr marL="2057400" indent="-228600">
              <a:defRPr sz="2800">
                <a:solidFill>
                  <a:schemeClr val="tx2"/>
                </a:solidFill>
                <a:latin typeface="Times New Roman" pitchFamily="18" charset="0"/>
              </a:defRPr>
            </a:lvl5pPr>
            <a:lvl6pPr marL="2514600" indent="-228600" eaLnBrk="0" fontAlgn="base" hangingPunct="0">
              <a:spcBef>
                <a:spcPct val="0"/>
              </a:spcBef>
              <a:spcAft>
                <a:spcPct val="0"/>
              </a:spcAft>
              <a:defRPr sz="2800">
                <a:solidFill>
                  <a:schemeClr val="tx2"/>
                </a:solidFill>
                <a:latin typeface="Times New Roman" pitchFamily="18" charset="0"/>
              </a:defRPr>
            </a:lvl6pPr>
            <a:lvl7pPr marL="2971800" indent="-228600" eaLnBrk="0" fontAlgn="base" hangingPunct="0">
              <a:spcBef>
                <a:spcPct val="0"/>
              </a:spcBef>
              <a:spcAft>
                <a:spcPct val="0"/>
              </a:spcAft>
              <a:defRPr sz="2800">
                <a:solidFill>
                  <a:schemeClr val="tx2"/>
                </a:solidFill>
                <a:latin typeface="Times New Roman" pitchFamily="18" charset="0"/>
              </a:defRPr>
            </a:lvl7pPr>
            <a:lvl8pPr marL="3429000" indent="-228600" eaLnBrk="0" fontAlgn="base" hangingPunct="0">
              <a:spcBef>
                <a:spcPct val="0"/>
              </a:spcBef>
              <a:spcAft>
                <a:spcPct val="0"/>
              </a:spcAft>
              <a:defRPr sz="2800">
                <a:solidFill>
                  <a:schemeClr val="tx2"/>
                </a:solidFill>
                <a:latin typeface="Times New Roman" pitchFamily="18" charset="0"/>
              </a:defRPr>
            </a:lvl8pPr>
            <a:lvl9pPr marL="3886200" indent="-228600" eaLnBrk="0" fontAlgn="base" hangingPunct="0">
              <a:spcBef>
                <a:spcPct val="0"/>
              </a:spcBef>
              <a:spcAft>
                <a:spcPct val="0"/>
              </a:spcAft>
              <a:defRPr sz="2800">
                <a:solidFill>
                  <a:schemeClr val="tx2"/>
                </a:solidFill>
                <a:latin typeface="Times New Roman" pitchFamily="18" charset="0"/>
              </a:defRPr>
            </a:lvl9pPr>
          </a:lstStyle>
          <a:p>
            <a:pPr eaLnBrk="1" hangingPunct="1">
              <a:spcBef>
                <a:spcPct val="50000"/>
              </a:spcBef>
            </a:pPr>
            <a:r>
              <a:rPr lang="en-US" altLang="en-US" b="1">
                <a:solidFill>
                  <a:srgbClr val="FF0000"/>
                </a:solidFill>
                <a:latin typeface="Arial" charset="0"/>
              </a:rPr>
              <a:t>Để phân biệt đồ vật này với đồ vật khác, khi miêu tả cần chú ý điều gì?</a:t>
            </a:r>
          </a:p>
        </p:txBody>
      </p:sp>
      <p:sp>
        <p:nvSpPr>
          <p:cNvPr id="221189" name="Rectangle 5"/>
          <p:cNvSpPr>
            <a:spLocks noChangeArrowheads="1"/>
          </p:cNvSpPr>
          <p:nvPr/>
        </p:nvSpPr>
        <p:spPr bwMode="auto">
          <a:xfrm>
            <a:off x="1084263" y="1828800"/>
            <a:ext cx="10802937" cy="523875"/>
          </a:xfrm>
          <a:prstGeom prst="rect">
            <a:avLst/>
          </a:prstGeom>
          <a:noFill/>
          <a:ln w="9525" algn="ctr">
            <a:noFill/>
            <a:miter lim="800000"/>
            <a:headEnd/>
            <a:tailEnd/>
          </a:ln>
          <a:effectLst/>
        </p:spPr>
        <p:txBody>
          <a:bodyPr>
            <a:spAutoFit/>
          </a:bodyPr>
          <a:lstStyle/>
          <a:p>
            <a:pPr eaLnBrk="1" hangingPunct="1">
              <a:defRPr/>
            </a:pPr>
            <a:r>
              <a:rPr lang="en-US" dirty="0">
                <a:solidFill>
                  <a:srgbClr val="000000"/>
                </a:solidFill>
                <a:effectLst>
                  <a:outerShdw blurRad="38100" dist="38100" dir="2700000" algn="tl">
                    <a:srgbClr val="000000"/>
                  </a:outerShdw>
                </a:effectLst>
                <a:latin typeface="Arial"/>
              </a:rPr>
              <a:t>1. </a:t>
            </a:r>
            <a:r>
              <a:rPr lang="en-US" dirty="0" err="1">
                <a:solidFill>
                  <a:srgbClr val="000000"/>
                </a:solidFill>
                <a:effectLst>
                  <a:outerShdw blurRad="38100" dist="38100" dir="2700000" algn="tl">
                    <a:srgbClr val="000000"/>
                  </a:outerShdw>
                </a:effectLst>
                <a:latin typeface="Arial"/>
              </a:rPr>
              <a:t>Muốn</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miêu</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tả</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đồ</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vật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trước</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hết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phải</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quan</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sát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đồ</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vật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đó</a:t>
            </a:r>
            <a:r>
              <a:rPr lang="en-US" dirty="0">
                <a:solidFill>
                  <a:srgbClr val="000000"/>
                </a:solidFill>
                <a:effectLst>
                  <a:outerShdw blurRad="38100" dist="38100" dir="2700000" algn="tl">
                    <a:srgbClr val="000000"/>
                  </a:outerShdw>
                </a:effectLst>
                <a:latin typeface="Arial"/>
              </a:rPr>
              <a:t>.</a:t>
            </a:r>
          </a:p>
        </p:txBody>
      </p:sp>
      <p:sp>
        <p:nvSpPr>
          <p:cNvPr id="221190" name="Rectangle 6"/>
          <p:cNvSpPr>
            <a:spLocks noChangeArrowheads="1"/>
          </p:cNvSpPr>
          <p:nvPr/>
        </p:nvSpPr>
        <p:spPr bwMode="auto">
          <a:xfrm>
            <a:off x="1006475" y="2463800"/>
            <a:ext cx="10726738" cy="954088"/>
          </a:xfrm>
          <a:prstGeom prst="rect">
            <a:avLst/>
          </a:prstGeom>
          <a:noFill/>
          <a:ln w="9525" algn="ctr">
            <a:noFill/>
            <a:miter lim="800000"/>
            <a:headEnd/>
            <a:tailEnd/>
          </a:ln>
          <a:effectLst/>
        </p:spPr>
        <p:txBody>
          <a:bodyPr>
            <a:spAutoFit/>
          </a:bodyPr>
          <a:lstStyle/>
          <a:p>
            <a:pPr marL="342900" indent="-342900" eaLnBrk="1" hangingPunct="1">
              <a:defRPr/>
            </a:pPr>
            <a:r>
              <a:rPr lang="en-US" dirty="0">
                <a:solidFill>
                  <a:srgbClr val="000000"/>
                </a:solidFill>
                <a:effectLst>
                  <a:outerShdw blurRad="38100" dist="38100" dir="2700000" algn="tl">
                    <a:srgbClr val="000000"/>
                  </a:outerShdw>
                </a:effectLst>
                <a:latin typeface="Arial"/>
              </a:rPr>
              <a:t>2. </a:t>
            </a:r>
            <a:r>
              <a:rPr lang="en-US" dirty="0" err="1">
                <a:solidFill>
                  <a:srgbClr val="000000"/>
                </a:solidFill>
                <a:effectLst>
                  <a:outerShdw blurRad="38100" dist="38100" dir="2700000" algn="tl">
                    <a:srgbClr val="000000"/>
                  </a:outerShdw>
                </a:effectLst>
                <a:latin typeface="Arial"/>
              </a:rPr>
              <a:t>Quan</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sát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đồ</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vật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cần</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theo</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một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trình</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tự</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hợp</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lý</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bằng</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nhiều</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cách</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khác</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nhau</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mắt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nhìn</a:t>
            </a:r>
            <a:r>
              <a:rPr lang="en-US" dirty="0">
                <a:solidFill>
                  <a:srgbClr val="000000"/>
                </a:solidFill>
                <a:effectLst>
                  <a:outerShdw blurRad="38100" dist="38100" dir="2700000" algn="tl">
                    <a:srgbClr val="000000"/>
                  </a:outerShdw>
                </a:effectLst>
                <a:latin typeface="Arial"/>
              </a:rPr>
              <a:t>, tai </a:t>
            </a:r>
            <a:r>
              <a:rPr lang="en-US" dirty="0" err="1">
                <a:solidFill>
                  <a:srgbClr val="000000"/>
                </a:solidFill>
                <a:effectLst>
                  <a:outerShdw blurRad="38100" dist="38100" dir="2700000" algn="tl">
                    <a:srgbClr val="000000"/>
                  </a:outerShdw>
                </a:effectLst>
                <a:latin typeface="Arial"/>
              </a:rPr>
              <a:t>nghe</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tay</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sờ</a:t>
            </a:r>
            <a:r>
              <a:rPr lang="en-US" dirty="0">
                <a:solidFill>
                  <a:srgbClr val="000000"/>
                </a:solidFill>
                <a:effectLst>
                  <a:outerShdw blurRad="38100" dist="38100" dir="2700000" algn="tl">
                    <a:srgbClr val="000000"/>
                  </a:outerShdw>
                </a:effectLst>
                <a:latin typeface="Arial"/>
              </a:rPr>
              <a:t>…)</a:t>
            </a:r>
          </a:p>
        </p:txBody>
      </p:sp>
      <p:sp>
        <p:nvSpPr>
          <p:cNvPr id="221191" name="Rectangle 7"/>
          <p:cNvSpPr>
            <a:spLocks noChangeArrowheads="1"/>
          </p:cNvSpPr>
          <p:nvPr/>
        </p:nvSpPr>
        <p:spPr bwMode="auto">
          <a:xfrm>
            <a:off x="1004888" y="3352800"/>
            <a:ext cx="11110912" cy="946150"/>
          </a:xfrm>
          <a:prstGeom prst="rect">
            <a:avLst/>
          </a:prstGeom>
          <a:noFill/>
          <a:ln w="9525" algn="ctr">
            <a:noFill/>
            <a:miter lim="800000"/>
            <a:headEnd/>
            <a:tailEnd/>
          </a:ln>
          <a:effectLst/>
        </p:spPr>
        <p:txBody>
          <a:bodyPr>
            <a:spAutoFit/>
          </a:bodyPr>
          <a:lstStyle/>
          <a:p>
            <a:pPr eaLnBrk="1" hangingPunct="1">
              <a:defRPr/>
            </a:pPr>
            <a:r>
              <a:rPr lang="en-US" dirty="0">
                <a:solidFill>
                  <a:srgbClr val="000000"/>
                </a:solidFill>
                <a:effectLst>
                  <a:outerShdw blurRad="38100" dist="38100" dir="2700000" algn="tl">
                    <a:srgbClr val="000000"/>
                  </a:outerShdw>
                </a:effectLst>
                <a:latin typeface="Arial"/>
              </a:rPr>
              <a:t>3.Cần </a:t>
            </a:r>
            <a:r>
              <a:rPr lang="en-US" dirty="0" err="1">
                <a:solidFill>
                  <a:srgbClr val="000000"/>
                </a:solidFill>
                <a:effectLst>
                  <a:outerShdw blurRad="38100" dist="38100" dir="2700000" algn="tl">
                    <a:srgbClr val="000000"/>
                  </a:outerShdw>
                </a:effectLst>
                <a:latin typeface="Arial"/>
              </a:rPr>
              <a:t>chú</a:t>
            </a:r>
            <a:r>
              <a:rPr lang="en-US" dirty="0">
                <a:solidFill>
                  <a:srgbClr val="000000"/>
                </a:solidFill>
                <a:effectLst>
                  <a:outerShdw blurRad="38100" dist="38100" dir="2700000" algn="tl">
                    <a:srgbClr val="000000"/>
                  </a:outerShdw>
                </a:effectLst>
                <a:latin typeface="Arial"/>
              </a:rPr>
              <a:t> ý </a:t>
            </a:r>
            <a:r>
              <a:rPr lang="en-US" dirty="0" err="1">
                <a:solidFill>
                  <a:srgbClr val="000000"/>
                </a:solidFill>
                <a:effectLst>
                  <a:outerShdw blurRad="38100" dist="38100" dir="2700000" algn="tl">
                    <a:srgbClr val="000000"/>
                  </a:outerShdw>
                </a:effectLst>
                <a:latin typeface="Arial"/>
              </a:rPr>
              <a:t>phát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hiện</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những</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đặc</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điểm</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riêng</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phân</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biệt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đồ</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vật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này</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với</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đồ</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vật</a:t>
            </a:r>
            <a:r>
              <a:rPr lang="en-US" dirty="0">
                <a:solidFill>
                  <a:srgbClr val="000000"/>
                </a:solidFill>
                <a:effectLst>
                  <a:outerShdw blurRad="38100" dist="38100" dir="2700000" algn="tl">
                    <a:srgbClr val="000000"/>
                  </a:outerShdw>
                </a:effectLst>
                <a:latin typeface="Arial"/>
              </a:rPr>
              <a:t> </a:t>
            </a:r>
            <a:r>
              <a:rPr lang="en-US" dirty="0" err="1">
                <a:solidFill>
                  <a:srgbClr val="000000"/>
                </a:solidFill>
                <a:effectLst>
                  <a:outerShdw blurRad="38100" dist="38100" dir="2700000" algn="tl">
                    <a:srgbClr val="000000"/>
                  </a:outerShdw>
                </a:effectLst>
                <a:latin typeface="Arial"/>
              </a:rPr>
              <a:t>khác</a:t>
            </a:r>
            <a:r>
              <a:rPr lang="en-US" dirty="0">
                <a:solidFill>
                  <a:srgbClr val="000000"/>
                </a:solidFill>
                <a:effectLst>
                  <a:outerShdw blurRad="38100" dist="38100" dir="2700000" algn="tl">
                    <a:srgbClr val="000000"/>
                  </a:outerShdw>
                </a:effectLst>
                <a:latin typeface="Arial"/>
              </a:rPr>
              <a:t>.</a:t>
            </a:r>
          </a:p>
        </p:txBody>
      </p:sp>
      <p:sp>
        <p:nvSpPr>
          <p:cNvPr id="221192" name="Rectangle 8"/>
          <p:cNvSpPr>
            <a:spLocks noChangeArrowheads="1"/>
          </p:cNvSpPr>
          <p:nvPr/>
        </p:nvSpPr>
        <p:spPr bwMode="auto">
          <a:xfrm>
            <a:off x="4862513" y="457200"/>
            <a:ext cx="3367087" cy="701675"/>
          </a:xfrm>
          <a:prstGeom prst="rect">
            <a:avLst/>
          </a:prstGeom>
          <a:noFill/>
          <a:ln w="9525" algn="ctr">
            <a:noFill/>
            <a:miter lim="800000"/>
            <a:headEnd/>
            <a:tailEnd/>
          </a:ln>
          <a:effectLst/>
        </p:spPr>
        <p:txBody>
          <a:bodyPr>
            <a:spAutoFit/>
          </a:bodyPr>
          <a:lstStyle/>
          <a:p>
            <a:pPr algn="ctr" eaLnBrk="1" hangingPunct="1">
              <a:lnSpc>
                <a:spcPct val="90000"/>
              </a:lnSpc>
              <a:spcBef>
                <a:spcPct val="50000"/>
              </a:spcBef>
              <a:buClr>
                <a:schemeClr val="tx1"/>
              </a:buClr>
              <a:buSzPct val="60000"/>
              <a:buFont typeface="Wingdings" pitchFamily="2" charset="2"/>
              <a:buNone/>
              <a:defRPr/>
            </a:pPr>
            <a:r>
              <a:rPr lang="en-US" sz="4400" b="1" u="sng" dirty="0">
                <a:solidFill>
                  <a:srgbClr val="FFFF00"/>
                </a:solidFill>
                <a:effectLst>
                  <a:outerShdw blurRad="38100" dist="38100" dir="2700000" algn="tl">
                    <a:srgbClr val="000000"/>
                  </a:outerShdw>
                </a:effectLst>
                <a:latin typeface="Arial"/>
              </a:rPr>
              <a:t>II. </a:t>
            </a:r>
            <a:r>
              <a:rPr lang="en-US" sz="4400" b="1" u="sng" dirty="0" err="1">
                <a:solidFill>
                  <a:srgbClr val="FFFF00"/>
                </a:solidFill>
                <a:effectLst>
                  <a:outerShdw blurRad="38100" dist="38100" dir="2700000" algn="tl">
                    <a:srgbClr val="000000"/>
                  </a:outerShdw>
                </a:effectLst>
                <a:latin typeface="Arial"/>
              </a:rPr>
              <a:t>Ghi</a:t>
            </a:r>
            <a:r>
              <a:rPr lang="en-US" sz="4400" b="1" u="sng" dirty="0">
                <a:solidFill>
                  <a:srgbClr val="FFFF00"/>
                </a:solidFill>
                <a:effectLst>
                  <a:outerShdw blurRad="38100" dist="38100" dir="2700000" algn="tl">
                    <a:srgbClr val="000000"/>
                  </a:outerShdw>
                </a:effectLst>
                <a:latin typeface="Arial"/>
              </a:rPr>
              <a:t> </a:t>
            </a:r>
            <a:r>
              <a:rPr lang="en-US" sz="4400" b="1" u="sng" dirty="0" err="1">
                <a:solidFill>
                  <a:srgbClr val="FFFF00"/>
                </a:solidFill>
                <a:effectLst>
                  <a:outerShdw blurRad="38100" dist="38100" dir="2700000" algn="tl">
                    <a:srgbClr val="000000"/>
                  </a:outerShdw>
                </a:effectLst>
                <a:latin typeface="Arial"/>
              </a:rPr>
              <a:t>nhớ</a:t>
            </a:r>
            <a:endParaRPr lang="en-US" sz="4400" b="1" u="sng" dirty="0">
              <a:solidFill>
                <a:srgbClr val="FFFF00"/>
              </a:solidFill>
              <a:effectLst>
                <a:outerShdw blurRad="38100" dist="38100" dir="2700000" algn="tl">
                  <a:srgbClr val="000000"/>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wipe(down)">
                                      <p:cBhvr>
                                        <p:cTn id="7" dur="500"/>
                                        <p:tgtEl>
                                          <p:spTgt spid="221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221186"/>
                                        </p:tgtEl>
                                        <p:attrNameLst>
                                          <p:attrName>ppt_x</p:attrName>
                                        </p:attrNameLst>
                                      </p:cBhvr>
                                      <p:tavLst>
                                        <p:tav tm="0">
                                          <p:val>
                                            <p:strVal val="ppt_x"/>
                                          </p:val>
                                        </p:tav>
                                        <p:tav tm="100000">
                                          <p:val>
                                            <p:strVal val="ppt_x"/>
                                          </p:val>
                                        </p:tav>
                                      </p:tavLst>
                                    </p:anim>
                                    <p:anim calcmode="lin" valueType="num">
                                      <p:cBhvr additive="base">
                                        <p:cTn id="12" dur="500"/>
                                        <p:tgtEl>
                                          <p:spTgt spid="221186"/>
                                        </p:tgtEl>
                                        <p:attrNameLst>
                                          <p:attrName>ppt_y</p:attrName>
                                        </p:attrNameLst>
                                      </p:cBhvr>
                                      <p:tavLst>
                                        <p:tav tm="0">
                                          <p:val>
                                            <p:strVal val="ppt_y"/>
                                          </p:val>
                                        </p:tav>
                                        <p:tav tm="100000">
                                          <p:val>
                                            <p:strVal val="1+ppt_h/2"/>
                                          </p:val>
                                        </p:tav>
                                      </p:tavLst>
                                    </p:anim>
                                    <p:set>
                                      <p:cBhvr>
                                        <p:cTn id="13" dur="1" fill="hold">
                                          <p:stCondLst>
                                            <p:cond delay="499"/>
                                          </p:stCondLst>
                                        </p:cTn>
                                        <p:tgtEl>
                                          <p:spTgt spid="22118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21189"/>
                                        </p:tgtEl>
                                        <p:attrNameLst>
                                          <p:attrName>style.visibility</p:attrName>
                                        </p:attrNameLst>
                                      </p:cBhvr>
                                      <p:to>
                                        <p:strVal val="visible"/>
                                      </p:to>
                                    </p:set>
                                    <p:animEffect transition="in" filter="wedge">
                                      <p:cBhvr>
                                        <p:cTn id="18" dur="2000"/>
                                        <p:tgtEl>
                                          <p:spTgt spid="2211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1187"/>
                                        </p:tgtEl>
                                        <p:attrNameLst>
                                          <p:attrName>style.visibility</p:attrName>
                                        </p:attrNameLst>
                                      </p:cBhvr>
                                      <p:to>
                                        <p:strVal val="visible"/>
                                      </p:to>
                                    </p:set>
                                    <p:animEffect transition="in" filter="wipe(down)">
                                      <p:cBhvr>
                                        <p:cTn id="23" dur="500"/>
                                        <p:tgtEl>
                                          <p:spTgt spid="2211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childTnLst>
                                    <p:anim calcmode="lin" valueType="num">
                                      <p:cBhvr additive="base">
                                        <p:cTn id="27" dur="500"/>
                                        <p:tgtEl>
                                          <p:spTgt spid="221187"/>
                                        </p:tgtEl>
                                        <p:attrNameLst>
                                          <p:attrName>ppt_x</p:attrName>
                                        </p:attrNameLst>
                                      </p:cBhvr>
                                      <p:tavLst>
                                        <p:tav tm="0">
                                          <p:val>
                                            <p:strVal val="ppt_x"/>
                                          </p:val>
                                        </p:tav>
                                        <p:tav tm="100000">
                                          <p:val>
                                            <p:strVal val="ppt_x"/>
                                          </p:val>
                                        </p:tav>
                                      </p:tavLst>
                                    </p:anim>
                                    <p:anim calcmode="lin" valueType="num">
                                      <p:cBhvr additive="base">
                                        <p:cTn id="28" dur="500"/>
                                        <p:tgtEl>
                                          <p:spTgt spid="221187"/>
                                        </p:tgtEl>
                                        <p:attrNameLst>
                                          <p:attrName>ppt_y</p:attrName>
                                        </p:attrNameLst>
                                      </p:cBhvr>
                                      <p:tavLst>
                                        <p:tav tm="0">
                                          <p:val>
                                            <p:strVal val="ppt_y"/>
                                          </p:val>
                                        </p:tav>
                                        <p:tav tm="100000">
                                          <p:val>
                                            <p:strVal val="1+ppt_h/2"/>
                                          </p:val>
                                        </p:tav>
                                      </p:tavLst>
                                    </p:anim>
                                    <p:set>
                                      <p:cBhvr>
                                        <p:cTn id="29" dur="1" fill="hold">
                                          <p:stCondLst>
                                            <p:cond delay="499"/>
                                          </p:stCondLst>
                                        </p:cTn>
                                        <p:tgtEl>
                                          <p:spTgt spid="22118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21190"/>
                                        </p:tgtEl>
                                        <p:attrNameLst>
                                          <p:attrName>style.visibility</p:attrName>
                                        </p:attrNameLst>
                                      </p:cBhvr>
                                      <p:to>
                                        <p:strVal val="visible"/>
                                      </p:to>
                                    </p:set>
                                    <p:animEffect transition="in" filter="wedge">
                                      <p:cBhvr>
                                        <p:cTn id="34" dur="2000"/>
                                        <p:tgtEl>
                                          <p:spTgt spid="22119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221188"/>
                                        </p:tgtEl>
                                        <p:attrNameLst>
                                          <p:attrName>style.visibility</p:attrName>
                                        </p:attrNameLst>
                                      </p:cBhvr>
                                      <p:to>
                                        <p:strVal val="visible"/>
                                      </p:to>
                                    </p:set>
                                    <p:animEffect transition="in" filter="wedge">
                                      <p:cBhvr>
                                        <p:cTn id="39" dur="2000"/>
                                        <p:tgtEl>
                                          <p:spTgt spid="2211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221188"/>
                                        </p:tgtEl>
                                        <p:attrNameLst>
                                          <p:attrName>ppt_x</p:attrName>
                                        </p:attrNameLst>
                                      </p:cBhvr>
                                      <p:tavLst>
                                        <p:tav tm="0">
                                          <p:val>
                                            <p:strVal val="ppt_x"/>
                                          </p:val>
                                        </p:tav>
                                        <p:tav tm="100000">
                                          <p:val>
                                            <p:strVal val="ppt_x"/>
                                          </p:val>
                                        </p:tav>
                                      </p:tavLst>
                                    </p:anim>
                                    <p:anim calcmode="lin" valueType="num">
                                      <p:cBhvr additive="base">
                                        <p:cTn id="44" dur="500"/>
                                        <p:tgtEl>
                                          <p:spTgt spid="221188"/>
                                        </p:tgtEl>
                                        <p:attrNameLst>
                                          <p:attrName>ppt_y</p:attrName>
                                        </p:attrNameLst>
                                      </p:cBhvr>
                                      <p:tavLst>
                                        <p:tav tm="0">
                                          <p:val>
                                            <p:strVal val="ppt_y"/>
                                          </p:val>
                                        </p:tav>
                                        <p:tav tm="100000">
                                          <p:val>
                                            <p:strVal val="1+ppt_h/2"/>
                                          </p:val>
                                        </p:tav>
                                      </p:tavLst>
                                    </p:anim>
                                    <p:set>
                                      <p:cBhvr>
                                        <p:cTn id="45" dur="1" fill="hold">
                                          <p:stCondLst>
                                            <p:cond delay="499"/>
                                          </p:stCondLst>
                                        </p:cTn>
                                        <p:tgtEl>
                                          <p:spTgt spid="221188"/>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221191"/>
                                        </p:tgtEl>
                                        <p:attrNameLst>
                                          <p:attrName>style.visibility</p:attrName>
                                        </p:attrNameLst>
                                      </p:cBhvr>
                                      <p:to>
                                        <p:strVal val="visible"/>
                                      </p:to>
                                    </p:set>
                                    <p:animEffect transition="in" filter="wedge">
                                      <p:cBhvr>
                                        <p:cTn id="50" dur="2000"/>
                                        <p:tgtEl>
                                          <p:spTgt spid="22119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221192"/>
                                        </p:tgtEl>
                                        <p:attrNameLst>
                                          <p:attrName>style.visibility</p:attrName>
                                        </p:attrNameLst>
                                      </p:cBhvr>
                                      <p:to>
                                        <p:strVal val="visible"/>
                                      </p:to>
                                    </p:set>
                                    <p:animEffect transition="in" filter="strips(downLeft)">
                                      <p:cBhvr>
                                        <p:cTn id="55" dur="500"/>
                                        <p:tgtEl>
                                          <p:spTgt spid="221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6" grpId="1"/>
      <p:bldP spid="221187" grpId="0"/>
      <p:bldP spid="221187" grpId="1"/>
      <p:bldP spid="221188" grpId="0"/>
      <p:bldP spid="221188" grpId="1"/>
      <p:bldP spid="221189" grpId="0"/>
      <p:bldP spid="221190" grpId="0"/>
      <p:bldP spid="221191" grpId="0"/>
      <p:bldP spid="22119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46207879"/>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2597</TotalTime>
  <Words>1353</Words>
  <Application>Microsoft Office PowerPoint</Application>
  <PresentationFormat>Custom</PresentationFormat>
  <Paragraphs>110</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Times New Roman</vt:lpstr>
      <vt:lpstr>Arial</vt:lpstr>
      <vt:lpstr>Verdana</vt:lpstr>
      <vt:lpstr>Wingdings</vt:lpstr>
      <vt:lpstr>UTM Showcard</vt:lpstr>
      <vt:lpstr>SVN-Bear</vt:lpstr>
      <vt:lpstr>.VnTime</vt:lpstr>
      <vt:lpstr>UTM Zirkon</vt:lpstr>
      <vt:lpstr>Globe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Những cây nấm rừng đã khiến tác giả có những liên tưởng thú vị gì? Bằng biện pháp nghệ thuật nào?</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THẦY CÔ</dc:title>
  <dc:creator>Minh Tri Nguyen</dc:creator>
  <cp:lastModifiedBy>INTEL</cp:lastModifiedBy>
  <cp:revision>326</cp:revision>
  <dcterms:created xsi:type="dcterms:W3CDTF">2008-09-28T09:26:51Z</dcterms:created>
  <dcterms:modified xsi:type="dcterms:W3CDTF">2021-12-19T05:42:47Z</dcterms:modified>
</cp:coreProperties>
</file>