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38"/>
  </p:notesMasterIdLst>
  <p:sldIdLst>
    <p:sldId id="310" r:id="rId4"/>
    <p:sldId id="311" r:id="rId5"/>
    <p:sldId id="364" r:id="rId6"/>
    <p:sldId id="321" r:id="rId7"/>
    <p:sldId id="319" r:id="rId8"/>
    <p:sldId id="362" r:id="rId9"/>
    <p:sldId id="352" r:id="rId10"/>
    <p:sldId id="260" r:id="rId11"/>
    <p:sldId id="314" r:id="rId12"/>
    <p:sldId id="353" r:id="rId13"/>
    <p:sldId id="365" r:id="rId14"/>
    <p:sldId id="366" r:id="rId15"/>
    <p:sldId id="367" r:id="rId16"/>
    <p:sldId id="371" r:id="rId17"/>
    <p:sldId id="320" r:id="rId18"/>
    <p:sldId id="326" r:id="rId19"/>
    <p:sldId id="329" r:id="rId20"/>
    <p:sldId id="330" r:id="rId21"/>
    <p:sldId id="347" r:id="rId22"/>
    <p:sldId id="348" r:id="rId23"/>
    <p:sldId id="334" r:id="rId24"/>
    <p:sldId id="356" r:id="rId25"/>
    <p:sldId id="357" r:id="rId26"/>
    <p:sldId id="358" r:id="rId27"/>
    <p:sldId id="339" r:id="rId28"/>
    <p:sldId id="284" r:id="rId29"/>
    <p:sldId id="349" r:id="rId30"/>
    <p:sldId id="359" r:id="rId31"/>
    <p:sldId id="345" r:id="rId32"/>
    <p:sldId id="373" r:id="rId33"/>
    <p:sldId id="368" r:id="rId34"/>
    <p:sldId id="372" r:id="rId35"/>
    <p:sldId id="370" r:id="rId36"/>
    <p:sldId id="277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AA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B20FC-0E25-4344-8BCB-281A9E40841E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093C-0A53-457D-9915-E37D8FFE5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88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16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5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30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4CA26-C6B5-43C4-95A7-FAAFB47F7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5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093C-0A53-457D-9915-E37D8FFE53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093C-0A53-457D-9915-E37D8FFE53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7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9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1033-8AA1-4B88-90FD-4FC74CD38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5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6A8-7FFC-438D-AAD8-33B29AA1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3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7855-A9DD-4638-AB02-8D12D19C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5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FDEE-A1EC-43CA-BA7C-E136DCD7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649F-F231-438B-9C30-739B62CF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8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3AB3-BAFE-4FFE-AB83-85FAE15B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6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4548-7076-42B1-8D10-9DE78315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D61-3024-4CBC-BFBF-88830FF8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3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1C87-389C-4179-8E8E-25C3E816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1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F4B7-AF58-4FA2-AEC0-FA3DF4D1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2C74-1065-4EA2-8DEC-C6D58F31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2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9FF5-0CC1-415E-9D3D-46BC56A7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BC25-E5C0-451B-BBAF-5150E0752542}" type="datetimeFigureOut">
              <a:rPr lang="en-US" smtClean="0"/>
              <a:pPr/>
              <a:t>14/12/2021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6A30-1F13-4701-A841-D559CD8B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768123C-58D6-4EE5-A27A-3C3D899C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3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3.gif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2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2.emf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0348909" y="3138497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14613" y="327143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42" y="6351710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sp>
        <p:nvSpPr>
          <p:cNvPr id="19" name="文本框 29"/>
          <p:cNvSpPr txBox="1"/>
          <p:nvPr/>
        </p:nvSpPr>
        <p:spPr>
          <a:xfrm>
            <a:off x="0" y="788858"/>
            <a:ext cx="119133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E1AA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 NGỰA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 ĐỌC – LỚP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96" y="2177196"/>
            <a:ext cx="4148732" cy="3020204"/>
          </a:xfrm>
          <a:prstGeom prst="rect">
            <a:avLst/>
          </a:prstGeom>
        </p:spPr>
      </p:pic>
      <p:pic>
        <p:nvPicPr>
          <p:cNvPr id="10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71" y="5385410"/>
            <a:ext cx="1816256" cy="96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8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/>
          </p:cNvSpPr>
          <p:nvPr/>
        </p:nvSpPr>
        <p:spPr bwMode="auto">
          <a:xfrm>
            <a:off x="3243072" y="2942990"/>
            <a:ext cx="6958584" cy="27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0" tIns="40005" rIns="80010" bIns="40005"/>
          <a:lstStyle>
            <a:lvl1pPr marL="300038" indent="-3000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  4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 8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8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 6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2849880" y="1792224"/>
            <a:ext cx="7744968" cy="10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0" tIns="40005" rIns="80010" bIns="40005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9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09" y="104425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noProof="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b="1" noProof="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noProof="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đọc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" y="-224568"/>
            <a:ext cx="3149563" cy="25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95" y="129477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đọc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" y="-224568"/>
            <a:ext cx="3149563" cy="2523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1425" y="2512566"/>
            <a:ext cx="9290304" cy="287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Toàn bài đọc với giọng dịu dàng, hào hứng, khổ 2, 3 đọc nhanh hơn và trải dài thể hiện ước vọng lãng mạng của cậu bé. Khổ 4: tình cảm, thiết tha, lắng lại ở hai dòng kết bài thể hiện cậu bé rất yêu mẹ, đi đâu cũng nhớ mẹ, nhớ đường về với mẹ.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032" y="25943"/>
            <a:ext cx="2534150" cy="10115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矩形 50"/>
          <p:cNvSpPr/>
          <p:nvPr/>
        </p:nvSpPr>
        <p:spPr>
          <a:xfrm>
            <a:off x="4801602" y="167037"/>
            <a:ext cx="2281009" cy="707886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ngựa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992" y="1237305"/>
            <a:ext cx="3834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?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Ngựa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E1AA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chỗ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E1AA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1AA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7032" y="2868370"/>
            <a:ext cx="3895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hút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ngàn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2537" y="1237305"/>
            <a:ext cx="4474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khắp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ôm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Mùi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ngào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9157" y="4393018"/>
            <a:ext cx="4341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Ngựa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buồn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Dẫu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núi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Dẫu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Ngựa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340915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3"/>
            <a:ext cx="1941187" cy="1701914"/>
          </a:xfrm>
          <a:prstGeom prst="rect">
            <a:avLst/>
          </a:prstGeom>
        </p:spPr>
      </p:pic>
      <p:sp>
        <p:nvSpPr>
          <p:cNvPr id="12" name="文本框 141"/>
          <p:cNvSpPr txBox="1"/>
          <p:nvPr/>
        </p:nvSpPr>
        <p:spPr bwMode="auto">
          <a:xfrm>
            <a:off x="1393634" y="197814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nối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tiếp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83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283" y="1355177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44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094" y="2294248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0018" y="3349179"/>
            <a:ext cx="4389734" cy="70173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5737" y="3991741"/>
            <a:ext cx="5083699" cy="70173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răm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4154310" y="104425"/>
            <a:ext cx="3941939" cy="1024467"/>
            <a:chOff x="1018706" y="857227"/>
            <a:chExt cx="7143752" cy="2563583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06" y="857227"/>
              <a:ext cx="7143752" cy="256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1"/>
            <p:cNvSpPr txBox="1"/>
            <p:nvPr/>
          </p:nvSpPr>
          <p:spPr>
            <a:xfrm>
              <a:off x="1692447" y="1390840"/>
              <a:ext cx="6176067" cy="161735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Futura Extra" panose="02040603050506020204" pitchFamily="18" charset="0"/>
                  <a:ea typeface="字魂36号-正文宋楷" panose="02000000000000000000" pitchFamily="2" charset="-122"/>
                  <a:cs typeface="+mn-cs"/>
                </a:rPr>
                <a:t>LUYỆN ĐỌC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4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" y="4797778"/>
            <a:ext cx="12200891" cy="2045616"/>
          </a:xfrm>
          <a:prstGeom prst="rect">
            <a:avLst/>
          </a:prstGeom>
        </p:spPr>
      </p:pic>
      <p:sp>
        <p:nvSpPr>
          <p:cNvPr id="15" name="Rectangle 8"/>
          <p:cNvSpPr/>
          <p:nvPr/>
        </p:nvSpPr>
        <p:spPr>
          <a:xfrm>
            <a:off x="1475700" y="4839334"/>
            <a:ext cx="4389734" cy="70173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riền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34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864360" y="1182688"/>
            <a:ext cx="8315960" cy="267765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Mẹ ơi, con tuổi gì ?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</a:rPr>
              <a:t> con  là tuổi Ngựa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Times New Roman" panose="02020603050405020304" pitchFamily="18" charset="0"/>
              </a:rPr>
              <a:t>  không yên một chỗ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</a:rPr>
              <a:t>Tuổi con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tuổi đi…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3469640" y="2140516"/>
            <a:ext cx="762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2804160" y="2541836"/>
            <a:ext cx="762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3266440" y="2943156"/>
            <a:ext cx="762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07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05115" y="1602936"/>
            <a:ext cx="6938757" cy="1002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9"/>
          <p:cNvSpPr txBox="1"/>
          <p:nvPr/>
        </p:nvSpPr>
        <p:spPr>
          <a:xfrm>
            <a:off x="2910624" y="1859026"/>
            <a:ext cx="664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1a.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thơ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28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9"/>
          <p:cNvSpPr txBox="1"/>
          <p:nvPr/>
        </p:nvSpPr>
        <p:spPr>
          <a:xfrm>
            <a:off x="2224972" y="3930891"/>
            <a:ext cx="801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thơ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endParaRPr kumimoji="0" lang="en-US" altLang="zh-CN" sz="3600" b="1" i="0" u="none" strike="noStrike" kern="1200" cap="none" spc="30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09" y="104425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 hiểu 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2060448" y="3840479"/>
            <a:ext cx="8339328" cy="950977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6EBA35"/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defTabSz="342900">
              <a:defRPr/>
            </a:pPr>
            <a:endParaRPr lang="zh-CN" altLang="en-US" sz="2800" kern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9"/>
          <p:cNvSpPr txBox="1"/>
          <p:nvPr/>
        </p:nvSpPr>
        <p:spPr>
          <a:xfrm>
            <a:off x="3015127" y="2063478"/>
            <a:ext cx="6093548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1b</a:t>
            </a: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bảo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ấy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nết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29"/>
          <p:cNvSpPr txBox="1"/>
          <p:nvPr/>
        </p:nvSpPr>
        <p:spPr>
          <a:xfrm>
            <a:off x="2391055" y="4032093"/>
            <a:ext cx="7667346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chịu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yên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chỗ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thích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en-US" altLang="zh-CN" sz="3600" b="1" i="0" u="none" strike="noStrike" kern="1200" cap="none" spc="30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09" y="104425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Tìm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hiểu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Futura Extra" panose="02040603050506020204" pitchFamily="18" charset="0"/>
              <a:ea typeface="字魂36号-正文宋楷" panose="020000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2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0801" y="1831005"/>
            <a:ext cx="8345714" cy="1460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9"/>
          <p:cNvSpPr txBox="1"/>
          <p:nvPr/>
        </p:nvSpPr>
        <p:spPr>
          <a:xfrm>
            <a:off x="1320801" y="1831005"/>
            <a:ext cx="834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ngọn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gió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rong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đâu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9"/>
          <p:cNvSpPr txBox="1"/>
          <p:nvPr/>
        </p:nvSpPr>
        <p:spPr>
          <a:xfrm>
            <a:off x="757646" y="3946749"/>
            <a:ext cx="10907485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rong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khắp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nơi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Qua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miền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trung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xanh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ngắt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qua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cao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đất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đỏ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rừng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đại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ngàn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đến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triền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núi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đá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en-US" altLang="zh-CN" sz="3600" b="1" i="0" u="none" strike="noStrike" kern="1200" cap="none" spc="30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09" y="104425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Tìm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hiểu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Futura Extra" panose="02040603050506020204" pitchFamily="18" charset="0"/>
              <a:ea typeface="字魂36号-正文宋楷" panose="020000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6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images836590_9_Mountain_Ash_forest_Yarra_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2370" y="104425"/>
            <a:ext cx="9389629" cy="67535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5396" y="309609"/>
            <a:ext cx="2456844" cy="1081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29"/>
          <p:cNvSpPr txBox="1"/>
          <p:nvPr/>
        </p:nvSpPr>
        <p:spPr>
          <a:xfrm>
            <a:off x="735702" y="1450848"/>
            <a:ext cx="1722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rừng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lớn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to,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lâu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đời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en-US" altLang="zh-CN" sz="3600" b="1" i="0" u="none" strike="noStrike" kern="1200" cap="none" spc="3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9"/>
          <p:cNvSpPr txBox="1"/>
          <p:nvPr/>
        </p:nvSpPr>
        <p:spPr>
          <a:xfrm>
            <a:off x="-115435" y="516854"/>
            <a:ext cx="308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Đại</a:t>
            </a:r>
            <a:r>
              <a:rPr lang="en-US" altLang="zh-CN" sz="36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ngàn</a:t>
            </a:r>
            <a:endParaRPr kumimoji="0" lang="en-US" altLang="zh-CN" sz="3600" b="1" i="0" u="none" strike="noStrike" kern="1200" cap="none" spc="30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5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3" name="Picture 5" descr="5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3" y="0"/>
            <a:ext cx="12192000" cy="677333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84517" y="1212315"/>
            <a:ext cx="6019692" cy="8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939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939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939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939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939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939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1710774970_7b7560n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409256" flipH="1" flipV="1">
            <a:off x="3368659" y="2703062"/>
            <a:ext cx="2815791" cy="21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3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5" y="272136"/>
            <a:ext cx="11397250" cy="6571488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09" y="4362638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6" y="1417684"/>
            <a:ext cx="3149563" cy="2523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808" y="1161955"/>
            <a:ext cx="5416868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đọc bài:</a:t>
            </a:r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Cánh diều tuổi thơ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3989" y="2487518"/>
            <a:ext cx="7016664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914400" algn="l"/>
              </a:tabLst>
            </a:pPr>
            <a:r>
              <a:rPr lang="nl-NL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Cánh diều đã mang đến cho tuổi thơ điều gì?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51871" y="3536227"/>
            <a:ext cx="8316700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914400" algn="l"/>
              </a:tabLst>
            </a:pPr>
            <a:r>
              <a:rPr lang="nl-NL" sz="2800" b="1" i="1" dirty="0">
                <a:solidFill>
                  <a:srgbClr val="EE1A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2800" b="1" dirty="0">
                <a:solidFill>
                  <a:srgbClr val="EE1A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i="1" dirty="0">
                <a:solidFill>
                  <a:srgbClr val="EE1A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diều khơi gợi những ước mơ đẹp của tuổi thơ.</a:t>
            </a:r>
            <a:r>
              <a:rPr lang="nl-NL" sz="2800" b="1" dirty="0">
                <a:solidFill>
                  <a:srgbClr val="EE1A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EE1AA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10" y="104425"/>
            <a:ext cx="3941939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b="1" dirty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nhung-khuc-cua-an-tuong-tren-duong-hanh-phuc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334"/>
            <a:ext cx="12192000" cy="677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7" descr="IMG_0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910"/>
            <a:ext cx="12192000" cy="677333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830" name="Picture 14" descr="1710774970_7b7560n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58348" flipH="1">
            <a:off x="508418" y="2613165"/>
            <a:ext cx="3510068" cy="28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6026623"/>
            <a:ext cx="6407578" cy="8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939" b="1" dirty="0" err="1">
                <a:solidFill>
                  <a:srgbClr val="FFFF00"/>
                </a:solidFill>
                <a:latin typeface="Times New Roman" pitchFamily="18" charset="0"/>
              </a:rPr>
              <a:t>Mấp</a:t>
            </a:r>
            <a:r>
              <a:rPr lang="en-US" sz="4939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939" b="1" dirty="0" err="1">
                <a:solidFill>
                  <a:srgbClr val="FFFF00"/>
                </a:solidFill>
                <a:latin typeface="Times New Roman" pitchFamily="18" charset="0"/>
              </a:rPr>
              <a:t>mô</a:t>
            </a:r>
            <a:r>
              <a:rPr lang="en-US" sz="4939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939" b="1" dirty="0" err="1">
                <a:solidFill>
                  <a:srgbClr val="FFFF00"/>
                </a:solidFill>
                <a:latin typeface="Times New Roman" pitchFamily="18" charset="0"/>
              </a:rPr>
              <a:t>triền</a:t>
            </a:r>
            <a:r>
              <a:rPr lang="en-US" sz="4939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939" b="1" dirty="0" err="1">
                <a:solidFill>
                  <a:srgbClr val="FFFF00"/>
                </a:solidFill>
                <a:latin typeface="Times New Roman" pitchFamily="18" charset="0"/>
              </a:rPr>
              <a:t>núi</a:t>
            </a:r>
            <a:r>
              <a:rPr lang="en-US" sz="4939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939" b="1" dirty="0" err="1">
                <a:solidFill>
                  <a:srgbClr val="FFFF00"/>
                </a:solidFill>
                <a:latin typeface="Times New Roman" pitchFamily="18" charset="0"/>
              </a:rPr>
              <a:t>đá</a:t>
            </a:r>
            <a:r>
              <a:rPr lang="en-US" sz="4939" b="1" dirty="0">
                <a:solidFill>
                  <a:srgbClr val="FFFF00"/>
                </a:solidFill>
                <a:latin typeface="Times New Roman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22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10512" y="1664092"/>
            <a:ext cx="8647611" cy="1460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9"/>
          <p:cNvSpPr txBox="1"/>
          <p:nvPr/>
        </p:nvSpPr>
        <p:spPr>
          <a:xfrm>
            <a:off x="2267711" y="1664092"/>
            <a:ext cx="7811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hấp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dẫn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cánh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627" y="3855901"/>
            <a:ext cx="10058400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09" y="104425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5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3716022200903005k_-34cae-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hoa-dao-moc-c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Hoa mơ trắng tinh khiết giữa núi rừ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52"/>
            <a:ext cx="12192000" cy="715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6341428"/>
            <a:ext cx="52292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trắng hoa mơ</a:t>
            </a:r>
          </a:p>
        </p:txBody>
      </p:sp>
    </p:spTree>
    <p:extLst>
      <p:ext uri="{BB962C8B-B14F-4D97-AF65-F5344CB8AC3E}">
        <p14:creationId xmlns:p14="http://schemas.microsoft.com/office/powerpoint/2010/main" val="13388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40_9_1331634687_78_hoa-loa-ken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00584" y="6192888"/>
            <a:ext cx="478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b="1" dirty="0" err="1">
                <a:solidFill>
                  <a:srgbClr val="FFFF00"/>
                </a:solidFill>
              </a:rPr>
              <a:t>Mùi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hoa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huệ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ngạt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ngào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CÚC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hoa dai4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" descr="big_8d8632db9932ba8a7734528187dd382088de76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92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6211887"/>
            <a:ext cx="48402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1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05116" y="1800421"/>
            <a:ext cx="6660953" cy="1460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9"/>
          <p:cNvSpPr txBox="1"/>
          <p:nvPr/>
        </p:nvSpPr>
        <p:spPr>
          <a:xfrm>
            <a:off x="3015127" y="2014710"/>
            <a:ext cx="6093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4. </a:t>
            </a: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nhắn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nhủ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điều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9"/>
          <p:cNvSpPr txBox="1"/>
          <p:nvPr/>
        </p:nvSpPr>
        <p:spPr>
          <a:xfrm>
            <a:off x="496389" y="3983325"/>
            <a:ext cx="11351622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30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nhưng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đừng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buồn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dù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xa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núi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36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30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rừng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sông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biển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cũng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nhớ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r>
              <a:rPr lang="en-US" altLang="zh-CN" sz="3600" b="1" spc="3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95" y="92580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3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4" name="Picture 12" descr="Ruộng Bậc Thang ở đồng Bằng Trung Du Bắc B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1600" y="42334"/>
            <a:ext cx="12293600" cy="677333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5964532"/>
            <a:ext cx="6687807" cy="8511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939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939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939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939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39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939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5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256" y="3174035"/>
            <a:ext cx="1823758" cy="2948592"/>
          </a:xfrm>
          <a:prstGeom prst="rect">
            <a:avLst/>
          </a:prstGeom>
        </p:spPr>
      </p:pic>
      <p:pic>
        <p:nvPicPr>
          <p:cNvPr id="4" name="Picture 7" descr="ruong-bac-thang-sâ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10774970_7b7560n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609344" y="3413761"/>
            <a:ext cx="6324706" cy="40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2208" y="3225860"/>
            <a:ext cx="10972800" cy="2522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29"/>
          <p:cNvSpPr txBox="1"/>
          <p:nvPr/>
        </p:nvSpPr>
        <p:spPr>
          <a:xfrm>
            <a:off x="1678187" y="3726216"/>
            <a:ext cx="10217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Qua </a:t>
            </a:r>
            <a:r>
              <a:rPr kumimoji="0" lang="en-US" altLang="zh-CN" sz="32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thơ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32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ậu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bé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gựa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bay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nhảy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ngoạn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nơi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nhưng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cậu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đâu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cũng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endParaRPr kumimoji="0" lang="en-US" altLang="zh-CN" sz="3200" b="1" i="0" u="none" strike="noStrike" kern="1200" cap="none" spc="30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90" y="803862"/>
            <a:ext cx="7959143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98492" y="1741952"/>
            <a:ext cx="4883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98" y="3911642"/>
            <a:ext cx="2091788" cy="3069768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58" y="-55713"/>
            <a:ext cx="3779741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41"/>
          <p:cNvSpPr txBox="1"/>
          <p:nvPr/>
        </p:nvSpPr>
        <p:spPr bwMode="auto">
          <a:xfrm>
            <a:off x="4769831" y="157531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636" y="2333685"/>
            <a:ext cx="4905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Mẹ ơi,/con sẽ phi/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</a:t>
            </a:r>
          </a:p>
          <a:p>
            <a:r>
              <a:rPr lang="en-US" sz="3200" b="1" dirty="0" err="1"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miền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du/</a:t>
            </a:r>
          </a:p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/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vùng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đỏ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r>
              <a:rPr lang="en-US" sz="3200" b="1" dirty="0">
                <a:latin typeface="Times New Roman" pitchFamily="18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ngàn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Mấp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triền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…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miền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96" y="0"/>
            <a:ext cx="8080307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41"/>
          <p:cNvSpPr txBox="1"/>
          <p:nvPr/>
        </p:nvSpPr>
        <p:spPr bwMode="auto">
          <a:xfrm>
            <a:off x="3730147" y="242652"/>
            <a:ext cx="63138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noProof="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 – THỰC HÀNH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462" y="1265312"/>
            <a:ext cx="39421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2" y="143256"/>
            <a:ext cx="11397250" cy="6571488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09" y="4362638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6" y="1417684"/>
            <a:ext cx="3149563" cy="2523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808" y="1161955"/>
            <a:ext cx="5416868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đọc bài: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Cánh diều tuổi thơ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10" y="104425"/>
            <a:ext cx="3941939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2974" y="2284076"/>
            <a:ext cx="4424609" cy="742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914400" algn="l"/>
              </a:tabLst>
            </a:pPr>
            <a:r>
              <a:rPr lang="nl-NL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nội dung bài.</a:t>
            </a:r>
            <a:endParaRPr lang="en-US" sz="4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199" y="3417053"/>
            <a:ext cx="708851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5">
              <a:lnSpc>
                <a:spcPct val="115000"/>
              </a:lnSpc>
              <a:tabLst>
                <a:tab pos="-152400" algn="l"/>
              </a:tabLst>
            </a:pPr>
            <a:r>
              <a:rPr lang="nl-NL" sz="2800" b="1" dirty="0">
                <a:solidFill>
                  <a:srgbClr val="EE1AA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văn nói lên niềm vui sướng và những khát vọng tốt đẹp mà trò chơi thả diều mang lại cho lứa tuổi nhỏ. </a:t>
            </a:r>
            <a:endParaRPr lang="en-US" sz="2800" dirty="0">
              <a:solidFill>
                <a:srgbClr val="EE1AA2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2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309939" y="914401"/>
            <a:ext cx="5076825" cy="3332163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30352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 ĐỌC</a:t>
            </a:r>
          </a:p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233488" y="2362200"/>
            <a:ext cx="8990012" cy="1570038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TIÊU CHÍ NHẬN XÉT</a:t>
            </a:r>
          </a:p>
          <a:p>
            <a:pPr>
              <a:buFontTx/>
              <a:buAutoNum type="arabicPeriod"/>
            </a:pP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Đọc đúng, to, rõ ràng.</a:t>
            </a:r>
          </a:p>
          <a:p>
            <a:pPr>
              <a:buFontTx/>
              <a:buAutoNum type="arabicPeriod"/>
            </a:pP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Đọc trôi chảy, lưu loát, đúng nhịp thơ.</a:t>
            </a:r>
            <a:endParaRPr lang="en-US" altLang="en-US" sz="32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0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20" y="4663381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2745337" y="368720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7594584" y="369927"/>
            <a:ext cx="856661" cy="802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53" y="104425"/>
            <a:ext cx="6053815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141"/>
          <p:cNvSpPr txBox="1"/>
          <p:nvPr/>
        </p:nvSpPr>
        <p:spPr bwMode="auto">
          <a:xfrm>
            <a:off x="3384591" y="317669"/>
            <a:ext cx="63660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noProof="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DỤNG- NỐI TIẾP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9350" y="2588777"/>
            <a:ext cx="8356330" cy="12249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Nếu là chú ngựa con trong bài, em sẽ nhắn nhủ mẹ điều gì?</a:t>
            </a:r>
            <a:endParaRPr lang="en-US" sz="3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16469" y="1265312"/>
            <a:ext cx="35141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3165" y="4446385"/>
            <a:ext cx="655237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Vẽ bức tranh minh hoạ cho bài thơ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1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2133600" y="2667000"/>
            <a:ext cx="7696200" cy="3124200"/>
          </a:xfrm>
          <a:prstGeom prst="horizontalScroll">
            <a:avLst>
              <a:gd name="adj" fmla="val 5324"/>
            </a:avLst>
          </a:prstGeom>
          <a:solidFill>
            <a:srgbClr val="CCFFCC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   Cha mẹ là người sinh ra và nuôi ta khôn lớn. Bổn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phận làm con ta phải biết hiếu thảo với ông bà, 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 mẹ. Bạn nhỏ trong bài thơ “Tuổi ngựa”  là một tấm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gương chúng ta cần học tập về tình yêu thương 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 mẹ. Dù đi bất cứ nơi đâu cũng nhớ về cha mẹ, hướng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 về cội nguồn.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048000" y="990600"/>
            <a:ext cx="5943600" cy="1524000"/>
          </a:xfrm>
          <a:prstGeom prst="flowChartTerminator">
            <a:avLst/>
          </a:prstGeom>
          <a:solidFill>
            <a:srgbClr val="FFFF00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Vận dụng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Cậu bé trong bài là người thế nào?</a:t>
            </a:r>
          </a:p>
        </p:txBody>
      </p:sp>
    </p:spTree>
    <p:extLst>
      <p:ext uri="{BB962C8B-B14F-4D97-AF65-F5344CB8AC3E}">
        <p14:creationId xmlns:p14="http://schemas.microsoft.com/office/powerpoint/2010/main" val="13039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737"/>
            <a:ext cx="12192000" cy="6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C5C103-3477-413D-B8A4-846DBCBF23A5}"/>
              </a:ext>
            </a:extLst>
          </p:cNvPr>
          <p:cNvSpPr/>
          <p:nvPr/>
        </p:nvSpPr>
        <p:spPr>
          <a:xfrm>
            <a:off x="2337468" y="2863297"/>
            <a:ext cx="751706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defTabSz="914377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155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53" y="32233"/>
            <a:ext cx="6053815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41"/>
          <p:cNvSpPr txBox="1"/>
          <p:nvPr/>
        </p:nvSpPr>
        <p:spPr bwMode="auto">
          <a:xfrm>
            <a:off x="3384591" y="245477"/>
            <a:ext cx="63660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DỤNG- NỐI TIẾP</a:t>
            </a:r>
            <a:endParaRPr lang="zh-CN" altLang="en-US" b="1" dirty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0"/>
    </mc:Choice>
    <mc:Fallback xmlns="">
      <p:transition spd="slow" advTm="1476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2745337" y="368720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7594584" y="369927"/>
            <a:ext cx="856661" cy="802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2670" y="2256209"/>
              <a:ext cx="10406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em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0" y="1678431"/>
            <a:ext cx="1446958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7888" y="2203500"/>
              <a:ext cx="117852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54365" y="2175921"/>
              <a:ext cx="114326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các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"/>
          <p:cNvGrpSpPr/>
          <p:nvPr/>
        </p:nvGrpSpPr>
        <p:grpSpPr>
          <a:xfrm>
            <a:off x="2949464" y="1673730"/>
            <a:ext cx="1446958" cy="1168595"/>
            <a:chOff x="2974300" y="1678431"/>
            <a:chExt cx="1446958" cy="1168595"/>
          </a:xfrm>
        </p:grpSpPr>
        <p:sp>
          <p:nvSpPr>
            <p:cNvPr id="30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562707" y="3602038"/>
            <a:ext cx="12027877" cy="1655762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53" y="104425"/>
            <a:ext cx="6053815" cy="13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141"/>
          <p:cNvSpPr txBox="1"/>
          <p:nvPr/>
        </p:nvSpPr>
        <p:spPr bwMode="auto">
          <a:xfrm>
            <a:off x="3384591" y="317669"/>
            <a:ext cx="63660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noProof="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DỤNG- NỐI TIẾP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8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8754" cy="7223125"/>
          </a:xfrm>
        </p:spPr>
      </p:pic>
      <p:sp>
        <p:nvSpPr>
          <p:cNvPr id="5" name="Rounded Rectangle 4"/>
          <p:cNvSpPr/>
          <p:nvPr/>
        </p:nvSpPr>
        <p:spPr>
          <a:xfrm>
            <a:off x="4350310" y="2395615"/>
            <a:ext cx="5003074" cy="15806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29"/>
          <p:cNvSpPr txBox="1"/>
          <p:nvPr/>
        </p:nvSpPr>
        <p:spPr>
          <a:xfrm>
            <a:off x="4663701" y="2590865"/>
            <a:ext cx="4689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12 con </a:t>
            </a: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giáp</a:t>
            </a:r>
            <a:endParaRPr kumimoji="0" lang="en-US" altLang="zh-CN" sz="6000" b="1" i="0" u="none" strike="noStrike" kern="1200" cap="none" spc="30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10" y="104425"/>
            <a:ext cx="3953370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41"/>
          <p:cNvSpPr txBox="1"/>
          <p:nvPr/>
        </p:nvSpPr>
        <p:spPr bwMode="auto">
          <a:xfrm>
            <a:off x="4526082" y="317669"/>
            <a:ext cx="34079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</a:rPr>
              <a:t>KHÁM PHÁ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Futura Extra" panose="02040603050506020204" pitchFamily="18" charset="0"/>
              <a:ea typeface="字魂36号-正文宋楷" panose="020000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3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51" y="544010"/>
            <a:ext cx="1897390" cy="1702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8" y="544010"/>
            <a:ext cx="2619375" cy="1702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" y="2917825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88" y="2886299"/>
            <a:ext cx="2638425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3" y="2829149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11" y="288153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2" y="4906962"/>
            <a:ext cx="2686050" cy="1704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72" y="4934397"/>
            <a:ext cx="26003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37" y="4934397"/>
            <a:ext cx="2143125" cy="1677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44" y="4909344"/>
            <a:ext cx="2638425" cy="1733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7" y="544010"/>
            <a:ext cx="2552700" cy="170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7637" y="544010"/>
            <a:ext cx="2979837" cy="1702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79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0348909" y="3138497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14613" y="327143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42" y="6351710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sp>
        <p:nvSpPr>
          <p:cNvPr id="19" name="文本框 29"/>
          <p:cNvSpPr txBox="1"/>
          <p:nvPr/>
        </p:nvSpPr>
        <p:spPr>
          <a:xfrm>
            <a:off x="0" y="788858"/>
            <a:ext cx="119133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spc="3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15 </a:t>
            </a: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12 năm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3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3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30: </a:t>
            </a:r>
            <a:r>
              <a:rPr kumimoji="0" lang="en-US" altLang="zh-CN" sz="6600" b="1" i="0" u="none" strike="noStrike" kern="1200" cap="none" spc="3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kumimoji="0" lang="en-US" altLang="zh-CN" sz="66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30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endParaRPr kumimoji="0" lang="en-US" altLang="zh-CN" sz="54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" y="2990452"/>
            <a:ext cx="3149563" cy="2523890"/>
          </a:xfrm>
          <a:prstGeom prst="rect">
            <a:avLst/>
          </a:prstGeom>
        </p:spPr>
      </p:pic>
      <p:pic>
        <p:nvPicPr>
          <p:cNvPr id="8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19" y="5693511"/>
            <a:ext cx="1816256" cy="966300"/>
          </a:xfrm>
          <a:prstGeom prst="rect">
            <a:avLst/>
          </a:prstGeom>
        </p:spPr>
      </p:pic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7975732" y="3428835"/>
            <a:ext cx="1734532" cy="50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9" name="Text Box 3"/>
          <p:cNvSpPr txBox="1">
            <a:spLocks noChangeArrowheads="1"/>
          </p:cNvSpPr>
          <p:nvPr/>
        </p:nvSpPr>
        <p:spPr bwMode="auto">
          <a:xfrm>
            <a:off x="6243638" y="1068389"/>
            <a:ext cx="4424362" cy="5005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10" tIns="40005" rIns="80010" bIns="40005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Xuân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Quỳnh</a:t>
            </a:r>
            <a:r>
              <a:rPr lang="en-US" altLang="en-US" sz="3200" b="1" dirty="0">
                <a:latin typeface="Times New Roman" panose="02020603050405020304" pitchFamily="18" charset="0"/>
              </a:rPr>
              <a:t>: (1942-1988),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</a:rPr>
              <a:t> La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Khê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huyện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Hoài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tỉnh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Tây</a:t>
            </a:r>
            <a:r>
              <a:rPr lang="en-US" altLang="en-US" sz="3200" b="1" dirty="0">
                <a:latin typeface="Times New Roman" panose="02020603050405020304" pitchFamily="18" charset="0"/>
              </a:rPr>
              <a:t> (nay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</a:rPr>
              <a:t>).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nền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>
                <a:latin typeface="Times New Roman" panose="02020603050405020304" pitchFamily="18" charset="0"/>
              </a:rPr>
              <a:t> Nam.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</a:rPr>
              <a:t> 2001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thưởng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149" name="Picture 12" descr="Xuan_Quy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68388"/>
            <a:ext cx="45720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7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Picture 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480" y="1676400"/>
            <a:ext cx="7848600" cy="51816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219702-03F1-47FD-B83C-385B4461981D}"/>
              </a:ext>
            </a:extLst>
          </p:cNvPr>
          <p:cNvSpPr/>
          <p:nvPr/>
        </p:nvSpPr>
        <p:spPr>
          <a:xfrm>
            <a:off x="2773680" y="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tư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15 </a:t>
            </a: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12 </a:t>
            </a: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2021</a:t>
            </a:r>
          </a:p>
          <a:p>
            <a:pPr lvl="0" algn="ctr">
              <a:defRPr/>
            </a:pP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endParaRPr lang="en-US" altLang="zh-CN" sz="2400" b="1" spc="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2800" b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Tuổi</a:t>
            </a:r>
            <a:r>
              <a:rPr lang="en-US" altLang="zh-CN" sz="4000" b="1" spc="3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ngựa</a:t>
            </a:r>
            <a:endParaRPr lang="en-US" altLang="zh-CN" sz="3200" b="1" spc="300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032" y="25943"/>
            <a:ext cx="2534150" cy="10115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50"/>
          <p:cNvSpPr/>
          <p:nvPr/>
        </p:nvSpPr>
        <p:spPr>
          <a:xfrm>
            <a:off x="4801602" y="167037"/>
            <a:ext cx="2281009" cy="707886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Tuổi</a:t>
            </a: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ngựa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992" y="12373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ơi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?                                         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Ngựa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Ngựa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yên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chỗ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7032" y="28683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ơi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phi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Qua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bao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nhiêu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miền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du</a:t>
            </a: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vùng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đỏ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đen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hút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ngàn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Mấp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mô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triền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…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trăm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miền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2537" y="12987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Ngựa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khắp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cánh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Lóa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màu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mơ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chưa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viết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ôm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hết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Mùi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huệ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ngạt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ngào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nắng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xôn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xao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Khắp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cúc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dại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2537" y="439186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Ngựa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Nhưng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ơi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đừng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buồn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Dẫu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rừng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Dẫu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biển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Ngựa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vẫn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340915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112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4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6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8&quot;/&gt;&lt;property id=&quot;20307&quot; value=&quot;271&quot;/&gt;&lt;/object&gt;&lt;object type=&quot;3&quot; unique_id=&quot;10009&quot;&gt;&lt;property id=&quot;20148&quot; value=&quot;5&quot;/&gt;&lt;property id=&quot;20300&quot; value=&quot;Slide 9&quot;/&gt;&lt;property id=&quot;20307&quot; value=&quot;281&quot;/&gt;&lt;/object&gt;&lt;object type=&quot;3&quot; unique_id=&quot;10010&quot;&gt;&lt;property id=&quot;20148&quot; value=&quot;5&quot;/&gt;&lt;property id=&quot;20300&quot; value=&quot;Slide 10&quot;/&gt;&lt;property id=&quot;20307&quot; value=&quot;283&quot;/&gt;&lt;/object&gt;&lt;object type=&quot;3&quot; unique_id=&quot;10011&quot;&gt;&lt;property id=&quot;20148&quot; value=&quot;5&quot;/&gt;&lt;property id=&quot;20300&quot; value=&quot;Slide 11&quot;/&gt;&lt;property id=&quot;20307&quot; value=&quot;284&quot;/&gt;&lt;/object&gt;&lt;object type=&quot;3&quot; unique_id=&quot;10012&quot;&gt;&lt;property id=&quot;20148&quot; value=&quot;5&quot;/&gt;&lt;property id=&quot;20300&quot; value=&quot;Slide 12&quot;/&gt;&lt;property id=&quot;20307&quot; value=&quot;285&quot;/&gt;&lt;/object&gt;&lt;object type=&quot;3&quot; unique_id=&quot;10013&quot;&gt;&lt;property id=&quot;20148&quot; value=&quot;5&quot;/&gt;&lt;property id=&quot;20300&quot; value=&quot;Slide 13&quot;/&gt;&lt;property id=&quot;20307&quot; value=&quot;286&quot;/&gt;&lt;/object&gt;&lt;object type=&quot;3&quot; unique_id=&quot;10014&quot;&gt;&lt;property id=&quot;20148&quot; value=&quot;5&quot;/&gt;&lt;property id=&quot;20300&quot; value=&quot;Slide 14&quot;/&gt;&lt;property id=&quot;20307&quot; value=&quot;287&quot;/&gt;&lt;/object&gt;&lt;object type=&quot;3&quot; unique_id=&quot;10015&quot;&gt;&lt;property id=&quot;20148&quot; value=&quot;5&quot;/&gt;&lt;property id=&quot;20300&quot; value=&quot;Slide 15&quot;/&gt;&lt;property id=&quot;20307&quot; value=&quot;288&quot;/&gt;&lt;/object&gt;&lt;object type=&quot;3&quot; unique_id=&quot;10016&quot;&gt;&lt;property id=&quot;20148&quot; value=&quot;5&quot;/&gt;&lt;property id=&quot;20300&quot; value=&quot;Slide 16&quot;/&gt;&lt;property id=&quot;20307&quot; value=&quot;289&quot;/&gt;&lt;/object&gt;&lt;object type=&quot;3&quot; unique_id=&quot;10017&quot;&gt;&lt;property id=&quot;20148&quot; value=&quot;5&quot;/&gt;&lt;property id=&quot;20300&quot; value=&quot;Slide 17&quot;/&gt;&lt;property id=&quot;20307&quot; value=&quot;279&quot;/&gt;&lt;/object&gt;&lt;object type=&quot;3&quot; unique_id=&quot;10018&quot;&gt;&lt;property id=&quot;20148&quot; value=&quot;5&quot;/&gt;&lt;property id=&quot;20300&quot; value=&quot;Slide 18&quot;/&gt;&lt;property id=&quot;20307&quot; value=&quot;266&quot;/&gt;&lt;/object&gt;&lt;object type=&quot;3&quot; unique_id=&quot;10020&quot;&gt;&lt;property id=&quot;20148&quot; value=&quot;5&quot;/&gt;&lt;property id=&quot;20300&quot; value=&quot;Slide 19&quot;/&gt;&lt;property id=&quot;20307&quot; value=&quot;258&quot;/&gt;&lt;/object&gt;&lt;object type=&quot;3&quot; unique_id=&quot;10024&quot;&gt;&lt;property id=&quot;20148&quot; value=&quot;5&quot;/&gt;&lt;property id=&quot;20300&quot; value=&quot;Slide 26&quot;/&gt;&lt;property id=&quot;20307&quot; value=&quot;262&quot;/&gt;&lt;/object&gt;&lt;object type=&quot;3&quot; unique_id=&quot;10025&quot;&gt;&lt;property id=&quot;20148&quot; value=&quot;5&quot;/&gt;&lt;property id=&quot;20300&quot; value=&quot;Slide 28&quot;/&gt;&lt;property id=&quot;20307&quot; value=&quot;282&quot;/&gt;&lt;/object&gt;&lt;object type=&quot;3&quot; unique_id=&quot;10026&quot;&gt;&lt;property id=&quot;20148&quot; value=&quot;5&quot;/&gt;&lt;property id=&quot;20300&quot; value=&quot;Slide 30&quot;/&gt;&lt;property id=&quot;20307&quot; value=&quot;290&quot;/&gt;&lt;/object&gt;&lt;object type=&quot;3&quot; unique_id=&quot;10027&quot;&gt;&lt;property id=&quot;20148&quot; value=&quot;5&quot;/&gt;&lt;property id=&quot;20300&quot; value=&quot;Slide 31&quot;/&gt;&lt;property id=&quot;20307&quot; value=&quot;291&quot;/&gt;&lt;/object&gt;&lt;object type=&quot;3&quot; unique_id=&quot;10028&quot;&gt;&lt;property id=&quot;20148&quot; value=&quot;5&quot;/&gt;&lt;property id=&quot;20300&quot; value=&quot;Slide 32&quot;/&gt;&lt;property id=&quot;20307&quot; value=&quot;276&quot;/&gt;&lt;/object&gt;&lt;object type=&quot;3&quot; unique_id=&quot;10029&quot;&gt;&lt;property id=&quot;20148&quot; value=&quot;5&quot;/&gt;&lt;property id=&quot;20300&quot; value=&quot;Slide 33&quot;/&gt;&lt;property id=&quot;20307&quot; value=&quot;277&quot;/&gt;&lt;/object&gt;&lt;object type=&quot;3&quot; unique_id=&quot;10349&quot;&gt;&lt;property id=&quot;20148&quot; value=&quot;5&quot;/&gt;&lt;property id=&quot;20300&quot; value=&quot;Slide 2&quot;/&gt;&lt;property id=&quot;20307&quot; value=&quot;292&quot;/&gt;&lt;/object&gt;&lt;object type=&quot;3&quot; unique_id=&quot;10350&quot;&gt;&lt;property id=&quot;20148&quot; value=&quot;5&quot;/&gt;&lt;property id=&quot;20300&quot; value=&quot;Slide 34&quot;/&gt;&lt;property id=&quot;20307&quot; value=&quot;293&quot;/&gt;&lt;/object&gt;&lt;object type=&quot;3&quot; unique_id=&quot;10703&quot;&gt;&lt;property id=&quot;20148&quot; value=&quot;5&quot;/&gt;&lt;property id=&quot;20300&quot; value=&quot;Slide 20&quot;/&gt;&lt;property id=&quot;20307&quot; value=&quot;296&quot;/&gt;&lt;/object&gt;&lt;object type=&quot;3&quot; unique_id=&quot;10704&quot;&gt;&lt;property id=&quot;20148&quot; value=&quot;5&quot;/&gt;&lt;property id=&quot;20300&quot; value=&quot;Slide 21&quot;/&gt;&lt;property id=&quot;20307&quot; value=&quot;297&quot;/&gt;&lt;/object&gt;&lt;object type=&quot;3&quot; unique_id=&quot;10705&quot;&gt;&lt;property id=&quot;20148&quot; value=&quot;5&quot;/&gt;&lt;property id=&quot;20300&quot; value=&quot;Slide 22&quot;/&gt;&lt;property id=&quot;20307&quot; value=&quot;298&quot;/&gt;&lt;/object&gt;&lt;object type=&quot;3&quot; unique_id=&quot;11013&quot;&gt;&lt;property id=&quot;20148&quot; value=&quot;5&quot;/&gt;&lt;property id=&quot;20300&quot; value=&quot;Slide 7 - &amp;quot;Thứ tư ngày 16 tháng 12 năm 2020&amp;quot;&quot;/&gt;&lt;property id=&quot;20307&quot; value=&quot;300&quot;/&gt;&lt;/object&gt;&lt;object type=&quot;3&quot; unique_id=&quot;11014&quot;&gt;&lt;property id=&quot;20148&quot; value=&quot;5&quot;/&gt;&lt;property id=&quot;20300&quot; value=&quot;Slide 23&quot;/&gt;&lt;property id=&quot;20307&quot; value=&quot;301&quot;/&gt;&lt;/object&gt;&lt;object type=&quot;3&quot; unique_id=&quot;11015&quot;&gt;&lt;property id=&quot;20148&quot; value=&quot;5&quot;/&gt;&lt;property id=&quot;20300&quot; value=&quot;Slide 24&quot;/&gt;&lt;property id=&quot;20307&quot; value=&quot;302&quot;/&gt;&lt;/object&gt;&lt;object type=&quot;3&quot; unique_id=&quot;11016&quot;&gt;&lt;property id=&quot;20148&quot; value=&quot;5&quot;/&gt;&lt;property id=&quot;20300&quot; value=&quot;Slide 25&quot;/&gt;&lt;property id=&quot;20307&quot; value=&quot;303&quot;/&gt;&lt;/object&gt;&lt;object type=&quot;3&quot; unique_id=&quot;11017&quot;&gt;&lt;property id=&quot;20148&quot; value=&quot;5&quot;/&gt;&lt;property id=&quot;20300&quot; value=&quot;Slide 27&quot;/&gt;&lt;property id=&quot;20307&quot; value=&quot;305&quot;/&gt;&lt;/object&gt;&lt;object type=&quot;3&quot; unique_id=&quot;11018&quot;&gt;&lt;property id=&quot;20148&quot; value=&quot;5&quot;/&gt;&lt;property id=&quot;20300&quot; value=&quot;Slide 29&quot;/&gt;&lt;property id=&quot;20307&quot; value=&quot;304&quot;/&gt;&lt;/object&gt;&lt;/object&gt;&lt;object type=&quot;8&quot; unique_id=&quot;10058&quot;&gt;&lt;/object&gt;&lt;/object&gt;&lt;/database&gt;"/>
  <p:tag name="SECTOMILLISECCONVERTED" val="1"/>
  <p:tag name="ISPRING_RESOURCE_FOLDER" val="C:\Users\TLC\Desktop\Tuan 15 Tuoi Ngua\"/>
  <p:tag name="ISPRING_PRESENTATION_PATH" val="C:\Users\TLC\Desktop\Tuan 15 Tuoi Ngua.pptx"/>
  <p:tag name="ISPRING_PROJECT_VERSION" val="9.3"/>
  <p:tag name="ISPRING_PROJECT_FOLDER_UPDATED" val="1"/>
  <p:tag name="ISPRING_SCREEN_RECS_UPDATED" val="C:\Users\TLC\Desktop\Tuan 15 Tuoi Ngua\"/>
  <p:tag name="ISPRING_UUID" val="{73DE14EE-AACC-4C4D-BE08-7BDBF79F678D}"/>
  <p:tag name="FLASHSPRING_ZOOM_TAG" val="50"/>
  <p:tag name="ISPRING_PRESENTATION_INFO_2" val="&lt;?xml version=&quot;1.0&quot; encoding=&quot;UTF-8&quot; standalone=&quot;no&quot; ?&gt;&#10;&lt;presentation2&gt;&#10;&#10;  &lt;slides&gt;&#10;    &lt;slide id=&quot;{DF072FED-B5C6-407B-8F8C-5745BDF16E3B}&quot; pptId=&quot;310&quot;/&gt;&#10;    &lt;slide id=&quot;{DAB5F258-FBFB-4828-BE7A-6A56AF32F210}&quot; pptId=&quot;321&quot;/&gt;&#10;    &lt;slide id=&quot;{09C9D482-C279-44A0-9C71-5854C55F41B1}&quot; pptId=&quot;319&quot;/&gt;&#10;    &lt;slide id=&quot;{6602C0CC-9747-44A5-9F37-E066EB34DA42}&quot; pptId=&quot;322&quot;/&gt;&#10;    &lt;slide id=&quot;{82A131DD-BC94-4FEF-AE66-AAF6656DA93D}&quot; pptId=&quot;311&quot;/&gt;&#10;    &lt;slide id=&quot;{060B80D5-748F-4419-B226-C48551B1BEA8}&quot; pptId=&quot;313&quot;/&gt;&#10;    &lt;slide id=&quot;{EDF7CF1B-9E78-4853-B4C3-A9C2D2DB1A22}&quot; pptId=&quot;314&quot;/&gt;&#10;    &lt;slide id=&quot;{F2085F74-AF76-46C2-82FB-B9B9F5F43AED}&quot; pptId=&quot;315&quot;/&gt;&#10;    &lt;slide id=&quot;{690DD59B-377E-4493-8DB5-271C22962A06}&quot; pptId=&quot;317&quot;/&gt;&#10;    &lt;slide id=&quot;{F5F2FA31-1ED0-4FAA-B1E3-B41529692D40}&quot; pptId=&quot;318&quot;/&gt;&#10;    &lt;slide id=&quot;{AB79EA3F-01CF-4DB5-8CA2-0F58C9B051FB}&quot; pptId=&quot;323&quot;/&gt;&#10;    &lt;slide id=&quot;{B01BDCCB-E118-4AF5-96DC-699C57F6DACE}&quot; pptId=&quot;324&quot;/&gt;&#10;    &lt;slide id=&quot;{9B9181EC-EDE0-4300-AA4C-EA9576789868}&quot; pptId=&quot;320&quot;/&gt;&#10;    &lt;slide id=&quot;{03ACD8C2-D3F5-4BCB-941A-A55A5246F146}&quot; pptId=&quot;325&quot;/&gt;&#10;    &lt;slide id=&quot;{28529124-BAA7-40A9-95B4-F836846B911F}&quot; pptId=&quot;326&quot;/&gt;&#10;    &lt;slide id=&quot;{B68BAB8D-B9B2-4E26-8185-ED755424B666}&quot; pptId=&quot;327&quot;/&gt;&#10;    &lt;slide id=&quot;{A99DDE04-4073-4B11-B279-DE1EB3565665}&quot; pptId=&quot;328&quot;/&gt;&#10;    &lt;slide id=&quot;{17CBE2CF-3D84-4BE4-A983-683DB2BFC959}&quot; pptId=&quot;329&quot;/&gt;&#10;    &lt;slide id=&quot;{AD067819-BADF-4C75-9182-BC07D9325D2F}&quot; pptId=&quot;330&quot;/&gt;&#10;    &lt;slide id=&quot;{D0C95B36-4BCA-4F90-86E7-CADD384C27DC}&quot; pptId=&quot;347&quot;/&gt;&#10;    &lt;slide id=&quot;{0A5E0F45-EF3E-4D58-BF50-5A154BAEACFD}&quot; pptId=&quot;348&quot;/&gt;&#10;    &lt;slide id=&quot;{C70F6FFE-13B2-45F4-B150-CDF487976E69}&quot; pptId=&quot;332&quot;/&gt;&#10;    &lt;slide id=&quot;{4D6D3F3D-D9CA-4830-A77D-311E3A5B3217}&quot; pptId=&quot;333&quot;/&gt;&#10;    &lt;slide id=&quot;{28803C02-BCF2-4094-9EAA-EA3DF20DD3F5}&quot; pptId=&quot;334&quot;/&gt;&#10;    &lt;slide id=&quot;{E4FCC3A2-1E2F-422A-888F-549B3C0A9B7B}&quot; pptId=&quot;343&quot;/&gt;&#10;    &lt;slide id=&quot;{26AFC3AB-3A2D-4E4E-80E0-97A7125CD44A}&quot; pptId=&quot;336&quot;/&gt;&#10;    &lt;slide id=&quot;{4ACD1AFC-2F18-4F80-ADF5-56AB5CAF6D96}&quot; pptId=&quot;337&quot;/&gt;&#10;    &lt;slide id=&quot;{1FEFAF23-EB23-4BA2-AF2C-CEC9E27A4790}&quot; pptId=&quot;338&quot;/&gt;&#10;    &lt;slide id=&quot;{6D1A1813-BD9F-47E0-B265-5416A6ED4CC2}&quot; pptId=&quot;339&quot;/&gt;&#10;    &lt;slide id=&quot;{1EB36ED7-E005-4289-97BC-1DA9DB1AF127}&quot; pptId=&quot;340&quot;/&gt;&#10;    &lt;slide id=&quot;{12507723-A87E-4178-918C-5C3D2BEDE4A9}&quot; pptId=&quot;284&quot;/&gt;&#10;    &lt;slide id=&quot;{44C2F9C6-0840-4459-8B96-10D5594017F3}&quot; pptId=&quot;342&quot;/&gt;&#10;    &lt;slide id=&quot;{D24B5CFB-F78A-4BA5-AB94-2819D01BCFCA}&quot; pptId=&quot;349&quot;/&gt;&#10;    &lt;slide id=&quot;{7039D2DC-67C8-4AD0-9842-C7BE0F7EC87D}&quot; pptId=&quot;344&quot;/&gt;&#10;    &lt;slide id=&quot;{B482F769-D0CF-4526-80E0-B3BC40EBA0BC}&quot; pptId=&quot;345&quot;/&gt;&#10;    &lt;slide id=&quot;{C46BD08E-548C-49D7-92E1-E5EDE21BCED3}&quot; pptId=&quot;350&quot;/&gt;&#10;    &lt;slide id=&quot;{B1DF7B2F-45E7-475B-8D5A-59C15B36CC96}&quot; pptId=&quot;346&quot;/&gt;&#10;    &lt;slide id=&quot;{263252EE-91FA-4C9B-87D6-480051B47649}&quot; pptId=&quot;277&quot;/&gt;&#10;  &lt;/slides&gt;&#10;&#10;  &lt;narration&gt;&#10;    &lt;audioTracks&gt;&#10;      &lt;audioTrack muted=&quot;false&quot; name=&quot;Gth_ba204128i (1)&quot; resource=&quot;0fff43c5&quot; slideId=&quot;{DAB5F258-FBFB-4828-BE7A-6A56AF32F210}&quot; startTime=&quot;0&quot; stepIndex=&quot;0&quot; volume=&quot;1&quot;&gt;&#10;        &lt;audio channels=&quot;1&quot; format=&quot;fltp&quot; sampleRate=&quot;48000&quot;/&gt;&#10;      &lt;/audioTrack&gt;&#10;      &lt;audioTrack muted=&quot;false&quot; name=&quot;Gth_ba204128i (1) (2)&quot; resource=&quot;3fdeec38&quot; slideId=&quot;{09C9D482-C279-44A0-9C71-5854C55F41B1}&quot; startTime=&quot;0&quot; stepIndex=&quot;0&quot; volume=&quot;1&quot;&gt;&#10;        &lt;audio channels=&quot;1&quot; format=&quot;fltp&quot; sampleRate=&quot;48000&quot;/&gt;&#10;      &lt;/audioTrack&gt;&#10;      &lt;audioTrack muted=&quot;false&quot; name=&quot;TT._Thanh_La204131ng_13&quot; resource=&quot;e2a1daf3&quot; slideId=&quot;{6602C0CC-9747-44A5-9F37-E066EB34DA42}&quot; startTime=&quot;0&quot; stepIndex=&quot;0&quot; volume=&quot;1&quot;&gt;&#10;        &lt;audio channels=&quot;1&quot; format=&quot;fltp&quot; sampleRate=&quot;48000&quot;/&gt;&#10;      &lt;/audioTrack&gt;&#10;      &lt;audioTrack muted=&quot;false&quot; name=&quot;Gthieu_ba204128i_4&quot; resource=&quot;c3bec6af&quot; slideId=&quot;{82A131DD-BC94-4FEF-AE66-AAF6656DA93D}&quot; startTime=&quot;0&quot; volume=&quot;1&quot;&gt;&#10;        &lt;audio channels=&quot;1&quot; format=&quot;fltp&quot; sampleRate=&quot;48000&quot;/&gt;&#10;      &lt;/audioTrack&gt;&#10;      &lt;audioTrack muted=&quot;false&quot; name=&quot;28n_luye204163204130n_196145o204163c&quot; resource=&quot;747e35eb&quot; slideId=&quot;{060B80D5-748F-4419-B226-C48551B1BEA8}&quot; startTime=&quot;0&quot; stepIndex=&quot;0&quot; volume=&quot;1&quot;&gt;&#10;        &lt;audio channels=&quot;1&quot; format=&quot;fltp&quot; sampleRate=&quot;48000&quot;/&gt;&#10;      &lt;/audioTrack&gt;&#10;      &lt;audioTrack muted=&quot;false&quot; name=&quot;Kho204130204137_2&quot; resource=&quot;da143e64&quot; slideId=&quot;{F2085F74-AF76-46C2-82FB-B9B9F5F43AED}&quot; startTime=&quot;0&quot; stepIndex=&quot;0&quot; volume=&quot;1&quot;&gt;&#10;        &lt;audio channels=&quot;1&quot; format=&quot;fltp&quot; sampleRate=&quot;48000&quot;/&gt;&#10;      &lt;/audioTrack&gt;&#10;      &lt;audioTrack muted=&quot;false&quot; name=&quot;Kho204130204137_1&quot; resource=&quot;a717e0d7&quot; slideId=&quot;{EDF7CF1B-9E78-4853-B4C3-A9C2D2DB1A22}&quot; startTime=&quot;0&quot; stepIndex=&quot;0&quot; volume=&quot;1&quot;&gt;&#10;        &lt;audio channels=&quot;1&quot; format=&quot;fltp&quot; sampleRate=&quot;48000&quot;/&gt;&#10;      &lt;/audioTrack&gt;&#10;      &lt;audioTrack muted=&quot;false&quot; name=&quot;Kho204130204137_3&quot; resource=&quot;2e48bc4c&quot; slideId=&quot;{690DD59B-377E-4493-8DB5-271C22962A06}&quot; startTime=&quot;0&quot; stepIndex=&quot;0&quot; volume=&quot;1&quot;&gt;&#10;        &lt;audio channels=&quot;1&quot; format=&quot;fltp&quot; sampleRate=&quot;480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9B9181EC-EDE0-4300-AA4C-EA957678986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75"/>
  <p:tag name="ISPRING_SLIDE_ID_2" val="{28529124-BAA7-40A9-95B4-F836846B911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75"/>
  <p:tag name="ISPRING_SLIDE_ID_2" val="{17CBE2CF-3D84-4BE4-A983-683DB2BFC95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75"/>
  <p:tag name="ISPRING_SLIDE_ID_2" val="{AD067819-BADF-4C75-9182-BC07D9325D2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D0C95B36-4BCA-4F90-86E7-CADD384C27D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5"/>
  <p:tag name="ISPRING_CUSTOM_TIMING_USED" val="1"/>
  <p:tag name="ISPRING_SLIDE_ID_2" val="{0A5E0F45-EF3E-4D58-BF50-5A154BAEACF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8803C02-BCF2-4094-9EAA-EA3DF20DD3F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75"/>
  <p:tag name="ISPRING_SLIDE_ID_2" val="{6D1A1813-BD9F-47E0-B265-5416A6ED4CC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2507723-A87E-4178-918C-5C3D2BEDE4A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5"/>
  <p:tag name="ISPRING_SLIDE_ID_2" val="{D24B5CFB-F78A-4BA5-AB94-2819D01BCFC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893"/>
  <p:tag name="ISPRING_SLIDE_ID_2" val="{DF072FED-B5C6-407B-8F8C-5745BDF16E3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B1DF7B2F-45E7-475B-8D5A-59C15B36CC9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B482F769-D0CF-4526-80E0-B3BC40EBA0B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63252EE-91FA-4C9B-87D6-480051B4764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63252EE-91FA-4C9B-87D6-480051B4764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836"/>
  <p:tag name="ISPRING_SLIDE_ID_2" val="{DAB5F258-FBFB-4828-BE7A-6A56AF32F21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341|0.987|1.17|1.049|1|1.075|1.034|1.031|1.082|1.01|1.095|0.78"/>
  <p:tag name="GENSWF_ADVANCE_TIME" val="15.381"/>
  <p:tag name="ISPRING_SLIDE_ID_2" val="{09C9D482-C279-44A0-9C71-5854C55F41B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893"/>
  <p:tag name="ISPRING_SLIDE_ID_2" val="{DF072FED-B5C6-407B-8F8C-5745BDF16E3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DF7CF1B-9E78-4853-B4C3-A9C2D2DB1A22}"/>
  <p:tag name="GENSWF_ADVANCE_TIME" val="19.0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DF7CF1B-9E78-4853-B4C3-A9C2D2DB1A22}"/>
  <p:tag name="GENSWF_ADVANCE_TIME" val="19.0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1163</Words>
  <Application>Microsoft Office PowerPoint</Application>
  <PresentationFormat>Custom</PresentationFormat>
  <Paragraphs>184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INTEL</cp:lastModifiedBy>
  <cp:revision>147</cp:revision>
  <dcterms:created xsi:type="dcterms:W3CDTF">2020-12-13T16:11:30Z</dcterms:created>
  <dcterms:modified xsi:type="dcterms:W3CDTF">2021-12-14T13:35:44Z</dcterms:modified>
</cp:coreProperties>
</file>