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57" r:id="rId6"/>
    <p:sldId id="258" r:id="rId7"/>
    <p:sldId id="262" r:id="rId8"/>
    <p:sldId id="267" r:id="rId9"/>
    <p:sldId id="266" r:id="rId10"/>
    <p:sldId id="263" r:id="rId11"/>
    <p:sldId id="264" r:id="rId12"/>
    <p:sldId id="268" r:id="rId13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956" y="1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62540-6C84-45D7-A6EF-BF88461276D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1059351" y="1504697"/>
            <a:ext cx="12415454" cy="9087103"/>
          </a:xfrm>
          <a:prstGeom prst="rect">
            <a:avLst/>
          </a:prstGeom>
          <a:noFill/>
        </p:spPr>
        <p:txBody>
          <a:bodyPr spcFirstLastPara="1" lIns="149650" tIns="74825" rIns="149650" bIns="74825" numCol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TẬP ĐỌC 5 - TUẦN 1 - TIẾT 1</a:t>
            </a: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78131" y="152401"/>
            <a:ext cx="14436576" cy="9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3504573" y="3753888"/>
            <a:ext cx="7924800" cy="72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10210174" y="4018048"/>
            <a:ext cx="7924800" cy="72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69637">
            <a:off x="-96074" y="6694031"/>
            <a:ext cx="179204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020752">
            <a:off x="12949478" y="176250"/>
            <a:ext cx="179204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619011">
            <a:off x="12889257" y="6440457"/>
            <a:ext cx="1313464" cy="216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64617">
            <a:off x="476223" y="-168129"/>
            <a:ext cx="1311628" cy="21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96912" y="4341474"/>
            <a:ext cx="14436576" cy="205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9650" tIns="74825" rIns="149650" bIns="74825">
            <a:spAutoFit/>
          </a:bodyPr>
          <a:lstStyle/>
          <a:p>
            <a:pPr algn="ctr"/>
            <a:r>
              <a:rPr lang="en-US" sz="9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9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9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9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9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2"/>
          <p:cNvSpPr txBox="1">
            <a:spLocks noChangeArrowheads="1"/>
          </p:cNvSpPr>
          <p:nvPr/>
        </p:nvSpPr>
        <p:spPr bwMode="auto">
          <a:xfrm>
            <a:off x="2866713" y="7125125"/>
            <a:ext cx="8487087" cy="102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9650" tIns="74825" rIns="149650" bIns="74825">
            <a:spAutoFit/>
          </a:bodyPr>
          <a:lstStyle/>
          <a:p>
            <a:pPr algn="ctr"/>
            <a:r>
              <a:rPr lang="en-US" sz="5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sz="5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Trâm</a:t>
            </a:r>
            <a:endParaRPr lang="en-US" sz="5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83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13868400" cy="681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mong,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Non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4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76200"/>
            <a:ext cx="793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3650" y="1933281"/>
            <a:ext cx="31229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GB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GB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3583" y="4023931"/>
            <a:ext cx="29209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GB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mong</a:t>
            </a:r>
            <a:endParaRPr lang="en-US" sz="4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4150" y="4021975"/>
            <a:ext cx="19720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GB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endParaRPr lang="en-US" sz="4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6683" y="5072150"/>
            <a:ext cx="21419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GB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4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9567" y="5769606"/>
            <a:ext cx="21419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GB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4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0675" y="7174456"/>
            <a:ext cx="224933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640081"/>
            <a:ext cx="5494394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640081"/>
            <a:ext cx="2179384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990600" y="2286000"/>
            <a:ext cx="13258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	                             </a:t>
            </a:r>
            <a:r>
              <a:rPr kumimoji="0" lang="en-GB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kumimoji="0" lang="en-GB" sz="4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7800" y="1295400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1771" y="0"/>
            <a:ext cx="8230720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61366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7280" y="2082834"/>
            <a:ext cx="12435840" cy="2031968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1748" name="Picture 4" descr="11_iykim2000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1" y="102870"/>
            <a:ext cx="14534538" cy="802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4290061" y="1419750"/>
            <a:ext cx="6566535" cy="1601057"/>
          </a:xfrm>
          <a:prstGeom prst="rect">
            <a:avLst/>
          </a:prstGeom>
        </p:spPr>
        <p:txBody>
          <a:bodyPr wrap="none" lIns="111511" tIns="55756" rIns="111511" bIns="55756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4300" kern="10" dirty="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Giờ học kết thúc</a:t>
            </a: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3771900" y="3104390"/>
            <a:ext cx="7690486" cy="1179433"/>
          </a:xfrm>
          <a:prstGeom prst="rect">
            <a:avLst/>
          </a:prstGeom>
        </p:spPr>
        <p:txBody>
          <a:bodyPr wrap="none" lIns="111511" tIns="55756" rIns="111511" bIns="55756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4300" kern="10" dirty="0">
                <a:ln w="2857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Chúc các em vui vẻ, học tập tốt!</a:t>
            </a:r>
            <a:endParaRPr lang="vi-VN" sz="4300" kern="10" dirty="0">
              <a:ln w="285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3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143F8C-4837-413F-8894-B2C407868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8458200" cy="8208612"/>
          </a:xfrm>
          <a:prstGeom prst="rect">
            <a:avLst/>
          </a:prstGeom>
        </p:spPr>
      </p:pic>
      <p:pic>
        <p:nvPicPr>
          <p:cNvPr id="3" name="Picture 5" descr="WhitecornerFlower">
            <a:extLst>
              <a:ext uri="{FF2B5EF4-FFF2-40B4-BE49-F238E27FC236}">
                <a16:creationId xmlns:a16="http://schemas.microsoft.com/office/drawing/2014/main" id="{017542A2-0C44-400A-AFF3-A10F679B7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" y="-29654"/>
            <a:ext cx="1645920" cy="160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WhitecornerFlower">
            <a:extLst>
              <a:ext uri="{FF2B5EF4-FFF2-40B4-BE49-F238E27FC236}">
                <a16:creationId xmlns:a16="http://schemas.microsoft.com/office/drawing/2014/main" id="{52C880D5-0CA5-437B-AF77-45A64747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6547">
            <a:off x="12959373" y="-44125"/>
            <a:ext cx="1604772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WhitecornerFlower">
            <a:extLst>
              <a:ext uri="{FF2B5EF4-FFF2-40B4-BE49-F238E27FC236}">
                <a16:creationId xmlns:a16="http://schemas.microsoft.com/office/drawing/2014/main" id="{F53BACEC-C106-4D49-BEAD-71EB392D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6614">
            <a:off x="12926112" y="6567918"/>
            <a:ext cx="1645920" cy="160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hitecornerFlower">
            <a:extLst>
              <a:ext uri="{FF2B5EF4-FFF2-40B4-BE49-F238E27FC236}">
                <a16:creationId xmlns:a16="http://schemas.microsoft.com/office/drawing/2014/main" id="{7DD971E3-1FF4-4A7E-B933-33EE95AD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574" y="6583265"/>
            <a:ext cx="1604772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218210-1AB2-4CBD-93DF-BB2756277EC8}"/>
              </a:ext>
            </a:extLst>
          </p:cNvPr>
          <p:cNvSpPr txBox="1"/>
          <p:nvPr/>
        </p:nvSpPr>
        <p:spPr>
          <a:xfrm>
            <a:off x="11417616" y="2905066"/>
            <a:ext cx="2298384" cy="2143926"/>
          </a:xfrm>
          <a:prstGeom prst="rect">
            <a:avLst/>
          </a:prstGeom>
          <a:noFill/>
        </p:spPr>
        <p:txBody>
          <a:bodyPr wrap="square" lIns="111511" tIns="55756" rIns="111511" bIns="55756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17641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80" y="54799"/>
            <a:ext cx="1645920" cy="160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" y="6562110"/>
            <a:ext cx="1645920" cy="160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" y="20989"/>
            <a:ext cx="1645920" cy="160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hitecornerFlower">
            <a:extLst>
              <a:ext uri="{FF2B5EF4-FFF2-40B4-BE49-F238E27FC236}">
                <a16:creationId xmlns:a16="http://schemas.microsoft.com/office/drawing/2014/main" id="{F25B9845-CB05-49DB-8C6C-BF766DDA6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74983" y="6624828"/>
            <a:ext cx="1645920" cy="160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4DA0CA-06EE-4529-8173-4EE6080ED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84" y="1168121"/>
            <a:ext cx="12762033" cy="7061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1771" y="0"/>
            <a:ext cx="8230720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" y="669871"/>
            <a:ext cx="2179384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640081"/>
            <a:ext cx="7630235" cy="1547670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4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28581315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" y="669871"/>
            <a:ext cx="2179384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640081"/>
            <a:ext cx="6836748" cy="1547670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0723" y="2457033"/>
            <a:ext cx="2660285" cy="809006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3094" y="2362200"/>
            <a:ext cx="3147598" cy="809006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4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8150859" y="2590802"/>
            <a:ext cx="1271" cy="5486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5276433"/>
            <a:ext cx="723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579186" y="6077873"/>
            <a:ext cx="129508" cy="5515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10600" y="3379970"/>
            <a:ext cx="6129183" cy="284033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thiết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5135" y="3295233"/>
            <a:ext cx="3004930" cy="148611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1771" y="0"/>
            <a:ext cx="8230720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640081"/>
            <a:ext cx="2179384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715" y="2065996"/>
            <a:ext cx="12396925" cy="136300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pPr>
              <a:buFontTx/>
              <a:buChar char="-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975360" y="2910840"/>
            <a:ext cx="13274040" cy="577596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35561" y="3886200"/>
            <a:ext cx="11932839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640081"/>
            <a:ext cx="6836748" cy="1547670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1771" y="0"/>
            <a:ext cx="8230720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640081"/>
            <a:ext cx="2179384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376" y="2366189"/>
            <a:ext cx="13236624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8016" y="5263277"/>
            <a:ext cx="1318138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sz="5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716281"/>
            <a:ext cx="6836748" cy="1547670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1771" y="0"/>
            <a:ext cx="8230720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640081"/>
            <a:ext cx="2179384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6266" y="2697540"/>
            <a:ext cx="127149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4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45493" y="4581942"/>
            <a:ext cx="1317530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đưaViệt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640081"/>
            <a:ext cx="6836748" cy="1547670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1771" y="0"/>
            <a:ext cx="8230720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1736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640081"/>
            <a:ext cx="2179384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6266" y="2240340"/>
            <a:ext cx="127149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4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mong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45493" y="4151055"/>
            <a:ext cx="1317530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4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640081"/>
            <a:ext cx="6836748" cy="1547670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1771" y="0"/>
            <a:ext cx="8230720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32170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" y="669871"/>
            <a:ext cx="2179384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6923" y="2128749"/>
            <a:ext cx="2442277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8694" y="2128749"/>
            <a:ext cx="2884706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071996" y="2012633"/>
            <a:ext cx="635" cy="3626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990600" y="5715000"/>
            <a:ext cx="13258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kumimoji="0" lang="en-GB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kumimoji="0" lang="en-GB" sz="4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2931469"/>
            <a:ext cx="6129183" cy="284033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thiết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2870" y="3142686"/>
            <a:ext cx="3004930" cy="148611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640081"/>
            <a:ext cx="6836748" cy="1547670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1771" y="0"/>
            <a:ext cx="8230720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695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677</Words>
  <Application>Microsoft Office PowerPoint</Application>
  <PresentationFormat>Custom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NuocViet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Tram Nguyen</cp:lastModifiedBy>
  <cp:revision>27</cp:revision>
  <dcterms:created xsi:type="dcterms:W3CDTF">2015-08-07T08:39:01Z</dcterms:created>
  <dcterms:modified xsi:type="dcterms:W3CDTF">2021-08-30T00:35:43Z</dcterms:modified>
</cp:coreProperties>
</file>