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7" r:id="rId3"/>
    <p:sldId id="272" r:id="rId4"/>
    <p:sldId id="289" r:id="rId5"/>
    <p:sldId id="258" r:id="rId6"/>
    <p:sldId id="274" r:id="rId7"/>
    <p:sldId id="275" r:id="rId8"/>
    <p:sldId id="291" r:id="rId9"/>
    <p:sldId id="276" r:id="rId10"/>
    <p:sldId id="293" r:id="rId11"/>
    <p:sldId id="294" r:id="rId12"/>
    <p:sldId id="277" r:id="rId13"/>
    <p:sldId id="278" r:id="rId14"/>
    <p:sldId id="296" r:id="rId15"/>
    <p:sldId id="299" r:id="rId16"/>
    <p:sldId id="298" r:id="rId17"/>
    <p:sldId id="300" r:id="rId18"/>
    <p:sldId id="301" r:id="rId19"/>
    <p:sldId id="302" r:id="rId20"/>
    <p:sldId id="303" r:id="rId21"/>
    <p:sldId id="304" r:id="rId22"/>
    <p:sldId id="306" r:id="rId23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8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552" y="-39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1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6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4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0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7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6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1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3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4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5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779A0-AD09-4F0D-9C61-34474ECBEFE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13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49"/>
            <a:ext cx="14630400" cy="8555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877" y="1069648"/>
            <a:ext cx="9614263" cy="298555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866" y="3108961"/>
            <a:ext cx="10272631" cy="2709236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6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– </a:t>
            </a:r>
            <a:r>
              <a:rPr 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</p:spTree>
    <p:extLst>
      <p:ext uri="{BB962C8B-B14F-4D97-AF65-F5344CB8AC3E}">
        <p14:creationId xmlns:p14="http://schemas.microsoft.com/office/powerpoint/2010/main" val="1125924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4975260" cy="95933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010" y="1081022"/>
            <a:ext cx="12618720" cy="1590676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992777" y="2412066"/>
            <a:ext cx="9718766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6683" y="3525188"/>
            <a:ext cx="8306506" cy="6647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3676650" y="296916"/>
            <a:ext cx="7581900" cy="78790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296916"/>
            <a:ext cx="1771650" cy="78790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44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087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975260" cy="9593363"/>
          </a:xfrm>
        </p:spPr>
      </p:pic>
      <p:pic>
        <p:nvPicPr>
          <p:cNvPr id="75780" name="Picture 4" descr="luoc do song ngoi vie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66928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 descr="duong-b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792" y="1318260"/>
            <a:ext cx="1985008" cy="666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7680960" y="2560322"/>
            <a:ext cx="4754880" cy="27470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lIns="109728" tIns="54864" rIns="109728" bIns="54864">
            <a:spAutoFit/>
          </a:bodyPr>
          <a:lstStyle>
            <a:lvl1pPr marL="53975" indent="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4300" dirty="0">
                <a:latin typeface="Times New Roman" panose="02020603050405020304" pitchFamily="18" charset="0"/>
              </a:rPr>
              <a:t>+ </a:t>
            </a:r>
            <a:r>
              <a:rPr lang="en-US" altLang="en-US" sz="43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4300" dirty="0">
                <a:latin typeface="Times New Roman" panose="02020603050405020304" pitchFamily="18" charset="0"/>
              </a:rPr>
              <a:t> </a:t>
            </a:r>
            <a:r>
              <a:rPr lang="en-US" altLang="en-US" sz="4300" dirty="0" err="1">
                <a:latin typeface="Times New Roman" panose="02020603050405020304" pitchFamily="18" charset="0"/>
              </a:rPr>
              <a:t>Bắc</a:t>
            </a:r>
            <a:r>
              <a:rPr lang="en-US" altLang="en-US" sz="4300" dirty="0">
                <a:latin typeface="Times New Roman" panose="02020603050405020304" pitchFamily="18" charset="0"/>
              </a:rPr>
              <a:t> </a:t>
            </a:r>
            <a:r>
              <a:rPr lang="en-US" altLang="en-US" sz="43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4300" dirty="0">
                <a:latin typeface="Times New Roman" panose="02020603050405020304" pitchFamily="18" charset="0"/>
              </a:rPr>
              <a:t> Nam, </a:t>
            </a:r>
            <a:r>
              <a:rPr lang="en-US" altLang="en-US" sz="43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4300" dirty="0">
                <a:latin typeface="Times New Roman" panose="02020603050405020304" pitchFamily="18" charset="0"/>
              </a:rPr>
              <a:t> </a:t>
            </a:r>
            <a:r>
              <a:rPr lang="en-US" altLang="en-US" sz="4300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4300" dirty="0">
                <a:latin typeface="Times New Roman" panose="02020603050405020304" pitchFamily="18" charset="0"/>
              </a:rPr>
              <a:t> </a:t>
            </a:r>
            <a:r>
              <a:rPr lang="en-US" altLang="en-US" sz="4300" dirty="0" err="1">
                <a:latin typeface="Times New Roman" panose="02020603050405020304" pitchFamily="18" charset="0"/>
              </a:rPr>
              <a:t>liền</a:t>
            </a:r>
            <a:r>
              <a:rPr lang="en-US" altLang="en-US" sz="4300" dirty="0">
                <a:latin typeface="Times New Roman" panose="02020603050405020304" pitchFamily="18" charset="0"/>
              </a:rPr>
              <a:t> </a:t>
            </a:r>
            <a:r>
              <a:rPr lang="en-US" altLang="en-US" sz="43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4300" dirty="0">
                <a:latin typeface="Times New Roman" panose="02020603050405020304" pitchFamily="18" charset="0"/>
              </a:rPr>
              <a:t> ta </a:t>
            </a:r>
            <a:r>
              <a:rPr lang="en-US" altLang="en-US" sz="4300" dirty="0" err="1">
                <a:latin typeface="Times New Roman" panose="02020603050405020304" pitchFamily="18" charset="0"/>
              </a:rPr>
              <a:t>dài</a:t>
            </a:r>
            <a:r>
              <a:rPr lang="en-US" altLang="en-US" sz="4300" dirty="0">
                <a:latin typeface="Times New Roman" panose="02020603050405020304" pitchFamily="18" charset="0"/>
              </a:rPr>
              <a:t> </a:t>
            </a:r>
            <a:r>
              <a:rPr lang="en-US" altLang="en-US" sz="4300" dirty="0" err="1">
                <a:latin typeface="Times New Roman" panose="02020603050405020304" pitchFamily="18" charset="0"/>
              </a:rPr>
              <a:t>bao</a:t>
            </a:r>
            <a:r>
              <a:rPr lang="en-US" altLang="en-US" sz="4300" dirty="0">
                <a:latin typeface="Times New Roman" panose="02020603050405020304" pitchFamily="18" charset="0"/>
              </a:rPr>
              <a:t> </a:t>
            </a:r>
            <a:r>
              <a:rPr lang="en-US" altLang="en-US" sz="4300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4300" dirty="0">
                <a:latin typeface="Times New Roman" panose="02020603050405020304" pitchFamily="18" charset="0"/>
              </a:rPr>
              <a:t> km?</a:t>
            </a:r>
          </a:p>
        </p:txBody>
      </p:sp>
      <p:sp>
        <p:nvSpPr>
          <p:cNvPr id="97310" name="Line 30"/>
          <p:cNvSpPr>
            <a:spLocks noChangeShapeType="1"/>
          </p:cNvSpPr>
          <p:nvPr/>
        </p:nvSpPr>
        <p:spPr bwMode="auto">
          <a:xfrm>
            <a:off x="3529966" y="200028"/>
            <a:ext cx="219074" cy="76828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7311" name="Text Box 31"/>
          <p:cNvSpPr txBox="1">
            <a:spLocks noChangeArrowheads="1"/>
          </p:cNvSpPr>
          <p:nvPr/>
        </p:nvSpPr>
        <p:spPr bwMode="auto">
          <a:xfrm rot="16200000">
            <a:off x="2039303" y="3538537"/>
            <a:ext cx="2286000" cy="695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09728" tIns="54864" rIns="109728" bIns="54864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1650 km</a:t>
            </a:r>
          </a:p>
        </p:txBody>
      </p:sp>
      <p:sp>
        <p:nvSpPr>
          <p:cNvPr id="97316" name="Text Box 36"/>
          <p:cNvSpPr txBox="1">
            <a:spLocks noChangeArrowheads="1"/>
          </p:cNvSpPr>
          <p:nvPr/>
        </p:nvSpPr>
        <p:spPr bwMode="auto">
          <a:xfrm>
            <a:off x="7680960" y="5577842"/>
            <a:ext cx="4754880" cy="2305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lIns="109728" tIns="54864" rIns="109728" bIns="54864">
            <a:spAutoFit/>
          </a:bodyPr>
          <a:lstStyle>
            <a:lvl1pPr marL="53975" indent="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4800" dirty="0">
                <a:latin typeface="Times New Roman" panose="02020603050405020304" pitchFamily="18" charset="0"/>
              </a:rPr>
              <a:t>+ </a:t>
            </a:r>
            <a:r>
              <a:rPr lang="en-US" altLang="en-US" sz="4800" dirty="0" err="1">
                <a:latin typeface="Times New Roman" panose="02020603050405020304" pitchFamily="18" charset="0"/>
              </a:rPr>
              <a:t>Nơi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hẹp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4800" dirty="0">
                <a:latin typeface="Times New Roman" panose="02020603050405020304" pitchFamily="18" charset="0"/>
              </a:rPr>
              <a:t> ta </a:t>
            </a:r>
            <a:r>
              <a:rPr lang="en-US" altLang="en-US" sz="4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bao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4800" dirty="0">
                <a:latin typeface="Times New Roman" panose="02020603050405020304" pitchFamily="18" charset="0"/>
              </a:rPr>
              <a:t> km?</a:t>
            </a:r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 flipV="1">
            <a:off x="4084320" y="3451860"/>
            <a:ext cx="274320" cy="18288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109728" tIns="54864" rIns="109728" bIns="54864"/>
          <a:lstStyle/>
          <a:p>
            <a:pPr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7313" name="Text Box 33"/>
          <p:cNvSpPr txBox="1">
            <a:spLocks noChangeArrowheads="1"/>
          </p:cNvSpPr>
          <p:nvPr/>
        </p:nvSpPr>
        <p:spPr bwMode="auto">
          <a:xfrm rot="18979318">
            <a:off x="3992880" y="3314702"/>
            <a:ext cx="2286000" cy="1573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09728" tIns="54864" rIns="109728" bIns="54864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Đồng</a:t>
            </a:r>
            <a:r>
              <a:rPr lang="en-US" sz="3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Hới</a:t>
            </a:r>
            <a:endParaRPr lang="en-US" sz="38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3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&lt; 50 km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680960" y="274320"/>
            <a:ext cx="4754880" cy="20878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lIns="109728" tIns="54864" rIns="109728" bIns="54864">
            <a:spAutoFit/>
          </a:bodyPr>
          <a:lstStyle>
            <a:lvl1pPr marL="53975" indent="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4300" dirty="0">
                <a:latin typeface="Times New Roman" panose="02020603050405020304" pitchFamily="18" charset="0"/>
              </a:rPr>
              <a:t>+ </a:t>
            </a:r>
            <a:r>
              <a:rPr lang="en-US" altLang="en-US" sz="43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4300" dirty="0">
                <a:latin typeface="Times New Roman" panose="02020603050405020304" pitchFamily="18" charset="0"/>
              </a:rPr>
              <a:t> </a:t>
            </a:r>
            <a:r>
              <a:rPr lang="en-US" altLang="en-US" sz="4300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4300" dirty="0">
                <a:latin typeface="Times New Roman" panose="02020603050405020304" pitchFamily="18" charset="0"/>
              </a:rPr>
              <a:t> </a:t>
            </a:r>
            <a:r>
              <a:rPr lang="en-US" altLang="en-US" sz="4300" dirty="0" err="1">
                <a:latin typeface="Times New Roman" panose="02020603050405020304" pitchFamily="18" charset="0"/>
              </a:rPr>
              <a:t>liền</a:t>
            </a:r>
            <a:r>
              <a:rPr lang="en-US" altLang="en-US" sz="4300" dirty="0">
                <a:latin typeface="Times New Roman" panose="02020603050405020304" pitchFamily="18" charset="0"/>
              </a:rPr>
              <a:t> </a:t>
            </a:r>
            <a:r>
              <a:rPr lang="en-US" altLang="en-US" sz="43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4300" dirty="0">
                <a:latin typeface="Times New Roman" panose="02020603050405020304" pitchFamily="18" charset="0"/>
              </a:rPr>
              <a:t> ta </a:t>
            </a:r>
            <a:r>
              <a:rPr lang="en-US" altLang="en-US" sz="4300" dirty="0" err="1">
                <a:latin typeface="Times New Roman" panose="02020603050405020304" pitchFamily="18" charset="0"/>
              </a:rPr>
              <a:t>giống</a:t>
            </a:r>
            <a:r>
              <a:rPr lang="en-US" altLang="en-US" sz="4300" dirty="0">
                <a:latin typeface="Times New Roman" panose="02020603050405020304" pitchFamily="18" charset="0"/>
              </a:rPr>
              <a:t> </a:t>
            </a:r>
            <a:r>
              <a:rPr lang="en-US" altLang="en-US" sz="43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4300" dirty="0">
                <a:latin typeface="Times New Roman" panose="02020603050405020304" pitchFamily="18" charset="0"/>
              </a:rPr>
              <a:t> </a:t>
            </a:r>
            <a:r>
              <a:rPr lang="en-US" altLang="en-US" sz="4300" dirty="0" err="1">
                <a:latin typeface="Times New Roman" panose="02020603050405020304" pitchFamily="18" charset="0"/>
              </a:rPr>
              <a:t>gì</a:t>
            </a:r>
            <a:r>
              <a:rPr lang="en-US" altLang="en-US" sz="4300" dirty="0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8064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97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97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7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  <p:bldP spid="97311" grpId="0"/>
      <p:bldP spid="97316" grpId="0" animBg="1"/>
      <p:bldP spid="97313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4" y="-130627"/>
            <a:ext cx="14975260" cy="8988877"/>
          </a:xfrm>
        </p:spPr>
      </p:pic>
      <p:sp>
        <p:nvSpPr>
          <p:cNvPr id="3" name="Rectangle 2"/>
          <p:cNvSpPr/>
          <p:nvPr/>
        </p:nvSpPr>
        <p:spPr>
          <a:xfrm>
            <a:off x="773976" y="3010683"/>
            <a:ext cx="12279085" cy="1341906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alt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dạng </a:t>
            </a:r>
            <a:r>
              <a:rPr lang="vi-V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đất liền </a:t>
            </a:r>
            <a:r>
              <a:rPr lang="vi-VN" alt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hình chữ  S</a:t>
            </a:r>
            <a:r>
              <a:rPr lang="vi-VN" altLang="en-US" sz="4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u="sn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773974" y="3947430"/>
            <a:ext cx="12279085" cy="72635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1650 km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3976" y="4861608"/>
            <a:ext cx="12279085" cy="1341906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alt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Hới</a:t>
            </a:r>
            <a:r>
              <a:rPr lang="en-US" alt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u="sn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km.</a:t>
            </a:r>
          </a:p>
        </p:txBody>
      </p:sp>
      <p:sp>
        <p:nvSpPr>
          <p:cNvPr id="9" name="Rectangle 8"/>
          <p:cNvSpPr/>
          <p:nvPr/>
        </p:nvSpPr>
        <p:spPr>
          <a:xfrm>
            <a:off x="716826" y="6495152"/>
            <a:ext cx="12279084" cy="72635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alt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330.000 km</a:t>
            </a:r>
            <a:r>
              <a:rPr lang="en-US" altLang="en-US" sz="4000" b="1" u="sng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76650" y="296916"/>
            <a:ext cx="7581900" cy="78790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296916"/>
            <a:ext cx="1771650" cy="78790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44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17010" y="795272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Vị trí địa lí và giới hạn của nước ta</a:t>
            </a:r>
            <a:endParaRPr lang="en-US" sz="4000" b="1" dirty="0"/>
          </a:p>
        </p:txBody>
      </p:sp>
      <p:sp>
        <p:nvSpPr>
          <p:cNvPr id="13" name="Rectangle 12"/>
          <p:cNvSpPr/>
          <p:nvPr/>
        </p:nvSpPr>
        <p:spPr>
          <a:xfrm>
            <a:off x="992777" y="2126316"/>
            <a:ext cx="9718766" cy="72635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10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975260" cy="9593363"/>
          </a:xfrm>
        </p:spPr>
      </p:pic>
      <p:sp>
        <p:nvSpPr>
          <p:cNvPr id="3" name="Rectangle 2"/>
          <p:cNvSpPr/>
          <p:nvPr/>
        </p:nvSpPr>
        <p:spPr>
          <a:xfrm>
            <a:off x="1162596" y="3394603"/>
            <a:ext cx="10006148" cy="3434786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Nam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1650 km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km.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849085" y="1645921"/>
            <a:ext cx="1110343" cy="97971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07358" y="1791483"/>
            <a:ext cx="3405547" cy="849463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 LUẬN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67150" y="296916"/>
            <a:ext cx="7581900" cy="78790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296916"/>
            <a:ext cx="1771650" cy="78790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44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630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1"/>
            <a:ext cx="14630400" cy="9138157"/>
          </a:xfrm>
          <a:prstGeom prst="rect">
            <a:avLst/>
          </a:prstGeom>
        </p:spPr>
      </p:pic>
      <p:graphicFrame>
        <p:nvGraphicFramePr>
          <p:cNvPr id="60458" name="Group 4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87767609"/>
              </p:ext>
            </p:extLst>
          </p:nvPr>
        </p:nvGraphicFramePr>
        <p:xfrm>
          <a:off x="822960" y="998137"/>
          <a:ext cx="9692640" cy="5221674"/>
        </p:xfrm>
        <a:graphic>
          <a:graphicData uri="http://schemas.openxmlformats.org/drawingml/2006/table">
            <a:tbl>
              <a:tblPr/>
              <a:tblGrid>
                <a:gridCol w="5669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23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16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666" marR="134666" marT="54868" marB="54868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km</a:t>
                      </a:r>
                      <a:r>
                        <a:rPr kumimoji="0" lang="en-US" sz="3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666" marR="134666" marT="54868" marB="54868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3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666" marR="134666" marT="54868" marB="54868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9597</a:t>
                      </a:r>
                    </a:p>
                  </a:txBody>
                  <a:tcPr marL="134666" marR="134666" marT="54868" marB="54868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3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666" marR="134666" marT="54868" marB="54868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</a:t>
                      </a:r>
                    </a:p>
                  </a:txBody>
                  <a:tcPr marL="134666" marR="134666" marT="54868" marB="54868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3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</a:t>
                      </a:r>
                    </a:p>
                  </a:txBody>
                  <a:tcPr marL="134666" marR="134666" marT="54868" marB="54868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</a:p>
                  </a:txBody>
                  <a:tcPr marL="134666" marR="134666" marT="54868" marB="54868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3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Lào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666" marR="134666" marT="54868" marB="54868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</a:p>
                  </a:txBody>
                  <a:tcPr marL="134666" marR="134666" marT="54868" marB="54868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27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Cam-</a:t>
                      </a: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-chia</a:t>
                      </a:r>
                    </a:p>
                  </a:txBody>
                  <a:tcPr marL="134666" marR="134666" marT="54868" marB="54868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</a:p>
                  </a:txBody>
                  <a:tcPr marL="134666" marR="134666" marT="54868" marB="54868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4365" name="TextBox 5"/>
          <p:cNvSpPr txBox="1">
            <a:spLocks noChangeArrowheads="1"/>
          </p:cNvSpPr>
          <p:nvPr/>
        </p:nvSpPr>
        <p:spPr bwMode="auto">
          <a:xfrm>
            <a:off x="731520" y="6243572"/>
            <a:ext cx="8583930" cy="134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</a:p>
        </p:txBody>
      </p:sp>
      <p:sp>
        <p:nvSpPr>
          <p:cNvPr id="60459" name="Text Box 43"/>
          <p:cNvSpPr txBox="1">
            <a:spLocks noChangeArrowheads="1"/>
          </p:cNvSpPr>
          <p:nvPr/>
        </p:nvSpPr>
        <p:spPr bwMode="auto">
          <a:xfrm>
            <a:off x="2155372" y="-44419"/>
            <a:ext cx="6675120" cy="84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8" tIns="54864" rIns="109728" bIns="548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4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4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4800" b="1" u="sng" dirty="0">
                <a:solidFill>
                  <a:srgbClr val="FFFF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8934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5" grpId="0"/>
      <p:bldP spid="604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975260" cy="9593363"/>
          </a:xfrm>
        </p:spPr>
      </p:pic>
      <p:sp>
        <p:nvSpPr>
          <p:cNvPr id="3" name="Rectangle 2"/>
          <p:cNvSpPr/>
          <p:nvPr/>
        </p:nvSpPr>
        <p:spPr>
          <a:xfrm>
            <a:off x="535576" y="2466976"/>
            <a:ext cx="13485223" cy="441967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So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Cam-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-chia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Nam: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Cam-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-chia 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76650" y="296916"/>
            <a:ext cx="7581900" cy="78790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296916"/>
            <a:ext cx="1771650" cy="78790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44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5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975260" cy="9593363"/>
          </a:xfrm>
        </p:spPr>
      </p:pic>
      <p:sp>
        <p:nvSpPr>
          <p:cNvPr id="3" name="Right Arrow 2"/>
          <p:cNvSpPr/>
          <p:nvPr/>
        </p:nvSpPr>
        <p:spPr>
          <a:xfrm>
            <a:off x="1214846" y="2028826"/>
            <a:ext cx="1454003" cy="96256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5840" y="3394603"/>
            <a:ext cx="10463348" cy="461684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i="1" dirty="0">
                <a:solidFill>
                  <a:schemeClr val="bg1"/>
                </a:solidFill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nằm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bán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đảo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thuộc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vực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Á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gồm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liền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biển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giống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biển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rộng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thuộc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Biển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đảo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quần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đảo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7854" y="2042244"/>
            <a:ext cx="3161212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GHI NHỚ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67150" y="296916"/>
            <a:ext cx="7581900" cy="78790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296916"/>
            <a:ext cx="1771650" cy="78790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44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1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43DF43-B6F7-425E-8276-999CE3FBE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29" name="Ghen-Co-Vy-MIN-ERIK">
            <a:hlinkClick r:id="" action="ppaction://media"/>
            <a:extLst>
              <a:ext uri="{FF2B5EF4-FFF2-40B4-BE49-F238E27FC236}">
                <a16:creationId xmlns:a16="http://schemas.microsoft.com/office/drawing/2014/main" xmlns="" id="{A165C587-C185-454F-9968-B20130E6B81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67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9345" y="7648250"/>
            <a:ext cx="731520" cy="731520"/>
          </a:xfrm>
          <a:prstGeom prst="rect">
            <a:avLst/>
          </a:prstGeom>
        </p:spPr>
      </p:pic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xmlns="" id="{80E3ADB4-6837-4F51-B3B2-FB7C939C4B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62197" r="38456" b="16132"/>
          <a:stretch/>
        </p:blipFill>
        <p:spPr>
          <a:xfrm>
            <a:off x="5574637" y="3433952"/>
            <a:ext cx="3188518" cy="15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9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1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2B5267-2B5C-4621-8EBE-9A6426887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" y="0"/>
            <a:ext cx="14630400" cy="88580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4027" y="3895680"/>
            <a:ext cx="2078602" cy="16704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312673" y="3733756"/>
            <a:ext cx="1775506" cy="16704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4505" y="4350124"/>
            <a:ext cx="2078602" cy="1670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6721656" y="3795209"/>
            <a:ext cx="1775506" cy="16704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70523" y="2128823"/>
            <a:ext cx="2078602" cy="16704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1701227" y="1625655"/>
            <a:ext cx="1775506" cy="16704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1" y="3057993"/>
            <a:ext cx="1187221" cy="1091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3443180" y="3057993"/>
            <a:ext cx="1187221" cy="10918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59129" y="5095996"/>
            <a:ext cx="2420378" cy="2911038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xmlns="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6017131" y="7397524"/>
            <a:ext cx="2596141" cy="921116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xmlns="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290" y="4045525"/>
            <a:ext cx="8428097" cy="4564097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xmlns="" id="{5239D320-9B7E-431F-9A33-190B6FEBED3B}"/>
              </a:ext>
            </a:extLst>
          </p:cNvPr>
          <p:cNvSpPr/>
          <p:nvPr/>
        </p:nvSpPr>
        <p:spPr>
          <a:xfrm>
            <a:off x="8724452" y="6100853"/>
            <a:ext cx="2420470" cy="64148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6B2023A-41E6-496F-A5A1-DAC3B4804349}"/>
              </a:ext>
            </a:extLst>
          </p:cNvPr>
          <p:cNvSpPr txBox="1"/>
          <p:nvPr/>
        </p:nvSpPr>
        <p:spPr>
          <a:xfrm>
            <a:off x="8600012" y="4613587"/>
            <a:ext cx="4995928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xmlns="" id="{81EC8A33-F2A1-4771-B0FC-8306D78EA487}"/>
              </a:ext>
            </a:extLst>
          </p:cNvPr>
          <p:cNvSpPr/>
          <p:nvPr/>
        </p:nvSpPr>
        <p:spPr>
          <a:xfrm>
            <a:off x="8772402" y="6949440"/>
            <a:ext cx="2372521" cy="660929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xmlns="" id="{F680300E-5002-42B6-BD58-38DD187D1D9B}"/>
              </a:ext>
            </a:extLst>
          </p:cNvPr>
          <p:cNvSpPr/>
          <p:nvPr/>
        </p:nvSpPr>
        <p:spPr>
          <a:xfrm>
            <a:off x="11326990" y="6100853"/>
            <a:ext cx="2232300" cy="64148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xmlns="" id="{9A6F4D4E-5A24-4779-A207-95E73743C5A6}"/>
              </a:ext>
            </a:extLst>
          </p:cNvPr>
          <p:cNvSpPr/>
          <p:nvPr/>
        </p:nvSpPr>
        <p:spPr>
          <a:xfrm>
            <a:off x="11326990" y="6960198"/>
            <a:ext cx="2232300" cy="660929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067C5FB-C138-468F-AA21-7F3753D0E61E}"/>
              </a:ext>
            </a:extLst>
          </p:cNvPr>
          <p:cNvSpPr txBox="1"/>
          <p:nvPr/>
        </p:nvSpPr>
        <p:spPr>
          <a:xfrm>
            <a:off x="7277253" y="7521290"/>
            <a:ext cx="963179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  <p:pic>
        <p:nvPicPr>
          <p:cNvPr id="29" name="Tieng-chuong-het-gio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14822" y="4077462"/>
            <a:ext cx="584836" cy="58483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224528" y="4009644"/>
            <a:ext cx="2743200" cy="11064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224528" y="4009644"/>
            <a:ext cx="2743200" cy="11064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224528" y="4009644"/>
            <a:ext cx="2743200" cy="11064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224528" y="4009644"/>
            <a:ext cx="2743200" cy="11064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6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224528" y="4009644"/>
            <a:ext cx="2743200" cy="11064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6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243462" y="4009644"/>
            <a:ext cx="2743200" cy="11064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6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294886" y="4009644"/>
            <a:ext cx="2743200" cy="11064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370224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35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6875 -0.13935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-7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125 -0.38217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6915 -0.13194 " pathEditMode="relative" rAng="0" ptsTypes="AA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50"/>
                            </p:stCondLst>
                            <p:childTnLst>
                              <p:par>
                                <p:cTn id="14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  <p:bldP spid="31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0F6648-1968-40F7-86D2-D5EF6F85FA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1841" y="5347263"/>
            <a:ext cx="2078602" cy="16704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6126559" y="5185338"/>
            <a:ext cx="1775506" cy="16704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56737" y="1241873"/>
            <a:ext cx="2078602" cy="1670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253888" y="686958"/>
            <a:ext cx="1775506" cy="16704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36968" y="686958"/>
            <a:ext cx="2078602" cy="16704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1667673" y="183790"/>
            <a:ext cx="1775506" cy="16704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1" y="3057993"/>
            <a:ext cx="1187221" cy="1091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3443180" y="3057993"/>
            <a:ext cx="1187221" cy="10918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59129" y="5095996"/>
            <a:ext cx="2420378" cy="2911038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xmlns="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6017131" y="7397524"/>
            <a:ext cx="2596141" cy="921116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xmlns="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096" y="4313817"/>
            <a:ext cx="8089852" cy="4380926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xmlns="" id="{5239D320-9B7E-431F-9A33-190B6FEBED3B}"/>
              </a:ext>
            </a:extLst>
          </p:cNvPr>
          <p:cNvSpPr/>
          <p:nvPr/>
        </p:nvSpPr>
        <p:spPr>
          <a:xfrm>
            <a:off x="8886849" y="5970494"/>
            <a:ext cx="2417231" cy="77184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vi-VN" sz="1600" b="1" dirty="0">
                <a:cs typeface="Arial" panose="020B0604020202020204" pitchFamily="34" charset="0"/>
              </a:rPr>
              <a:t>A. </a:t>
            </a:r>
            <a:r>
              <a:rPr lang="en-US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630000 km</a:t>
            </a:r>
            <a:r>
              <a:rPr lang="en-US" sz="17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6B2023A-41E6-496F-A5A1-DAC3B4804349}"/>
              </a:ext>
            </a:extLst>
          </p:cNvPr>
          <p:cNvSpPr txBox="1"/>
          <p:nvPr/>
        </p:nvSpPr>
        <p:spPr>
          <a:xfrm>
            <a:off x="8767482" y="4636547"/>
            <a:ext cx="4828457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km2?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xmlns="" id="{81EC8A33-F2A1-4771-B0FC-8306D78EA487}"/>
              </a:ext>
            </a:extLst>
          </p:cNvPr>
          <p:cNvSpPr/>
          <p:nvPr/>
        </p:nvSpPr>
        <p:spPr>
          <a:xfrm>
            <a:off x="8886848" y="6855765"/>
            <a:ext cx="2440140" cy="76536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vi-VN" sz="1600" b="1" dirty="0">
                <a:cs typeface="Arial" panose="020B0604020202020204" pitchFamily="34" charset="0"/>
              </a:rPr>
              <a:t>C. </a:t>
            </a:r>
            <a:r>
              <a:rPr lang="en-US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430000 km</a:t>
            </a:r>
            <a:r>
              <a:rPr lang="en-US" sz="17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xmlns="" id="{F680300E-5002-42B6-BD58-38DD187D1D9B}"/>
              </a:ext>
            </a:extLst>
          </p:cNvPr>
          <p:cNvSpPr/>
          <p:nvPr/>
        </p:nvSpPr>
        <p:spPr>
          <a:xfrm>
            <a:off x="11304081" y="5968773"/>
            <a:ext cx="2011610" cy="77356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vi-VN" sz="1600" b="1" dirty="0">
                <a:cs typeface="Arial" panose="020B0604020202020204" pitchFamily="34" charset="0"/>
              </a:rPr>
              <a:t>B. </a:t>
            </a:r>
            <a:r>
              <a:rPr lang="en-US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530000 km</a:t>
            </a:r>
            <a:r>
              <a:rPr lang="en-US" sz="17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xmlns="" id="{9A6F4D4E-5A24-4779-A207-95E73743C5A6}"/>
              </a:ext>
            </a:extLst>
          </p:cNvPr>
          <p:cNvSpPr/>
          <p:nvPr/>
        </p:nvSpPr>
        <p:spPr>
          <a:xfrm>
            <a:off x="11326989" y="6855765"/>
            <a:ext cx="1988701" cy="76536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vi-VN" sz="1600" b="1" dirty="0">
                <a:cs typeface="Arial" panose="020B0604020202020204" pitchFamily="34" charset="0"/>
              </a:rPr>
              <a:t>D. </a:t>
            </a:r>
            <a:r>
              <a:rPr lang="en-US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330000 km</a:t>
            </a:r>
            <a:r>
              <a:rPr lang="en-US" sz="17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1600" b="1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067C5FB-C138-468F-AA21-7F3753D0E61E}"/>
              </a:ext>
            </a:extLst>
          </p:cNvPr>
          <p:cNvSpPr txBox="1"/>
          <p:nvPr/>
        </p:nvSpPr>
        <p:spPr>
          <a:xfrm>
            <a:off x="7277253" y="7521290"/>
            <a:ext cx="114744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pic>
        <p:nvPicPr>
          <p:cNvPr id="20" name="Tieng-chuong-het-gio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933207" y="1554064"/>
            <a:ext cx="584836" cy="58483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502078" y="7123176"/>
            <a:ext cx="2743200" cy="11064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68630" y="7123176"/>
            <a:ext cx="2743200" cy="11064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50704" y="7167696"/>
            <a:ext cx="2743200" cy="11064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433380" y="7167696"/>
            <a:ext cx="2743200" cy="11064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6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85354" y="7123176"/>
            <a:ext cx="2743200" cy="11064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6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416054" y="7123176"/>
            <a:ext cx="2743200" cy="11064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6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450704" y="7123176"/>
            <a:ext cx="2743200" cy="11064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950037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3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075 -0.50972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-2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0248 -0.58495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17" y="-2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1849 0.02315 " pathEditMode="relative" rAng="0" ptsTypes="AA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50"/>
                            </p:stCondLst>
                            <p:childTnLst>
                              <p:par>
                                <p:cTn id="14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14401800" cy="81737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5025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D09DE4-8337-440A-B39F-F770F4C7BF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1" y="198"/>
            <a:ext cx="14630400" cy="822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0359" y="2222945"/>
            <a:ext cx="2078602" cy="16704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685077" y="2061021"/>
            <a:ext cx="1775506" cy="16704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4815" y="1328358"/>
            <a:ext cx="2078602" cy="1670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7631965" y="773443"/>
            <a:ext cx="1775506" cy="16704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18488" y="6040564"/>
            <a:ext cx="2078602" cy="16704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6649193" y="5537395"/>
            <a:ext cx="1775506" cy="16704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1" y="3057993"/>
            <a:ext cx="1187221" cy="1091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3443180" y="3057993"/>
            <a:ext cx="1187221" cy="10918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59129" y="5095996"/>
            <a:ext cx="2420378" cy="2911038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xmlns="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6017131" y="7397524"/>
            <a:ext cx="2596141" cy="921116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xmlns="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722" y="4704805"/>
            <a:ext cx="7210664" cy="3904817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xmlns="" id="{5239D320-9B7E-431F-9A33-190B6FEBED3B}"/>
              </a:ext>
            </a:extLst>
          </p:cNvPr>
          <p:cNvSpPr/>
          <p:nvPr/>
        </p:nvSpPr>
        <p:spPr>
          <a:xfrm>
            <a:off x="9260899" y="6204238"/>
            <a:ext cx="2029771" cy="64838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6B2023A-41E6-496F-A5A1-DAC3B4804349}"/>
              </a:ext>
            </a:extLst>
          </p:cNvPr>
          <p:cNvSpPr txBox="1"/>
          <p:nvPr/>
        </p:nvSpPr>
        <p:spPr>
          <a:xfrm>
            <a:off x="9260900" y="4882058"/>
            <a:ext cx="4335040" cy="121879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xmlns="" id="{81EC8A33-F2A1-4771-B0FC-8306D78EA487}"/>
              </a:ext>
            </a:extLst>
          </p:cNvPr>
          <p:cNvSpPr/>
          <p:nvPr/>
        </p:nvSpPr>
        <p:spPr>
          <a:xfrm>
            <a:off x="9260899" y="7083228"/>
            <a:ext cx="2029771" cy="62776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xmlns="" id="{F680300E-5002-42B6-BD58-38DD187D1D9B}"/>
              </a:ext>
            </a:extLst>
          </p:cNvPr>
          <p:cNvSpPr/>
          <p:nvPr/>
        </p:nvSpPr>
        <p:spPr>
          <a:xfrm>
            <a:off x="11474490" y="6204238"/>
            <a:ext cx="1968689" cy="64838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xmlns="" id="{9A6F4D4E-5A24-4779-A207-95E73743C5A6}"/>
              </a:ext>
            </a:extLst>
          </p:cNvPr>
          <p:cNvSpPr/>
          <p:nvPr/>
        </p:nvSpPr>
        <p:spPr>
          <a:xfrm>
            <a:off x="11474489" y="7083228"/>
            <a:ext cx="1968690" cy="62776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067C5FB-C138-468F-AA21-7F3753D0E61E}"/>
              </a:ext>
            </a:extLst>
          </p:cNvPr>
          <p:cNvSpPr txBox="1"/>
          <p:nvPr/>
        </p:nvSpPr>
        <p:spPr>
          <a:xfrm>
            <a:off x="7277253" y="7521290"/>
            <a:ext cx="114744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</a:p>
        </p:txBody>
      </p:sp>
      <p:pic>
        <p:nvPicPr>
          <p:cNvPr id="20" name="Tieng-chuong-het-gio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54669" y="7149561"/>
            <a:ext cx="584836" cy="58483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064374" y="7081742"/>
            <a:ext cx="2743200" cy="11064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64374" y="7081742"/>
            <a:ext cx="2743200" cy="11064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064374" y="7081742"/>
            <a:ext cx="2743200" cy="11064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64374" y="7081742"/>
            <a:ext cx="2743200" cy="11064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6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64374" y="7081742"/>
            <a:ext cx="2743200" cy="11064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6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64374" y="7081742"/>
            <a:ext cx="2743200" cy="11064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6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064374" y="7081742"/>
            <a:ext cx="2743200" cy="11064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730513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3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43073 -0.49305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-2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5795 0.06459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50"/>
                            </p:stCondLst>
                            <p:childTnLst>
                              <p:par>
                                <p:cTn id="9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714 -0.3537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50"/>
                            </p:stCondLst>
                            <p:childTnLst>
                              <p:par>
                                <p:cTn id="1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DEECC5-C825-4A9E-9A89-9A3E47777D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96847" y="2655084"/>
            <a:ext cx="2078602" cy="16704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941565" y="2493160"/>
            <a:ext cx="1775506" cy="16704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7293" y="5626823"/>
            <a:ext cx="2078602" cy="1670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6514443" y="5071908"/>
            <a:ext cx="1775506" cy="16704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06199" y="1755902"/>
            <a:ext cx="2078602" cy="16704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0836903" y="1252733"/>
            <a:ext cx="1775506" cy="16704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1" y="3057993"/>
            <a:ext cx="1187221" cy="1091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3443180" y="3057993"/>
            <a:ext cx="1187221" cy="10918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59129" y="5095996"/>
            <a:ext cx="2420378" cy="2911038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xmlns="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6017131" y="7397524"/>
            <a:ext cx="2596141" cy="921116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xmlns="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722" y="4704805"/>
            <a:ext cx="7210664" cy="3904817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xmlns="" id="{5239D320-9B7E-431F-9A33-190B6FEBED3B}"/>
              </a:ext>
            </a:extLst>
          </p:cNvPr>
          <p:cNvSpPr/>
          <p:nvPr/>
        </p:nvSpPr>
        <p:spPr>
          <a:xfrm>
            <a:off x="9416002" y="6035041"/>
            <a:ext cx="1910987" cy="69604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6B2023A-41E6-496F-A5A1-DAC3B4804349}"/>
              </a:ext>
            </a:extLst>
          </p:cNvPr>
          <p:cNvSpPr txBox="1"/>
          <p:nvPr/>
        </p:nvSpPr>
        <p:spPr>
          <a:xfrm>
            <a:off x="9485788" y="4882057"/>
            <a:ext cx="4110151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50km?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xmlns="" id="{81EC8A33-F2A1-4771-B0FC-8306D78EA487}"/>
              </a:ext>
            </a:extLst>
          </p:cNvPr>
          <p:cNvSpPr/>
          <p:nvPr/>
        </p:nvSpPr>
        <p:spPr>
          <a:xfrm>
            <a:off x="9416003" y="6831106"/>
            <a:ext cx="1910986" cy="790021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xmlns="" id="{F680300E-5002-42B6-BD58-38DD187D1D9B}"/>
              </a:ext>
            </a:extLst>
          </p:cNvPr>
          <p:cNvSpPr/>
          <p:nvPr/>
        </p:nvSpPr>
        <p:spPr>
          <a:xfrm>
            <a:off x="11474490" y="6035040"/>
            <a:ext cx="1968689" cy="70729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xmlns="" id="{9A6F4D4E-5A24-4779-A207-95E73743C5A6}"/>
              </a:ext>
            </a:extLst>
          </p:cNvPr>
          <p:cNvSpPr/>
          <p:nvPr/>
        </p:nvSpPr>
        <p:spPr>
          <a:xfrm>
            <a:off x="11474490" y="6831106"/>
            <a:ext cx="1968689" cy="790021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Ngãi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067C5FB-C138-468F-AA21-7F3753D0E61E}"/>
              </a:ext>
            </a:extLst>
          </p:cNvPr>
          <p:cNvSpPr txBox="1"/>
          <p:nvPr/>
        </p:nvSpPr>
        <p:spPr>
          <a:xfrm>
            <a:off x="7277253" y="7521290"/>
            <a:ext cx="114744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</a:p>
        </p:txBody>
      </p:sp>
      <p:pic>
        <p:nvPicPr>
          <p:cNvPr id="20" name="Tieng-chuong-het-gio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64165" y="7190994"/>
            <a:ext cx="584836" cy="58483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973870" y="7123176"/>
            <a:ext cx="2743200" cy="11064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73870" y="7123176"/>
            <a:ext cx="2743200" cy="11064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73870" y="7123176"/>
            <a:ext cx="2743200" cy="11064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73870" y="7123176"/>
            <a:ext cx="2743200" cy="11064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6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73870" y="7123176"/>
            <a:ext cx="2743200" cy="11064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6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973870" y="7123176"/>
            <a:ext cx="2743200" cy="11064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6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73870" y="7123176"/>
            <a:ext cx="2743200" cy="11064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893941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3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3959 0.01274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64792 -0.44884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-2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250"/>
                            </p:stCondLst>
                            <p:childTnLst>
                              <p:par>
                                <p:cTn id="10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12136 -0.29189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00"/>
                            </p:stCondLst>
                            <p:childTnLst>
                              <p:par>
                                <p:cTn id="13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75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0" y="130630"/>
            <a:ext cx="14241112" cy="822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44537" y="365760"/>
            <a:ext cx="6087292" cy="1754506"/>
          </a:xfrm>
        </p:spPr>
        <p:txBody>
          <a:bodyPr/>
          <a:lstStyle/>
          <a:p>
            <a:pPr eaLnBrk="1" hangingPunct="1"/>
            <a:r>
              <a:rPr lang="en-US" altLang="en-US" sz="7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7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dặn</a:t>
            </a:r>
            <a:r>
              <a:rPr lang="en-US" altLang="en-US" sz="7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dò</a:t>
            </a:r>
            <a:r>
              <a:rPr lang="en-US" altLang="en-US" sz="7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83" y="2303147"/>
            <a:ext cx="9144001" cy="1554480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lnSpc>
                <a:spcPct val="170000"/>
              </a:lnSpc>
              <a:buFontTx/>
              <a:buNone/>
            </a:pPr>
            <a:r>
              <a:rPr lang="en-US" altLang="en-US" dirty="0"/>
              <a:t>   </a:t>
            </a:r>
            <a:r>
              <a:rPr lang="en-US" altLang="en-US" sz="173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173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73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73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73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173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73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173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73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173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73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kĩ</a:t>
            </a:r>
            <a:r>
              <a:rPr lang="en-US" altLang="en-US" sz="173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73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173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73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173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73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173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73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73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73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173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73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73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73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173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73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173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73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sz="173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73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17300" dirty="0">
                <a:solidFill>
                  <a:srgbClr val="00B050"/>
                </a:solidFill>
                <a:latin typeface="Times New Roman" panose="02020603050405020304" pitchFamily="18" charset="0"/>
              </a:rPr>
              <a:t>: </a:t>
            </a:r>
            <a:endParaRPr lang="en-US" altLang="en-US" sz="10800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509451" y="4423412"/>
            <a:ext cx="961426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8" tIns="54864" rIns="109728" bIns="548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65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65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5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65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5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65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5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khoáng</a:t>
            </a:r>
            <a:r>
              <a:rPr lang="en-US" altLang="en-US" sz="65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5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65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766025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839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"/>
            <a:ext cx="14975260" cy="849629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010" y="1119122"/>
            <a:ext cx="9293790" cy="843028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ta: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3676650" y="296916"/>
            <a:ext cx="7581900" cy="78790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3" name="Rectangle 2"/>
          <p:cNvSpPr/>
          <p:nvPr/>
        </p:nvSpPr>
        <p:spPr>
          <a:xfrm>
            <a:off x="1156377" y="1935523"/>
            <a:ext cx="8485400" cy="6647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2661" y="2459760"/>
            <a:ext cx="11979840" cy="565077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vi-VN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 thổ Việt Nam bao gồm những phần nào?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đất liền của nước ta giáp với những nước nào?</a:t>
            </a:r>
            <a:endParaRPr lang="en-US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 </a:t>
            </a:r>
            <a:endParaRPr lang="en-US" sz="40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96916"/>
            <a:ext cx="1771650" cy="78790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44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56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Luoc_do_Viet_Nam_trong_khu_vuc_Dong_Nam_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630400" cy="826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144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975260" cy="95933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694" y="2468879"/>
            <a:ext cx="3537422" cy="4167052"/>
          </a:xfrm>
        </p:spPr>
        <p:txBody>
          <a:bodyPr>
            <a:normAutofit/>
          </a:bodyPr>
          <a:lstStyle/>
          <a:p>
            <a:pPr algn="just"/>
            <a:r>
              <a:rPr lang="en-US" altLang="en-US" b="1" dirty="0" smtClean="0">
                <a:solidFill>
                  <a:schemeClr val="bg1"/>
                </a:solidFill>
              </a:rPr>
              <a:t>-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Luoc_do_mat_do_dan_so_Viet_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40" y="1541419"/>
            <a:ext cx="5962814" cy="6505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76650" y="296916"/>
            <a:ext cx="7581900" cy="78790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296916"/>
            <a:ext cx="1771650" cy="78790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44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11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99"/>
            <a:ext cx="14975260" cy="8789145"/>
          </a:xfrm>
        </p:spPr>
      </p:pic>
      <p:sp>
        <p:nvSpPr>
          <p:cNvPr id="3" name="Rectangle 2"/>
          <p:cNvSpPr/>
          <p:nvPr/>
        </p:nvSpPr>
        <p:spPr>
          <a:xfrm>
            <a:off x="262890" y="923925"/>
            <a:ext cx="14043660" cy="1341906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1900" y="163566"/>
            <a:ext cx="7581900" cy="78790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7" name="Rectangle 6"/>
          <p:cNvSpPr/>
          <p:nvPr/>
        </p:nvSpPr>
        <p:spPr>
          <a:xfrm>
            <a:off x="400050" y="163566"/>
            <a:ext cx="1771650" cy="78790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44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050" y="2251502"/>
            <a:ext cx="13906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Lãnh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gồm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liền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biển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quần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đảo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0050" y="3108752"/>
            <a:ext cx="13906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Cam-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-chia.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2685" y="4588818"/>
            <a:ext cx="109911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0050" y="6124486"/>
            <a:ext cx="108013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...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35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1"/>
            <a:ext cx="14975260" cy="9593363"/>
          </a:xfrm>
        </p:spPr>
      </p:pic>
      <p:sp>
        <p:nvSpPr>
          <p:cNvPr id="6" name="Cloud 5"/>
          <p:cNvSpPr/>
          <p:nvPr/>
        </p:nvSpPr>
        <p:spPr>
          <a:xfrm>
            <a:off x="1581150" y="1700043"/>
            <a:ext cx="10401299" cy="558903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76650" y="296916"/>
            <a:ext cx="7581900" cy="78790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296916"/>
            <a:ext cx="1771650" cy="78790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44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736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59"/>
            <a:ext cx="7223760" cy="886035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0" y="0"/>
            <a:ext cx="7592352" cy="88304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0892" y="2496835"/>
            <a:ext cx="6021976" cy="288078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3600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6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3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7720149" y="2496834"/>
            <a:ext cx="6727372" cy="1772794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3600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36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36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ở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altLang="en-US" sz="3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9370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975260" cy="9593363"/>
          </a:xfrm>
        </p:spPr>
      </p:pic>
      <p:sp>
        <p:nvSpPr>
          <p:cNvPr id="9" name="Right Arrow 8"/>
          <p:cNvSpPr/>
          <p:nvPr/>
        </p:nvSpPr>
        <p:spPr>
          <a:xfrm>
            <a:off x="849086" y="1355426"/>
            <a:ext cx="1449978" cy="102788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55818" y="1511761"/>
            <a:ext cx="4206844" cy="1034129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 LUẬN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5840" y="2723921"/>
            <a:ext cx="10110652" cy="5373779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Á.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Á.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676650" y="296916"/>
            <a:ext cx="7581900" cy="78790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296916"/>
            <a:ext cx="1771650" cy="78790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44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531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992</Words>
  <Application>Microsoft Office PowerPoint</Application>
  <PresentationFormat>Custom</PresentationFormat>
  <Paragraphs>143</Paragraphs>
  <Slides>22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Thứ ba ngày 24 tháng 8 năm 2021 Địa Lí </vt:lpstr>
      <vt:lpstr>PowerPoint Presentation</vt:lpstr>
      <vt:lpstr>1. Vị trí địa lí và giới hạn của nước ta:</vt:lpstr>
      <vt:lpstr>PowerPoint Presentation</vt:lpstr>
      <vt:lpstr>- Chỉ trên bản đồ vị trí và giới hạn của nước ta</vt:lpstr>
      <vt:lpstr>Việt Nam – Đất nước chúng ta </vt:lpstr>
      <vt:lpstr>Việt Nam – Đất nước chúng ta </vt:lpstr>
      <vt:lpstr>PowerPoint Presentation</vt:lpstr>
      <vt:lpstr>Việt Nam – Đất nước chúng ta </vt:lpstr>
      <vt:lpstr>1. Vị trí địa lí và giới hạn của nước ta</vt:lpstr>
      <vt:lpstr>PowerPoint Presentation</vt:lpstr>
      <vt:lpstr>Việt Nam – Đất nước chúng ta </vt:lpstr>
      <vt:lpstr>Việt Nam – Đất nước chúng ta </vt:lpstr>
      <vt:lpstr>PowerPoint Presentation</vt:lpstr>
      <vt:lpstr>Việt Nam – Đất nước chúng ta </vt:lpstr>
      <vt:lpstr>Việt Nam – Đất nước chúng 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dặn dò: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ba ngày 24 tháng 8 năm 2021 Địa Lí</dc:title>
  <dc:creator>DELL</dc:creator>
  <cp:lastModifiedBy>ADMIN</cp:lastModifiedBy>
  <cp:revision>26</cp:revision>
  <dcterms:created xsi:type="dcterms:W3CDTF">2021-08-20T13:14:35Z</dcterms:created>
  <dcterms:modified xsi:type="dcterms:W3CDTF">2021-09-02T08:06:21Z</dcterms:modified>
</cp:coreProperties>
</file>