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8" d="100"/>
          <a:sy n="148" d="100"/>
        </p:scale>
        <p:origin x="-552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FCDCA-15F4-4761-9D13-3B12BBDFB862}" type="datetimeFigureOut">
              <a:rPr lang="en-US" smtClean="0"/>
              <a:pPr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9DB1C-66AF-4198-8C69-58AFF05199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0" y="571500"/>
            <a:ext cx="2514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000" u="sng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028700"/>
            <a:ext cx="541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771650"/>
            <a:ext cx="175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30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u="sng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endParaRPr lang="en-US" sz="3000" b="1" i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286001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thao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3143250"/>
            <a:ext cx="7239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bày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0" y="571500"/>
            <a:ext cx="2514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000" u="sng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028700"/>
            <a:ext cx="541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1771650"/>
            <a:ext cx="6553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286000"/>
            <a:ext cx="7239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Word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800350"/>
            <a:ext cx="8001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Word ?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1447800" y="3543302"/>
            <a:ext cx="838200" cy="991405"/>
            <a:chOff x="1447800" y="4724400"/>
            <a:chExt cx="838200" cy="132187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447800" y="4724400"/>
              <a:ext cx="838200" cy="561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" name="TextBox 11"/>
            <p:cNvSpPr txBox="1"/>
            <p:nvPr/>
          </p:nvSpPr>
          <p:spPr>
            <a:xfrm>
              <a:off x="1676400" y="5410200"/>
              <a:ext cx="457200" cy="636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dirty="0" smtClean="0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5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3124200" y="3543302"/>
            <a:ext cx="838200" cy="991405"/>
            <a:chOff x="3124200" y="4724400"/>
            <a:chExt cx="838200" cy="1321872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124200" y="4724400"/>
              <a:ext cx="838200" cy="5810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" name="TextBox 12"/>
            <p:cNvSpPr txBox="1"/>
            <p:nvPr/>
          </p:nvSpPr>
          <p:spPr>
            <a:xfrm>
              <a:off x="3352800" y="5410200"/>
              <a:ext cx="457200" cy="636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dirty="0" smtClean="0">
                  <a:latin typeface="Times New Roman" pitchFamily="18" charset="0"/>
                  <a:cs typeface="Times New Roman" pitchFamily="18" charset="0"/>
                </a:rPr>
                <a:t>B</a:t>
              </a:r>
              <a:endParaRPr lang="en-US" sz="25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24400" y="3543302"/>
            <a:ext cx="838200" cy="991405"/>
            <a:chOff x="4724400" y="4724400"/>
            <a:chExt cx="838200" cy="1321872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724400" y="4724400"/>
              <a:ext cx="838200" cy="590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" name="TextBox 13"/>
            <p:cNvSpPr txBox="1"/>
            <p:nvPr/>
          </p:nvSpPr>
          <p:spPr>
            <a:xfrm>
              <a:off x="4876800" y="5410200"/>
              <a:ext cx="457200" cy="636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dirty="0" smtClean="0">
                  <a:latin typeface="Times New Roman" pitchFamily="18" charset="0"/>
                  <a:cs typeface="Times New Roman" pitchFamily="18" charset="0"/>
                </a:rPr>
                <a:t>C</a:t>
              </a:r>
              <a:endParaRPr lang="en-US" sz="25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324600" y="3543302"/>
            <a:ext cx="838200" cy="991405"/>
            <a:chOff x="6324600" y="4724400"/>
            <a:chExt cx="838200" cy="1321872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6324600" y="4724400"/>
              <a:ext cx="8382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TextBox 14"/>
            <p:cNvSpPr txBox="1"/>
            <p:nvPr/>
          </p:nvSpPr>
          <p:spPr>
            <a:xfrm>
              <a:off x="6477000" y="5410200"/>
              <a:ext cx="457200" cy="6360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endParaRPr lang="en-US" sz="25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0" name="Oval 19"/>
          <p:cNvSpPr/>
          <p:nvPr/>
        </p:nvSpPr>
        <p:spPr>
          <a:xfrm>
            <a:off x="4724400" y="4057650"/>
            <a:ext cx="762000" cy="40005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0" y="571500"/>
            <a:ext cx="2514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000" u="sng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028700"/>
            <a:ext cx="541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485900"/>
            <a:ext cx="6553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1943100"/>
            <a:ext cx="3733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Word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" y="2457450"/>
            <a:ext cx="624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Word?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1447800" y="3543300"/>
            <a:ext cx="609600" cy="40005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1524000" y="2914651"/>
            <a:ext cx="6400800" cy="611148"/>
            <a:chOff x="914400" y="3886200"/>
            <a:chExt cx="6400800" cy="814863"/>
          </a:xfrm>
        </p:grpSpPr>
        <p:sp>
          <p:nvSpPr>
            <p:cNvPr id="12" name="TextBox 11"/>
            <p:cNvSpPr txBox="1"/>
            <p:nvPr/>
          </p:nvSpPr>
          <p:spPr>
            <a:xfrm>
              <a:off x="914400" y="4038600"/>
              <a:ext cx="609600" cy="6360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b="1" dirty="0" smtClean="0">
                  <a:latin typeface="Times New Roman" pitchFamily="18" charset="0"/>
                  <a:cs typeface="Times New Roman" pitchFamily="18" charset="0"/>
                </a:rPr>
                <a:t>A.</a:t>
              </a:r>
              <a:endParaRPr lang="en-US" sz="25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447800" y="3962400"/>
              <a:ext cx="5867400" cy="738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000" dirty="0" err="1" smtClean="0">
                  <a:latin typeface="Times New Roman" pitchFamily="18" charset="0"/>
                  <a:cs typeface="Times New Roman" pitchFamily="18" charset="0"/>
                </a:rPr>
                <a:t>Nháy</a:t>
              </a:r>
              <a:r>
                <a:rPr lang="en-US" sz="3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dirty="0" err="1" smtClean="0">
                  <a:latin typeface="Times New Roman" pitchFamily="18" charset="0"/>
                  <a:cs typeface="Times New Roman" pitchFamily="18" charset="0"/>
                </a:rPr>
                <a:t>chuột</a:t>
              </a:r>
              <a:r>
                <a:rPr lang="en-US" sz="3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dirty="0" err="1" smtClean="0">
                  <a:latin typeface="Times New Roman" pitchFamily="18" charset="0"/>
                  <a:cs typeface="Times New Roman" pitchFamily="18" charset="0"/>
                </a:rPr>
                <a:t>vào</a:t>
              </a:r>
              <a:r>
                <a:rPr lang="en-US" sz="3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dirty="0" err="1" smtClean="0"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30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dirty="0" err="1" smtClean="0">
                  <a:latin typeface="Times New Roman" pitchFamily="18" charset="0"/>
                  <a:cs typeface="Times New Roman" pitchFamily="18" charset="0"/>
                </a:rPr>
                <a:t>tượng</a:t>
              </a:r>
              <a:r>
                <a:rPr lang="en-US" sz="3000" dirty="0" smtClean="0">
                  <a:latin typeface="Times New Roman" pitchFamily="18" charset="0"/>
                  <a:cs typeface="Times New Roman" pitchFamily="18" charset="0"/>
                </a:rPr>
                <a:t>        ? </a:t>
              </a:r>
              <a:endParaRPr lang="en-US" sz="3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6" name="Picture 5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5791200" y="3886200"/>
              <a:ext cx="533400" cy="609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9" name="Group 28"/>
          <p:cNvGrpSpPr/>
          <p:nvPr/>
        </p:nvGrpSpPr>
        <p:grpSpPr>
          <a:xfrm>
            <a:off x="1524000" y="3527850"/>
            <a:ext cx="7239000" cy="553998"/>
            <a:chOff x="914400" y="4495798"/>
            <a:chExt cx="7239000" cy="738663"/>
          </a:xfrm>
        </p:grpSpPr>
        <p:grpSp>
          <p:nvGrpSpPr>
            <p:cNvPr id="23" name="Group 22"/>
            <p:cNvGrpSpPr/>
            <p:nvPr/>
          </p:nvGrpSpPr>
          <p:grpSpPr>
            <a:xfrm>
              <a:off x="914400" y="4495798"/>
              <a:ext cx="7239000" cy="738663"/>
              <a:chOff x="914400" y="3911265"/>
              <a:chExt cx="6334125" cy="895054"/>
            </a:xfrm>
          </p:grpSpPr>
          <p:sp>
            <p:nvSpPr>
              <p:cNvPr id="24" name="TextBox 23"/>
              <p:cNvSpPr txBox="1"/>
              <p:nvPr/>
            </p:nvSpPr>
            <p:spPr>
              <a:xfrm>
                <a:off x="914400" y="3987463"/>
                <a:ext cx="457200" cy="770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500" b="1" dirty="0" smtClean="0">
                    <a:latin typeface="Times New Roman" pitchFamily="18" charset="0"/>
                    <a:cs typeface="Times New Roman" pitchFamily="18" charset="0"/>
                  </a:rPr>
                  <a:t>B.</a:t>
                </a:r>
                <a:endParaRPr lang="en-US" sz="25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381125" y="3911265"/>
                <a:ext cx="5867400" cy="895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000" dirty="0" err="1" smtClean="0">
                    <a:latin typeface="Times New Roman" pitchFamily="18" charset="0"/>
                    <a:cs typeface="Times New Roman" pitchFamily="18" charset="0"/>
                  </a:rPr>
                  <a:t>Nháy</a:t>
                </a:r>
                <a:r>
                  <a:rPr lang="en-US" sz="3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err="1" smtClean="0">
                    <a:latin typeface="Times New Roman" pitchFamily="18" charset="0"/>
                    <a:cs typeface="Times New Roman" pitchFamily="18" charset="0"/>
                  </a:rPr>
                  <a:t>đúp</a:t>
                </a:r>
                <a:r>
                  <a:rPr lang="en-US" sz="3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err="1" smtClean="0">
                    <a:latin typeface="Times New Roman" pitchFamily="18" charset="0"/>
                    <a:cs typeface="Times New Roman" pitchFamily="18" charset="0"/>
                  </a:rPr>
                  <a:t>chuột</a:t>
                </a:r>
                <a:r>
                  <a:rPr lang="en-US" sz="3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err="1" smtClean="0"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sz="3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sz="3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err="1" smtClean="0">
                    <a:latin typeface="Times New Roman" pitchFamily="18" charset="0"/>
                    <a:cs typeface="Times New Roman" pitchFamily="18" charset="0"/>
                  </a:rPr>
                  <a:t>tượng</a:t>
                </a:r>
                <a:r>
                  <a:rPr lang="en-US" sz="3000" dirty="0" smtClean="0">
                    <a:latin typeface="Times New Roman" pitchFamily="18" charset="0"/>
                    <a:cs typeface="Times New Roman" pitchFamily="18" charset="0"/>
                  </a:rPr>
                  <a:t>        ? </a:t>
                </a:r>
                <a:endParaRPr lang="en-US" sz="3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28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477000" y="4495800"/>
              <a:ext cx="533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30" name="Group 29"/>
          <p:cNvGrpSpPr/>
          <p:nvPr/>
        </p:nvGrpSpPr>
        <p:grpSpPr>
          <a:xfrm>
            <a:off x="1523999" y="4156499"/>
            <a:ext cx="7238996" cy="553998"/>
            <a:chOff x="914399" y="4495807"/>
            <a:chExt cx="7238996" cy="738665"/>
          </a:xfrm>
        </p:grpSpPr>
        <p:grpSp>
          <p:nvGrpSpPr>
            <p:cNvPr id="31" name="Group 30"/>
            <p:cNvGrpSpPr/>
            <p:nvPr/>
          </p:nvGrpSpPr>
          <p:grpSpPr>
            <a:xfrm>
              <a:off x="914399" y="4495807"/>
              <a:ext cx="7238996" cy="738665"/>
              <a:chOff x="914400" y="3911265"/>
              <a:chExt cx="6334125" cy="895054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914400" y="3987463"/>
                <a:ext cx="457200" cy="7707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500" b="1" dirty="0" smtClean="0">
                    <a:latin typeface="Times New Roman" pitchFamily="18" charset="0"/>
                    <a:cs typeface="Times New Roman" pitchFamily="18" charset="0"/>
                  </a:rPr>
                  <a:t>C.</a:t>
                </a:r>
                <a:endParaRPr lang="en-US" sz="25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1381125" y="3911265"/>
                <a:ext cx="5867400" cy="895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000" dirty="0" err="1" smtClean="0">
                    <a:latin typeface="Times New Roman" pitchFamily="18" charset="0"/>
                    <a:cs typeface="Times New Roman" pitchFamily="18" charset="0"/>
                  </a:rPr>
                  <a:t>Nháy</a:t>
                </a:r>
                <a:r>
                  <a:rPr lang="en-US" sz="3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err="1" smtClean="0">
                    <a:latin typeface="Times New Roman" pitchFamily="18" charset="0"/>
                    <a:cs typeface="Times New Roman" pitchFamily="18" charset="0"/>
                  </a:rPr>
                  <a:t>chuột</a:t>
                </a:r>
                <a:r>
                  <a:rPr lang="en-US" sz="3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err="1" smtClean="0">
                    <a:latin typeface="Times New Roman" pitchFamily="18" charset="0"/>
                    <a:cs typeface="Times New Roman" pitchFamily="18" charset="0"/>
                  </a:rPr>
                  <a:t>vào</a:t>
                </a:r>
                <a:r>
                  <a:rPr lang="en-US" sz="3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err="1" smtClean="0">
                    <a:latin typeface="Times New Roman" pitchFamily="18" charset="0"/>
                    <a:cs typeface="Times New Roman" pitchFamily="18" charset="0"/>
                  </a:rPr>
                  <a:t>biểu</a:t>
                </a:r>
                <a:r>
                  <a:rPr lang="en-US" sz="3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000" dirty="0" err="1" smtClean="0">
                    <a:latin typeface="Times New Roman" pitchFamily="18" charset="0"/>
                    <a:cs typeface="Times New Roman" pitchFamily="18" charset="0"/>
                  </a:rPr>
                  <a:t>tượng</a:t>
                </a:r>
                <a:r>
                  <a:rPr lang="en-US" sz="3000" dirty="0" smtClean="0">
                    <a:latin typeface="Times New Roman" pitchFamily="18" charset="0"/>
                    <a:cs typeface="Times New Roman" pitchFamily="18" charset="0"/>
                  </a:rPr>
                  <a:t>        ? </a:t>
                </a:r>
                <a:endParaRPr lang="en-US" sz="3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pic>
          <p:nvPicPr>
            <p:cNvPr id="3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791200" y="4572000"/>
              <a:ext cx="5334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0" y="571500"/>
            <a:ext cx="2514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000" u="sng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028700"/>
            <a:ext cx="541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543050"/>
            <a:ext cx="3733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Word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2057400"/>
            <a:ext cx="624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22" descr="bàn phím.jpg"/>
          <p:cNvPicPr>
            <a:picLocks noChangeAspect="1"/>
          </p:cNvPicPr>
          <p:nvPr/>
        </p:nvPicPr>
        <p:blipFill>
          <a:blip r:embed="rId2"/>
          <a:srcRect t="26829"/>
          <a:stretch>
            <a:fillRect/>
          </a:stretch>
        </p:blipFill>
        <p:spPr>
          <a:xfrm>
            <a:off x="685800" y="2514600"/>
            <a:ext cx="7924800" cy="2457450"/>
          </a:xfrm>
          <a:prstGeom prst="rect">
            <a:avLst/>
          </a:prstGeom>
        </p:spPr>
      </p:pic>
      <p:sp>
        <p:nvSpPr>
          <p:cNvPr id="29" name="Oval 28"/>
          <p:cNvSpPr/>
          <p:nvPr/>
        </p:nvSpPr>
        <p:spPr>
          <a:xfrm>
            <a:off x="762000" y="3486150"/>
            <a:ext cx="10668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7010400" y="3886200"/>
            <a:ext cx="1447800" cy="5143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685800" y="3886200"/>
            <a:ext cx="1447800" cy="5143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9" grpId="0" animBg="1"/>
      <p:bldP spid="29" grpId="1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0" y="571500"/>
            <a:ext cx="2514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000" u="sng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028700"/>
            <a:ext cx="541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543050"/>
            <a:ext cx="3733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Word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2057400"/>
            <a:ext cx="624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" name="Picture 22" descr="bàn phím.jpg"/>
          <p:cNvPicPr>
            <a:picLocks noChangeAspect="1"/>
          </p:cNvPicPr>
          <p:nvPr/>
        </p:nvPicPr>
        <p:blipFill>
          <a:blip r:embed="rId2"/>
          <a:srcRect t="26829"/>
          <a:stretch>
            <a:fillRect/>
          </a:stretch>
        </p:blipFill>
        <p:spPr>
          <a:xfrm>
            <a:off x="685800" y="2514600"/>
            <a:ext cx="7924800" cy="2457450"/>
          </a:xfrm>
          <a:prstGeom prst="rect">
            <a:avLst/>
          </a:prstGeom>
        </p:spPr>
      </p:pic>
      <p:sp>
        <p:nvSpPr>
          <p:cNvPr id="30" name="Oval 29"/>
          <p:cNvSpPr/>
          <p:nvPr/>
        </p:nvSpPr>
        <p:spPr>
          <a:xfrm>
            <a:off x="7162800" y="3429000"/>
            <a:ext cx="1447800" cy="5143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0" y="571500"/>
            <a:ext cx="2514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000" u="sng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028700"/>
            <a:ext cx="541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543050"/>
            <a:ext cx="3733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7800" y="1943100"/>
            <a:ext cx="6248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dung SGK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62.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18333" t="37037" r="19167" b="21482"/>
          <a:stretch>
            <a:fillRect/>
          </a:stretch>
        </p:blipFill>
        <p:spPr bwMode="auto">
          <a:xfrm>
            <a:off x="457200" y="2343150"/>
            <a:ext cx="8153400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685800" y="1943100"/>
            <a:ext cx="8305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sửa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029200" y="3143250"/>
            <a:ext cx="685800" cy="4000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791200" y="3486150"/>
            <a:ext cx="457200" cy="4000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1" grpId="0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00400" y="571500"/>
            <a:ext cx="2514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000" u="sng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028700"/>
            <a:ext cx="541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543050"/>
            <a:ext cx="3733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09600" y="2057400"/>
            <a:ext cx="2514600" cy="1657410"/>
            <a:chOff x="3048000" y="2514600"/>
            <a:chExt cx="2514600" cy="2209880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/>
            <a:srcRect r="93750" b="83262"/>
            <a:stretch>
              <a:fillRect/>
            </a:stretch>
          </p:blipFill>
          <p:spPr bwMode="auto">
            <a:xfrm>
              <a:off x="3048000" y="2743200"/>
              <a:ext cx="2514600" cy="198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" name="TextBox 13"/>
            <p:cNvSpPr txBox="1"/>
            <p:nvPr/>
          </p:nvSpPr>
          <p:spPr>
            <a:xfrm>
              <a:off x="3352800" y="2514600"/>
              <a:ext cx="381000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1</a:t>
              </a:r>
              <a:endParaRPr 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24400" y="4191000"/>
              <a:ext cx="381000" cy="5334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 l="15833" t="24074" r="52084" b="24074"/>
          <a:stretch>
            <a:fillRect/>
          </a:stretch>
        </p:blipFill>
        <p:spPr bwMode="auto">
          <a:xfrm>
            <a:off x="3276600" y="2000250"/>
            <a:ext cx="53340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Box 17"/>
          <p:cNvSpPr txBox="1"/>
          <p:nvPr/>
        </p:nvSpPr>
        <p:spPr>
          <a:xfrm>
            <a:off x="4800600" y="40005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3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5000" y="2100217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010400" y="4572000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5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0" y="57150"/>
            <a:ext cx="2514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u="sng" dirty="0" smtClean="0"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en-US" sz="3000" u="sng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0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611148"/>
            <a:ext cx="5410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soạn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1732" y="1033199"/>
            <a:ext cx="441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endParaRPr lang="en-US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900" y="1428750"/>
            <a:ext cx="7772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just">
              <a:buAutoNum type="arabicPeriod"/>
            </a:pP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000" i="1" smtClean="0">
                <a:latin typeface="Times New Roman" pitchFamily="18" charset="0"/>
                <a:cs typeface="Times New Roman" pitchFamily="18" charset="0"/>
              </a:rPr>
              <a:t> nội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dung </a:t>
            </a:r>
            <a:r>
              <a:rPr lang="en-US" sz="3000" i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2343150" lvl="4" indent="-514350"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2343150" lvl="4" indent="-514350"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Sương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sớm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lanh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2343150" lvl="4" indent="-514350"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2343150" lvl="4" indent="-514350" algn="just"/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rung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rinh</a:t>
            </a:r>
            <a:endParaRPr lang="en-US" sz="3000" dirty="0" smtClean="0">
              <a:latin typeface="Times New Roman" pitchFamily="18" charset="0"/>
              <a:cs typeface="Times New Roman" pitchFamily="18" charset="0"/>
            </a:endParaRPr>
          </a:p>
          <a:p>
            <a:pPr marL="2343150" lvl="4" indent="-514350" algn="just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1877</TotalTime>
  <Words>266</Words>
  <Application>Microsoft Office PowerPoint</Application>
  <PresentationFormat>On-screen Show (16:9)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Luu NgocLinh</dc:creator>
  <cp:lastModifiedBy>Admin</cp:lastModifiedBy>
  <cp:revision>29</cp:revision>
  <dcterms:created xsi:type="dcterms:W3CDTF">2018-01-08T13:30:02Z</dcterms:created>
  <dcterms:modified xsi:type="dcterms:W3CDTF">2022-01-27T01:54:42Z</dcterms:modified>
</cp:coreProperties>
</file>