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CDCA-15F4-4761-9D13-3B12BBDFB8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DB1C-66AF-4198-8C69-58AFF0519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7165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3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286001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143250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71650"/>
            <a:ext cx="655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286000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80035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 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47800" y="3543302"/>
            <a:ext cx="838200" cy="991405"/>
            <a:chOff x="1447800" y="4724400"/>
            <a:chExt cx="838200" cy="13218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4724400"/>
              <a:ext cx="8382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676400" y="5410200"/>
              <a:ext cx="457200" cy="63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200" y="3543302"/>
            <a:ext cx="838200" cy="991405"/>
            <a:chOff x="3124200" y="4724400"/>
            <a:chExt cx="838200" cy="132187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4200" y="4724400"/>
              <a:ext cx="8382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3352800" y="5410200"/>
              <a:ext cx="457200" cy="63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3543302"/>
            <a:ext cx="838200" cy="991405"/>
            <a:chOff x="4724400" y="4724400"/>
            <a:chExt cx="838200" cy="132187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24400" y="4724400"/>
              <a:ext cx="8382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4876800" y="5410200"/>
              <a:ext cx="457200" cy="63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24600" y="3543302"/>
            <a:ext cx="838200" cy="991405"/>
            <a:chOff x="6324600" y="4724400"/>
            <a:chExt cx="838200" cy="132187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24600" y="4724400"/>
              <a:ext cx="8382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6477000" y="5410200"/>
              <a:ext cx="457200" cy="63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724400" y="4057650"/>
            <a:ext cx="762000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85900"/>
            <a:ext cx="655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943100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45745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47800" y="3543300"/>
            <a:ext cx="609600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524000" y="2914651"/>
            <a:ext cx="6400800" cy="611148"/>
            <a:chOff x="914400" y="3886200"/>
            <a:chExt cx="6400800" cy="814863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4038600"/>
              <a:ext cx="609600" cy="63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Times New Roman" pitchFamily="18" charset="0"/>
                  <a:cs typeface="Times New Roman" pitchFamily="18" charset="0"/>
                </a:rPr>
                <a:t>A.</a:t>
              </a:r>
              <a:endParaRPr lang="en-US" sz="2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47800" y="3962400"/>
              <a:ext cx="586740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chuột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tượng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     ? </a:t>
              </a:r>
              <a:endParaRPr lang="en-US" sz="3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91200" y="3886200"/>
              <a:ext cx="533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9" name="Group 28"/>
          <p:cNvGrpSpPr/>
          <p:nvPr/>
        </p:nvGrpSpPr>
        <p:grpSpPr>
          <a:xfrm>
            <a:off x="1524000" y="3527850"/>
            <a:ext cx="7239000" cy="553998"/>
            <a:chOff x="914400" y="4495798"/>
            <a:chExt cx="7239000" cy="738663"/>
          </a:xfrm>
        </p:grpSpPr>
        <p:grpSp>
          <p:nvGrpSpPr>
            <p:cNvPr id="23" name="Group 22"/>
            <p:cNvGrpSpPr/>
            <p:nvPr/>
          </p:nvGrpSpPr>
          <p:grpSpPr>
            <a:xfrm>
              <a:off x="914400" y="4495798"/>
              <a:ext cx="7239000" cy="738663"/>
              <a:chOff x="914400" y="3911265"/>
              <a:chExt cx="6334125" cy="89505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914400" y="3987463"/>
                <a:ext cx="457200" cy="770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dirty="0" smtClean="0">
                    <a:latin typeface="Times New Roman" pitchFamily="18" charset="0"/>
                    <a:cs typeface="Times New Roman" pitchFamily="18" charset="0"/>
                  </a:rPr>
                  <a:t>B.</a:t>
                </a:r>
                <a:endParaRPr lang="en-US" sz="2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81125" y="3911265"/>
                <a:ext cx="5867400" cy="895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Nháy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đúp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chuột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tượng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       ? </a:t>
                </a:r>
                <a:endParaRPr lang="en-US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77000" y="44958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0" name="Group 29"/>
          <p:cNvGrpSpPr/>
          <p:nvPr/>
        </p:nvGrpSpPr>
        <p:grpSpPr>
          <a:xfrm>
            <a:off x="1523999" y="4156499"/>
            <a:ext cx="7238996" cy="553998"/>
            <a:chOff x="914399" y="4495807"/>
            <a:chExt cx="7238996" cy="738665"/>
          </a:xfrm>
        </p:grpSpPr>
        <p:grpSp>
          <p:nvGrpSpPr>
            <p:cNvPr id="31" name="Group 30"/>
            <p:cNvGrpSpPr/>
            <p:nvPr/>
          </p:nvGrpSpPr>
          <p:grpSpPr>
            <a:xfrm>
              <a:off x="914399" y="4495807"/>
              <a:ext cx="7238996" cy="738665"/>
              <a:chOff x="914400" y="3911265"/>
              <a:chExt cx="6334125" cy="895054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914400" y="3987463"/>
                <a:ext cx="457200" cy="770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dirty="0" smtClean="0">
                    <a:latin typeface="Times New Roman" pitchFamily="18" charset="0"/>
                    <a:cs typeface="Times New Roman" pitchFamily="18" charset="0"/>
                  </a:rPr>
                  <a:t>C.</a:t>
                </a:r>
                <a:endParaRPr lang="en-US" sz="2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381125" y="3911265"/>
                <a:ext cx="5867400" cy="895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Nháy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chuột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  <a:cs typeface="Times New Roman" pitchFamily="18" charset="0"/>
                  </a:rPr>
                  <a:t>tượng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       ? </a:t>
                </a:r>
                <a:endParaRPr lang="en-US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91200" y="45720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43050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05740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bàn phím.jpg"/>
          <p:cNvPicPr>
            <a:picLocks noChangeAspect="1"/>
          </p:cNvPicPr>
          <p:nvPr/>
        </p:nvPicPr>
        <p:blipFill>
          <a:blip r:embed="rId2"/>
          <a:srcRect t="26829"/>
          <a:stretch>
            <a:fillRect/>
          </a:stretch>
        </p:blipFill>
        <p:spPr>
          <a:xfrm>
            <a:off x="685800" y="2514600"/>
            <a:ext cx="7924800" cy="2457450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762000" y="3486150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010400" y="3886200"/>
            <a:ext cx="1447800" cy="514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" y="3886200"/>
            <a:ext cx="1447800" cy="514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 animBg="1"/>
      <p:bldP spid="29" grpId="1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43050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05740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bàn phím.jpg"/>
          <p:cNvPicPr>
            <a:picLocks noChangeAspect="1"/>
          </p:cNvPicPr>
          <p:nvPr/>
        </p:nvPicPr>
        <p:blipFill>
          <a:blip r:embed="rId2"/>
          <a:srcRect t="26829"/>
          <a:stretch>
            <a:fillRect/>
          </a:stretch>
        </p:blipFill>
        <p:spPr>
          <a:xfrm>
            <a:off x="685800" y="2514600"/>
            <a:ext cx="7924800" cy="245745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7162800" y="3429000"/>
            <a:ext cx="1447800" cy="514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43050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194310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dung SGK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62.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333" t="37037" r="19167" b="21482"/>
          <a:stretch>
            <a:fillRect/>
          </a:stretch>
        </p:blipFill>
        <p:spPr bwMode="auto">
          <a:xfrm>
            <a:off x="457200" y="2343150"/>
            <a:ext cx="8153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85800" y="1943100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29200" y="3143250"/>
            <a:ext cx="685800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486150"/>
            <a:ext cx="457200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5715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0287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43050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600" y="2057400"/>
            <a:ext cx="2514600" cy="1657410"/>
            <a:chOff x="3048000" y="2514600"/>
            <a:chExt cx="2514600" cy="220988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 r="93750" b="83262"/>
            <a:stretch>
              <a:fillRect/>
            </a:stretch>
          </p:blipFill>
          <p:spPr bwMode="auto">
            <a:xfrm>
              <a:off x="3048000" y="2743200"/>
              <a:ext cx="25146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3352800" y="2514600"/>
              <a:ext cx="3810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1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4191000"/>
              <a:ext cx="3810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15833" t="24074" r="52084" b="24074"/>
          <a:stretch>
            <a:fillRect/>
          </a:stretch>
        </p:blipFill>
        <p:spPr bwMode="auto">
          <a:xfrm>
            <a:off x="3276600" y="2000250"/>
            <a:ext cx="5334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800600" y="40005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10021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0400" y="4572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5715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0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611148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732" y="1033199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" y="142875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000" i="1" smtClean="0">
                <a:latin typeface="Times New Roman" pitchFamily="18" charset="0"/>
                <a:cs typeface="Times New Roman" pitchFamily="18" charset="0"/>
              </a:rPr>
              <a:t> nội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343150" lvl="4" indent="-514350"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343150" lvl="4" indent="-514350"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lanh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343150" lvl="4" indent="-514350"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343150" lvl="4" indent="-514350"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rung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rinh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343150" lvl="4" indent="-514350"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266</Words>
  <Application>Microsoft Office PowerPoint</Application>
  <PresentationFormat>On-screen Show (16:9)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Luu NgocLinh</dc:creator>
  <cp:lastModifiedBy>Admin</cp:lastModifiedBy>
  <cp:revision>29</cp:revision>
  <dcterms:created xsi:type="dcterms:W3CDTF">2018-01-08T13:30:02Z</dcterms:created>
  <dcterms:modified xsi:type="dcterms:W3CDTF">2022-01-27T01:54:42Z</dcterms:modified>
</cp:coreProperties>
</file>