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72" r:id="rId3"/>
    <p:sldId id="274" r:id="rId4"/>
    <p:sldId id="275" r:id="rId5"/>
    <p:sldId id="276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Tahoma" pitchFamily="34" charset="0"/>
      <p:regular r:id="rId25"/>
      <p:bold r:id="rId26"/>
    </p:embeddedFont>
    <p:embeddedFont>
      <p:font typeface="Arial Black" pitchFamily="34" charset="0"/>
      <p:regular r:id="rId27"/>
      <p:italic r:id="rId28"/>
    </p:embeddedFont>
    <p:embeddedFont>
      <p:font typeface="Calibri Light" charset="0"/>
      <p:regular r:id="rId29"/>
      <p:italic r:id="rId30"/>
    </p:embeddedFont>
    <p:embeddedFont>
      <p:font typeface="Gill Sans Ultra Bold" charset="0"/>
      <p:regular r:id="rId31"/>
    </p:embeddedFont>
    <p:embeddedFont>
      <p:font typeface="Bookman Old Style" pitchFamily="18" charset="0"/>
      <p:regular r:id="rId32"/>
      <p:bold r:id="rId33"/>
      <p:italic r:id="rId34"/>
      <p:boldItalic r:id="rId35"/>
    </p:embeddedFont>
    <p:embeddedFont>
      <p:font typeface="宋体" pitchFamily="2" charset="-122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2FD3"/>
    <a:srgbClr val="FFFFFF"/>
    <a:srgbClr val="DAF3FF"/>
    <a:srgbClr val="00AEEF"/>
    <a:srgbClr val="FFF6D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50342-F7DC-47D0-BBC9-71DEF3E759AC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2BD84-D108-4A4C-BC1F-A2BACEAD2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6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58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84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4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6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405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067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6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35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44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958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503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857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690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2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41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2022/1/26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42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5089956" y="1294195"/>
            <a:ext cx="20120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Unit 8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7944676" y="5258567"/>
            <a:ext cx="27558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Lesson 2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826858" y="2392051"/>
            <a:ext cx="10538285" cy="260646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Ultra Bold" panose="020B0A02020104020203" pitchFamily="34" charset="0"/>
              </a:rPr>
              <a:t>What subjects do you </a:t>
            </a:r>
          </a:p>
          <a:p>
            <a:pPr algn="ctr"/>
            <a:r>
              <a:rPr lang="en-US" sz="4800" b="1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Ultra Bold" panose="020B0A02020104020203" pitchFamily="34" charset="0"/>
              </a:rPr>
              <a:t>have today?</a:t>
            </a:r>
          </a:p>
        </p:txBody>
      </p:sp>
    </p:spTree>
    <p:extLst>
      <p:ext uri="{BB962C8B-B14F-4D97-AF65-F5344CB8AC3E}">
        <p14:creationId xmlns:p14="http://schemas.microsoft.com/office/powerpoint/2010/main" val="281983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Fridays.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Wednesdays.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Thursdays.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89353" y="1758944"/>
            <a:ext cx="5776906" cy="198177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____________?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Thursdays.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Fridays.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Tuesdays and Fridays.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 and Fridays.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94998" y="1986979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Maths?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0600" y="2529180"/>
            <a:ext cx="5578323" cy="21886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9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on Mondays.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It’s Miss Hien.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It’s on Mondays.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It’s Mondays.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535381"/>
            <a:ext cx="5776906" cy="206489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English teacher?</a:t>
            </a:r>
          </a:p>
        </p:txBody>
      </p:sp>
    </p:spTree>
    <p:extLst>
      <p:ext uri="{BB962C8B-B14F-4D97-AF65-F5344CB8AC3E}">
        <p14:creationId xmlns:p14="http://schemas.microsoft.com/office/powerpoint/2010/main" val="30817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646217"/>
            <a:ext cx="5776906" cy="195406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Sciences _____?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teacher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subject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today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have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066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3016011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is your Maths teacher?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what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What sujects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86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England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Vietnam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have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Art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32827" y="2604655"/>
            <a:ext cx="5776906" cy="199562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______ teacher?</a:t>
            </a:r>
          </a:p>
        </p:txBody>
      </p:sp>
    </p:spTree>
    <p:extLst>
      <p:ext uri="{BB962C8B-B14F-4D97-AF65-F5344CB8AC3E}">
        <p14:creationId xmlns:p14="http://schemas.microsoft.com/office/powerpoint/2010/main" val="35000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32827" y="2549235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______ teacher?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He’s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She’s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He 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93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23131" y="1717974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IT?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Wednesday.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 you have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have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you have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289" y="2667450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on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on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 have it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</a:rPr>
              <a:t>It’s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26654" y="1820062"/>
            <a:ext cx="5776906" cy="20094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English?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 Wednesdays and Fridays.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093608278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0800" y="4057243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42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13955" y="40988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481" y="5697049"/>
            <a:ext cx="371888" cy="3657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41" y="763247"/>
            <a:ext cx="9280507" cy="588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24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65499" y="369411"/>
            <a:ext cx="8594609" cy="6115097"/>
            <a:chOff x="1525712" y="1583704"/>
            <a:chExt cx="4601538" cy="327401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/>
            <a:srcRect l="50571"/>
            <a:stretch/>
          </p:blipFill>
          <p:spPr>
            <a:xfrm>
              <a:off x="1731395" y="3188791"/>
              <a:ext cx="4395855" cy="16689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r="49429"/>
            <a:stretch/>
          </p:blipFill>
          <p:spPr>
            <a:xfrm>
              <a:off x="1525712" y="1583704"/>
              <a:ext cx="4497456" cy="1668925"/>
            </a:xfrm>
            <a:prstGeom prst="rect">
              <a:avLst/>
            </a:prstGeom>
          </p:spPr>
        </p:pic>
      </p:grpSp>
      <p:sp>
        <p:nvSpPr>
          <p:cNvPr id="3" name="Mspham-0936082789"/>
          <p:cNvSpPr/>
          <p:nvPr/>
        </p:nvSpPr>
        <p:spPr>
          <a:xfrm>
            <a:off x="642476" y="369411"/>
            <a:ext cx="2762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90293" y="403761"/>
            <a:ext cx="359764" cy="36576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9" name="Mspham-0936082789"/>
          <p:cNvSpPr/>
          <p:nvPr/>
        </p:nvSpPr>
        <p:spPr>
          <a:xfrm>
            <a:off x="9242810" y="4037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9791450" y="4037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10340090" y="4037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10888730" y="40376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4133446" y="5675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155655" y="5675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4040151" y="2663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8075475" y="2663619"/>
            <a:ext cx="548640" cy="548640"/>
          </a:xfrm>
          <a:prstGeom prst="star16">
            <a:avLst/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117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8 What subjects do you have today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8 What subjects do you have today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8 What subjects do you have today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8 What subjects do you have today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8 What subjects do you have today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0936082789"/>
          <p:cNvSpPr/>
          <p:nvPr/>
        </p:nvSpPr>
        <p:spPr>
          <a:xfrm>
            <a:off x="842502" y="332594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pic>
        <p:nvPicPr>
          <p:cNvPr id="6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0" y="1353132"/>
            <a:ext cx="11345639" cy="4151736"/>
          </a:xfrm>
          <a:prstGeom prst="rect">
            <a:avLst/>
          </a:prstGeom>
        </p:spPr>
      </p:pic>
      <p:sp>
        <p:nvSpPr>
          <p:cNvPr id="2" name="Mspham0936082789"/>
          <p:cNvSpPr/>
          <p:nvPr/>
        </p:nvSpPr>
        <p:spPr>
          <a:xfrm>
            <a:off x="5984240" y="2367280"/>
            <a:ext cx="1635760" cy="60960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</a:t>
            </a:r>
          </a:p>
        </p:txBody>
      </p:sp>
      <p:sp>
        <p:nvSpPr>
          <p:cNvPr id="5" name="Mspham0936082789"/>
          <p:cNvSpPr/>
          <p:nvPr/>
        </p:nvSpPr>
        <p:spPr>
          <a:xfrm>
            <a:off x="7091680" y="2987708"/>
            <a:ext cx="2489200" cy="60960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_________________</a:t>
            </a:r>
          </a:p>
        </p:txBody>
      </p:sp>
      <p:sp>
        <p:nvSpPr>
          <p:cNvPr id="7" name="Mspham0936082789"/>
          <p:cNvSpPr/>
          <p:nvPr/>
        </p:nvSpPr>
        <p:spPr>
          <a:xfrm>
            <a:off x="8006080" y="3597308"/>
            <a:ext cx="2489200" cy="609600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002060"/>
                </a:solidFill>
              </a:rPr>
              <a:t>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40418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653" y="1031240"/>
            <a:ext cx="7731342" cy="5311317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71567" y="368733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5121" name="Picture 1" descr="https://s.sachmem.vn/public/images/TA4T1SHS/U8-L2-6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1" y="4343832"/>
            <a:ext cx="1635887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ttps://s.sachmem.vn/public/images/TA4T1SHS/U8-L2-6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55" y="1105142"/>
            <a:ext cx="1635887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.sachmem.vn/public/images/TA4T1SHS/U8-L2-6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64" y="826441"/>
            <a:ext cx="1631940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ttps://s.sachmem.vn/public/images/TA4T1SHS/U8-L2-6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3" y="1768990"/>
            <a:ext cx="1637860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.sachmem.vn/public/images/TA4T1SHS/U8-L2-6-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648" y="3357169"/>
            <a:ext cx="1635887" cy="1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spham0936082789"/>
          <p:cNvSpPr/>
          <p:nvPr/>
        </p:nvSpPr>
        <p:spPr>
          <a:xfrm>
            <a:off x="7670044" y="12293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0936082789"/>
          <p:cNvSpPr/>
          <p:nvPr/>
        </p:nvSpPr>
        <p:spPr>
          <a:xfrm>
            <a:off x="8271809" y="12293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0936082789"/>
          <p:cNvSpPr/>
          <p:nvPr/>
        </p:nvSpPr>
        <p:spPr>
          <a:xfrm>
            <a:off x="8932049" y="122936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spham0936082789"/>
          <p:cNvSpPr/>
          <p:nvPr/>
        </p:nvSpPr>
        <p:spPr>
          <a:xfrm>
            <a:off x="9565722" y="124876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spham0936082789"/>
          <p:cNvSpPr/>
          <p:nvPr/>
        </p:nvSpPr>
        <p:spPr>
          <a:xfrm>
            <a:off x="10184102" y="124876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spham0936082789"/>
          <p:cNvSpPr/>
          <p:nvPr/>
        </p:nvSpPr>
        <p:spPr>
          <a:xfrm>
            <a:off x="10802482" y="1248768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spham0936082789"/>
          <p:cNvSpPr/>
          <p:nvPr/>
        </p:nvSpPr>
        <p:spPr>
          <a:xfrm>
            <a:off x="7670044" y="188468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spham0936082789"/>
          <p:cNvSpPr/>
          <p:nvPr/>
        </p:nvSpPr>
        <p:spPr>
          <a:xfrm>
            <a:off x="8271809" y="188468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spham0936082789"/>
          <p:cNvSpPr/>
          <p:nvPr/>
        </p:nvSpPr>
        <p:spPr>
          <a:xfrm>
            <a:off x="8932049" y="1884680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spham0936082789"/>
          <p:cNvSpPr/>
          <p:nvPr/>
        </p:nvSpPr>
        <p:spPr>
          <a:xfrm>
            <a:off x="6413068" y="186320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spham0936082789"/>
          <p:cNvSpPr/>
          <p:nvPr/>
        </p:nvSpPr>
        <p:spPr>
          <a:xfrm>
            <a:off x="7670044" y="372290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spham0936082789"/>
          <p:cNvSpPr/>
          <p:nvPr/>
        </p:nvSpPr>
        <p:spPr>
          <a:xfrm>
            <a:off x="8271809" y="372290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spham0936082789"/>
          <p:cNvSpPr/>
          <p:nvPr/>
        </p:nvSpPr>
        <p:spPr>
          <a:xfrm>
            <a:off x="8932049" y="3722907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spham0936082789"/>
          <p:cNvSpPr/>
          <p:nvPr/>
        </p:nvSpPr>
        <p:spPr>
          <a:xfrm>
            <a:off x="9565722" y="374231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0936082789"/>
          <p:cNvSpPr/>
          <p:nvPr/>
        </p:nvSpPr>
        <p:spPr>
          <a:xfrm>
            <a:off x="10184102" y="374231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spham0936082789"/>
          <p:cNvSpPr/>
          <p:nvPr/>
        </p:nvSpPr>
        <p:spPr>
          <a:xfrm>
            <a:off x="10802482" y="374231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spham0936082789"/>
          <p:cNvSpPr/>
          <p:nvPr/>
        </p:nvSpPr>
        <p:spPr>
          <a:xfrm>
            <a:off x="7670044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spham0936082789"/>
          <p:cNvSpPr/>
          <p:nvPr/>
        </p:nvSpPr>
        <p:spPr>
          <a:xfrm>
            <a:off x="8271809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0936082789"/>
          <p:cNvSpPr/>
          <p:nvPr/>
        </p:nvSpPr>
        <p:spPr>
          <a:xfrm>
            <a:off x="8932049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spham0936082789"/>
          <p:cNvSpPr/>
          <p:nvPr/>
        </p:nvSpPr>
        <p:spPr>
          <a:xfrm>
            <a:off x="9565722" y="503273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0936082789"/>
          <p:cNvSpPr/>
          <p:nvPr/>
        </p:nvSpPr>
        <p:spPr>
          <a:xfrm>
            <a:off x="10184102" y="503273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0936082789"/>
          <p:cNvSpPr/>
          <p:nvPr/>
        </p:nvSpPr>
        <p:spPr>
          <a:xfrm>
            <a:off x="10802482" y="5032732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0936082789"/>
          <p:cNvSpPr/>
          <p:nvPr/>
        </p:nvSpPr>
        <p:spPr>
          <a:xfrm>
            <a:off x="5193756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spham0936082789"/>
          <p:cNvSpPr/>
          <p:nvPr/>
        </p:nvSpPr>
        <p:spPr>
          <a:xfrm>
            <a:off x="5795521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spham0936082789"/>
          <p:cNvSpPr/>
          <p:nvPr/>
        </p:nvSpPr>
        <p:spPr>
          <a:xfrm>
            <a:off x="6455761" y="5013324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spham0936082789"/>
          <p:cNvSpPr/>
          <p:nvPr/>
        </p:nvSpPr>
        <p:spPr>
          <a:xfrm>
            <a:off x="5160421" y="55971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spham0936082789"/>
          <p:cNvSpPr/>
          <p:nvPr/>
        </p:nvSpPr>
        <p:spPr>
          <a:xfrm>
            <a:off x="5762186" y="55971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spham0936082789"/>
          <p:cNvSpPr/>
          <p:nvPr/>
        </p:nvSpPr>
        <p:spPr>
          <a:xfrm>
            <a:off x="6422426" y="55971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spham0936082789"/>
          <p:cNvSpPr/>
          <p:nvPr/>
        </p:nvSpPr>
        <p:spPr>
          <a:xfrm>
            <a:off x="4600848" y="5597105"/>
            <a:ext cx="417316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58773" y="429966"/>
            <a:ext cx="5692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2895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the names of the subjects.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0936082789"/>
          <p:cNvSpPr/>
          <p:nvPr/>
        </p:nvSpPr>
        <p:spPr>
          <a:xfrm>
            <a:off x="6375126" y="1520496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spham0936082789"/>
          <p:cNvSpPr/>
          <p:nvPr/>
        </p:nvSpPr>
        <p:spPr>
          <a:xfrm>
            <a:off x="6147984" y="2159620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spham0936082789"/>
          <p:cNvSpPr/>
          <p:nvPr/>
        </p:nvSpPr>
        <p:spPr>
          <a:xfrm>
            <a:off x="6769593" y="3970915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spham0936082789"/>
          <p:cNvSpPr/>
          <p:nvPr/>
        </p:nvSpPr>
        <p:spPr>
          <a:xfrm>
            <a:off x="4840663" y="4922194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Mspham0936082789"/>
          <p:cNvSpPr/>
          <p:nvPr/>
        </p:nvSpPr>
        <p:spPr>
          <a:xfrm>
            <a:off x="4259535" y="5963175"/>
            <a:ext cx="161270" cy="182260"/>
          </a:xfrm>
          <a:prstGeom prst="star5">
            <a:avLst>
              <a:gd name="adj" fmla="val 27133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4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s.sachmem.vn/public/images/v2/TA4T1SHS/U8-L2-2-4-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1"/>
          <a:stretch/>
        </p:blipFill>
        <p:spPr bwMode="auto">
          <a:xfrm>
            <a:off x="1220170" y="2078258"/>
            <a:ext cx="9597323" cy="44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/>
          <p:cNvSpPr/>
          <p:nvPr/>
        </p:nvSpPr>
        <p:spPr>
          <a:xfrm>
            <a:off x="829888" y="399790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513763" y="701130"/>
            <a:ext cx="651713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Science, ___.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564" y="848013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106292" y="1436547"/>
            <a:ext cx="5103473" cy="646986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855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sPham-0936082789"/>
          <p:cNvSpPr/>
          <p:nvPr/>
        </p:nvSpPr>
        <p:spPr>
          <a:xfrm>
            <a:off x="778875" y="310054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20" name="MsPham-0936082789"/>
          <p:cNvSpPr/>
          <p:nvPr/>
        </p:nvSpPr>
        <p:spPr>
          <a:xfrm>
            <a:off x="1104800" y="855516"/>
            <a:ext cx="8307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hôm nay bạn có những môn gì: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1955826" y="1477844"/>
            <a:ext cx="3683703" cy="1055608"/>
          </a:xfrm>
          <a:prstGeom prst="wedgeRoundRectCallout">
            <a:avLst>
              <a:gd name="adj1" fmla="val 57377"/>
              <a:gd name="adj2" fmla="val -481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____________?</a:t>
            </a:r>
          </a:p>
        </p:txBody>
      </p:sp>
      <p:pic>
        <p:nvPicPr>
          <p:cNvPr id="23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031" y="1844175"/>
            <a:ext cx="583630" cy="58363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0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97218" y="1895277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1" name="MsPham-0936082789"/>
          <p:cNvSpPr/>
          <p:nvPr/>
        </p:nvSpPr>
        <p:spPr>
          <a:xfrm>
            <a:off x="1741750" y="4712569"/>
            <a:ext cx="4280301" cy="1055608"/>
          </a:xfrm>
          <a:prstGeom prst="wedgeRoundRectCallout">
            <a:avLst>
              <a:gd name="adj1" fmla="val 54812"/>
              <a:gd name="adj2" fmla="val 4433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_________ teacher?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7739115" y="4689655"/>
            <a:ext cx="2843542" cy="1055608"/>
          </a:xfrm>
          <a:prstGeom prst="wedgeRoundRectCallout">
            <a:avLst>
              <a:gd name="adj1" fmla="val -58566"/>
              <a:gd name="adj2" fmla="val -1165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Mr./Miss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33" name="MsPham-0936082789"/>
          <p:cNvSpPr/>
          <p:nvPr/>
        </p:nvSpPr>
        <p:spPr>
          <a:xfrm>
            <a:off x="7319567" y="1901595"/>
            <a:ext cx="3765208" cy="578882"/>
          </a:xfrm>
          <a:prstGeom prst="wedgeRoundRectCallout">
            <a:avLst>
              <a:gd name="adj1" fmla="val -53932"/>
              <a:gd name="adj2" fmla="val -4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_______.</a:t>
            </a:r>
          </a:p>
        </p:txBody>
      </p:sp>
      <p:sp>
        <p:nvSpPr>
          <p:cNvPr id="34" name="MsPham-0936082789"/>
          <p:cNvSpPr/>
          <p:nvPr/>
        </p:nvSpPr>
        <p:spPr>
          <a:xfrm>
            <a:off x="2343593" y="2610410"/>
            <a:ext cx="29081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(Khi nào bạn có</a:t>
            </a:r>
          </a:p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________?)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7156414" y="2480477"/>
            <a:ext cx="4079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có vào thứ ______.)</a:t>
            </a:r>
          </a:p>
        </p:txBody>
      </p:sp>
      <p:sp>
        <p:nvSpPr>
          <p:cNvPr id="36" name="MsPham-0936082789"/>
          <p:cNvSpPr/>
          <p:nvPr/>
        </p:nvSpPr>
        <p:spPr>
          <a:xfrm>
            <a:off x="2759544" y="1920524"/>
            <a:ext cx="1874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môn học</a:t>
            </a:r>
          </a:p>
        </p:txBody>
      </p:sp>
      <p:sp>
        <p:nvSpPr>
          <p:cNvPr id="37" name="MsPham-0936082789"/>
          <p:cNvSpPr/>
          <p:nvPr/>
        </p:nvSpPr>
        <p:spPr>
          <a:xfrm>
            <a:off x="9548398" y="1912608"/>
            <a:ext cx="1034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thứ</a:t>
            </a:r>
          </a:p>
        </p:txBody>
      </p:sp>
      <p:sp>
        <p:nvSpPr>
          <p:cNvPr id="38" name="MsPham-0936082789"/>
          <p:cNvSpPr/>
          <p:nvPr/>
        </p:nvSpPr>
        <p:spPr>
          <a:xfrm>
            <a:off x="3958229" y="4728508"/>
            <a:ext cx="1874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môn học</a:t>
            </a:r>
          </a:p>
        </p:txBody>
      </p:sp>
      <p:sp>
        <p:nvSpPr>
          <p:cNvPr id="39" name="MsPham-0936082789"/>
          <p:cNvSpPr/>
          <p:nvPr/>
        </p:nvSpPr>
        <p:spPr>
          <a:xfrm>
            <a:off x="933959" y="3848486"/>
            <a:ext cx="7689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ai dạy bạn môn học nào đó:</a:t>
            </a:r>
          </a:p>
        </p:txBody>
      </p:sp>
      <p:pic>
        <p:nvPicPr>
          <p:cNvPr id="40" name="MsPham-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581" y="4911457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41" name="MsPham-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28869" y="4911457"/>
            <a:ext cx="532528" cy="53252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42" name="MsPham-0936082789"/>
          <p:cNvSpPr/>
          <p:nvPr/>
        </p:nvSpPr>
        <p:spPr>
          <a:xfrm>
            <a:off x="7739115" y="5180724"/>
            <a:ext cx="2648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tên giáo viên</a:t>
            </a:r>
          </a:p>
        </p:txBody>
      </p:sp>
      <p:sp>
        <p:nvSpPr>
          <p:cNvPr id="43" name="MsPham-0936082789"/>
          <p:cNvSpPr/>
          <p:nvPr/>
        </p:nvSpPr>
        <p:spPr>
          <a:xfrm>
            <a:off x="1408403" y="5792387"/>
            <a:ext cx="4946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(Ai là giáo viên môn ____?)</a:t>
            </a:r>
          </a:p>
        </p:txBody>
      </p:sp>
      <p:sp>
        <p:nvSpPr>
          <p:cNvPr id="44" name="MsPham-0936082789"/>
          <p:cNvSpPr/>
          <p:nvPr/>
        </p:nvSpPr>
        <p:spPr>
          <a:xfrm>
            <a:off x="6722899" y="5832055"/>
            <a:ext cx="4946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(Đó là thầy/cô ____)</a:t>
            </a:r>
          </a:p>
        </p:txBody>
      </p:sp>
    </p:spTree>
    <p:extLst>
      <p:ext uri="{BB962C8B-B14F-4D97-AF65-F5344CB8AC3E}">
        <p14:creationId xmlns:p14="http://schemas.microsoft.com/office/powerpoint/2010/main" val="8119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2" grpId="0"/>
      <p:bldP spid="43" grpId="0"/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803072" y="1131955"/>
            <a:ext cx="4618036" cy="1191816"/>
          </a:xfrm>
          <a:prstGeom prst="wedgeRoundRectCallout">
            <a:avLst>
              <a:gd name="adj1" fmla="val 42788"/>
              <a:gd name="adj2" fmla="val 93998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subjects do you 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today?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826935" y="355360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25432" y="3104568"/>
            <a:ext cx="3683703" cy="1055608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________?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004298" y="3450787"/>
            <a:ext cx="3354582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278" y="3001542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3703466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_________.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350212" y="2875191"/>
            <a:ext cx="1151192" cy="115119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3" name="Rounded Rectangular Callout 12"/>
          <p:cNvSpPr/>
          <p:nvPr/>
        </p:nvSpPr>
        <p:spPr>
          <a:xfrm>
            <a:off x="1306153" y="4665749"/>
            <a:ext cx="3845164" cy="1055608"/>
          </a:xfrm>
          <a:prstGeom prst="wedgeRoundRectCallout">
            <a:avLst>
              <a:gd name="adj1" fmla="val 46986"/>
              <a:gd name="adj2" fmla="val -86478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your ______ teacher?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619099" y="4577803"/>
            <a:ext cx="2728783" cy="578882"/>
          </a:xfrm>
          <a:prstGeom prst="wedgeRoundRectCallout">
            <a:avLst>
              <a:gd name="adj1" fmla="val -64706"/>
              <a:gd name="adj2" fmla="val -126066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________.</a:t>
            </a:r>
          </a:p>
        </p:txBody>
      </p:sp>
    </p:spTree>
    <p:extLst>
      <p:ext uri="{BB962C8B-B14F-4D97-AF65-F5344CB8AC3E}">
        <p14:creationId xmlns:p14="http://schemas.microsoft.com/office/powerpoint/2010/main" val="428255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29" grpId="0" animBg="1"/>
      <p:bldP spid="1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Thursday.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 and Thursdays.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 and Thursday.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Thursdays.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26654" y="1776626"/>
            <a:ext cx="5776906" cy="205104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6029" y="2662218"/>
            <a:ext cx="5578323" cy="21886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119322" y="1986454"/>
            <a:ext cx="5776906" cy="21833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Music?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Thursdays.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Wednesday.</a:t>
            </a: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7169" y="2515769"/>
            <a:ext cx="5578323" cy="21886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7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09360827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64890" y="1647495"/>
            <a:ext cx="5032806" cy="11839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Sciences?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Fridays.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Thursdays.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Tuesdays.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Mondays and Fridays.</a:t>
            </a: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6029" y="2702858"/>
            <a:ext cx="5578323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769</Words>
  <Application>Microsoft Office PowerPoint</Application>
  <PresentationFormat>Custom</PresentationFormat>
  <Paragraphs>160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Tahoma</vt:lpstr>
      <vt:lpstr>Arial Black</vt:lpstr>
      <vt:lpstr>Calibri Light</vt:lpstr>
      <vt:lpstr>Gill Sans Ultra Bold</vt:lpstr>
      <vt:lpstr>Bookman Old Style</vt:lpstr>
      <vt:lpstr>宋体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51</cp:revision>
  <dcterms:created xsi:type="dcterms:W3CDTF">2021-05-23T02:42:57Z</dcterms:created>
  <dcterms:modified xsi:type="dcterms:W3CDTF">2022-01-26T01:28:01Z</dcterms:modified>
</cp:coreProperties>
</file>