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30"/>
  </p:notesMasterIdLst>
  <p:sldIdLst>
    <p:sldId id="272" r:id="rId2"/>
    <p:sldId id="281" r:id="rId3"/>
    <p:sldId id="257" r:id="rId4"/>
    <p:sldId id="258" r:id="rId5"/>
    <p:sldId id="259" r:id="rId6"/>
    <p:sldId id="274" r:id="rId7"/>
    <p:sldId id="275" r:id="rId8"/>
    <p:sldId id="260" r:id="rId9"/>
    <p:sldId id="262" r:id="rId10"/>
    <p:sldId id="263" r:id="rId11"/>
    <p:sldId id="264" r:id="rId12"/>
    <p:sldId id="265" r:id="rId13"/>
    <p:sldId id="266" r:id="rId14"/>
    <p:sldId id="276" r:id="rId15"/>
    <p:sldId id="286" r:id="rId16"/>
    <p:sldId id="267" r:id="rId17"/>
    <p:sldId id="268" r:id="rId18"/>
    <p:sldId id="269" r:id="rId19"/>
    <p:sldId id="270" r:id="rId20"/>
    <p:sldId id="271" r:id="rId21"/>
    <p:sldId id="287" r:id="rId22"/>
    <p:sldId id="277" r:id="rId23"/>
    <p:sldId id="278" r:id="rId24"/>
    <p:sldId id="279" r:id="rId25"/>
    <p:sldId id="280" r:id="rId26"/>
    <p:sldId id="283" r:id="rId27"/>
    <p:sldId id="284" r:id="rId28"/>
    <p:sldId id="285" r:id="rId29"/>
  </p:sldIdLst>
  <p:sldSz cx="11887200" cy="6858000"/>
  <p:notesSz cx="6858000" cy="9144000"/>
  <p:embeddedFontLst>
    <p:embeddedFont>
      <p:font typeface="Tahoma" pitchFamily="34" charset="0"/>
      <p:regular r:id="rId31"/>
      <p:bold r:id="rId32"/>
    </p:embeddedFont>
    <p:embeddedFont>
      <p:font typeface="Script MT Bold" charset="0"/>
      <p:bold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Berlin Sans FB" charset="0"/>
      <p:regular r:id="rId38"/>
      <p:bold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06"/>
    <p:restoredTop sz="85060"/>
  </p:normalViewPr>
  <p:slideViewPr>
    <p:cSldViewPr snapToGrid="0" snapToObjects="1">
      <p:cViewPr>
        <p:scale>
          <a:sx n="69" d="100"/>
          <a:sy n="69" d="100"/>
        </p:scale>
        <p:origin x="-360" y="96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55650" y="1143000"/>
            <a:ext cx="5346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51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0238"/>
            <a:ext cx="118872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7954" y="6549862"/>
            <a:ext cx="694754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32152" y="6539039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99496" y="6325674"/>
            <a:ext cx="688206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2198" y="6586738"/>
            <a:ext cx="16499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420010" y="6586738"/>
            <a:ext cx="16499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"/>
            <a:ext cx="118872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4958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1"/>
            <a:ext cx="118872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6353176"/>
            <a:ext cx="118872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7954" y="6549862"/>
            <a:ext cx="694754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32152" y="6539039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r>
              <a:rPr lang="en-US" sz="1400" baseline="0" dirty="0" smtClean="0">
                <a:solidFill>
                  <a:schemeClr val="bg1"/>
                </a:solidFill>
              </a:rPr>
              <a:t>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99496" y="6325674"/>
            <a:ext cx="688206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2198" y="6586738"/>
            <a:ext cx="16499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420010" y="6586738"/>
            <a:ext cx="16499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4958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845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1.mp3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914" y="189873"/>
            <a:ext cx="872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Tuesday, October 19</a:t>
            </a:r>
            <a:r>
              <a:rPr lang="en-US" sz="4000" b="1" baseline="30000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th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 2021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9258" y="1054180"/>
            <a:ext cx="386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Unit 3: Number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AA2737-8940-D248-98CD-2710597D0E51}"/>
              </a:ext>
            </a:extLst>
          </p:cNvPr>
          <p:cNvSpPr txBox="1"/>
          <p:nvPr/>
        </p:nvSpPr>
        <p:spPr>
          <a:xfrm>
            <a:off x="4094506" y="1893691"/>
            <a:ext cx="398082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8273529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02EC66-83BC-3E47-9A51-99D37A72E089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56" y="1933575"/>
            <a:ext cx="10834688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143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4B2A40-BD52-C640-8D03-9B61E93F960F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45" y="1606223"/>
            <a:ext cx="11114982" cy="3755061"/>
          </a:xfrm>
          <a:prstGeom prst="rect">
            <a:avLst/>
          </a:prstGeom>
        </p:spPr>
      </p:pic>
      <p:pic>
        <p:nvPicPr>
          <p:cNvPr id="2" name="CD1-TRACK 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4737" y="2555737"/>
            <a:ext cx="792480" cy="609600"/>
          </a:xfrm>
          <a:prstGeom prst="rect">
            <a:avLst/>
          </a:prstGeom>
        </p:spPr>
      </p:pic>
      <p:pic>
        <p:nvPicPr>
          <p:cNvPr id="3" name="CD1-TRACK 47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1047" y="2527602"/>
            <a:ext cx="7924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914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32" y="1457644"/>
            <a:ext cx="10720375" cy="442762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779927" y="2753592"/>
            <a:ext cx="1404849" cy="10806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12677" y="4516582"/>
            <a:ext cx="1512915" cy="1097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67012" y="4516582"/>
            <a:ext cx="1512915" cy="10979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174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A21871-95A8-FB4D-B1E1-3DD5B8498243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16" y="1842938"/>
            <a:ext cx="11321547" cy="36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312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914" y="189873"/>
            <a:ext cx="872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Friday, October 26</a:t>
            </a:r>
            <a:r>
              <a:rPr lang="en-US" sz="4000" b="1" baseline="30000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th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 2021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9258" y="846355"/>
            <a:ext cx="386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Unit 3: Number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AA2737-8940-D248-98CD-2710597D0E51}"/>
              </a:ext>
            </a:extLst>
          </p:cNvPr>
          <p:cNvSpPr txBox="1"/>
          <p:nvPr/>
        </p:nvSpPr>
        <p:spPr>
          <a:xfrm>
            <a:off x="4094506" y="1575026"/>
            <a:ext cx="398082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Lesson </a:t>
            </a:r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8835" y="150619"/>
            <a:ext cx="10865373" cy="736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128" tIns="48564" rIns="97128" bIns="485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/>
            <a:endParaRPr lang="en-US" sz="40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Vocabulary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vựng</a:t>
            </a:r>
            <a:endParaRPr lang="en-US" sz="4000" b="1" dirty="0">
              <a:solidFill>
                <a:srgbClr val="FF0000"/>
              </a:solidFill>
            </a:endParaRPr>
          </a:p>
          <a:p>
            <a:pPr marL="607047" indent="-607047" eaLnBrk="1" hangingPunct="1">
              <a:buFontTx/>
              <a:buChar char="-"/>
            </a:pPr>
            <a:r>
              <a:rPr lang="en-US" sz="4000" dirty="0" smtClean="0"/>
              <a:t>Nut: </a:t>
            </a:r>
            <a:r>
              <a:rPr lang="en-US" sz="4000" dirty="0" err="1" smtClean="0"/>
              <a:t>hạt</a:t>
            </a:r>
            <a:r>
              <a:rPr lang="en-US" sz="4000" dirty="0" smtClean="0"/>
              <a:t>                           - Question: </a:t>
            </a:r>
            <a:r>
              <a:rPr lang="en-US" sz="4000" dirty="0" err="1" smtClean="0"/>
              <a:t>câu</a:t>
            </a:r>
            <a:r>
              <a:rPr lang="en-US" sz="4000" dirty="0" smtClean="0"/>
              <a:t> </a:t>
            </a:r>
            <a:r>
              <a:rPr lang="en-US" sz="4000" dirty="0" err="1" smtClean="0"/>
              <a:t>hỏi</a:t>
            </a:r>
            <a:endParaRPr lang="en-US" sz="4000" dirty="0"/>
          </a:p>
          <a:p>
            <a:pPr marL="607047" indent="-607047" eaLnBrk="1" hangingPunct="1">
              <a:buFontTx/>
              <a:buChar char="-"/>
            </a:pPr>
            <a:r>
              <a:rPr lang="en-US" sz="4000" dirty="0" smtClean="0"/>
              <a:t>Nose: </a:t>
            </a:r>
            <a:r>
              <a:rPr lang="en-US" sz="4000" dirty="0" err="1" smtClean="0"/>
              <a:t>mũi</a:t>
            </a:r>
            <a:r>
              <a:rPr lang="en-US" sz="4000" dirty="0" smtClean="0"/>
              <a:t>                        - Penguin: </a:t>
            </a:r>
            <a:r>
              <a:rPr lang="en-US" sz="4000" dirty="0" err="1" smtClean="0"/>
              <a:t>chim</a:t>
            </a:r>
            <a:r>
              <a:rPr lang="en-US" sz="4000" dirty="0" smtClean="0"/>
              <a:t> </a:t>
            </a:r>
            <a:r>
              <a:rPr lang="en-US" sz="4000" dirty="0" err="1" smtClean="0"/>
              <a:t>cánh</a:t>
            </a:r>
            <a:r>
              <a:rPr lang="en-US" sz="4000" dirty="0" smtClean="0"/>
              <a:t> </a:t>
            </a:r>
            <a:r>
              <a:rPr lang="en-US" sz="4000" dirty="0" err="1" smtClean="0"/>
              <a:t>cụt</a:t>
            </a:r>
            <a:endParaRPr lang="en-US" sz="4000" dirty="0" smtClean="0"/>
          </a:p>
          <a:p>
            <a:pPr marL="607047" indent="-607047" eaLnBrk="1" hangingPunct="1">
              <a:buFontTx/>
              <a:buChar char="-"/>
            </a:pPr>
            <a:r>
              <a:rPr lang="en-US" sz="4000" dirty="0" err="1" smtClean="0"/>
              <a:t>Octobus</a:t>
            </a:r>
            <a:r>
              <a:rPr lang="en-US" sz="4000" dirty="0" smtClean="0"/>
              <a:t>: con </a:t>
            </a:r>
            <a:r>
              <a:rPr lang="en-US" sz="4000" dirty="0" err="1" smtClean="0"/>
              <a:t>mực</a:t>
            </a:r>
            <a:endParaRPr lang="en-US" sz="4000" dirty="0" smtClean="0"/>
          </a:p>
          <a:p>
            <a:pPr marL="607047" indent="-607047" eaLnBrk="1" hangingPunct="1">
              <a:buFontTx/>
              <a:buChar char="-"/>
            </a:pPr>
            <a:r>
              <a:rPr lang="en-US" sz="4000" dirty="0" smtClean="0"/>
              <a:t>Orange: </a:t>
            </a:r>
            <a:r>
              <a:rPr lang="en-US" sz="4000" dirty="0" err="1" smtClean="0"/>
              <a:t>màu</a:t>
            </a:r>
            <a:r>
              <a:rPr lang="en-US" sz="4000" dirty="0" smtClean="0"/>
              <a:t> cam</a:t>
            </a:r>
          </a:p>
          <a:p>
            <a:pPr marL="607047" indent="-607047" eaLnBrk="1" hangingPunct="1">
              <a:buFontTx/>
              <a:buChar char="-"/>
            </a:pPr>
            <a:r>
              <a:rPr lang="en-US" sz="4000" dirty="0" smtClean="0"/>
              <a:t>Pen: </a:t>
            </a:r>
            <a:r>
              <a:rPr lang="en-US" sz="4000" dirty="0" err="1" smtClean="0"/>
              <a:t>bút</a:t>
            </a:r>
            <a:r>
              <a:rPr lang="en-US" sz="4000" dirty="0" smtClean="0"/>
              <a:t> </a:t>
            </a:r>
            <a:r>
              <a:rPr lang="en-US" sz="4000" dirty="0" err="1" smtClean="0"/>
              <a:t>mực</a:t>
            </a:r>
            <a:endParaRPr lang="en-US" sz="4000" dirty="0" smtClean="0"/>
          </a:p>
          <a:p>
            <a:pPr marL="607047" indent="-607047" eaLnBrk="1" hangingPunct="1">
              <a:buFontTx/>
              <a:buChar char="-"/>
            </a:pPr>
            <a:r>
              <a:rPr lang="en-US" sz="4000" dirty="0" smtClean="0"/>
              <a:t>Queen: </a:t>
            </a:r>
            <a:r>
              <a:rPr lang="en-US" sz="4000" dirty="0" err="1" smtClean="0"/>
              <a:t>nữ</a:t>
            </a:r>
            <a:r>
              <a:rPr lang="en-US" sz="4000" dirty="0" smtClean="0"/>
              <a:t> </a:t>
            </a:r>
            <a:r>
              <a:rPr lang="en-US" sz="4000" dirty="0" err="1" smtClean="0"/>
              <a:t>hoàng</a:t>
            </a:r>
            <a:endParaRPr lang="en-US" sz="4000" dirty="0"/>
          </a:p>
          <a:p>
            <a:pPr eaLnBrk="1" hangingPunct="1"/>
            <a:endParaRPr lang="en-US" sz="3600" b="1" dirty="0">
              <a:solidFill>
                <a:srgbClr val="FF0000"/>
              </a:solidFill>
            </a:endParaRPr>
          </a:p>
          <a:p>
            <a:pPr eaLnBrk="1" hangingPunct="1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688795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914" y="189873"/>
            <a:ext cx="872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Fri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day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, November 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5</a:t>
            </a:r>
            <a:r>
              <a:rPr lang="en-US" sz="4000" b="1" baseline="30000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th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 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2021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9258" y="846355"/>
            <a:ext cx="386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Unit 3: Number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AA2737-8940-D248-98CD-2710597D0E51}"/>
              </a:ext>
            </a:extLst>
          </p:cNvPr>
          <p:cNvSpPr txBox="1"/>
          <p:nvPr/>
        </p:nvSpPr>
        <p:spPr>
          <a:xfrm>
            <a:off x="4094506" y="1575026"/>
            <a:ext cx="398082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2644701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00516C-8E2E-354A-8FEC-87A3F84BFDA7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8935"/>
          <a:stretch/>
        </p:blipFill>
        <p:spPr>
          <a:xfrm>
            <a:off x="0" y="384686"/>
            <a:ext cx="11887200" cy="5782394"/>
          </a:xfrm>
          <a:prstGeom prst="rect">
            <a:avLst/>
          </a:prstGeom>
        </p:spPr>
      </p:pic>
      <p:pic>
        <p:nvPicPr>
          <p:cNvPr id="2" name="CD1-TRACK 4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3091" y="384686"/>
            <a:ext cx="7924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774066-5A70-FF4A-912B-03A76CA8A2BE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93" y="1181100"/>
            <a:ext cx="10822305" cy="4495800"/>
          </a:xfrm>
          <a:prstGeom prst="rect">
            <a:avLst/>
          </a:prstGeom>
        </p:spPr>
      </p:pic>
      <p:pic>
        <p:nvPicPr>
          <p:cNvPr id="2" name="CD1-TRACK 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9806" y="1160318"/>
            <a:ext cx="792480" cy="609600"/>
          </a:xfrm>
          <a:prstGeom prst="rect">
            <a:avLst/>
          </a:prstGeom>
        </p:spPr>
      </p:pic>
      <p:pic>
        <p:nvPicPr>
          <p:cNvPr id="5" name="CD1-TRACK 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76206" y="5210320"/>
            <a:ext cx="63357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07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770D96-1707-4C48-9D58-11D9C42B70B5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41" y="2008909"/>
            <a:ext cx="1033938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259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770D96-1707-4C48-9D58-11D9C42B70B5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478" y="483158"/>
            <a:ext cx="9376279" cy="581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D1-TRACK 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32618" y="915572"/>
            <a:ext cx="792480" cy="609600"/>
          </a:xfrm>
          <a:prstGeom prst="rect">
            <a:avLst/>
          </a:prstGeom>
        </p:spPr>
      </p:pic>
      <p:pic>
        <p:nvPicPr>
          <p:cNvPr id="3" name="CD1-TRACK 5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3007" y="5674828"/>
            <a:ext cx="7924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477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9698"/>
          <a:stretch/>
        </p:blipFill>
        <p:spPr>
          <a:xfrm>
            <a:off x="1" y="332509"/>
            <a:ext cx="11887200" cy="5680364"/>
          </a:xfrm>
          <a:prstGeom prst="rect">
            <a:avLst/>
          </a:prstGeom>
        </p:spPr>
      </p:pic>
      <p:pic>
        <p:nvPicPr>
          <p:cNvPr id="2" name="CD1-TRACK 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6253" y="1771303"/>
            <a:ext cx="7924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0860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770D96-1707-4C48-9D58-11D9C42B70B5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8" y="1538289"/>
            <a:ext cx="1042606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5631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9258" y="846355"/>
            <a:ext cx="386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Unit 3: Number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AA2737-8940-D248-98CD-2710597D0E51}"/>
              </a:ext>
            </a:extLst>
          </p:cNvPr>
          <p:cNvSpPr txBox="1"/>
          <p:nvPr/>
        </p:nvSpPr>
        <p:spPr>
          <a:xfrm>
            <a:off x="4094506" y="1575026"/>
            <a:ext cx="398082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Lesson 3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346767" y="2369128"/>
            <a:ext cx="8348892" cy="434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128" tIns="48564" rIns="97128" bIns="4856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 smtClean="0">
                <a:solidFill>
                  <a:srgbClr val="FF0000"/>
                </a:solidFill>
              </a:rPr>
              <a:t>Vocabulary</a:t>
            </a:r>
            <a:r>
              <a:rPr lang="en-US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vựng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571500" indent="-571500" eaLnBrk="1" hangingPunct="1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Sixteen:  </a:t>
            </a:r>
            <a:r>
              <a:rPr lang="en-US" sz="4000" b="1" dirty="0" err="1" smtClean="0">
                <a:solidFill>
                  <a:srgbClr val="FF0000"/>
                </a:solidFill>
              </a:rPr>
              <a:t>số</a:t>
            </a:r>
            <a:r>
              <a:rPr lang="en-US" sz="4000" b="1" smtClean="0">
                <a:solidFill>
                  <a:srgbClr val="FF0000"/>
                </a:solidFill>
              </a:rPr>
              <a:t> 16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571500" indent="-571500" eaLnBrk="1" hangingPunct="1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Seventeen: 17</a:t>
            </a:r>
          </a:p>
          <a:p>
            <a:pPr marL="571500" indent="-571500" eaLnBrk="1" hangingPunct="1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Eighteen: 18</a:t>
            </a:r>
          </a:p>
          <a:p>
            <a:pPr marL="571500" indent="-571500" eaLnBrk="1" hangingPunct="1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Nineteen: 19</a:t>
            </a:r>
          </a:p>
          <a:p>
            <a:pPr marL="571500" indent="-571500" eaLnBrk="1" hangingPunct="1">
              <a:buFontTx/>
              <a:buChar char="-"/>
            </a:pPr>
            <a:r>
              <a:rPr lang="en-US" sz="4000" b="1" dirty="0" smtClean="0">
                <a:solidFill>
                  <a:srgbClr val="FF0000"/>
                </a:solidFill>
              </a:rPr>
              <a:t>Twenty: 20</a:t>
            </a:r>
            <a:endParaRPr lang="en-US" sz="4000" b="1" dirty="0">
              <a:solidFill>
                <a:srgbClr val="FF0000"/>
              </a:solidFill>
            </a:endParaRPr>
          </a:p>
          <a:p>
            <a:pPr eaLnBrk="1" hangingPunct="1"/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81914" y="189873"/>
            <a:ext cx="872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Fri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day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, November 2</a:t>
            </a:r>
            <a:r>
              <a:rPr lang="en-US" sz="4000" b="1" baseline="30000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nd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  2021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701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286" y="0"/>
            <a:ext cx="1190577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673" y="-270866"/>
            <a:ext cx="11983336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48319" y="6385369"/>
            <a:ext cx="2192144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06631" y="626611"/>
            <a:ext cx="10160726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7972556" y="5334851"/>
            <a:ext cx="1454800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525482" y="1754422"/>
            <a:ext cx="1559408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284022" y="2368872"/>
            <a:ext cx="1195055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74" y="2972480"/>
            <a:ext cx="2692088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286" y="0"/>
            <a:ext cx="11905773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73" y="-270866"/>
            <a:ext cx="11983336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111368" y="5499104"/>
            <a:ext cx="1128577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648319" y="6385369"/>
            <a:ext cx="2192144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449984" y="614642"/>
            <a:ext cx="698723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39632" y="4151797"/>
            <a:ext cx="5002106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 smtClean="0">
                    <a:solidFill>
                      <a:srgbClr val="FF0000"/>
                    </a:solidFill>
                    <a:latin typeface="Helvetica Neue"/>
                  </a:rPr>
                  <a:t>eleven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0025" y="64047"/>
            <a:ext cx="3190619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06647" y="4552950"/>
            <a:ext cx="2610206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/>
          <a:srcRect l="3147" t="53441" r="77622" b="11219"/>
          <a:stretch/>
        </p:blipFill>
        <p:spPr>
          <a:xfrm>
            <a:off x="3616036" y="1052945"/>
            <a:ext cx="4599709" cy="28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1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286" y="0"/>
            <a:ext cx="11905773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73" y="-270866"/>
            <a:ext cx="11983336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111368" y="5499104"/>
            <a:ext cx="1128577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648319" y="6385369"/>
            <a:ext cx="2192144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449984" y="614642"/>
            <a:ext cx="698723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39632" y="4151797"/>
            <a:ext cx="5002106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 smtClean="0">
                    <a:solidFill>
                      <a:srgbClr val="FF0000"/>
                    </a:solidFill>
                    <a:latin typeface="Helvetica Neue"/>
                  </a:rPr>
                  <a:t>twelve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0025" y="64047"/>
            <a:ext cx="3190619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06647" y="4552950"/>
            <a:ext cx="2610206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/>
          <a:srcRect l="21154" t="53441" r="60839" b="11219"/>
          <a:stretch/>
        </p:blipFill>
        <p:spPr>
          <a:xfrm>
            <a:off x="4054040" y="1039091"/>
            <a:ext cx="4262719" cy="290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286" y="0"/>
            <a:ext cx="11905773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73" y="-270866"/>
            <a:ext cx="11983336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111368" y="5499104"/>
            <a:ext cx="1128577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648319" y="6385369"/>
            <a:ext cx="2192144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449984" y="614642"/>
            <a:ext cx="698723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39632" y="4151797"/>
            <a:ext cx="5002106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 smtClean="0">
                    <a:solidFill>
                      <a:srgbClr val="FF0000"/>
                    </a:solidFill>
                    <a:latin typeface="Helvetica Neue"/>
                  </a:rPr>
                  <a:t>Thirteen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0025" y="64047"/>
            <a:ext cx="3190619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06647" y="4552950"/>
            <a:ext cx="2610206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/>
          <a:srcRect l="39511" t="53441" r="43240" b="11219"/>
          <a:stretch/>
        </p:blipFill>
        <p:spPr>
          <a:xfrm>
            <a:off x="3893710" y="904647"/>
            <a:ext cx="3986570" cy="30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286" y="0"/>
            <a:ext cx="11905773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73" y="-270866"/>
            <a:ext cx="11983336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111368" y="5499104"/>
            <a:ext cx="1128577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648319" y="6385369"/>
            <a:ext cx="2192144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449984" y="614642"/>
            <a:ext cx="698723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0025" y="64047"/>
            <a:ext cx="3190619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06647" y="4552950"/>
            <a:ext cx="2610206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5"/>
          <a:srcRect l="56410" t="53441" r="26457" b="11219"/>
          <a:stretch/>
        </p:blipFill>
        <p:spPr>
          <a:xfrm>
            <a:off x="4182552" y="1080655"/>
            <a:ext cx="3642452" cy="2863881"/>
          </a:xfrm>
          <a:prstGeom prst="rect">
            <a:avLst/>
          </a:prstGeom>
        </p:spPr>
      </p:pic>
      <p:grpSp>
        <p:nvGrpSpPr>
          <p:cNvPr id="31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39632" y="4151797"/>
            <a:ext cx="5002106" cy="2583074"/>
            <a:chOff x="1719531" y="644142"/>
            <a:chExt cx="8168170" cy="5231904"/>
          </a:xfrm>
        </p:grpSpPr>
        <p:grpSp>
          <p:nvGrpSpPr>
            <p:cNvPr id="3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3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 smtClean="0">
                    <a:solidFill>
                      <a:srgbClr val="FF0000"/>
                    </a:solidFill>
                    <a:latin typeface="Helvetica Neue"/>
                  </a:rPr>
                  <a:t>fourteen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3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33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333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286" y="0"/>
            <a:ext cx="11905773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73" y="-270866"/>
            <a:ext cx="11983336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111368" y="5499104"/>
            <a:ext cx="1128577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648319" y="6385369"/>
            <a:ext cx="2192144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449984" y="614642"/>
            <a:ext cx="698723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20025" y="64047"/>
            <a:ext cx="3190619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06647" y="4552950"/>
            <a:ext cx="2610206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/>
          <a:srcRect l="73893" t="53441" r="9441" b="11219"/>
          <a:stretch/>
        </p:blipFill>
        <p:spPr>
          <a:xfrm>
            <a:off x="4410058" y="1233055"/>
            <a:ext cx="3805687" cy="2690076"/>
          </a:xfrm>
          <a:prstGeom prst="rect">
            <a:avLst/>
          </a:prstGeom>
        </p:spPr>
      </p:pic>
      <p:grpSp>
        <p:nvGrpSpPr>
          <p:cNvPr id="28" name="dap an">
            <a:extLst>
              <a:ext uri="{FF2B5EF4-FFF2-40B4-BE49-F238E27FC236}">
                <a16:creationId xmlns=""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39632" y="4151797"/>
            <a:ext cx="5002106" cy="2583074"/>
            <a:chOff x="1719531" y="644142"/>
            <a:chExt cx="8168170" cy="5231904"/>
          </a:xfrm>
        </p:grpSpPr>
        <p:grpSp>
          <p:nvGrpSpPr>
            <p:cNvPr id="30" name="huyen">
              <a:extLst>
                <a:ext uri="{FF2B5EF4-FFF2-40B4-BE49-F238E27FC236}">
                  <a16:creationId xmlns=""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32" name="huyen">
                <a:extLst>
                  <a:ext uri="{FF2B5EF4-FFF2-40B4-BE49-F238E27FC236}">
                    <a16:creationId xmlns=""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 smtClean="0">
                    <a:solidFill>
                      <a:srgbClr val="FF0000"/>
                    </a:solidFill>
                    <a:latin typeface="Helvetica Neue"/>
                  </a:rPr>
                  <a:t>fifteen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33" name="huyen">
                <a:extLst>
                  <a:ext uri="{FF2B5EF4-FFF2-40B4-BE49-F238E27FC236}">
                    <a16:creationId xmlns=""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31" name="huyen">
              <a:extLst>
                <a:ext uri="{FF2B5EF4-FFF2-40B4-BE49-F238E27FC236}">
                  <a16:creationId xmlns=""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97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286" y="0"/>
            <a:ext cx="1190577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673" y="-270866"/>
            <a:ext cx="11983336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98023" y="1746448"/>
            <a:ext cx="7009789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48319" y="6385369"/>
            <a:ext cx="2192144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7972556" y="5528875"/>
            <a:ext cx="1269018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91" y="3303830"/>
            <a:ext cx="2692088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08647" y="1274224"/>
            <a:ext cx="1559408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476721" y="2505456"/>
            <a:ext cx="1032085" cy="104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4F7FAA-B3FC-374F-9D9E-0F9932C88A97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6" name="Online Media 5" descr="CD1-TRACK 40">
            <a:hlinkClick r:id="" action="ppaction://media"/>
            <a:extLst>
              <a:ext uri="{FF2B5EF4-FFF2-40B4-BE49-F238E27FC236}">
                <a16:creationId xmlns:a16="http://schemas.microsoft.com/office/drawing/2014/main" xmlns="" id="{D3CFFCFF-1062-AF48-B8DE-3D064297F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1016" y="5593687"/>
            <a:ext cx="694405" cy="534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857" y="492589"/>
            <a:ext cx="9200066" cy="5795372"/>
          </a:xfrm>
          <a:prstGeom prst="rect">
            <a:avLst/>
          </a:prstGeom>
        </p:spPr>
      </p:pic>
      <p:pic>
        <p:nvPicPr>
          <p:cNvPr id="2" name="CD1-TRACK 4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94268" y="415858"/>
            <a:ext cx="792480" cy="609600"/>
          </a:xfrm>
          <a:prstGeom prst="rect">
            <a:avLst/>
          </a:prstGeom>
        </p:spPr>
      </p:pic>
      <p:pic>
        <p:nvPicPr>
          <p:cNvPr id="3" name="CD1-TRACK 4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32391" y="5402692"/>
            <a:ext cx="7924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189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E047E1-32E2-224D-A317-B318B54E5D59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271" y="489277"/>
            <a:ext cx="8598964" cy="581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443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D408D1-8FC7-3C45-9BB7-2C53A3A29F42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14" y="2173954"/>
            <a:ext cx="10591985" cy="374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580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914" y="189873"/>
            <a:ext cx="872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Tuesday, October 19</a:t>
            </a:r>
            <a:r>
              <a:rPr lang="en-US" sz="4000" b="1" baseline="30000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th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 2021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9258" y="887920"/>
            <a:ext cx="386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Unit 3: Number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AA2737-8940-D248-98CD-2710597D0E51}"/>
              </a:ext>
            </a:extLst>
          </p:cNvPr>
          <p:cNvSpPr txBox="1"/>
          <p:nvPr/>
        </p:nvSpPr>
        <p:spPr>
          <a:xfrm>
            <a:off x="4094506" y="1685865"/>
            <a:ext cx="398082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3441"/>
          <a:stretch/>
        </p:blipFill>
        <p:spPr>
          <a:xfrm>
            <a:off x="1" y="2270641"/>
            <a:ext cx="11887200" cy="2508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AA2737-8940-D248-98CD-2710597D0E51}"/>
              </a:ext>
            </a:extLst>
          </p:cNvPr>
          <p:cNvSpPr txBox="1"/>
          <p:nvPr/>
        </p:nvSpPr>
        <p:spPr>
          <a:xfrm>
            <a:off x="1026622" y="4908157"/>
            <a:ext cx="968495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 11              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 12        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 13            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 14       </a:t>
            </a:r>
            <a:r>
              <a:rPr lang="en-US" sz="3200" dirty="0" err="1" smtClean="0">
                <a:solidFill>
                  <a:srgbClr val="FF0000"/>
                </a:solidFill>
              </a:rPr>
              <a:t>số</a:t>
            </a:r>
            <a:r>
              <a:rPr lang="en-US" sz="3200" dirty="0" smtClean="0">
                <a:solidFill>
                  <a:srgbClr val="FF0000"/>
                </a:solidFill>
              </a:rPr>
              <a:t> 15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884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914" y="189873"/>
            <a:ext cx="8729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Tuesday, October 26</a:t>
            </a:r>
            <a:r>
              <a:rPr lang="en-US" sz="4000" b="1" baseline="30000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th</a:t>
            </a:r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 2021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9258" y="1054180"/>
            <a:ext cx="386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ln w="12700" cmpd="sng">
                  <a:solidFill>
                    <a:srgbClr val="47D147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Script MT Bold" panose="03040602040607080904" pitchFamily="66" charset="0"/>
              </a:rPr>
              <a:t>Unit 3: Number</a:t>
            </a:r>
            <a:endParaRPr lang="en-US" sz="4000" b="1" dirty="0">
              <a:ln w="12700" cmpd="sng">
                <a:solidFill>
                  <a:srgbClr val="47D147"/>
                </a:solidFill>
                <a:prstDash val="solid"/>
              </a:ln>
              <a:solidFill>
                <a:srgbClr val="00206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AA2737-8940-D248-98CD-2710597D0E51}"/>
              </a:ext>
            </a:extLst>
          </p:cNvPr>
          <p:cNvSpPr txBox="1"/>
          <p:nvPr/>
        </p:nvSpPr>
        <p:spPr>
          <a:xfrm>
            <a:off x="4094506" y="1893691"/>
            <a:ext cx="3980824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Lesson </a:t>
            </a:r>
            <a:r>
              <a:rPr lang="en-US" sz="3200" dirty="0" smtClean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4449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46" y="823362"/>
            <a:ext cx="10299283" cy="5177171"/>
          </a:xfrm>
          <a:prstGeom prst="rect">
            <a:avLst/>
          </a:prstGeom>
        </p:spPr>
      </p:pic>
      <p:pic>
        <p:nvPicPr>
          <p:cNvPr id="2" name="CD1-TRACK 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5229" y="3371287"/>
            <a:ext cx="792480" cy="609600"/>
          </a:xfrm>
          <a:prstGeom prst="rect">
            <a:avLst/>
          </a:prstGeom>
        </p:spPr>
      </p:pic>
      <p:pic>
        <p:nvPicPr>
          <p:cNvPr id="3" name="CD1-TRACK 4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1893" y="3371287"/>
            <a:ext cx="79248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861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B36BD2-E2E4-0544-B361-1183E1238B8D}"/>
              </a:ext>
            </a:extLst>
          </p:cNvPr>
          <p:cNvSpPr txBox="1"/>
          <p:nvPr/>
        </p:nvSpPr>
        <p:spPr>
          <a:xfrm>
            <a:off x="10401300" y="15353"/>
            <a:ext cx="1751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51" y="2279664"/>
            <a:ext cx="10512743" cy="267652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822192" y="3588527"/>
            <a:ext cx="6579108" cy="5755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163825" y="3617927"/>
            <a:ext cx="6016752" cy="54611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083296" y="3617927"/>
            <a:ext cx="1097285" cy="447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64778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1995</TotalTime>
  <Words>298</Words>
  <Application>Microsoft Office PowerPoint</Application>
  <PresentationFormat>Custom</PresentationFormat>
  <Paragraphs>73</Paragraphs>
  <Slides>28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Helvetica Neue</vt:lpstr>
      <vt:lpstr>Tahoma</vt:lpstr>
      <vt:lpstr>Script MT Bold</vt:lpstr>
      <vt:lpstr>等线</vt:lpstr>
      <vt:lpstr>Calibri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168</cp:revision>
  <dcterms:created xsi:type="dcterms:W3CDTF">2019-07-02T02:13:33Z</dcterms:created>
  <dcterms:modified xsi:type="dcterms:W3CDTF">2021-11-05T07:54:13Z</dcterms:modified>
</cp:coreProperties>
</file>