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58" r:id="rId3"/>
    <p:sldId id="260" r:id="rId4"/>
    <p:sldId id="261" r:id="rId5"/>
    <p:sldId id="262" r:id="rId6"/>
    <p:sldId id="265" r:id="rId7"/>
    <p:sldId id="263" r:id="rId8"/>
    <p:sldId id="264" r:id="rId9"/>
    <p:sldId id="267" r:id="rId10"/>
    <p:sldId id="266" r:id="rId11"/>
    <p:sldId id="272" r:id="rId12"/>
    <p:sldId id="269" r:id="rId13"/>
  </p:sldIdLst>
  <p:sldSz cx="14630400" cy="8229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576263" indent="-119063" algn="l" rtl="0" eaLnBrk="0" fontAlgn="base" hangingPunct="0">
      <a:spcBef>
        <a:spcPct val="0"/>
      </a:spcBef>
      <a:spcAft>
        <a:spcPct val="0"/>
      </a:spcAft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1154113" indent="-239713" algn="l" rtl="0" eaLnBrk="0" fontAlgn="base" hangingPunct="0">
      <a:spcBef>
        <a:spcPct val="0"/>
      </a:spcBef>
      <a:spcAft>
        <a:spcPct val="0"/>
      </a:spcAft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730375" indent="-358775" algn="l" rtl="0" eaLnBrk="0" fontAlgn="base" hangingPunct="0">
      <a:spcBef>
        <a:spcPct val="0"/>
      </a:spcBef>
      <a:spcAft>
        <a:spcPct val="0"/>
      </a:spcAft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2308225" indent="-479425" algn="l" rtl="0" eaLnBrk="0" fontAlgn="base" hangingPunct="0">
      <a:spcBef>
        <a:spcPct val="0"/>
      </a:spcBef>
      <a:spcAft>
        <a:spcPct val="0"/>
      </a:spcAft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45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B13C8"/>
    <a:srgbClr val="FF9900"/>
    <a:srgbClr val="000099"/>
    <a:srgbClr val="008000"/>
    <a:srgbClr val="00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735" autoAdjust="0"/>
    <p:restoredTop sz="94700" autoAdjust="0"/>
  </p:normalViewPr>
  <p:slideViewPr>
    <p:cSldViewPr>
      <p:cViewPr varScale="1">
        <p:scale>
          <a:sx n="53" d="100"/>
          <a:sy n="53" d="100"/>
        </p:scale>
        <p:origin x="1048" y="56"/>
      </p:cViewPr>
      <p:guideLst>
        <p:guide orient="horz" pos="2592"/>
        <p:guide pos="46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CA5D9C-BCE5-4F5D-A354-1B00B89BC3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CAA87-4139-4EB1-8767-E088E89BEA5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4B2C0B-6B64-4F79-8CDF-F65B9CF0035F}" type="datetimeFigureOut">
              <a:rPr lang="en-US"/>
              <a:pPr>
                <a:defRPr/>
              </a:pPr>
              <a:t>1/6/2022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D07FBA-BBC4-4E72-8511-CAB85B4BEA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C9DC515-DA5A-4D9D-81E0-9BB48B9D2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55F45-ED1E-4CA5-8D76-1C1512C22C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A194B-7566-4B6F-9A55-39F4C927EB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CB4316B-DCBE-404D-B097-A1D1249C03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82970F2-EA19-4A75-9598-AA6968D941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8E33C3F-9F97-48EC-A4CF-4A4BA90C96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75C40BA-F02E-4CDE-BBCF-89F11907BD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51AA3C-B513-4024-8DE1-DB78713141D1}" type="slidenum">
              <a:rPr lang="en-US" altLang="en-US">
                <a:latin typeface="VNI-Times" pitchFamily="2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VNI-Times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3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1" y="4663440"/>
            <a:ext cx="10241281" cy="2103120"/>
          </a:xfrm>
        </p:spPr>
        <p:txBody>
          <a:bodyPr/>
          <a:lstStyle>
            <a:lvl1pPr marL="0" indent="0" algn="ctr">
              <a:buNone/>
              <a:defRPr/>
            </a:lvl1pPr>
            <a:lvl2pPr marL="577261" indent="0" algn="ctr">
              <a:buNone/>
              <a:defRPr/>
            </a:lvl2pPr>
            <a:lvl3pPr marL="1154521" indent="0" algn="ctr">
              <a:buNone/>
              <a:defRPr/>
            </a:lvl3pPr>
            <a:lvl4pPr marL="1731782" indent="0" algn="ctr">
              <a:buNone/>
              <a:defRPr/>
            </a:lvl4pPr>
            <a:lvl5pPr marL="2309043" indent="0" algn="ctr">
              <a:buNone/>
              <a:defRPr/>
            </a:lvl5pPr>
            <a:lvl6pPr marL="2886304" indent="0" algn="ctr">
              <a:buNone/>
              <a:defRPr/>
            </a:lvl6pPr>
            <a:lvl7pPr marL="3463564" indent="0" algn="ctr">
              <a:buNone/>
              <a:defRPr/>
            </a:lvl7pPr>
            <a:lvl8pPr marL="4040825" indent="0" algn="ctr">
              <a:buNone/>
              <a:defRPr/>
            </a:lvl8pPr>
            <a:lvl9pPr marL="461808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9A3616-5952-423B-BCD1-F9ED2603D3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AE3E80-7B8D-49D3-A22C-24E4F336E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453D37-DEE4-4FC0-9273-28269F845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57060-0EB8-45B6-87EF-4328E770B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077647"/>
      </p:ext>
    </p:extLst>
  </p:cSld>
  <p:clrMapOvr>
    <a:masterClrMapping/>
  </p:clrMapOvr>
  <p:transition spd="med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4B3531-7409-4B5E-8A24-23C95356E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CCE11F-1969-488B-8B80-C0FC5B426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06A514-C4E3-42D0-AF9F-90C8FF4867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24487-8D4A-4477-96D9-7EB87553E1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8042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39" y="329569"/>
            <a:ext cx="3291841" cy="7021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1" y="329569"/>
            <a:ext cx="9631680" cy="7021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052100-182E-426C-811B-B984C48819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47A502-B0CC-4320-812D-6B8E6B85F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666B46-F919-468D-8C7D-3AE8F9B9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5ABBF-E898-411F-BA44-FCA4F16F0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769121"/>
      </p:ext>
    </p:extLst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9"/>
            <a:ext cx="13167360" cy="70218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3D32A85-6B90-4413-8A22-FCA7A85B4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FE8542-79C8-4A5E-B8CE-127DAFA90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0AFA76-F824-445D-8A9C-9EC8822F9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904A2-EDCF-4469-9F3E-556D80B83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15894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3D47AB-9264-480C-AF05-1AAE841AFB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61BE77-DFD9-4E81-822B-19EB64053C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E408FB-5FF1-4AD5-BB35-21BC7A32C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DB435-CB58-4996-8E36-0ECC0052F5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2054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2" y="5288283"/>
            <a:ext cx="12435840" cy="163449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2" y="3488056"/>
            <a:ext cx="12435840" cy="1800224"/>
          </a:xfrm>
        </p:spPr>
        <p:txBody>
          <a:bodyPr anchor="b"/>
          <a:lstStyle>
            <a:lvl1pPr marL="0" indent="0">
              <a:buNone/>
              <a:defRPr sz="2500"/>
            </a:lvl1pPr>
            <a:lvl2pPr marL="577261" indent="0">
              <a:buNone/>
              <a:defRPr sz="2300"/>
            </a:lvl2pPr>
            <a:lvl3pPr marL="1154521" indent="0">
              <a:buNone/>
              <a:defRPr sz="2000"/>
            </a:lvl3pPr>
            <a:lvl4pPr marL="1731782" indent="0">
              <a:buNone/>
              <a:defRPr sz="1800"/>
            </a:lvl4pPr>
            <a:lvl5pPr marL="2309043" indent="0">
              <a:buNone/>
              <a:defRPr sz="1800"/>
            </a:lvl5pPr>
            <a:lvl6pPr marL="2886304" indent="0">
              <a:buNone/>
              <a:defRPr sz="1800"/>
            </a:lvl6pPr>
            <a:lvl7pPr marL="3463564" indent="0">
              <a:buNone/>
              <a:defRPr sz="1800"/>
            </a:lvl7pPr>
            <a:lvl8pPr marL="4040825" indent="0">
              <a:buNone/>
              <a:defRPr sz="1800"/>
            </a:lvl8pPr>
            <a:lvl9pPr marL="4618086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43799E-5C1F-4D6D-A685-E95EE5ACE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82A990-2E19-46A6-B1ED-06969A535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CA4EE3-C71E-48F5-9946-94F6EBFF1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216DF-4B46-4FB0-8157-1DF762AE68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323179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3"/>
            <a:ext cx="6461759" cy="543115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1" y="1920243"/>
            <a:ext cx="6461759" cy="543115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1A61BA-2107-46C7-9E24-678AD6B472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640D0-3E73-4BE3-9678-075497295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15CCC4-C4D7-40DC-97D1-659FD5AD8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7984F-4F61-440F-A0CC-7ED4D1A45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33856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261" indent="0">
              <a:buNone/>
              <a:defRPr sz="2500" b="1"/>
            </a:lvl2pPr>
            <a:lvl3pPr marL="1154521" indent="0">
              <a:buNone/>
              <a:defRPr sz="2300" b="1"/>
            </a:lvl3pPr>
            <a:lvl4pPr marL="1731782" indent="0">
              <a:buNone/>
              <a:defRPr sz="2000" b="1"/>
            </a:lvl4pPr>
            <a:lvl5pPr marL="2309043" indent="0">
              <a:buNone/>
              <a:defRPr sz="2000" b="1"/>
            </a:lvl5pPr>
            <a:lvl6pPr marL="2886304" indent="0">
              <a:buNone/>
              <a:defRPr sz="2000" b="1"/>
            </a:lvl6pPr>
            <a:lvl7pPr marL="3463564" indent="0">
              <a:buNone/>
              <a:defRPr sz="2000" b="1"/>
            </a:lvl7pPr>
            <a:lvl8pPr marL="4040825" indent="0">
              <a:buNone/>
              <a:defRPr sz="2000" b="1"/>
            </a:lvl8pPr>
            <a:lvl9pPr marL="4618086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261" indent="0">
              <a:buNone/>
              <a:defRPr sz="2500" b="1"/>
            </a:lvl2pPr>
            <a:lvl3pPr marL="1154521" indent="0">
              <a:buNone/>
              <a:defRPr sz="2300" b="1"/>
            </a:lvl3pPr>
            <a:lvl4pPr marL="1731782" indent="0">
              <a:buNone/>
              <a:defRPr sz="2000" b="1"/>
            </a:lvl4pPr>
            <a:lvl5pPr marL="2309043" indent="0">
              <a:buNone/>
              <a:defRPr sz="2000" b="1"/>
            </a:lvl5pPr>
            <a:lvl6pPr marL="2886304" indent="0">
              <a:buNone/>
              <a:defRPr sz="2000" b="1"/>
            </a:lvl6pPr>
            <a:lvl7pPr marL="3463564" indent="0">
              <a:buNone/>
              <a:defRPr sz="2000" b="1"/>
            </a:lvl7pPr>
            <a:lvl8pPr marL="4040825" indent="0">
              <a:buNone/>
              <a:defRPr sz="2000" b="1"/>
            </a:lvl8pPr>
            <a:lvl9pPr marL="4618086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BF0E5D8-1279-48AD-942D-5F7B0C1690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F75B45-D869-4220-BA0E-266DB1FA6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E10A5CE-C4BF-427D-B9EB-A023AA0A4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75BC7-27E7-4FF2-8B1C-1B16B19B00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480778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C586D5-E11C-40FF-8EEE-C8B981FF4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10BA30-D65A-4E19-9E7A-9F8DB9528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6DCAFC-C257-415D-AC84-E12273A40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B341-7C93-4883-89AA-93BBC708C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228706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C3E0B10-970B-4F9E-9A07-F79D082D8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9E2CF9-80B9-4035-899E-8302CE132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3CCFD7B-2E7F-400E-932B-D06A212716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FC460-72F8-4242-BBDF-1F0B5DA9B2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115114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7660"/>
            <a:ext cx="4813301" cy="139446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3"/>
            <a:ext cx="8178800" cy="7023736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" y="1722123"/>
            <a:ext cx="4813301" cy="5629276"/>
          </a:xfrm>
        </p:spPr>
        <p:txBody>
          <a:bodyPr/>
          <a:lstStyle>
            <a:lvl1pPr marL="0" indent="0">
              <a:buNone/>
              <a:defRPr sz="1800"/>
            </a:lvl1pPr>
            <a:lvl2pPr marL="577261" indent="0">
              <a:buNone/>
              <a:defRPr sz="1500"/>
            </a:lvl2pPr>
            <a:lvl3pPr marL="1154521" indent="0">
              <a:buNone/>
              <a:defRPr sz="1300"/>
            </a:lvl3pPr>
            <a:lvl4pPr marL="1731782" indent="0">
              <a:buNone/>
              <a:defRPr sz="1100"/>
            </a:lvl4pPr>
            <a:lvl5pPr marL="2309043" indent="0">
              <a:buNone/>
              <a:defRPr sz="1100"/>
            </a:lvl5pPr>
            <a:lvl6pPr marL="2886304" indent="0">
              <a:buNone/>
              <a:defRPr sz="1100"/>
            </a:lvl6pPr>
            <a:lvl7pPr marL="3463564" indent="0">
              <a:buNone/>
              <a:defRPr sz="1100"/>
            </a:lvl7pPr>
            <a:lvl8pPr marL="4040825" indent="0">
              <a:buNone/>
              <a:defRPr sz="1100"/>
            </a:lvl8pPr>
            <a:lvl9pPr marL="461808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9AE310-2BC4-4107-9B46-2215FA148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2261D3-AEC6-4D2A-B644-3AA4152F81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2D07E0-5435-4E47-A259-76F3E09B1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B96C-E384-4D0C-997C-7446A9C47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572936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2" y="5760720"/>
            <a:ext cx="8778240" cy="68008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2" y="735330"/>
            <a:ext cx="8778240" cy="4937760"/>
          </a:xfrm>
        </p:spPr>
        <p:txBody>
          <a:bodyPr/>
          <a:lstStyle>
            <a:lvl1pPr marL="0" indent="0">
              <a:buNone/>
              <a:defRPr sz="4000"/>
            </a:lvl1pPr>
            <a:lvl2pPr marL="577261" indent="0">
              <a:buNone/>
              <a:defRPr sz="3500"/>
            </a:lvl2pPr>
            <a:lvl3pPr marL="1154521" indent="0">
              <a:buNone/>
              <a:defRPr sz="3000"/>
            </a:lvl3pPr>
            <a:lvl4pPr marL="1731782" indent="0">
              <a:buNone/>
              <a:defRPr sz="2500"/>
            </a:lvl4pPr>
            <a:lvl5pPr marL="2309043" indent="0">
              <a:buNone/>
              <a:defRPr sz="2500"/>
            </a:lvl5pPr>
            <a:lvl6pPr marL="2886304" indent="0">
              <a:buNone/>
              <a:defRPr sz="2500"/>
            </a:lvl6pPr>
            <a:lvl7pPr marL="3463564" indent="0">
              <a:buNone/>
              <a:defRPr sz="2500"/>
            </a:lvl7pPr>
            <a:lvl8pPr marL="4040825" indent="0">
              <a:buNone/>
              <a:defRPr sz="2500"/>
            </a:lvl8pPr>
            <a:lvl9pPr marL="4618086" indent="0">
              <a:buNone/>
              <a:defRPr sz="25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2" y="6440806"/>
            <a:ext cx="8778240" cy="965834"/>
          </a:xfrm>
        </p:spPr>
        <p:txBody>
          <a:bodyPr/>
          <a:lstStyle>
            <a:lvl1pPr marL="0" indent="0">
              <a:buNone/>
              <a:defRPr sz="1800"/>
            </a:lvl1pPr>
            <a:lvl2pPr marL="577261" indent="0">
              <a:buNone/>
              <a:defRPr sz="1500"/>
            </a:lvl2pPr>
            <a:lvl3pPr marL="1154521" indent="0">
              <a:buNone/>
              <a:defRPr sz="1300"/>
            </a:lvl3pPr>
            <a:lvl4pPr marL="1731782" indent="0">
              <a:buNone/>
              <a:defRPr sz="1100"/>
            </a:lvl4pPr>
            <a:lvl5pPr marL="2309043" indent="0">
              <a:buNone/>
              <a:defRPr sz="1100"/>
            </a:lvl5pPr>
            <a:lvl6pPr marL="2886304" indent="0">
              <a:buNone/>
              <a:defRPr sz="1100"/>
            </a:lvl6pPr>
            <a:lvl7pPr marL="3463564" indent="0">
              <a:buNone/>
              <a:defRPr sz="1100"/>
            </a:lvl7pPr>
            <a:lvl8pPr marL="4040825" indent="0">
              <a:buNone/>
              <a:defRPr sz="1100"/>
            </a:lvl8pPr>
            <a:lvl9pPr marL="4618086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CC0BF7-ADBE-4E27-BBED-9D3055DE2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15DB64-9495-4C6C-9A64-99751DC2BC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633B2-F799-43CB-986F-22754A53C7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6B220-9156-4F2A-A81D-77054AAA1F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527739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D52623-00F9-4F02-A702-4865DD035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33425" y="330200"/>
            <a:ext cx="131635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452" tIns="57726" rIns="115452" bIns="577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B0176C-1BDF-4760-9937-1EB5803D9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425" y="1920875"/>
            <a:ext cx="13163550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452" tIns="57726" rIns="115452" bIns="57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C9D8D9-96A7-4C26-B9EF-429ABB5B83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3425" y="7494588"/>
            <a:ext cx="3411538" cy="571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5452" tIns="57726" rIns="115452" bIns="5772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BC24128-7DF2-416D-BEBA-1DA0A72A26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7494588"/>
            <a:ext cx="4632325" cy="571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5452" tIns="57726" rIns="115452" bIns="5772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058961-EB34-468E-BC92-16D8F45B79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7494588"/>
            <a:ext cx="3411537" cy="571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5452" tIns="57726" rIns="115452" bIns="577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12DB43-4359-4DF9-9F31-3AF490079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5pPr>
      <a:lvl6pPr marL="577261" algn="ctr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6pPr>
      <a:lvl7pPr marL="1154521" algn="ctr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7pPr>
      <a:lvl8pPr marL="1731782" algn="ctr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8pPr>
      <a:lvl9pPr marL="2309043" algn="ctr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Arial" charset="0"/>
        </a:defRPr>
      </a:lvl9pPr>
    </p:titleStyle>
    <p:bodyStyle>
      <a:lvl1pPr marL="431800" indent="-431800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936625" indent="-360363" algn="l" rtl="0" eaLnBrk="0" fontAlgn="base" hangingPunct="0">
        <a:spcBef>
          <a:spcPct val="20000"/>
        </a:spcBef>
        <a:spcAft>
          <a:spcPct val="0"/>
        </a:spcAft>
        <a:buChar char="–"/>
        <a:defRPr sz="3500">
          <a:solidFill>
            <a:schemeClr val="tx1"/>
          </a:solidFill>
          <a:latin typeface="+mn-lt"/>
        </a:defRPr>
      </a:lvl2pPr>
      <a:lvl3pPr marL="1443038" indent="-287338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</a:defRPr>
      </a:lvl3pPr>
      <a:lvl4pPr marL="2019300" indent="-287338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2597150" indent="-287338" algn="l" rtl="0" eaLnBrk="0" fontAlgn="base" hangingPunct="0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5pPr>
      <a:lvl6pPr marL="3174934" indent="-28863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6pPr>
      <a:lvl7pPr marL="3752195" indent="-28863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7pPr>
      <a:lvl8pPr marL="4329455" indent="-28863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8pPr>
      <a:lvl9pPr marL="4906716" indent="-28863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7261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4521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782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9043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6304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63564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40825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18086" algn="l" defTabSz="11545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>
            <a:extLst>
              <a:ext uri="{FF2B5EF4-FFF2-40B4-BE49-F238E27FC236}">
                <a16:creationId xmlns:a16="http://schemas.microsoft.com/office/drawing/2014/main" id="{0E399855-D8D6-44FE-A3F0-6A94DB694D8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3425" y="457200"/>
            <a:ext cx="13287375" cy="822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40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ĐOÀN NGHIÊN</a:t>
            </a:r>
            <a:endParaRPr lang="en-US" sz="40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WordArt 20">
            <a:extLst>
              <a:ext uri="{FF2B5EF4-FFF2-40B4-BE49-F238E27FC236}">
                <a16:creationId xmlns:a16="http://schemas.microsoft.com/office/drawing/2014/main" id="{FDEE66C0-F8C8-47A3-B55F-467CDFCFDA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96963" y="2011363"/>
            <a:ext cx="12496800" cy="1006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– </a:t>
            </a:r>
            <a:r>
              <a:rPr lang="en-US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5B</a:t>
            </a:r>
            <a:endParaRPr lang="en-US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WordArt 21">
            <a:extLst>
              <a:ext uri="{FF2B5EF4-FFF2-40B4-BE49-F238E27FC236}">
                <a16:creationId xmlns:a16="http://schemas.microsoft.com/office/drawing/2014/main" id="{F0D5F16A-2003-46B2-AF71-D6DB661FE0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3565525"/>
            <a:ext cx="13655675" cy="4389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số thập phân</a:t>
            </a:r>
          </a:p>
          <a:p>
            <a:endParaRPr lang="en-US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7" name="Group 5">
            <a:extLst>
              <a:ext uri="{FF2B5EF4-FFF2-40B4-BE49-F238E27FC236}">
                <a16:creationId xmlns:a16="http://schemas.microsoft.com/office/drawing/2014/main" id="{8A5D6C14-6D06-48B5-AA2D-9A08B9BD018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4630400" cy="8229600"/>
            <a:chOff x="8" y="0"/>
            <a:chExt cx="5760" cy="4320"/>
          </a:xfrm>
        </p:grpSpPr>
        <p:pic>
          <p:nvPicPr>
            <p:cNvPr id="3078" name="Picture 6" descr="GRANS024">
              <a:extLst>
                <a:ext uri="{FF2B5EF4-FFF2-40B4-BE49-F238E27FC236}">
                  <a16:creationId xmlns:a16="http://schemas.microsoft.com/office/drawing/2014/main" id="{25482BA4-E427-4054-8667-D878E4CA28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 descr="GRANS024">
              <a:extLst>
                <a:ext uri="{FF2B5EF4-FFF2-40B4-BE49-F238E27FC236}">
                  <a16:creationId xmlns:a16="http://schemas.microsoft.com/office/drawing/2014/main" id="{2499A754-30BF-435D-B0A0-4255CD4D42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0" name="Group 8">
              <a:extLst>
                <a:ext uri="{FF2B5EF4-FFF2-40B4-BE49-F238E27FC236}">
                  <a16:creationId xmlns:a16="http://schemas.microsoft.com/office/drawing/2014/main" id="{A0DBC0CA-C29E-41FA-ADC6-A489CC4F04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1" name="Picture 9" descr="BD21325_">
                <a:extLst>
                  <a:ext uri="{FF2B5EF4-FFF2-40B4-BE49-F238E27FC236}">
                    <a16:creationId xmlns:a16="http://schemas.microsoft.com/office/drawing/2014/main" id="{370A5302-68AE-421D-9A9A-65C322A4247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2" name="Picture 10" descr="BD21325_">
                <a:extLst>
                  <a:ext uri="{FF2B5EF4-FFF2-40B4-BE49-F238E27FC236}">
                    <a16:creationId xmlns:a16="http://schemas.microsoft.com/office/drawing/2014/main" id="{52273150-BC23-4CE2-867F-9930E3916B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1" descr="BD21325_">
                <a:extLst>
                  <a:ext uri="{FF2B5EF4-FFF2-40B4-BE49-F238E27FC236}">
                    <a16:creationId xmlns:a16="http://schemas.microsoft.com/office/drawing/2014/main" id="{6A27D1A2-1519-4A32-A97F-C2FED6B629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2" descr="BD21325_">
                <a:extLst>
                  <a:ext uri="{FF2B5EF4-FFF2-40B4-BE49-F238E27FC236}">
                    <a16:creationId xmlns:a16="http://schemas.microsoft.com/office/drawing/2014/main" id="{1D91417E-C303-4513-AF20-DDDC8617B2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:a16="http://schemas.microsoft.com/office/drawing/2014/main" id="{F45E247B-20BC-4F84-BE56-59466DDD7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613" y="2973388"/>
            <a:ext cx="39655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Bài sau: Luyện tập</a:t>
            </a:r>
          </a:p>
        </p:txBody>
      </p:sp>
      <p:sp>
        <p:nvSpPr>
          <p:cNvPr id="7" name="WordArt 5">
            <a:extLst>
              <a:ext uri="{FF2B5EF4-FFF2-40B4-BE49-F238E27FC236}">
                <a16:creationId xmlns:a16="http://schemas.microsoft.com/office/drawing/2014/main" id="{3E3E46AD-2300-4A4F-80DD-129A9965DF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7363" y="2200275"/>
            <a:ext cx="4032250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</p:txBody>
      </p:sp>
      <p:sp>
        <p:nvSpPr>
          <p:cNvPr id="13316" name="Rectangle 36">
            <a:extLst>
              <a:ext uri="{FF2B5EF4-FFF2-40B4-BE49-F238E27FC236}">
                <a16:creationId xmlns:a16="http://schemas.microsoft.com/office/drawing/2014/main" id="{4E2D4FF7-6D34-45C1-A91E-AF603075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êu đề 1">
            <a:extLst>
              <a:ext uri="{FF2B5EF4-FFF2-40B4-BE49-F238E27FC236}">
                <a16:creationId xmlns:a16="http://schemas.microsoft.com/office/drawing/2014/main" id="{172D8278-C84A-462B-84B8-EBD8949D3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vi-VN" altLang="en-US"/>
          </a:p>
        </p:txBody>
      </p:sp>
      <p:pic>
        <p:nvPicPr>
          <p:cNvPr id="14339" name="Picture 2" descr="C:\Users\admin\Downloads\Các loại lớp 5B\BÀI GIẢNG POI - 5\68383193_748470695583774_3795495391550504960_o.jpg">
            <a:extLst>
              <a:ext uri="{FF2B5EF4-FFF2-40B4-BE49-F238E27FC236}">
                <a16:creationId xmlns:a16="http://schemas.microsoft.com/office/drawing/2014/main" id="{3C440BB2-2F21-4420-8DAB-3AB1F00AD0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686800"/>
          </a:xfrm>
          <a:noFill/>
        </p:spPr>
      </p:pic>
      <p:sp>
        <p:nvSpPr>
          <p:cNvPr id="4" name="WordArt 6">
            <a:extLst>
              <a:ext uri="{FF2B5EF4-FFF2-40B4-BE49-F238E27FC236}">
                <a16:creationId xmlns:a16="http://schemas.microsoft.com/office/drawing/2014/main" id="{37A242B8-4443-4AC7-8BF0-A8852DD6D7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90888" y="609600"/>
            <a:ext cx="8778875" cy="19208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  <a:contourClr>
                <a:srgbClr val="CC3300"/>
              </a:contourClr>
            </a:sp3d>
          </a:bodyPr>
          <a:lstStyle/>
          <a:p>
            <a:pPr algn="ctr"/>
            <a:r>
              <a:rPr lang="en-US" b="1" kern="1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</a:p>
        </p:txBody>
      </p:sp>
      <p:pic>
        <p:nvPicPr>
          <p:cNvPr id="5" name="Picture 7" descr="21003475">
            <a:extLst>
              <a:ext uri="{FF2B5EF4-FFF2-40B4-BE49-F238E27FC236}">
                <a16:creationId xmlns:a16="http://schemas.microsoft.com/office/drawing/2014/main" id="{79103D8F-E507-4C64-BF8E-AB0FFBD7B1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896100"/>
            <a:ext cx="1754188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>
            <a:extLst>
              <a:ext uri="{FF2B5EF4-FFF2-40B4-BE49-F238E27FC236}">
                <a16:creationId xmlns:a16="http://schemas.microsoft.com/office/drawing/2014/main" id="{24F48082-D2D6-4643-9382-241A5DD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23125"/>
            <a:ext cx="1463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>
            <a:extLst>
              <a:ext uri="{FF2B5EF4-FFF2-40B4-BE49-F238E27FC236}">
                <a16:creationId xmlns:a16="http://schemas.microsoft.com/office/drawing/2014/main" id="{8451643C-0209-4145-92EC-6B25B9A01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63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 descr="poinset3">
            <a:extLst>
              <a:ext uri="{FF2B5EF4-FFF2-40B4-BE49-F238E27FC236}">
                <a16:creationId xmlns:a16="http://schemas.microsoft.com/office/drawing/2014/main" id="{BEBFD259-9187-429A-B406-88803FA1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6030913"/>
            <a:ext cx="3657600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poinset3">
            <a:extLst>
              <a:ext uri="{FF2B5EF4-FFF2-40B4-BE49-F238E27FC236}">
                <a16:creationId xmlns:a16="http://schemas.microsoft.com/office/drawing/2014/main" id="{C179D95D-2654-42D1-A6E8-3B074DB63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5668963"/>
            <a:ext cx="3535363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>
            <a:extLst>
              <a:ext uri="{FF2B5EF4-FFF2-40B4-BE49-F238E27FC236}">
                <a16:creationId xmlns:a16="http://schemas.microsoft.com/office/drawing/2014/main" id="{FF57C308-72D7-49A3-BF8D-EAAC1D08D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2788" y="0"/>
            <a:ext cx="1217612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8">
            <a:extLst>
              <a:ext uri="{FF2B5EF4-FFF2-40B4-BE49-F238E27FC236}">
                <a16:creationId xmlns:a16="http://schemas.microsoft.com/office/drawing/2014/main" id="{A98A38B8-5875-4268-923F-40D555EE9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6963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8" name="Group 64">
            <a:extLst>
              <a:ext uri="{FF2B5EF4-FFF2-40B4-BE49-F238E27FC236}">
                <a16:creationId xmlns:a16="http://schemas.microsoft.com/office/drawing/2014/main" id="{403554CA-4136-4834-80D4-A83EA919A299}"/>
              </a:ext>
            </a:extLst>
          </p:cNvPr>
          <p:cNvGrpSpPr>
            <a:grpSpLocks/>
          </p:cNvGrpSpPr>
          <p:nvPr/>
        </p:nvGrpSpPr>
        <p:grpSpPr bwMode="auto">
          <a:xfrm>
            <a:off x="733425" y="4572000"/>
            <a:ext cx="7677150" cy="1017588"/>
            <a:chOff x="2350" y="1008"/>
            <a:chExt cx="1826" cy="534"/>
          </a:xfrm>
        </p:grpSpPr>
        <p:pic>
          <p:nvPicPr>
            <p:cNvPr id="15412" name="Picture 65" descr="SPARKLES">
              <a:extLst>
                <a:ext uri="{FF2B5EF4-FFF2-40B4-BE49-F238E27FC236}">
                  <a16:creationId xmlns:a16="http://schemas.microsoft.com/office/drawing/2014/main" id="{9046435B-D7B3-43A2-A2A8-F9F9574CCDE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3" name="Picture 66" descr="SPARKLES">
              <a:extLst>
                <a:ext uri="{FF2B5EF4-FFF2-40B4-BE49-F238E27FC236}">
                  <a16:creationId xmlns:a16="http://schemas.microsoft.com/office/drawing/2014/main" id="{77F24F1C-F19A-4088-8512-7846550FEC8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4" name="Picture 67" descr="SPARKLES">
              <a:extLst>
                <a:ext uri="{FF2B5EF4-FFF2-40B4-BE49-F238E27FC236}">
                  <a16:creationId xmlns:a16="http://schemas.microsoft.com/office/drawing/2014/main" id="{3FA0A8D6-72AF-418A-ABD5-E3D407D5960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5" name="Picture 68" descr="SPARKLES">
              <a:extLst>
                <a:ext uri="{FF2B5EF4-FFF2-40B4-BE49-F238E27FC236}">
                  <a16:creationId xmlns:a16="http://schemas.microsoft.com/office/drawing/2014/main" id="{F6573776-D50B-4B89-B362-74741E06543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9" name="Group 69">
            <a:extLst>
              <a:ext uri="{FF2B5EF4-FFF2-40B4-BE49-F238E27FC236}">
                <a16:creationId xmlns:a16="http://schemas.microsoft.com/office/drawing/2014/main" id="{C657D354-3176-48FA-9EC3-C4B188ED9209}"/>
              </a:ext>
            </a:extLst>
          </p:cNvPr>
          <p:cNvGrpSpPr>
            <a:grpSpLocks/>
          </p:cNvGrpSpPr>
          <p:nvPr/>
        </p:nvGrpSpPr>
        <p:grpSpPr bwMode="auto">
          <a:xfrm>
            <a:off x="6219825" y="5394325"/>
            <a:ext cx="7677150" cy="1017588"/>
            <a:chOff x="2350" y="1008"/>
            <a:chExt cx="1826" cy="534"/>
          </a:xfrm>
        </p:grpSpPr>
        <p:pic>
          <p:nvPicPr>
            <p:cNvPr id="15408" name="Picture 70" descr="SPARKLES">
              <a:extLst>
                <a:ext uri="{FF2B5EF4-FFF2-40B4-BE49-F238E27FC236}">
                  <a16:creationId xmlns:a16="http://schemas.microsoft.com/office/drawing/2014/main" id="{D6E2AFDF-E45E-41BB-917D-D32BC954322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9" name="Picture 71" descr="SPARKLES">
              <a:extLst>
                <a:ext uri="{FF2B5EF4-FFF2-40B4-BE49-F238E27FC236}">
                  <a16:creationId xmlns:a16="http://schemas.microsoft.com/office/drawing/2014/main" id="{80A4F286-E2FF-47D7-821B-EC2F5203F83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0" name="Picture 72" descr="SPARKLES">
              <a:extLst>
                <a:ext uri="{FF2B5EF4-FFF2-40B4-BE49-F238E27FC236}">
                  <a16:creationId xmlns:a16="http://schemas.microsoft.com/office/drawing/2014/main" id="{39D8D984-07B7-4137-AB77-87761E178B3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11" name="Picture 73" descr="SPARKLES">
              <a:extLst>
                <a:ext uri="{FF2B5EF4-FFF2-40B4-BE49-F238E27FC236}">
                  <a16:creationId xmlns:a16="http://schemas.microsoft.com/office/drawing/2014/main" id="{69D38A0B-5805-4912-850E-A0D4D4EBBDE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0" name="Group 74">
            <a:extLst>
              <a:ext uri="{FF2B5EF4-FFF2-40B4-BE49-F238E27FC236}">
                <a16:creationId xmlns:a16="http://schemas.microsoft.com/office/drawing/2014/main" id="{9F0E12B7-7E2F-45CF-845D-B7693F2F8082}"/>
              </a:ext>
            </a:extLst>
          </p:cNvPr>
          <p:cNvGrpSpPr>
            <a:grpSpLocks/>
          </p:cNvGrpSpPr>
          <p:nvPr/>
        </p:nvGrpSpPr>
        <p:grpSpPr bwMode="auto">
          <a:xfrm>
            <a:off x="5243513" y="4114800"/>
            <a:ext cx="7681912" cy="1017588"/>
            <a:chOff x="2350" y="1008"/>
            <a:chExt cx="1826" cy="534"/>
          </a:xfrm>
        </p:grpSpPr>
        <p:pic>
          <p:nvPicPr>
            <p:cNvPr id="15404" name="Picture 75" descr="SPARKLES">
              <a:extLst>
                <a:ext uri="{FF2B5EF4-FFF2-40B4-BE49-F238E27FC236}">
                  <a16:creationId xmlns:a16="http://schemas.microsoft.com/office/drawing/2014/main" id="{199A56E5-4A97-4AF4-9D75-B66757D8A05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5" name="Picture 76" descr="SPARKLES">
              <a:extLst>
                <a:ext uri="{FF2B5EF4-FFF2-40B4-BE49-F238E27FC236}">
                  <a16:creationId xmlns:a16="http://schemas.microsoft.com/office/drawing/2014/main" id="{E98756D4-2FFC-48DD-91C1-62D5B44312B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6" name="Picture 77" descr="SPARKLES">
              <a:extLst>
                <a:ext uri="{FF2B5EF4-FFF2-40B4-BE49-F238E27FC236}">
                  <a16:creationId xmlns:a16="http://schemas.microsoft.com/office/drawing/2014/main" id="{A61B24BF-88E5-4FC3-9907-7F9E8368968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7" name="Picture 78" descr="SPARKLES">
              <a:extLst>
                <a:ext uri="{FF2B5EF4-FFF2-40B4-BE49-F238E27FC236}">
                  <a16:creationId xmlns:a16="http://schemas.microsoft.com/office/drawing/2014/main" id="{4DB661F8-ECA4-497F-93CA-34D7B4168DB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1" name="Group 79">
            <a:extLst>
              <a:ext uri="{FF2B5EF4-FFF2-40B4-BE49-F238E27FC236}">
                <a16:creationId xmlns:a16="http://schemas.microsoft.com/office/drawing/2014/main" id="{F6836E3C-9AB5-4447-BCD9-D3001F94CE8D}"/>
              </a:ext>
            </a:extLst>
          </p:cNvPr>
          <p:cNvGrpSpPr>
            <a:grpSpLocks/>
          </p:cNvGrpSpPr>
          <p:nvPr/>
        </p:nvGrpSpPr>
        <p:grpSpPr bwMode="auto">
          <a:xfrm>
            <a:off x="976313" y="5761038"/>
            <a:ext cx="7680325" cy="1017587"/>
            <a:chOff x="2350" y="1008"/>
            <a:chExt cx="1826" cy="534"/>
          </a:xfrm>
        </p:grpSpPr>
        <p:pic>
          <p:nvPicPr>
            <p:cNvPr id="15400" name="Picture 80" descr="SPARKLES">
              <a:extLst>
                <a:ext uri="{FF2B5EF4-FFF2-40B4-BE49-F238E27FC236}">
                  <a16:creationId xmlns:a16="http://schemas.microsoft.com/office/drawing/2014/main" id="{8442F26D-75F1-4D3D-996D-E7368080068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1" name="Picture 81" descr="SPARKLES">
              <a:extLst>
                <a:ext uri="{FF2B5EF4-FFF2-40B4-BE49-F238E27FC236}">
                  <a16:creationId xmlns:a16="http://schemas.microsoft.com/office/drawing/2014/main" id="{1C7FD8AC-37C7-46EB-9A9A-9DE20A489DA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2" name="Picture 82" descr="SPARKLES">
              <a:extLst>
                <a:ext uri="{FF2B5EF4-FFF2-40B4-BE49-F238E27FC236}">
                  <a16:creationId xmlns:a16="http://schemas.microsoft.com/office/drawing/2014/main" id="{7DD5864C-BE13-4D87-AC51-6916CEDB1ED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3" name="Picture 83" descr="SPARKLES">
              <a:extLst>
                <a:ext uri="{FF2B5EF4-FFF2-40B4-BE49-F238E27FC236}">
                  <a16:creationId xmlns:a16="http://schemas.microsoft.com/office/drawing/2014/main" id="{C372F5D8-2635-456D-94DE-7ED325686B0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2" name="Group 84">
            <a:extLst>
              <a:ext uri="{FF2B5EF4-FFF2-40B4-BE49-F238E27FC236}">
                <a16:creationId xmlns:a16="http://schemas.microsoft.com/office/drawing/2014/main" id="{F5DBD055-8DF3-4340-82F3-10CFD279A83F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1920875"/>
            <a:ext cx="7681913" cy="1016000"/>
            <a:chOff x="2350" y="1008"/>
            <a:chExt cx="1826" cy="534"/>
          </a:xfrm>
        </p:grpSpPr>
        <p:pic>
          <p:nvPicPr>
            <p:cNvPr id="15396" name="Picture 85" descr="SPARKLES">
              <a:extLst>
                <a:ext uri="{FF2B5EF4-FFF2-40B4-BE49-F238E27FC236}">
                  <a16:creationId xmlns:a16="http://schemas.microsoft.com/office/drawing/2014/main" id="{B341595B-04F3-4654-A63E-79178A4718B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7" name="Picture 86" descr="SPARKLES">
              <a:extLst>
                <a:ext uri="{FF2B5EF4-FFF2-40B4-BE49-F238E27FC236}">
                  <a16:creationId xmlns:a16="http://schemas.microsoft.com/office/drawing/2014/main" id="{B5AA0B41-1F70-4AD2-BD96-06F0CE2496A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8" name="Picture 87" descr="SPARKLES">
              <a:extLst>
                <a:ext uri="{FF2B5EF4-FFF2-40B4-BE49-F238E27FC236}">
                  <a16:creationId xmlns:a16="http://schemas.microsoft.com/office/drawing/2014/main" id="{FCFC0F18-9C5E-4740-8B03-A8B1E60E758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9" name="Picture 88" descr="SPARKLES">
              <a:extLst>
                <a:ext uri="{FF2B5EF4-FFF2-40B4-BE49-F238E27FC236}">
                  <a16:creationId xmlns:a16="http://schemas.microsoft.com/office/drawing/2014/main" id="{2067F284-0EE6-43F6-BA5E-DD44B06E1A1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3" name="Group 89">
            <a:extLst>
              <a:ext uri="{FF2B5EF4-FFF2-40B4-BE49-F238E27FC236}">
                <a16:creationId xmlns:a16="http://schemas.microsoft.com/office/drawing/2014/main" id="{ABC60C66-0EAC-472C-A1D8-D0B4A72DEAFA}"/>
              </a:ext>
            </a:extLst>
          </p:cNvPr>
          <p:cNvGrpSpPr>
            <a:grpSpLocks/>
          </p:cNvGrpSpPr>
          <p:nvPr/>
        </p:nvGrpSpPr>
        <p:grpSpPr bwMode="auto">
          <a:xfrm>
            <a:off x="0" y="3565525"/>
            <a:ext cx="7681913" cy="1017588"/>
            <a:chOff x="2350" y="1008"/>
            <a:chExt cx="1826" cy="534"/>
          </a:xfrm>
        </p:grpSpPr>
        <p:pic>
          <p:nvPicPr>
            <p:cNvPr id="15392" name="Picture 90" descr="SPARKLES">
              <a:extLst>
                <a:ext uri="{FF2B5EF4-FFF2-40B4-BE49-F238E27FC236}">
                  <a16:creationId xmlns:a16="http://schemas.microsoft.com/office/drawing/2014/main" id="{753CC6C6-56B1-4900-94FE-2CF15ADC835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3" name="Picture 91" descr="SPARKLES">
              <a:extLst>
                <a:ext uri="{FF2B5EF4-FFF2-40B4-BE49-F238E27FC236}">
                  <a16:creationId xmlns:a16="http://schemas.microsoft.com/office/drawing/2014/main" id="{F96140CC-86CF-4A73-8F79-37096CAA529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4" name="Picture 92" descr="SPARKLES">
              <a:extLst>
                <a:ext uri="{FF2B5EF4-FFF2-40B4-BE49-F238E27FC236}">
                  <a16:creationId xmlns:a16="http://schemas.microsoft.com/office/drawing/2014/main" id="{1EAAF625-A844-42FF-B5E8-72A62683AF8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5" name="Picture 93" descr="SPARKLES">
              <a:extLst>
                <a:ext uri="{FF2B5EF4-FFF2-40B4-BE49-F238E27FC236}">
                  <a16:creationId xmlns:a16="http://schemas.microsoft.com/office/drawing/2014/main" id="{40786B31-6981-43DD-BA12-C7D930E286C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4" name="Group 94">
            <a:extLst>
              <a:ext uri="{FF2B5EF4-FFF2-40B4-BE49-F238E27FC236}">
                <a16:creationId xmlns:a16="http://schemas.microsoft.com/office/drawing/2014/main" id="{7BAC37DF-B309-4FEA-882C-28D1028394A1}"/>
              </a:ext>
            </a:extLst>
          </p:cNvPr>
          <p:cNvGrpSpPr>
            <a:grpSpLocks/>
          </p:cNvGrpSpPr>
          <p:nvPr/>
        </p:nvGrpSpPr>
        <p:grpSpPr bwMode="auto">
          <a:xfrm>
            <a:off x="6338888" y="3108325"/>
            <a:ext cx="7681912" cy="1017588"/>
            <a:chOff x="2350" y="1008"/>
            <a:chExt cx="1826" cy="534"/>
          </a:xfrm>
        </p:grpSpPr>
        <p:pic>
          <p:nvPicPr>
            <p:cNvPr id="15388" name="Picture 95" descr="SPARKLES">
              <a:extLst>
                <a:ext uri="{FF2B5EF4-FFF2-40B4-BE49-F238E27FC236}">
                  <a16:creationId xmlns:a16="http://schemas.microsoft.com/office/drawing/2014/main" id="{CE90461A-4A95-499D-BD98-1DDE6B1332C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9" name="Picture 96" descr="SPARKLES">
              <a:extLst>
                <a:ext uri="{FF2B5EF4-FFF2-40B4-BE49-F238E27FC236}">
                  <a16:creationId xmlns:a16="http://schemas.microsoft.com/office/drawing/2014/main" id="{C38C9CBB-029E-4849-AAD8-2C62D8AF6D6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0" name="Picture 97" descr="SPARKLES">
              <a:extLst>
                <a:ext uri="{FF2B5EF4-FFF2-40B4-BE49-F238E27FC236}">
                  <a16:creationId xmlns:a16="http://schemas.microsoft.com/office/drawing/2014/main" id="{24483F74-D91F-4404-9412-57C2B5000C9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1" name="Picture 98" descr="SPARKLES">
              <a:extLst>
                <a:ext uri="{FF2B5EF4-FFF2-40B4-BE49-F238E27FC236}">
                  <a16:creationId xmlns:a16="http://schemas.microsoft.com/office/drawing/2014/main" id="{5F2713C7-475D-468D-B4F0-731F8B04433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5" name="Group 104">
            <a:extLst>
              <a:ext uri="{FF2B5EF4-FFF2-40B4-BE49-F238E27FC236}">
                <a16:creationId xmlns:a16="http://schemas.microsoft.com/office/drawing/2014/main" id="{FA7E50D3-145F-4ED9-A661-2CCCD8756B5D}"/>
              </a:ext>
            </a:extLst>
          </p:cNvPr>
          <p:cNvGrpSpPr>
            <a:grpSpLocks/>
          </p:cNvGrpSpPr>
          <p:nvPr/>
        </p:nvGrpSpPr>
        <p:grpSpPr bwMode="auto">
          <a:xfrm>
            <a:off x="5608638" y="914400"/>
            <a:ext cx="7678737" cy="1017588"/>
            <a:chOff x="2350" y="1008"/>
            <a:chExt cx="1826" cy="534"/>
          </a:xfrm>
        </p:grpSpPr>
        <p:pic>
          <p:nvPicPr>
            <p:cNvPr id="15384" name="Picture 105" descr="SPARKLES">
              <a:extLst>
                <a:ext uri="{FF2B5EF4-FFF2-40B4-BE49-F238E27FC236}">
                  <a16:creationId xmlns:a16="http://schemas.microsoft.com/office/drawing/2014/main" id="{0106D9A1-FE3C-49B6-9989-B6604386152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5" name="Picture 106" descr="SPARKLES">
              <a:extLst>
                <a:ext uri="{FF2B5EF4-FFF2-40B4-BE49-F238E27FC236}">
                  <a16:creationId xmlns:a16="http://schemas.microsoft.com/office/drawing/2014/main" id="{44B87852-D220-457B-BD70-5935FCAA615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6" name="Picture 107" descr="SPARKLES">
              <a:extLst>
                <a:ext uri="{FF2B5EF4-FFF2-40B4-BE49-F238E27FC236}">
                  <a16:creationId xmlns:a16="http://schemas.microsoft.com/office/drawing/2014/main" id="{6EF10BA8-7DBC-4ABB-A3DD-9E211ADF770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7" name="Picture 108" descr="SPARKLES">
              <a:extLst>
                <a:ext uri="{FF2B5EF4-FFF2-40B4-BE49-F238E27FC236}">
                  <a16:creationId xmlns:a16="http://schemas.microsoft.com/office/drawing/2014/main" id="{F0A2A7A0-FB99-4798-942C-E3D3D711DCF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6" name="Group 114">
            <a:extLst>
              <a:ext uri="{FF2B5EF4-FFF2-40B4-BE49-F238E27FC236}">
                <a16:creationId xmlns:a16="http://schemas.microsoft.com/office/drawing/2014/main" id="{64AD7AAA-15E2-4F97-8BE5-46D8AA9346C1}"/>
              </a:ext>
            </a:extLst>
          </p:cNvPr>
          <p:cNvGrpSpPr>
            <a:grpSpLocks/>
          </p:cNvGrpSpPr>
          <p:nvPr/>
        </p:nvGrpSpPr>
        <p:grpSpPr bwMode="auto">
          <a:xfrm>
            <a:off x="0" y="822325"/>
            <a:ext cx="7681913" cy="1017588"/>
            <a:chOff x="2350" y="1008"/>
            <a:chExt cx="1826" cy="534"/>
          </a:xfrm>
        </p:grpSpPr>
        <p:pic>
          <p:nvPicPr>
            <p:cNvPr id="15380" name="Picture 115" descr="SPARKLES">
              <a:extLst>
                <a:ext uri="{FF2B5EF4-FFF2-40B4-BE49-F238E27FC236}">
                  <a16:creationId xmlns:a16="http://schemas.microsoft.com/office/drawing/2014/main" id="{949C2D5F-6D0A-4C92-A7EE-260B7EA9EE1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1" name="Picture 116" descr="SPARKLES">
              <a:extLst>
                <a:ext uri="{FF2B5EF4-FFF2-40B4-BE49-F238E27FC236}">
                  <a16:creationId xmlns:a16="http://schemas.microsoft.com/office/drawing/2014/main" id="{8B06509B-784F-4836-8CEA-B2093022949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2" name="Picture 117" descr="SPARKLES">
              <a:extLst>
                <a:ext uri="{FF2B5EF4-FFF2-40B4-BE49-F238E27FC236}">
                  <a16:creationId xmlns:a16="http://schemas.microsoft.com/office/drawing/2014/main" id="{E65C00C1-D097-4F78-806E-62E0002B266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3" name="Picture 118" descr="SPARKLES">
              <a:extLst>
                <a:ext uri="{FF2B5EF4-FFF2-40B4-BE49-F238E27FC236}">
                  <a16:creationId xmlns:a16="http://schemas.microsoft.com/office/drawing/2014/main" id="{4AFD9C75-0305-48E8-B254-67CBB4E7812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77" name="Picture 6" descr="Hinh dong buom dan">
            <a:extLst>
              <a:ext uri="{FF2B5EF4-FFF2-40B4-BE49-F238E27FC236}">
                <a16:creationId xmlns:a16="http://schemas.microsoft.com/office/drawing/2014/main" id="{24FC9AB8-58F9-4CBC-A139-7A258F22A1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0425" y="4708525"/>
            <a:ext cx="23177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6" descr="Hinh dong buom dan">
            <a:extLst>
              <a:ext uri="{FF2B5EF4-FFF2-40B4-BE49-F238E27FC236}">
                <a16:creationId xmlns:a16="http://schemas.microsoft.com/office/drawing/2014/main" id="{FD7B6646-08F6-43FE-8FE4-EC8FAD8ECA0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4754563"/>
            <a:ext cx="231616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9" name="AutoShape 8">
            <a:extLst>
              <a:ext uri="{FF2B5EF4-FFF2-40B4-BE49-F238E27FC236}">
                <a16:creationId xmlns:a16="http://schemas.microsoft.com/office/drawing/2014/main" id="{31878B94-C0C8-4959-ADDF-8D4AB7334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1736725"/>
            <a:ext cx="12311063" cy="2743200"/>
          </a:xfrm>
          <a:prstGeom prst="cloudCallout">
            <a:avLst>
              <a:gd name="adj1" fmla="val -44954"/>
              <a:gd name="adj2" fmla="val 7066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5452" tIns="57726" rIns="115452" bIns="57726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500">
                <a:solidFill>
                  <a:srgbClr val="FF0000"/>
                </a:solidFill>
                <a:latin typeface="Times New Roman" panose="02020603050405020304" pitchFamily="18" charset="0"/>
              </a:rPr>
              <a:t>CHÀO TẠM BIỆT CÁC                 EM HỌC SINH </a:t>
            </a:r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6">
            <a:extLst>
              <a:ext uri="{FF2B5EF4-FFF2-40B4-BE49-F238E27FC236}">
                <a16:creationId xmlns:a16="http://schemas.microsoft.com/office/drawing/2014/main" id="{41743190-A41E-426D-A1A6-1CCC150C6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4099" name="WordArt 8">
            <a:extLst>
              <a:ext uri="{FF2B5EF4-FFF2-40B4-BE49-F238E27FC236}">
                <a16:creationId xmlns:a16="http://schemas.microsoft.com/office/drawing/2014/main" id="{D4C50012-0A2F-4433-9255-5374198CD2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85913" y="1265238"/>
            <a:ext cx="11582400" cy="1096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CŨ:</a:t>
            </a:r>
          </a:p>
        </p:txBody>
      </p:sp>
      <p:pic>
        <p:nvPicPr>
          <p:cNvPr id="4100" name="Picture 10" descr="Cau hoi">
            <a:extLst>
              <a:ext uri="{FF2B5EF4-FFF2-40B4-BE49-F238E27FC236}">
                <a16:creationId xmlns:a16="http://schemas.microsoft.com/office/drawing/2014/main" id="{DF6464EF-D7B4-4245-8266-1FF4A69F10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713038"/>
            <a:ext cx="2039938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AB8220-5462-446F-9262-B357312C29C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19800" y="2971800"/>
            <a:ext cx="2619628" cy="182697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FBA27C-C13E-49AC-8407-F938EE338E4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72200" y="5226452"/>
            <a:ext cx="2129109" cy="1402948"/>
          </a:xfrm>
          <a:prstGeom prst="rect">
            <a:avLst/>
          </a:prstGeom>
          <a:blipFill rotWithShape="1">
            <a:blip r:embed="rId4"/>
            <a:stretch>
              <a:fillRect t="-866" r="-16905" b="-12987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B6B013FB-C73B-4166-822C-73B40D36E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325563"/>
            <a:ext cx="8986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1. Giới thiệu phân số thập phân: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1BEEF620-61BA-428A-A6D7-07E799D8C7E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0525" y="2286000"/>
            <a:ext cx="7492903" cy="1194439"/>
          </a:xfrm>
          <a:prstGeom prst="rect">
            <a:avLst/>
          </a:prstGeom>
          <a:blipFill rotWithShape="1">
            <a:blip r:embed="rId2"/>
            <a:stretch>
              <a:fillRect l="-3336" b="-11224"/>
            </a:stretch>
          </a:blipFill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FE667710-694B-44C3-8586-01481D575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81413"/>
            <a:ext cx="13716000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Các phân số có mẫu số là 10 ; 100 ; 1000 ; … gọi là </a:t>
            </a:r>
            <a:r>
              <a: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rPr>
              <a:t>phân số thập phân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5" name="Rectangle 36">
            <a:extLst>
              <a:ext uri="{FF2B5EF4-FFF2-40B4-BE49-F238E27FC236}">
                <a16:creationId xmlns:a16="http://schemas.microsoft.com/office/drawing/2014/main" id="{D319D39C-FAA2-459A-968F-E5E01E81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F06D423B-0DD8-4F55-8B34-32D3484A3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5127" name="Text Box 54">
            <a:extLst>
              <a:ext uri="{FF2B5EF4-FFF2-40B4-BE49-F238E27FC236}">
                <a16:creationId xmlns:a16="http://schemas.microsoft.com/office/drawing/2014/main" id="{7763157D-644B-4871-BE1D-EFAD00F19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>
            <a:extLst>
              <a:ext uri="{FF2B5EF4-FFF2-40B4-BE49-F238E27FC236}">
                <a16:creationId xmlns:a16="http://schemas.microsoft.com/office/drawing/2014/main" id="{50A5ED1A-143E-46E8-B4C9-7BE4C2C22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1477963"/>
            <a:ext cx="52403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b) Nhận xét: 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D900E62F-7736-43A4-B65B-7FB070620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2311400"/>
            <a:ext cx="12068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phân số thập phân 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bằng với các phân số: </a:t>
            </a:r>
          </a:p>
        </p:txBody>
      </p:sp>
      <p:sp>
        <p:nvSpPr>
          <p:cNvPr id="6148" name="Rectangle 36">
            <a:extLst>
              <a:ext uri="{FF2B5EF4-FFF2-40B4-BE49-F238E27FC236}">
                <a16:creationId xmlns:a16="http://schemas.microsoft.com/office/drawing/2014/main" id="{BDECFD36-845A-4F4C-AE02-A09B443CC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6149" name="Text Box 6">
            <a:extLst>
              <a:ext uri="{FF2B5EF4-FFF2-40B4-BE49-F238E27FC236}">
                <a16:creationId xmlns:a16="http://schemas.microsoft.com/office/drawing/2014/main" id="{105A3E54-ADEE-4511-99A9-E86E98496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6150" name="Text Box 54">
            <a:extLst>
              <a:ext uri="{FF2B5EF4-FFF2-40B4-BE49-F238E27FC236}">
                <a16:creationId xmlns:a16="http://schemas.microsoft.com/office/drawing/2014/main" id="{7F1A1BEC-B492-46B0-B8DB-06CC62350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56102E-A0DE-4BFD-A251-A69B2A288F74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217168" y="1988388"/>
            <a:ext cx="3316485" cy="1364412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0FC674-DAE9-4D2A-B941-9A8D78B7124D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7903" y="3436188"/>
            <a:ext cx="4437497" cy="136441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7CEEA8-9570-4FCE-8042-CEC0A9D7BEAA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31870" y="3581400"/>
            <a:ext cx="4988930" cy="137819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0174B54-C0D0-46F7-8999-538718DE2FF2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97536" y="5105400"/>
            <a:ext cx="6341864" cy="1364669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8" name="Text Box 8">
            <a:extLst>
              <a:ext uri="{FF2B5EF4-FFF2-40B4-BE49-F238E27FC236}">
                <a16:creationId xmlns:a16="http://schemas.microsoft.com/office/drawing/2014/main" id="{7045EBBF-49FF-44CB-9241-37B7164F6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7086600"/>
            <a:ext cx="137239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Vậy một phân số có thể viết thành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phân số thập phân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9" name="Text Box 107">
            <a:extLst>
              <a:ext uri="{FF2B5EF4-FFF2-40B4-BE49-F238E27FC236}">
                <a16:creationId xmlns:a16="http://schemas.microsoft.com/office/drawing/2014/main" id="{CB36F669-ADAB-4255-99EB-5868B03CE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82675"/>
            <a:ext cx="34734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 marL="571500" indent="-5715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2.Thực hành:</a:t>
            </a:r>
          </a:p>
        </p:txBody>
      </p:sp>
      <p:sp>
        <p:nvSpPr>
          <p:cNvPr id="8300" name="Text Box 108">
            <a:extLst>
              <a:ext uri="{FF2B5EF4-FFF2-40B4-BE49-F238E27FC236}">
                <a16:creationId xmlns:a16="http://schemas.microsoft.com/office/drawing/2014/main" id="{A0AD9418-1F7F-4906-8F34-B29856EAD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782763"/>
            <a:ext cx="8004175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500" b="1">
                <a:solidFill>
                  <a:srgbClr val="FF0000"/>
                </a:solidFill>
                <a:latin typeface="Times New Roman" panose="02020603050405020304" pitchFamily="18" charset="0"/>
              </a:rPr>
              <a:t>Bài 1: </a:t>
            </a:r>
            <a:r>
              <a:rPr lang="en-US" altLang="en-US" sz="3500" b="1">
                <a:solidFill>
                  <a:srgbClr val="0B13C8"/>
                </a:solidFill>
                <a:latin typeface="Times New Roman" panose="02020603050405020304" pitchFamily="18" charset="0"/>
              </a:rPr>
              <a:t>Đọc các phân số thập phân sau:</a:t>
            </a:r>
          </a:p>
        </p:txBody>
      </p:sp>
      <p:graphicFrame>
        <p:nvGraphicFramePr>
          <p:cNvPr id="8347" name="Group 155">
            <a:extLst>
              <a:ext uri="{FF2B5EF4-FFF2-40B4-BE49-F238E27FC236}">
                <a16:creationId xmlns:a16="http://schemas.microsoft.com/office/drawing/2014/main" id="{4C32DEF0-592D-4D18-8A7D-B4FCB4381584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52401" y="2613137"/>
          <a:ext cx="14325600" cy="5464063"/>
        </p:xfrm>
        <a:graphic>
          <a:graphicData uri="http://schemas.openxmlformats.org/drawingml/2006/table">
            <a:tbl>
              <a:tblPr/>
              <a:tblGrid>
                <a:gridCol w="457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1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B13C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296" marR="146296" marT="54853" marB="548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296" marR="146296" marT="54853" marB="5485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5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53" marB="548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2933" t="-76042" r="-213333" b="-29843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53" marB="548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55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53" marB="548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2933" t="-176963" r="-213333" b="-2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53" marB="548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55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53" marB="548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2933" t="-276963" r="-213333" b="-1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53" marB="548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5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53" marB="548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2933" t="-376963" r="-21333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53" marB="548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8" name="Text Box 156">
            <a:extLst>
              <a:ext uri="{FF2B5EF4-FFF2-40B4-BE49-F238E27FC236}">
                <a16:creationId xmlns:a16="http://schemas.microsoft.com/office/drawing/2014/main" id="{EB5BCF0E-091B-4620-AE72-5D665B6E9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3749675"/>
            <a:ext cx="59769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Chín phần m</a:t>
            </a:r>
            <a:r>
              <a:rPr lang="vi-VN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ời</a:t>
            </a:r>
          </a:p>
        </p:txBody>
      </p:sp>
      <p:sp>
        <p:nvSpPr>
          <p:cNvPr id="8349" name="Text Box 157">
            <a:extLst>
              <a:ext uri="{FF2B5EF4-FFF2-40B4-BE49-F238E27FC236}">
                <a16:creationId xmlns:a16="http://schemas.microsoft.com/office/drawing/2014/main" id="{CDAE4317-23AB-4B12-9F35-1E197A732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4857750"/>
            <a:ext cx="60880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Hai m</a:t>
            </a:r>
            <a:r>
              <a:rPr lang="vi-V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 mốt phần một tr</a:t>
            </a:r>
            <a:r>
              <a:rPr lang="vi-V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350" name="Text Box 158">
            <a:extLst>
              <a:ext uri="{FF2B5EF4-FFF2-40B4-BE49-F238E27FC236}">
                <a16:creationId xmlns:a16="http://schemas.microsoft.com/office/drawing/2014/main" id="{6F6DD510-002B-44EB-A544-64EE4DBDB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6035675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Sáu tr</a:t>
            </a:r>
            <a:r>
              <a:rPr lang="vi-VN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m hai m</a:t>
            </a:r>
            <a:r>
              <a:rPr lang="vi-VN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b="1">
                <a:solidFill>
                  <a:srgbClr val="0B13C8"/>
                </a:solidFill>
                <a:latin typeface="Times New Roman" panose="02020603050405020304" pitchFamily="18" charset="0"/>
              </a:rPr>
              <a:t>m phần một nghìn</a:t>
            </a:r>
          </a:p>
        </p:txBody>
      </p:sp>
      <p:sp>
        <p:nvSpPr>
          <p:cNvPr id="8351" name="Text Box 159">
            <a:extLst>
              <a:ext uri="{FF2B5EF4-FFF2-40B4-BE49-F238E27FC236}">
                <a16:creationId xmlns:a16="http://schemas.microsoft.com/office/drawing/2014/main" id="{0560F029-8C4E-49D7-B935-EDF3EDDCD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7254875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Hai nghìn không tr</a:t>
            </a:r>
            <a:r>
              <a:rPr lang="vi-V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m lẻ n</a:t>
            </a:r>
            <a:r>
              <a:rPr lang="vi-V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m phần một triệu</a:t>
            </a:r>
          </a:p>
        </p:txBody>
      </p:sp>
      <p:sp>
        <p:nvSpPr>
          <p:cNvPr id="7177" name="Rectangle 36">
            <a:extLst>
              <a:ext uri="{FF2B5EF4-FFF2-40B4-BE49-F238E27FC236}">
                <a16:creationId xmlns:a16="http://schemas.microsoft.com/office/drawing/2014/main" id="{52F23683-5555-43D7-8A18-6F5BF24D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7178" name="Text Box 6">
            <a:extLst>
              <a:ext uri="{FF2B5EF4-FFF2-40B4-BE49-F238E27FC236}">
                <a16:creationId xmlns:a16="http://schemas.microsoft.com/office/drawing/2014/main" id="{8110D5B5-618F-4511-BD01-8C7B1AA6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7179" name="Text Box 54">
            <a:extLst>
              <a:ext uri="{FF2B5EF4-FFF2-40B4-BE49-F238E27FC236}">
                <a16:creationId xmlns:a16="http://schemas.microsoft.com/office/drawing/2014/main" id="{65E30186-3408-4708-8DDE-6A399DBF8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" grpId="0"/>
      <p:bldP spid="8300" grpId="0"/>
      <p:bldP spid="8348" grpId="0"/>
      <p:bldP spid="8349" grpId="0"/>
      <p:bldP spid="8350" grpId="0"/>
      <p:bldP spid="83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>
            <a:extLst>
              <a:ext uri="{FF2B5EF4-FFF2-40B4-BE49-F238E27FC236}">
                <a16:creationId xmlns:a16="http://schemas.microsoft.com/office/drawing/2014/main" id="{9036D74C-D549-45DF-9539-6741525AE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47775"/>
            <a:ext cx="13028613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Viết các phân số thập phân sau:</a:t>
            </a:r>
          </a:p>
        </p:txBody>
      </p:sp>
      <p:graphicFrame>
        <p:nvGraphicFramePr>
          <p:cNvPr id="13357" name="Group 45">
            <a:extLst>
              <a:ext uri="{FF2B5EF4-FFF2-40B4-BE49-F238E27FC236}">
                <a16:creationId xmlns:a16="http://schemas.microsoft.com/office/drawing/2014/main" id="{C17E8B35-F05E-4F8C-B2E1-BEF3B6697DCF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184400"/>
          <a:ext cx="14325600" cy="596900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0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kumimoji="0" lang="en-US" sz="3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3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3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kumimoji="0" lang="en-US" sz="3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endParaRPr kumimoji="0" lang="en-US" sz="3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296" marR="146296" marT="54870" marB="5487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800" b="1" i="0" u="none" strike="noStrike" cap="none" normalizeH="0" baseline="0">
                          <a:ln>
                            <a:noFill/>
                          </a:ln>
                          <a:solidFill>
                            <a:srgbClr val="0B13C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marL="146296" marR="146296" marT="54870" marB="548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70" marB="548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70" marB="548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176471" t="-107143" r="-1882" b="-29285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5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70" marB="548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70" marB="548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176471" t="-212565" r="-1882" b="-20052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5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70" marB="548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70" marB="548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176471" t="-310938" r="-1882" b="-9947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146296" marR="146296" marT="54870" marB="548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46296" marR="146296" marT="54870" marB="548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rotWithShape="1">
                      <a:blip r:embed="rId2"/>
                      <a:stretch>
                        <a:fillRect l="-176471" t="-413089" r="-1882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50" name="Text Box 38">
            <a:extLst>
              <a:ext uri="{FF2B5EF4-FFF2-40B4-BE49-F238E27FC236}">
                <a16:creationId xmlns:a16="http://schemas.microsoft.com/office/drawing/2014/main" id="{6E83819B-8145-465C-9E68-3EFC5B82A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87763"/>
            <a:ext cx="36195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Bảy phần m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ời</a:t>
            </a:r>
          </a:p>
        </p:txBody>
      </p:sp>
      <p:sp>
        <p:nvSpPr>
          <p:cNvPr id="13351" name="Text Box 39">
            <a:extLst>
              <a:ext uri="{FF2B5EF4-FFF2-40B4-BE49-F238E27FC236}">
                <a16:creationId xmlns:a16="http://schemas.microsoft.com/office/drawing/2014/main" id="{2BF9435A-54B8-4F67-ABFF-2BDFDC2A0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06963"/>
            <a:ext cx="47752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Hai m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i phần tr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3352" name="Text Box 40">
            <a:extLst>
              <a:ext uri="{FF2B5EF4-FFF2-40B4-BE49-F238E27FC236}">
                <a16:creationId xmlns:a16="http://schemas.microsoft.com/office/drawing/2014/main" id="{FED7D7B4-AAA3-4282-8B8C-09520CB1C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49963"/>
            <a:ext cx="91440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Bốn tr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m bảy m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i l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ă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m phần  nghìn</a:t>
            </a:r>
          </a:p>
        </p:txBody>
      </p:sp>
      <p:sp>
        <p:nvSpPr>
          <p:cNvPr id="13353" name="Text Box 41">
            <a:extLst>
              <a:ext uri="{FF2B5EF4-FFF2-40B4-BE49-F238E27FC236}">
                <a16:creationId xmlns:a16="http://schemas.microsoft.com/office/drawing/2014/main" id="{9EA960D9-E7DF-4495-831E-3DB061D19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16915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Một phần triệu</a:t>
            </a:r>
          </a:p>
        </p:txBody>
      </p:sp>
      <p:sp>
        <p:nvSpPr>
          <p:cNvPr id="8200" name="Text Box 6">
            <a:extLst>
              <a:ext uri="{FF2B5EF4-FFF2-40B4-BE49-F238E27FC236}">
                <a16:creationId xmlns:a16="http://schemas.microsoft.com/office/drawing/2014/main" id="{76F931B3-B66D-4F07-A3B7-0AFBFC0C1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8201" name="Text Box 54">
            <a:extLst>
              <a:ext uri="{FF2B5EF4-FFF2-40B4-BE49-F238E27FC236}">
                <a16:creationId xmlns:a16="http://schemas.microsoft.com/office/drawing/2014/main" id="{FF5C0148-0431-4F1E-A433-F6D94A11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50" grpId="0"/>
      <p:bldP spid="13351" grpId="0"/>
      <p:bldP spid="13352" grpId="0"/>
      <p:bldP spid="133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2928AB21-038F-4E22-B8DF-5804B0E75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12725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008000"/>
                </a:solidFill>
                <a:latin typeface="Times New Roman" panose="02020603050405020304" pitchFamily="18" charset="0"/>
              </a:rPr>
              <a:t>Bài 3: 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Phân số nào d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ới </a:t>
            </a:r>
            <a:r>
              <a:rPr lang="vi-VN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ây là phân số thập phân:</a:t>
            </a:r>
          </a:p>
        </p:txBody>
      </p:sp>
      <p:sp>
        <p:nvSpPr>
          <p:cNvPr id="9243" name="Oval 27">
            <a:extLst>
              <a:ext uri="{FF2B5EF4-FFF2-40B4-BE49-F238E27FC236}">
                <a16:creationId xmlns:a16="http://schemas.microsoft.com/office/drawing/2014/main" id="{53A05E8D-CAB5-4F9B-BB23-402ED3242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775" y="2301875"/>
            <a:ext cx="1724025" cy="18129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Times New Roman" panose="02020603050405020304" pitchFamily="18" charset="0"/>
            </a:endParaRPr>
          </a:p>
        </p:txBody>
      </p:sp>
      <p:sp>
        <p:nvSpPr>
          <p:cNvPr id="9244" name="Oval 28">
            <a:extLst>
              <a:ext uri="{FF2B5EF4-FFF2-40B4-BE49-F238E27FC236}">
                <a16:creationId xmlns:a16="http://schemas.microsoft.com/office/drawing/2014/main" id="{71214BC1-0978-4422-BB85-F5600FAF2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650" y="2286000"/>
            <a:ext cx="2216150" cy="1828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Times New Roman" panose="02020603050405020304" pitchFamily="18" charset="0"/>
            </a:endParaRPr>
          </a:p>
        </p:txBody>
      </p:sp>
      <p:sp>
        <p:nvSpPr>
          <p:cNvPr id="9221" name="Rectangle 36">
            <a:extLst>
              <a:ext uri="{FF2B5EF4-FFF2-40B4-BE49-F238E27FC236}">
                <a16:creationId xmlns:a16="http://schemas.microsoft.com/office/drawing/2014/main" id="{04683CD0-B773-43C2-B147-84AB40944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4B45B2E7-2419-4AA5-B893-8E22E57E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9223" name="Text Box 54">
            <a:extLst>
              <a:ext uri="{FF2B5EF4-FFF2-40B4-BE49-F238E27FC236}">
                <a16:creationId xmlns:a16="http://schemas.microsoft.com/office/drawing/2014/main" id="{1760AF8B-8037-4301-A371-30A106B63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D4C5AE-3FE4-4B3A-A13C-B0B7B34AC1F8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4600" y="2406179"/>
            <a:ext cx="10647467" cy="148002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43" grpId="0" animBg="1"/>
      <p:bldP spid="92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C4905DEB-F3D0-4B7B-8187-4F6E74ADF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295400"/>
            <a:ext cx="10439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452" tIns="57726" rIns="115452" bIns="57726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Bài 4: </a:t>
            </a:r>
            <a:r>
              <a:rPr lang="en-US" altLang="en-US" b="1">
                <a:solidFill>
                  <a:srgbClr val="0B13C8"/>
                </a:solidFill>
                <a:latin typeface="Times New Roman" panose="02020603050405020304" pitchFamily="18" charset="0"/>
              </a:rPr>
              <a:t>Điền số thích hợp vào ô trống:</a:t>
            </a:r>
          </a:p>
        </p:txBody>
      </p:sp>
      <p:sp>
        <p:nvSpPr>
          <p:cNvPr id="10243" name="Rectangle 36">
            <a:extLst>
              <a:ext uri="{FF2B5EF4-FFF2-40B4-BE49-F238E27FC236}">
                <a16:creationId xmlns:a16="http://schemas.microsoft.com/office/drawing/2014/main" id="{BA25160B-F866-45A2-93B9-DE84709B4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98012745-5F5C-4404-A905-53F3B0280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10245" name="Text Box 54">
            <a:extLst>
              <a:ext uri="{FF2B5EF4-FFF2-40B4-BE49-F238E27FC236}">
                <a16:creationId xmlns:a16="http://schemas.microsoft.com/office/drawing/2014/main" id="{D01790E1-2C56-4EA2-AC2B-0D96C9AAB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9083F-EFF9-48F4-AA35-BA4ED4A33C7B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2296778"/>
            <a:ext cx="5153526" cy="142282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BB0B29-20E2-4647-995F-AA957B3C2B1B}"/>
              </a:ext>
            </a:extLst>
          </p:cNvPr>
          <p:cNvSpPr/>
          <p:nvPr/>
        </p:nvSpPr>
        <p:spPr>
          <a:xfrm>
            <a:off x="4119563" y="245745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7AE4BC-3DC2-435F-8B93-C8DD56FA5381}"/>
              </a:ext>
            </a:extLst>
          </p:cNvPr>
          <p:cNvSpPr/>
          <p:nvPr/>
        </p:nvSpPr>
        <p:spPr>
          <a:xfrm>
            <a:off x="4138613" y="327660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B6AEDEB-0DC0-473D-8C54-E215D8A5D785}"/>
              </a:ext>
            </a:extLst>
          </p:cNvPr>
          <p:cNvSpPr/>
          <p:nvPr/>
        </p:nvSpPr>
        <p:spPr>
          <a:xfrm>
            <a:off x="5453063" y="238125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5508330-F380-4714-9589-D44AB678FDC3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38674" y="2305050"/>
            <a:ext cx="5483745" cy="142282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C5A35A1-F7EF-4006-97D3-625BC101A6E0}"/>
              </a:ext>
            </a:extLst>
          </p:cNvPr>
          <p:cNvSpPr/>
          <p:nvPr/>
        </p:nvSpPr>
        <p:spPr>
          <a:xfrm>
            <a:off x="11668125" y="2438400"/>
            <a:ext cx="490538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EEC5F12-0B6F-4C82-BF8E-A9CD07F6FA03}"/>
              </a:ext>
            </a:extLst>
          </p:cNvPr>
          <p:cNvSpPr/>
          <p:nvPr/>
        </p:nvSpPr>
        <p:spPr>
          <a:xfrm>
            <a:off x="11701463" y="327660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3DAA97C-BA35-4B33-8D66-AEA78DD054FB}"/>
              </a:ext>
            </a:extLst>
          </p:cNvPr>
          <p:cNvSpPr/>
          <p:nvPr/>
        </p:nvSpPr>
        <p:spPr>
          <a:xfrm>
            <a:off x="13168313" y="238125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015699-7359-457A-86BC-F32FD48AC998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6800" y="4977975"/>
            <a:ext cx="5517023" cy="142282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117B0E8-4E14-47A8-89AB-853AEAD6B91A}"/>
              </a:ext>
            </a:extLst>
          </p:cNvPr>
          <p:cNvSpPr/>
          <p:nvPr/>
        </p:nvSpPr>
        <p:spPr>
          <a:xfrm>
            <a:off x="4505325" y="5124450"/>
            <a:ext cx="490538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2FC45A-1031-40FF-9312-390344591DF9}"/>
              </a:ext>
            </a:extLst>
          </p:cNvPr>
          <p:cNvSpPr/>
          <p:nvPr/>
        </p:nvSpPr>
        <p:spPr>
          <a:xfrm>
            <a:off x="4538663" y="596265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82EEE2F-02A0-4B75-9A20-CE208EB7C509}"/>
              </a:ext>
            </a:extLst>
          </p:cNvPr>
          <p:cNvSpPr/>
          <p:nvPr/>
        </p:nvSpPr>
        <p:spPr>
          <a:xfrm>
            <a:off x="5834063" y="506730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C9FC1FA-3055-4A2B-A67C-7C74E93F7E70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72400" y="5206575"/>
            <a:ext cx="6857518" cy="142308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BED9519-5E13-4460-9F87-C51EBEB87E07}"/>
              </a:ext>
            </a:extLst>
          </p:cNvPr>
          <p:cNvSpPr/>
          <p:nvPr/>
        </p:nvSpPr>
        <p:spPr>
          <a:xfrm>
            <a:off x="11972925" y="5340350"/>
            <a:ext cx="490538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4374CB1-5D2B-4AF7-9D11-3D614CB9419F}"/>
              </a:ext>
            </a:extLst>
          </p:cNvPr>
          <p:cNvSpPr/>
          <p:nvPr/>
        </p:nvSpPr>
        <p:spPr>
          <a:xfrm>
            <a:off x="12006263" y="619760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B3292ED-123D-467A-9761-DD6450F44D6D}"/>
              </a:ext>
            </a:extLst>
          </p:cNvPr>
          <p:cNvSpPr/>
          <p:nvPr/>
        </p:nvSpPr>
        <p:spPr>
          <a:xfrm>
            <a:off x="13587413" y="5302250"/>
            <a:ext cx="49053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F7DE65-9E7A-4CE0-8E97-77F00ECFB71D}"/>
              </a:ext>
            </a:extLst>
          </p:cNvPr>
          <p:cNvSpPr txBox="1"/>
          <p:nvPr/>
        </p:nvSpPr>
        <p:spPr>
          <a:xfrm>
            <a:off x="4038600" y="2339975"/>
            <a:ext cx="636588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A798ADE-CB49-47A5-98B7-4AF4E0638872}"/>
              </a:ext>
            </a:extLst>
          </p:cNvPr>
          <p:cNvSpPr txBox="1"/>
          <p:nvPr/>
        </p:nvSpPr>
        <p:spPr>
          <a:xfrm>
            <a:off x="4038600" y="3124200"/>
            <a:ext cx="620713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36711A1-C3F7-4749-A77A-FBB18C187531}"/>
              </a:ext>
            </a:extLst>
          </p:cNvPr>
          <p:cNvSpPr txBox="1"/>
          <p:nvPr/>
        </p:nvSpPr>
        <p:spPr>
          <a:xfrm>
            <a:off x="5334000" y="2362200"/>
            <a:ext cx="812800" cy="76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35</a:t>
            </a:r>
          </a:p>
        </p:txBody>
      </p:sp>
      <p:sp>
        <p:nvSpPr>
          <p:cNvPr id="10265" name="TextBox 5">
            <a:extLst>
              <a:ext uri="{FF2B5EF4-FFF2-40B4-BE49-F238E27FC236}">
                <a16:creationId xmlns:a16="http://schemas.microsoft.com/office/drawing/2014/main" id="{B87FCB5C-14DB-4D62-ADCE-8256F37DD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4267200"/>
            <a:ext cx="3968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500">
              <a:latin typeface="VNI-Times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D50BFB-7647-4F4E-9307-9A9855922A3D}"/>
              </a:ext>
            </a:extLst>
          </p:cNvPr>
          <p:cNvSpPr txBox="1"/>
          <p:nvPr/>
        </p:nvSpPr>
        <p:spPr>
          <a:xfrm>
            <a:off x="11430000" y="2286000"/>
            <a:ext cx="1041400" cy="76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E3598CD-3975-4107-AB3B-201A911B109C}"/>
              </a:ext>
            </a:extLst>
          </p:cNvPr>
          <p:cNvSpPr txBox="1"/>
          <p:nvPr/>
        </p:nvSpPr>
        <p:spPr>
          <a:xfrm>
            <a:off x="11569700" y="3124200"/>
            <a:ext cx="850900" cy="769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A4C847-4B57-4530-A691-3BC34D353CCE}"/>
              </a:ext>
            </a:extLst>
          </p:cNvPr>
          <p:cNvSpPr txBox="1"/>
          <p:nvPr/>
        </p:nvSpPr>
        <p:spPr>
          <a:xfrm>
            <a:off x="13055600" y="2324100"/>
            <a:ext cx="812800" cy="7699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75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720402-178E-49AE-8BA4-0000C3DE8BC9}"/>
              </a:ext>
            </a:extLst>
          </p:cNvPr>
          <p:cNvSpPr txBox="1"/>
          <p:nvPr/>
        </p:nvSpPr>
        <p:spPr>
          <a:xfrm>
            <a:off x="4432300" y="4965700"/>
            <a:ext cx="636588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4EFF3E-6A1F-4203-B2CF-7C1D57D538FF}"/>
              </a:ext>
            </a:extLst>
          </p:cNvPr>
          <p:cNvSpPr txBox="1"/>
          <p:nvPr/>
        </p:nvSpPr>
        <p:spPr>
          <a:xfrm>
            <a:off x="4470400" y="5807075"/>
            <a:ext cx="620713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51F067-D63B-48F0-954F-67059A609735}"/>
              </a:ext>
            </a:extLst>
          </p:cNvPr>
          <p:cNvSpPr txBox="1"/>
          <p:nvPr/>
        </p:nvSpPr>
        <p:spPr>
          <a:xfrm>
            <a:off x="5826125" y="5018088"/>
            <a:ext cx="498475" cy="769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1E0E69F-9FA2-40AF-8123-6B9747C4AC5C}"/>
              </a:ext>
            </a:extLst>
          </p:cNvPr>
          <p:cNvSpPr txBox="1"/>
          <p:nvPr/>
        </p:nvSpPr>
        <p:spPr>
          <a:xfrm>
            <a:off x="11925300" y="5175250"/>
            <a:ext cx="636588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D949FC-E530-47E2-9ED8-331EDAC52FC7}"/>
              </a:ext>
            </a:extLst>
          </p:cNvPr>
          <p:cNvSpPr txBox="1"/>
          <p:nvPr/>
        </p:nvSpPr>
        <p:spPr>
          <a:xfrm>
            <a:off x="11963400" y="6035675"/>
            <a:ext cx="620713" cy="784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3FC8017-8437-4184-AAB3-F4F7A351D94A}"/>
              </a:ext>
            </a:extLst>
          </p:cNvPr>
          <p:cNvSpPr txBox="1"/>
          <p:nvPr/>
        </p:nvSpPr>
        <p:spPr>
          <a:xfrm>
            <a:off x="13598525" y="5246688"/>
            <a:ext cx="498475" cy="769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400" b="1" dirty="0">
                <a:solidFill>
                  <a:srgbClr val="FF0000"/>
                </a:solidFill>
                <a:latin typeface="Calibri Math"/>
                <a:cs typeface="Times New Roman" pitchFamily="18" charset="0"/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4" grpId="0" animBg="1"/>
      <p:bldP spid="4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" grpId="0"/>
      <p:bldP spid="59" grpId="0"/>
      <p:bldP spid="60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5">
            <a:extLst>
              <a:ext uri="{FF2B5EF4-FFF2-40B4-BE49-F238E27FC236}">
                <a16:creationId xmlns:a16="http://schemas.microsoft.com/office/drawing/2014/main" id="{DFC1BA8E-83D3-4F65-A52D-1CF042FC4E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89538" y="1524000"/>
            <a:ext cx="4030662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CỐ:</a:t>
            </a:r>
          </a:p>
        </p:txBody>
      </p:sp>
      <p:sp>
        <p:nvSpPr>
          <p:cNvPr id="12291" name="Rectangle 36">
            <a:extLst>
              <a:ext uri="{FF2B5EF4-FFF2-40B4-BE49-F238E27FC236}">
                <a16:creationId xmlns:a16="http://schemas.microsoft.com/office/drawing/2014/main" id="{D46A480B-132B-4933-96C1-C2C71057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452" tIns="57726" rIns="115452" bIns="57726" anchor="ctr"/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4500">
              <a:latin typeface="VNI-Times" pitchFamily="2" charset="0"/>
            </a:endParaRPr>
          </a:p>
        </p:txBody>
      </p:sp>
      <p:sp>
        <p:nvSpPr>
          <p:cNvPr id="12292" name="Text Box 6">
            <a:extLst>
              <a:ext uri="{FF2B5EF4-FFF2-40B4-BE49-F238E27FC236}">
                <a16:creationId xmlns:a16="http://schemas.microsoft.com/office/drawing/2014/main" id="{48C85438-9B47-4174-849E-6AE8C54F4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375" y="180975"/>
            <a:ext cx="33559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12293" name="Text Box 54">
            <a:extLst>
              <a:ext uri="{FF2B5EF4-FFF2-40B4-BE49-F238E27FC236}">
                <a16:creationId xmlns:a16="http://schemas.microsoft.com/office/drawing/2014/main" id="{B7DCC8F5-CA2A-4924-BE2D-D8D8ED1D1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28600"/>
            <a:ext cx="90678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Phân số thập phân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332</Words>
  <Application>Microsoft Office PowerPoint</Application>
  <PresentationFormat>Custom</PresentationFormat>
  <Paragraphs>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VNI-Times</vt:lpstr>
      <vt:lpstr>Arial</vt:lpstr>
      <vt:lpstr>Calibri</vt:lpstr>
      <vt:lpstr>Times New Roman</vt:lpstr>
      <vt:lpstr>Wingdings</vt:lpstr>
      <vt:lpstr>Calibri Math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 ETH0 -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office2003</dc:creator>
  <cp:lastModifiedBy>Tram Nguyen</cp:lastModifiedBy>
  <cp:revision>202</cp:revision>
  <dcterms:created xsi:type="dcterms:W3CDTF">2010-07-19T07:10:38Z</dcterms:created>
  <dcterms:modified xsi:type="dcterms:W3CDTF">2022-01-06T07:29:43Z</dcterms:modified>
</cp:coreProperties>
</file>