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22"/>
  </p:notesMasterIdLst>
  <p:sldIdLst>
    <p:sldId id="388" r:id="rId4"/>
    <p:sldId id="375" r:id="rId5"/>
    <p:sldId id="352" r:id="rId6"/>
    <p:sldId id="258" r:id="rId7"/>
    <p:sldId id="384" r:id="rId8"/>
    <p:sldId id="385" r:id="rId9"/>
    <p:sldId id="377" r:id="rId10"/>
    <p:sldId id="259" r:id="rId11"/>
    <p:sldId id="262" r:id="rId12"/>
    <p:sldId id="381" r:id="rId13"/>
    <p:sldId id="386" r:id="rId14"/>
    <p:sldId id="391" r:id="rId15"/>
    <p:sldId id="261" r:id="rId16"/>
    <p:sldId id="275" r:id="rId17"/>
    <p:sldId id="269" r:id="rId18"/>
    <p:sldId id="270" r:id="rId19"/>
    <p:sldId id="392" r:id="rId20"/>
    <p:sldId id="366" r:id="rId21"/>
  </p:sldIdLst>
  <p:sldSz cx="9144000" cy="5143500" type="screen16x9"/>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3399"/>
    <a:srgbClr val="66FF33"/>
    <a:srgbClr val="000000"/>
    <a:srgbClr val="003399"/>
    <a:srgbClr val="FF00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3" autoAdjust="0"/>
    <p:restoredTop sz="93740" autoAdjust="0"/>
  </p:normalViewPr>
  <p:slideViewPr>
    <p:cSldViewPr>
      <p:cViewPr varScale="1">
        <p:scale>
          <a:sx n="79" d="100"/>
          <a:sy n="79" d="100"/>
        </p:scale>
        <p:origin x="656"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CA71084-A9D1-41BC-8AD1-4097D2CBAF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7043" name="Rectangle 3">
            <a:extLst>
              <a:ext uri="{FF2B5EF4-FFF2-40B4-BE49-F238E27FC236}">
                <a16:creationId xmlns:a16="http://schemas.microsoft.com/office/drawing/2014/main" id="{1D8B862B-53B1-418D-8DDD-986A2DBFD77F}"/>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00" name="Rectangle 4">
            <a:extLst>
              <a:ext uri="{FF2B5EF4-FFF2-40B4-BE49-F238E27FC236}">
                <a16:creationId xmlns:a16="http://schemas.microsoft.com/office/drawing/2014/main" id="{85016446-A0CB-48C8-8BE9-106DF6B389D7}"/>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a:extLst>
              <a:ext uri="{FF2B5EF4-FFF2-40B4-BE49-F238E27FC236}">
                <a16:creationId xmlns:a16="http://schemas.microsoft.com/office/drawing/2014/main" id="{7E69A127-3803-4BFA-8834-732024F1644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a:extLst>
              <a:ext uri="{FF2B5EF4-FFF2-40B4-BE49-F238E27FC236}">
                <a16:creationId xmlns:a16="http://schemas.microsoft.com/office/drawing/2014/main" id="{7B2733BB-ED3A-47C1-BC50-BF28A8A31D4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7047" name="Rectangle 7">
            <a:extLst>
              <a:ext uri="{FF2B5EF4-FFF2-40B4-BE49-F238E27FC236}">
                <a16:creationId xmlns:a16="http://schemas.microsoft.com/office/drawing/2014/main" id="{13DB93D0-9D32-4C3D-8FE4-C9C65552E5E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1F6257-0A3E-4093-92F3-EAFA3B81C2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6E3947D-EE2E-44A8-9DE3-5CA0E1E5B6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C4EA155-D653-4254-9EDE-5805B0466C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CD64B4-EF02-4ABF-9F29-E76007B42D81}"/>
              </a:ext>
            </a:extLst>
          </p:cNvPr>
          <p:cNvSpPr>
            <a:spLocks noGrp="1"/>
          </p:cNvSpPr>
          <p:nvPr>
            <p:ph type="sldNum" sz="quarter" idx="12"/>
          </p:nvPr>
        </p:nvSpPr>
        <p:spPr/>
        <p:txBody>
          <a:bodyPr/>
          <a:lstStyle>
            <a:lvl1pPr>
              <a:defRPr/>
            </a:lvl1pPr>
          </a:lstStyle>
          <a:p>
            <a:pPr>
              <a:defRPr/>
            </a:pPr>
            <a:fld id="{560C7EE9-0F56-4625-90D2-BC198F3836CA}" type="slidenum">
              <a:rPr lang="en-US" altLang="en-US"/>
              <a:pPr>
                <a:defRPr/>
              </a:pPr>
              <a:t>‹#›</a:t>
            </a:fld>
            <a:endParaRPr lang="en-US" altLang="en-US"/>
          </a:p>
        </p:txBody>
      </p:sp>
    </p:spTree>
    <p:extLst>
      <p:ext uri="{BB962C8B-B14F-4D97-AF65-F5344CB8AC3E}">
        <p14:creationId xmlns:p14="http://schemas.microsoft.com/office/powerpoint/2010/main" val="215906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4FECB-C959-4D92-93ED-E05429DF1D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599A38-47E0-4CC9-A1DB-387788E8D1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FB1EF5-AABE-4915-8CD6-7835D8F50AF8}"/>
              </a:ext>
            </a:extLst>
          </p:cNvPr>
          <p:cNvSpPr>
            <a:spLocks noGrp="1"/>
          </p:cNvSpPr>
          <p:nvPr>
            <p:ph type="sldNum" sz="quarter" idx="12"/>
          </p:nvPr>
        </p:nvSpPr>
        <p:spPr/>
        <p:txBody>
          <a:bodyPr/>
          <a:lstStyle>
            <a:lvl1pPr>
              <a:defRPr/>
            </a:lvl1pPr>
          </a:lstStyle>
          <a:p>
            <a:pPr>
              <a:defRPr/>
            </a:pPr>
            <a:fld id="{F28C532D-B1E6-4448-BD4B-244BD544C4D8}" type="slidenum">
              <a:rPr lang="en-US" altLang="en-US"/>
              <a:pPr>
                <a:defRPr/>
              </a:pPr>
              <a:t>‹#›</a:t>
            </a:fld>
            <a:endParaRPr lang="en-US" altLang="en-US"/>
          </a:p>
        </p:txBody>
      </p:sp>
    </p:spTree>
    <p:extLst>
      <p:ext uri="{BB962C8B-B14F-4D97-AF65-F5344CB8AC3E}">
        <p14:creationId xmlns:p14="http://schemas.microsoft.com/office/powerpoint/2010/main" val="175671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22040-2D57-4EBC-921C-DAB819F5B2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B95F71-D13B-4DFB-BBB3-860CB5F665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9D3A2D-FA53-4D8E-A5C4-DAC20D2C113A}"/>
              </a:ext>
            </a:extLst>
          </p:cNvPr>
          <p:cNvSpPr>
            <a:spLocks noGrp="1"/>
          </p:cNvSpPr>
          <p:nvPr>
            <p:ph type="sldNum" sz="quarter" idx="12"/>
          </p:nvPr>
        </p:nvSpPr>
        <p:spPr/>
        <p:txBody>
          <a:bodyPr/>
          <a:lstStyle>
            <a:lvl1pPr>
              <a:defRPr/>
            </a:lvl1pPr>
          </a:lstStyle>
          <a:p>
            <a:pPr>
              <a:defRPr/>
            </a:pPr>
            <a:fld id="{6113305F-114C-4463-9131-68BF2DECC3FF}" type="slidenum">
              <a:rPr lang="en-US" altLang="en-US"/>
              <a:pPr>
                <a:defRPr/>
              </a:pPr>
              <a:t>‹#›</a:t>
            </a:fld>
            <a:endParaRPr lang="en-US" altLang="en-US"/>
          </a:p>
        </p:txBody>
      </p:sp>
    </p:spTree>
    <p:extLst>
      <p:ext uri="{BB962C8B-B14F-4D97-AF65-F5344CB8AC3E}">
        <p14:creationId xmlns:p14="http://schemas.microsoft.com/office/powerpoint/2010/main" val="47191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CCBE683-0C4F-4C1A-8A7A-8C705AC94211}"/>
              </a:ext>
            </a:extLst>
          </p:cNvPr>
          <p:cNvSpPr>
            <a:spLocks noGrp="1"/>
          </p:cNvSpPr>
          <p:nvPr>
            <p:ph type="dt" sz="half" idx="10"/>
          </p:nvPr>
        </p:nvSpPr>
        <p:spPr/>
        <p:txBody>
          <a:bodyPr/>
          <a:lstStyle>
            <a:lvl1pPr>
              <a:defRPr/>
            </a:lvl1pPr>
          </a:lstStyle>
          <a:p>
            <a:pPr>
              <a:defRPr/>
            </a:pPr>
            <a:fld id="{5F702E8F-17B7-428E-A192-52AF2D61A775}" type="datetimeFigureOut">
              <a:rPr lang="en-US"/>
              <a:pPr>
                <a:defRPr/>
              </a:pPr>
              <a:t>1/6/2022</a:t>
            </a:fld>
            <a:endParaRPr lang="en-US"/>
          </a:p>
        </p:txBody>
      </p:sp>
      <p:sp>
        <p:nvSpPr>
          <p:cNvPr id="5" name="Footer Placeholder 4">
            <a:extLst>
              <a:ext uri="{FF2B5EF4-FFF2-40B4-BE49-F238E27FC236}">
                <a16:creationId xmlns:a16="http://schemas.microsoft.com/office/drawing/2014/main" id="{9F596FD6-6C4C-4863-8A2C-37E49C7736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C1A926-6E96-4126-9D5B-209EEEA614FB}"/>
              </a:ext>
            </a:extLst>
          </p:cNvPr>
          <p:cNvSpPr>
            <a:spLocks noGrp="1"/>
          </p:cNvSpPr>
          <p:nvPr>
            <p:ph type="sldNum" sz="quarter" idx="12"/>
          </p:nvPr>
        </p:nvSpPr>
        <p:spPr/>
        <p:txBody>
          <a:bodyPr/>
          <a:lstStyle>
            <a:lvl1pPr>
              <a:defRPr/>
            </a:lvl1pPr>
          </a:lstStyle>
          <a:p>
            <a:pPr>
              <a:defRPr/>
            </a:pPr>
            <a:fld id="{5A49A672-9035-45B4-AB7D-AC70D9D6E271}" type="slidenum">
              <a:rPr lang="en-US"/>
              <a:pPr>
                <a:defRPr/>
              </a:pPr>
              <a:t>‹#›</a:t>
            </a:fld>
            <a:endParaRPr lang="en-US"/>
          </a:p>
        </p:txBody>
      </p:sp>
    </p:spTree>
    <p:extLst>
      <p:ext uri="{BB962C8B-B14F-4D97-AF65-F5344CB8AC3E}">
        <p14:creationId xmlns:p14="http://schemas.microsoft.com/office/powerpoint/2010/main" val="41603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62634-DE7A-443B-834A-2D1F7DCC85BE}"/>
              </a:ext>
            </a:extLst>
          </p:cNvPr>
          <p:cNvSpPr>
            <a:spLocks noGrp="1"/>
          </p:cNvSpPr>
          <p:nvPr>
            <p:ph type="dt" sz="half" idx="10"/>
          </p:nvPr>
        </p:nvSpPr>
        <p:spPr/>
        <p:txBody>
          <a:bodyPr/>
          <a:lstStyle>
            <a:lvl1pPr>
              <a:defRPr/>
            </a:lvl1pPr>
          </a:lstStyle>
          <a:p>
            <a:pPr>
              <a:defRPr/>
            </a:pPr>
            <a:fld id="{AF7295F7-B8BF-4435-B268-840F5EC28D7B}" type="datetimeFigureOut">
              <a:rPr lang="en-US"/>
              <a:pPr>
                <a:defRPr/>
              </a:pPr>
              <a:t>1/6/2022</a:t>
            </a:fld>
            <a:endParaRPr lang="en-US"/>
          </a:p>
        </p:txBody>
      </p:sp>
      <p:sp>
        <p:nvSpPr>
          <p:cNvPr id="5" name="Footer Placeholder 4">
            <a:extLst>
              <a:ext uri="{FF2B5EF4-FFF2-40B4-BE49-F238E27FC236}">
                <a16:creationId xmlns:a16="http://schemas.microsoft.com/office/drawing/2014/main" id="{0882BA05-1EBA-4C91-A3DB-29D1BE8DC0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B6E573-236F-4C15-B980-79B2FF7C29E0}"/>
              </a:ext>
            </a:extLst>
          </p:cNvPr>
          <p:cNvSpPr>
            <a:spLocks noGrp="1"/>
          </p:cNvSpPr>
          <p:nvPr>
            <p:ph type="sldNum" sz="quarter" idx="12"/>
          </p:nvPr>
        </p:nvSpPr>
        <p:spPr/>
        <p:txBody>
          <a:bodyPr/>
          <a:lstStyle>
            <a:lvl1pPr>
              <a:defRPr/>
            </a:lvl1pPr>
          </a:lstStyle>
          <a:p>
            <a:pPr>
              <a:defRPr/>
            </a:pPr>
            <a:fld id="{59D0F51F-F4F2-4F9E-8FEB-75CB81952AEF}" type="slidenum">
              <a:rPr lang="en-US"/>
              <a:pPr>
                <a:defRPr/>
              </a:pPr>
              <a:t>‹#›</a:t>
            </a:fld>
            <a:endParaRPr lang="en-US"/>
          </a:p>
        </p:txBody>
      </p:sp>
    </p:spTree>
    <p:extLst>
      <p:ext uri="{BB962C8B-B14F-4D97-AF65-F5344CB8AC3E}">
        <p14:creationId xmlns:p14="http://schemas.microsoft.com/office/powerpoint/2010/main" val="20687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E3268-FFD3-4A29-B248-768DC82A69EB}"/>
              </a:ext>
            </a:extLst>
          </p:cNvPr>
          <p:cNvSpPr>
            <a:spLocks noGrp="1"/>
          </p:cNvSpPr>
          <p:nvPr>
            <p:ph type="dt" sz="half" idx="10"/>
          </p:nvPr>
        </p:nvSpPr>
        <p:spPr/>
        <p:txBody>
          <a:bodyPr/>
          <a:lstStyle>
            <a:lvl1pPr>
              <a:defRPr/>
            </a:lvl1pPr>
          </a:lstStyle>
          <a:p>
            <a:pPr>
              <a:defRPr/>
            </a:pPr>
            <a:fld id="{76140432-3A80-4022-9887-0FB6D557903F}" type="datetimeFigureOut">
              <a:rPr lang="en-US"/>
              <a:pPr>
                <a:defRPr/>
              </a:pPr>
              <a:t>1/6/2022</a:t>
            </a:fld>
            <a:endParaRPr lang="en-US"/>
          </a:p>
        </p:txBody>
      </p:sp>
      <p:sp>
        <p:nvSpPr>
          <p:cNvPr id="5" name="Footer Placeholder 4">
            <a:extLst>
              <a:ext uri="{FF2B5EF4-FFF2-40B4-BE49-F238E27FC236}">
                <a16:creationId xmlns:a16="http://schemas.microsoft.com/office/drawing/2014/main" id="{438E99FC-078D-4640-89C2-90F675D586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BA93D3-40BF-4728-8C0C-A1DB4513F66A}"/>
              </a:ext>
            </a:extLst>
          </p:cNvPr>
          <p:cNvSpPr>
            <a:spLocks noGrp="1"/>
          </p:cNvSpPr>
          <p:nvPr>
            <p:ph type="sldNum" sz="quarter" idx="12"/>
          </p:nvPr>
        </p:nvSpPr>
        <p:spPr/>
        <p:txBody>
          <a:bodyPr/>
          <a:lstStyle>
            <a:lvl1pPr>
              <a:defRPr/>
            </a:lvl1pPr>
          </a:lstStyle>
          <a:p>
            <a:pPr>
              <a:defRPr/>
            </a:pPr>
            <a:fld id="{F306DCCF-1D71-4F63-9E61-0B06A71E56CD}" type="slidenum">
              <a:rPr lang="en-US"/>
              <a:pPr>
                <a:defRPr/>
              </a:pPr>
              <a:t>‹#›</a:t>
            </a:fld>
            <a:endParaRPr lang="en-US"/>
          </a:p>
        </p:txBody>
      </p:sp>
    </p:spTree>
    <p:extLst>
      <p:ext uri="{BB962C8B-B14F-4D97-AF65-F5344CB8AC3E}">
        <p14:creationId xmlns:p14="http://schemas.microsoft.com/office/powerpoint/2010/main" val="258628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90A64C-6260-454A-A60E-995A8C323F7B}"/>
              </a:ext>
            </a:extLst>
          </p:cNvPr>
          <p:cNvSpPr>
            <a:spLocks noGrp="1"/>
          </p:cNvSpPr>
          <p:nvPr>
            <p:ph type="dt" sz="half" idx="10"/>
          </p:nvPr>
        </p:nvSpPr>
        <p:spPr/>
        <p:txBody>
          <a:bodyPr/>
          <a:lstStyle>
            <a:lvl1pPr>
              <a:defRPr/>
            </a:lvl1pPr>
          </a:lstStyle>
          <a:p>
            <a:pPr>
              <a:defRPr/>
            </a:pPr>
            <a:fld id="{5573D767-8448-4F74-A4A5-F5F0CF5DFA9A}" type="datetimeFigureOut">
              <a:rPr lang="en-US"/>
              <a:pPr>
                <a:defRPr/>
              </a:pPr>
              <a:t>1/6/2022</a:t>
            </a:fld>
            <a:endParaRPr lang="en-US"/>
          </a:p>
        </p:txBody>
      </p:sp>
      <p:sp>
        <p:nvSpPr>
          <p:cNvPr id="6" name="Footer Placeholder 4">
            <a:extLst>
              <a:ext uri="{FF2B5EF4-FFF2-40B4-BE49-F238E27FC236}">
                <a16:creationId xmlns:a16="http://schemas.microsoft.com/office/drawing/2014/main" id="{40B00483-2531-48C4-B205-B0904BA60C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86F0BF-9CF8-4D57-86A9-BAE54E6CF1C2}"/>
              </a:ext>
            </a:extLst>
          </p:cNvPr>
          <p:cNvSpPr>
            <a:spLocks noGrp="1"/>
          </p:cNvSpPr>
          <p:nvPr>
            <p:ph type="sldNum" sz="quarter" idx="12"/>
          </p:nvPr>
        </p:nvSpPr>
        <p:spPr/>
        <p:txBody>
          <a:bodyPr/>
          <a:lstStyle>
            <a:lvl1pPr>
              <a:defRPr/>
            </a:lvl1pPr>
          </a:lstStyle>
          <a:p>
            <a:pPr>
              <a:defRPr/>
            </a:pPr>
            <a:fld id="{7791FA3E-2116-4688-AB02-E67E2F3F43A8}" type="slidenum">
              <a:rPr lang="en-US"/>
              <a:pPr>
                <a:defRPr/>
              </a:pPr>
              <a:t>‹#›</a:t>
            </a:fld>
            <a:endParaRPr lang="en-US"/>
          </a:p>
        </p:txBody>
      </p:sp>
    </p:spTree>
    <p:extLst>
      <p:ext uri="{BB962C8B-B14F-4D97-AF65-F5344CB8AC3E}">
        <p14:creationId xmlns:p14="http://schemas.microsoft.com/office/powerpoint/2010/main" val="1723027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A134EE-4AD9-485A-BA9A-FFB09C60071B}"/>
              </a:ext>
            </a:extLst>
          </p:cNvPr>
          <p:cNvSpPr>
            <a:spLocks noGrp="1"/>
          </p:cNvSpPr>
          <p:nvPr>
            <p:ph type="dt" sz="half" idx="10"/>
          </p:nvPr>
        </p:nvSpPr>
        <p:spPr/>
        <p:txBody>
          <a:bodyPr/>
          <a:lstStyle>
            <a:lvl1pPr>
              <a:defRPr/>
            </a:lvl1pPr>
          </a:lstStyle>
          <a:p>
            <a:pPr>
              <a:defRPr/>
            </a:pPr>
            <a:fld id="{7978D4F6-BA9C-4BAA-BDE7-BD70B85D806F}" type="datetimeFigureOut">
              <a:rPr lang="en-US"/>
              <a:pPr>
                <a:defRPr/>
              </a:pPr>
              <a:t>1/6/2022</a:t>
            </a:fld>
            <a:endParaRPr lang="en-US"/>
          </a:p>
        </p:txBody>
      </p:sp>
      <p:sp>
        <p:nvSpPr>
          <p:cNvPr id="8" name="Footer Placeholder 4">
            <a:extLst>
              <a:ext uri="{FF2B5EF4-FFF2-40B4-BE49-F238E27FC236}">
                <a16:creationId xmlns:a16="http://schemas.microsoft.com/office/drawing/2014/main" id="{163ABD6C-BE86-4658-8039-00FFFEA8B2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4C0612-EC06-4BE7-882C-758999EDB16E}"/>
              </a:ext>
            </a:extLst>
          </p:cNvPr>
          <p:cNvSpPr>
            <a:spLocks noGrp="1"/>
          </p:cNvSpPr>
          <p:nvPr>
            <p:ph type="sldNum" sz="quarter" idx="12"/>
          </p:nvPr>
        </p:nvSpPr>
        <p:spPr/>
        <p:txBody>
          <a:bodyPr/>
          <a:lstStyle>
            <a:lvl1pPr>
              <a:defRPr/>
            </a:lvl1pPr>
          </a:lstStyle>
          <a:p>
            <a:pPr>
              <a:defRPr/>
            </a:pPr>
            <a:fld id="{6CD21201-8601-4CDA-A98C-05856C4D117F}" type="slidenum">
              <a:rPr lang="en-US"/>
              <a:pPr>
                <a:defRPr/>
              </a:pPr>
              <a:t>‹#›</a:t>
            </a:fld>
            <a:endParaRPr lang="en-US"/>
          </a:p>
        </p:txBody>
      </p:sp>
    </p:spTree>
    <p:extLst>
      <p:ext uri="{BB962C8B-B14F-4D97-AF65-F5344CB8AC3E}">
        <p14:creationId xmlns:p14="http://schemas.microsoft.com/office/powerpoint/2010/main" val="336293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CC004AA-00E6-4463-A0CB-DF8837C7CF20}"/>
              </a:ext>
            </a:extLst>
          </p:cNvPr>
          <p:cNvSpPr>
            <a:spLocks noGrp="1"/>
          </p:cNvSpPr>
          <p:nvPr>
            <p:ph type="dt" sz="half" idx="10"/>
          </p:nvPr>
        </p:nvSpPr>
        <p:spPr/>
        <p:txBody>
          <a:bodyPr/>
          <a:lstStyle>
            <a:lvl1pPr>
              <a:defRPr/>
            </a:lvl1pPr>
          </a:lstStyle>
          <a:p>
            <a:pPr>
              <a:defRPr/>
            </a:pPr>
            <a:fld id="{20279D65-4CEE-4A0F-A063-0BF1E1DDDF76}" type="datetimeFigureOut">
              <a:rPr lang="en-US"/>
              <a:pPr>
                <a:defRPr/>
              </a:pPr>
              <a:t>1/6/2022</a:t>
            </a:fld>
            <a:endParaRPr lang="en-US"/>
          </a:p>
        </p:txBody>
      </p:sp>
      <p:sp>
        <p:nvSpPr>
          <p:cNvPr id="4" name="Footer Placeholder 4">
            <a:extLst>
              <a:ext uri="{FF2B5EF4-FFF2-40B4-BE49-F238E27FC236}">
                <a16:creationId xmlns:a16="http://schemas.microsoft.com/office/drawing/2014/main" id="{208BB7E0-9B73-4BCB-91FF-D09283E8052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7A86E37-F96A-41DF-8965-E83546718E7B}"/>
              </a:ext>
            </a:extLst>
          </p:cNvPr>
          <p:cNvSpPr>
            <a:spLocks noGrp="1"/>
          </p:cNvSpPr>
          <p:nvPr>
            <p:ph type="sldNum" sz="quarter" idx="12"/>
          </p:nvPr>
        </p:nvSpPr>
        <p:spPr/>
        <p:txBody>
          <a:bodyPr/>
          <a:lstStyle>
            <a:lvl1pPr>
              <a:defRPr/>
            </a:lvl1pPr>
          </a:lstStyle>
          <a:p>
            <a:pPr>
              <a:defRPr/>
            </a:pPr>
            <a:fld id="{1C69E58B-0F89-4C58-8580-E54B9B661E5B}" type="slidenum">
              <a:rPr lang="en-US"/>
              <a:pPr>
                <a:defRPr/>
              </a:pPr>
              <a:t>‹#›</a:t>
            </a:fld>
            <a:endParaRPr lang="en-US"/>
          </a:p>
        </p:txBody>
      </p:sp>
    </p:spTree>
    <p:extLst>
      <p:ext uri="{BB962C8B-B14F-4D97-AF65-F5344CB8AC3E}">
        <p14:creationId xmlns:p14="http://schemas.microsoft.com/office/powerpoint/2010/main" val="237493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195292-4641-4223-9FE1-8451F4B39668}"/>
              </a:ext>
            </a:extLst>
          </p:cNvPr>
          <p:cNvSpPr>
            <a:spLocks noGrp="1"/>
          </p:cNvSpPr>
          <p:nvPr>
            <p:ph type="dt" sz="half" idx="10"/>
          </p:nvPr>
        </p:nvSpPr>
        <p:spPr/>
        <p:txBody>
          <a:bodyPr/>
          <a:lstStyle>
            <a:lvl1pPr>
              <a:defRPr/>
            </a:lvl1pPr>
          </a:lstStyle>
          <a:p>
            <a:pPr>
              <a:defRPr/>
            </a:pPr>
            <a:fld id="{CD8F4A5B-155C-405B-BC3B-AEB4A91A76E9}" type="datetimeFigureOut">
              <a:rPr lang="en-US"/>
              <a:pPr>
                <a:defRPr/>
              </a:pPr>
              <a:t>1/6/2022</a:t>
            </a:fld>
            <a:endParaRPr lang="en-US"/>
          </a:p>
        </p:txBody>
      </p:sp>
      <p:sp>
        <p:nvSpPr>
          <p:cNvPr id="3" name="Footer Placeholder 4">
            <a:extLst>
              <a:ext uri="{FF2B5EF4-FFF2-40B4-BE49-F238E27FC236}">
                <a16:creationId xmlns:a16="http://schemas.microsoft.com/office/drawing/2014/main" id="{D6C7DC0E-6A54-4AD2-B527-4CFCAF5704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0C2F8E-7959-42F0-836A-21B7F1E70398}"/>
              </a:ext>
            </a:extLst>
          </p:cNvPr>
          <p:cNvSpPr>
            <a:spLocks noGrp="1"/>
          </p:cNvSpPr>
          <p:nvPr>
            <p:ph type="sldNum" sz="quarter" idx="12"/>
          </p:nvPr>
        </p:nvSpPr>
        <p:spPr/>
        <p:txBody>
          <a:bodyPr/>
          <a:lstStyle>
            <a:lvl1pPr>
              <a:defRPr/>
            </a:lvl1pPr>
          </a:lstStyle>
          <a:p>
            <a:pPr>
              <a:defRPr/>
            </a:pPr>
            <a:fld id="{D73A2F4C-63A9-4888-B059-B33FD26539E8}" type="slidenum">
              <a:rPr lang="en-US"/>
              <a:pPr>
                <a:defRPr/>
              </a:pPr>
              <a:t>‹#›</a:t>
            </a:fld>
            <a:endParaRPr lang="en-US"/>
          </a:p>
        </p:txBody>
      </p:sp>
    </p:spTree>
    <p:extLst>
      <p:ext uri="{BB962C8B-B14F-4D97-AF65-F5344CB8AC3E}">
        <p14:creationId xmlns:p14="http://schemas.microsoft.com/office/powerpoint/2010/main" val="1711799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6F40EABE-A25A-470F-94F1-9E9C42119ECB}"/>
              </a:ext>
            </a:extLst>
          </p:cNvPr>
          <p:cNvSpPr>
            <a:spLocks noGrp="1"/>
          </p:cNvSpPr>
          <p:nvPr>
            <p:ph type="dt" sz="half" idx="10"/>
          </p:nvPr>
        </p:nvSpPr>
        <p:spPr/>
        <p:txBody>
          <a:bodyPr/>
          <a:lstStyle>
            <a:lvl1pPr>
              <a:defRPr/>
            </a:lvl1pPr>
          </a:lstStyle>
          <a:p>
            <a:pPr>
              <a:defRPr/>
            </a:pPr>
            <a:fld id="{49858C7D-D3B6-4E5E-98DF-F21D3DEC303C}" type="datetimeFigureOut">
              <a:rPr lang="en-US"/>
              <a:pPr>
                <a:defRPr/>
              </a:pPr>
              <a:t>1/6/2022</a:t>
            </a:fld>
            <a:endParaRPr lang="en-US"/>
          </a:p>
        </p:txBody>
      </p:sp>
      <p:sp>
        <p:nvSpPr>
          <p:cNvPr id="6" name="Footer Placeholder 4">
            <a:extLst>
              <a:ext uri="{FF2B5EF4-FFF2-40B4-BE49-F238E27FC236}">
                <a16:creationId xmlns:a16="http://schemas.microsoft.com/office/drawing/2014/main" id="{D1A64FE7-6C14-4009-8E3B-E7576D5FD1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F1EF12-8551-482C-9DBD-742B24694493}"/>
              </a:ext>
            </a:extLst>
          </p:cNvPr>
          <p:cNvSpPr>
            <a:spLocks noGrp="1"/>
          </p:cNvSpPr>
          <p:nvPr>
            <p:ph type="sldNum" sz="quarter" idx="12"/>
          </p:nvPr>
        </p:nvSpPr>
        <p:spPr/>
        <p:txBody>
          <a:bodyPr/>
          <a:lstStyle>
            <a:lvl1pPr>
              <a:defRPr/>
            </a:lvl1pPr>
          </a:lstStyle>
          <a:p>
            <a:pPr>
              <a:defRPr/>
            </a:pPr>
            <a:fld id="{CC4CFF95-84E0-4B5B-8819-4E297DF26AB9}" type="slidenum">
              <a:rPr lang="en-US"/>
              <a:pPr>
                <a:defRPr/>
              </a:pPr>
              <a:t>‹#›</a:t>
            </a:fld>
            <a:endParaRPr lang="en-US"/>
          </a:p>
        </p:txBody>
      </p:sp>
    </p:spTree>
    <p:extLst>
      <p:ext uri="{BB962C8B-B14F-4D97-AF65-F5344CB8AC3E}">
        <p14:creationId xmlns:p14="http://schemas.microsoft.com/office/powerpoint/2010/main" val="393425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23EC-D176-4D31-9032-35FFF2576E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470363-A923-4638-B1CC-877F6C08B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9E3C43-BB93-4B3E-8FD9-C6DDE36A4848}"/>
              </a:ext>
            </a:extLst>
          </p:cNvPr>
          <p:cNvSpPr>
            <a:spLocks noGrp="1"/>
          </p:cNvSpPr>
          <p:nvPr>
            <p:ph type="sldNum" sz="quarter" idx="12"/>
          </p:nvPr>
        </p:nvSpPr>
        <p:spPr/>
        <p:txBody>
          <a:bodyPr/>
          <a:lstStyle>
            <a:lvl1pPr>
              <a:defRPr/>
            </a:lvl1pPr>
          </a:lstStyle>
          <a:p>
            <a:pPr>
              <a:defRPr/>
            </a:pPr>
            <a:fld id="{36A64056-2F96-41E3-AB9D-4686C22333A8}" type="slidenum">
              <a:rPr lang="en-US" altLang="en-US"/>
              <a:pPr>
                <a:defRPr/>
              </a:pPr>
              <a:t>‹#›</a:t>
            </a:fld>
            <a:endParaRPr lang="en-US" altLang="en-US"/>
          </a:p>
        </p:txBody>
      </p:sp>
    </p:spTree>
    <p:extLst>
      <p:ext uri="{BB962C8B-B14F-4D97-AF65-F5344CB8AC3E}">
        <p14:creationId xmlns:p14="http://schemas.microsoft.com/office/powerpoint/2010/main" val="211491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DF5B517-DAE0-40A1-BAD8-A57E75BC1B1C}"/>
              </a:ext>
            </a:extLst>
          </p:cNvPr>
          <p:cNvSpPr>
            <a:spLocks noGrp="1"/>
          </p:cNvSpPr>
          <p:nvPr>
            <p:ph type="dt" sz="half" idx="10"/>
          </p:nvPr>
        </p:nvSpPr>
        <p:spPr/>
        <p:txBody>
          <a:bodyPr/>
          <a:lstStyle>
            <a:lvl1pPr>
              <a:defRPr/>
            </a:lvl1pPr>
          </a:lstStyle>
          <a:p>
            <a:pPr>
              <a:defRPr/>
            </a:pPr>
            <a:fld id="{C42B5112-034E-41E3-9806-9D63C0694438}" type="datetimeFigureOut">
              <a:rPr lang="en-US"/>
              <a:pPr>
                <a:defRPr/>
              </a:pPr>
              <a:t>1/6/2022</a:t>
            </a:fld>
            <a:endParaRPr lang="en-US"/>
          </a:p>
        </p:txBody>
      </p:sp>
      <p:sp>
        <p:nvSpPr>
          <p:cNvPr id="6" name="Footer Placeholder 4">
            <a:extLst>
              <a:ext uri="{FF2B5EF4-FFF2-40B4-BE49-F238E27FC236}">
                <a16:creationId xmlns:a16="http://schemas.microsoft.com/office/drawing/2014/main" id="{2C34F968-90D9-45BF-BB40-BD34A9FD7D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43CD0B-A86E-41CB-A6A9-E9179B01771A}"/>
              </a:ext>
            </a:extLst>
          </p:cNvPr>
          <p:cNvSpPr>
            <a:spLocks noGrp="1"/>
          </p:cNvSpPr>
          <p:nvPr>
            <p:ph type="sldNum" sz="quarter" idx="12"/>
          </p:nvPr>
        </p:nvSpPr>
        <p:spPr/>
        <p:txBody>
          <a:bodyPr/>
          <a:lstStyle>
            <a:lvl1pPr>
              <a:defRPr/>
            </a:lvl1pPr>
          </a:lstStyle>
          <a:p>
            <a:pPr>
              <a:defRPr/>
            </a:pPr>
            <a:fld id="{EDFD115D-48A7-4278-9967-71F3C7B8BD2C}" type="slidenum">
              <a:rPr lang="en-US"/>
              <a:pPr>
                <a:defRPr/>
              </a:pPr>
              <a:t>‹#›</a:t>
            </a:fld>
            <a:endParaRPr lang="en-US"/>
          </a:p>
        </p:txBody>
      </p:sp>
    </p:spTree>
    <p:extLst>
      <p:ext uri="{BB962C8B-B14F-4D97-AF65-F5344CB8AC3E}">
        <p14:creationId xmlns:p14="http://schemas.microsoft.com/office/powerpoint/2010/main" val="261091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D4F6-3BAC-465D-B959-7E99DFE95A3A}"/>
              </a:ext>
            </a:extLst>
          </p:cNvPr>
          <p:cNvSpPr>
            <a:spLocks noGrp="1"/>
          </p:cNvSpPr>
          <p:nvPr>
            <p:ph type="dt" sz="half" idx="10"/>
          </p:nvPr>
        </p:nvSpPr>
        <p:spPr/>
        <p:txBody>
          <a:bodyPr/>
          <a:lstStyle>
            <a:lvl1pPr>
              <a:defRPr/>
            </a:lvl1pPr>
          </a:lstStyle>
          <a:p>
            <a:pPr>
              <a:defRPr/>
            </a:pPr>
            <a:fld id="{A6AE5952-DDE5-46F4-9F9C-86B8735228FD}" type="datetimeFigureOut">
              <a:rPr lang="en-US"/>
              <a:pPr>
                <a:defRPr/>
              </a:pPr>
              <a:t>1/6/2022</a:t>
            </a:fld>
            <a:endParaRPr lang="en-US"/>
          </a:p>
        </p:txBody>
      </p:sp>
      <p:sp>
        <p:nvSpPr>
          <p:cNvPr id="5" name="Footer Placeholder 4">
            <a:extLst>
              <a:ext uri="{FF2B5EF4-FFF2-40B4-BE49-F238E27FC236}">
                <a16:creationId xmlns:a16="http://schemas.microsoft.com/office/drawing/2014/main" id="{624AE794-044B-424A-A318-9B63D63D10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CD8685-EB65-417E-BA40-2EC8686628A2}"/>
              </a:ext>
            </a:extLst>
          </p:cNvPr>
          <p:cNvSpPr>
            <a:spLocks noGrp="1"/>
          </p:cNvSpPr>
          <p:nvPr>
            <p:ph type="sldNum" sz="quarter" idx="12"/>
          </p:nvPr>
        </p:nvSpPr>
        <p:spPr/>
        <p:txBody>
          <a:bodyPr/>
          <a:lstStyle>
            <a:lvl1pPr>
              <a:defRPr/>
            </a:lvl1pPr>
          </a:lstStyle>
          <a:p>
            <a:pPr>
              <a:defRPr/>
            </a:pPr>
            <a:fld id="{95D8F7EB-D4CD-443B-B2B1-559629507A6D}" type="slidenum">
              <a:rPr lang="en-US"/>
              <a:pPr>
                <a:defRPr/>
              </a:pPr>
              <a:t>‹#›</a:t>
            </a:fld>
            <a:endParaRPr lang="en-US"/>
          </a:p>
        </p:txBody>
      </p:sp>
    </p:spTree>
    <p:extLst>
      <p:ext uri="{BB962C8B-B14F-4D97-AF65-F5344CB8AC3E}">
        <p14:creationId xmlns:p14="http://schemas.microsoft.com/office/powerpoint/2010/main" val="2404181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EC149-027A-4C79-8567-743217B4B082}"/>
              </a:ext>
            </a:extLst>
          </p:cNvPr>
          <p:cNvSpPr>
            <a:spLocks noGrp="1"/>
          </p:cNvSpPr>
          <p:nvPr>
            <p:ph type="dt" sz="half" idx="10"/>
          </p:nvPr>
        </p:nvSpPr>
        <p:spPr/>
        <p:txBody>
          <a:bodyPr/>
          <a:lstStyle>
            <a:lvl1pPr>
              <a:defRPr/>
            </a:lvl1pPr>
          </a:lstStyle>
          <a:p>
            <a:pPr>
              <a:defRPr/>
            </a:pPr>
            <a:fld id="{1086A8C5-74F4-4CF5-8826-C3EEDB62CB77}" type="datetimeFigureOut">
              <a:rPr lang="en-US"/>
              <a:pPr>
                <a:defRPr/>
              </a:pPr>
              <a:t>1/6/2022</a:t>
            </a:fld>
            <a:endParaRPr lang="en-US"/>
          </a:p>
        </p:txBody>
      </p:sp>
      <p:sp>
        <p:nvSpPr>
          <p:cNvPr id="5" name="Footer Placeholder 4">
            <a:extLst>
              <a:ext uri="{FF2B5EF4-FFF2-40B4-BE49-F238E27FC236}">
                <a16:creationId xmlns:a16="http://schemas.microsoft.com/office/drawing/2014/main" id="{443F0DFF-8EA4-4022-B509-F6A4DC445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565901-6048-486C-A3E3-64837E2DD4F0}"/>
              </a:ext>
            </a:extLst>
          </p:cNvPr>
          <p:cNvSpPr>
            <a:spLocks noGrp="1"/>
          </p:cNvSpPr>
          <p:nvPr>
            <p:ph type="sldNum" sz="quarter" idx="12"/>
          </p:nvPr>
        </p:nvSpPr>
        <p:spPr/>
        <p:txBody>
          <a:bodyPr/>
          <a:lstStyle>
            <a:lvl1pPr>
              <a:defRPr/>
            </a:lvl1pPr>
          </a:lstStyle>
          <a:p>
            <a:pPr>
              <a:defRPr/>
            </a:pPr>
            <a:fld id="{B93D9381-EC95-4121-901E-80D267C8A9AE}" type="slidenum">
              <a:rPr lang="en-US"/>
              <a:pPr>
                <a:defRPr/>
              </a:pPr>
              <a:t>‹#›</a:t>
            </a:fld>
            <a:endParaRPr lang="en-US"/>
          </a:p>
        </p:txBody>
      </p:sp>
    </p:spTree>
    <p:extLst>
      <p:ext uri="{BB962C8B-B14F-4D97-AF65-F5344CB8AC3E}">
        <p14:creationId xmlns:p14="http://schemas.microsoft.com/office/powerpoint/2010/main" val="426661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12F19B-E09F-4584-947B-60508FE2460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CC7EC0-FA20-4913-9CCD-A21CD0702B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E0B2D0-7B02-47A5-9E62-CE6A1C83BA55}"/>
              </a:ext>
            </a:extLst>
          </p:cNvPr>
          <p:cNvSpPr>
            <a:spLocks noGrp="1"/>
          </p:cNvSpPr>
          <p:nvPr>
            <p:ph type="sldNum" sz="quarter" idx="12"/>
          </p:nvPr>
        </p:nvSpPr>
        <p:spPr/>
        <p:txBody>
          <a:bodyPr/>
          <a:lstStyle>
            <a:lvl1pPr>
              <a:defRPr/>
            </a:lvl1pPr>
          </a:lstStyle>
          <a:p>
            <a:pPr>
              <a:defRPr/>
            </a:pPr>
            <a:fld id="{70DFA69B-43C3-4109-BE7F-FDA75EB04EE8}" type="slidenum">
              <a:rPr lang="en-US" altLang="en-US"/>
              <a:pPr>
                <a:defRPr/>
              </a:pPr>
              <a:t>‹#›</a:t>
            </a:fld>
            <a:endParaRPr lang="en-US" altLang="en-US"/>
          </a:p>
        </p:txBody>
      </p:sp>
    </p:spTree>
    <p:extLst>
      <p:ext uri="{BB962C8B-B14F-4D97-AF65-F5344CB8AC3E}">
        <p14:creationId xmlns:p14="http://schemas.microsoft.com/office/powerpoint/2010/main" val="166437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DA478-4605-4C6D-B8E9-F719A2579E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47B9F14-4443-45F8-80C9-A27E619DDB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7979E6-4A32-4A34-992F-4632D30627A5}"/>
              </a:ext>
            </a:extLst>
          </p:cNvPr>
          <p:cNvSpPr>
            <a:spLocks noGrp="1"/>
          </p:cNvSpPr>
          <p:nvPr>
            <p:ph type="sldNum" sz="quarter" idx="12"/>
          </p:nvPr>
        </p:nvSpPr>
        <p:spPr/>
        <p:txBody>
          <a:bodyPr/>
          <a:lstStyle>
            <a:lvl1pPr>
              <a:defRPr/>
            </a:lvl1pPr>
          </a:lstStyle>
          <a:p>
            <a:pPr>
              <a:defRPr/>
            </a:pPr>
            <a:fld id="{07B6F757-3897-4105-9C80-197349111811}" type="slidenum">
              <a:rPr lang="en-US" altLang="en-US"/>
              <a:pPr>
                <a:defRPr/>
              </a:pPr>
              <a:t>‹#›</a:t>
            </a:fld>
            <a:endParaRPr lang="en-US" altLang="en-US"/>
          </a:p>
        </p:txBody>
      </p:sp>
    </p:spTree>
    <p:extLst>
      <p:ext uri="{BB962C8B-B14F-4D97-AF65-F5344CB8AC3E}">
        <p14:creationId xmlns:p14="http://schemas.microsoft.com/office/powerpoint/2010/main" val="454458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452FC9-4EE0-452C-A4B2-CBB411A029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81EE83-2CA1-4EAA-B945-B403024678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B86DE1-C2D0-47BE-9FCC-6CB9A129EC84}"/>
              </a:ext>
            </a:extLst>
          </p:cNvPr>
          <p:cNvSpPr>
            <a:spLocks noGrp="1"/>
          </p:cNvSpPr>
          <p:nvPr>
            <p:ph type="sldNum" sz="quarter" idx="12"/>
          </p:nvPr>
        </p:nvSpPr>
        <p:spPr/>
        <p:txBody>
          <a:bodyPr/>
          <a:lstStyle>
            <a:lvl1pPr>
              <a:defRPr/>
            </a:lvl1pPr>
          </a:lstStyle>
          <a:p>
            <a:pPr>
              <a:defRPr/>
            </a:pPr>
            <a:fld id="{BC078562-37BD-42B2-BE75-F6A1BBCCF0EE}" type="slidenum">
              <a:rPr lang="en-US" altLang="en-US"/>
              <a:pPr>
                <a:defRPr/>
              </a:pPr>
              <a:t>‹#›</a:t>
            </a:fld>
            <a:endParaRPr lang="en-US" altLang="en-US"/>
          </a:p>
        </p:txBody>
      </p:sp>
    </p:spTree>
    <p:extLst>
      <p:ext uri="{BB962C8B-B14F-4D97-AF65-F5344CB8AC3E}">
        <p14:creationId xmlns:p14="http://schemas.microsoft.com/office/powerpoint/2010/main" val="1353756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1416A0-62F7-4176-83A3-9CFCF048C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0F3E73-E9D3-446A-94AF-6E65D131AD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170446-E42B-478A-82D3-A4C8621EF8ED}"/>
              </a:ext>
            </a:extLst>
          </p:cNvPr>
          <p:cNvSpPr>
            <a:spLocks noGrp="1"/>
          </p:cNvSpPr>
          <p:nvPr>
            <p:ph type="sldNum" sz="quarter" idx="12"/>
          </p:nvPr>
        </p:nvSpPr>
        <p:spPr/>
        <p:txBody>
          <a:bodyPr/>
          <a:lstStyle>
            <a:lvl1pPr>
              <a:defRPr/>
            </a:lvl1pPr>
          </a:lstStyle>
          <a:p>
            <a:pPr>
              <a:defRPr/>
            </a:pPr>
            <a:fld id="{6081697E-A3BE-4A61-873B-542A2D431B94}" type="slidenum">
              <a:rPr lang="en-US" altLang="en-US"/>
              <a:pPr>
                <a:defRPr/>
              </a:pPr>
              <a:t>‹#›</a:t>
            </a:fld>
            <a:endParaRPr lang="en-US" altLang="en-US"/>
          </a:p>
        </p:txBody>
      </p:sp>
    </p:spTree>
    <p:extLst>
      <p:ext uri="{BB962C8B-B14F-4D97-AF65-F5344CB8AC3E}">
        <p14:creationId xmlns:p14="http://schemas.microsoft.com/office/powerpoint/2010/main" val="3367394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0EAE2F-BCD9-4E9F-B849-352423B9C56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89DD864-49CA-4419-8305-6D106B747B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6E28694-3CC7-44F0-B8A3-42756DA5AA42}"/>
              </a:ext>
            </a:extLst>
          </p:cNvPr>
          <p:cNvSpPr>
            <a:spLocks noGrp="1"/>
          </p:cNvSpPr>
          <p:nvPr>
            <p:ph type="sldNum" sz="quarter" idx="12"/>
          </p:nvPr>
        </p:nvSpPr>
        <p:spPr/>
        <p:txBody>
          <a:bodyPr/>
          <a:lstStyle>
            <a:lvl1pPr>
              <a:defRPr/>
            </a:lvl1pPr>
          </a:lstStyle>
          <a:p>
            <a:pPr>
              <a:defRPr/>
            </a:pPr>
            <a:fld id="{7E31B4B6-85B2-4DBF-BA3B-466355C5C9D1}" type="slidenum">
              <a:rPr lang="en-US" altLang="en-US"/>
              <a:pPr>
                <a:defRPr/>
              </a:pPr>
              <a:t>‹#›</a:t>
            </a:fld>
            <a:endParaRPr lang="en-US" altLang="en-US"/>
          </a:p>
        </p:txBody>
      </p:sp>
    </p:spTree>
    <p:extLst>
      <p:ext uri="{BB962C8B-B14F-4D97-AF65-F5344CB8AC3E}">
        <p14:creationId xmlns:p14="http://schemas.microsoft.com/office/powerpoint/2010/main" val="205096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9B4F873-8610-408C-ABCA-2606BAA0089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65E8BCA-1977-411F-9290-409E72F101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2A9439-5AA2-40F3-808B-6D6D092AD920}"/>
              </a:ext>
            </a:extLst>
          </p:cNvPr>
          <p:cNvSpPr>
            <a:spLocks noGrp="1"/>
          </p:cNvSpPr>
          <p:nvPr>
            <p:ph type="sldNum" sz="quarter" idx="12"/>
          </p:nvPr>
        </p:nvSpPr>
        <p:spPr/>
        <p:txBody>
          <a:bodyPr/>
          <a:lstStyle>
            <a:lvl1pPr>
              <a:defRPr/>
            </a:lvl1pPr>
          </a:lstStyle>
          <a:p>
            <a:pPr>
              <a:defRPr/>
            </a:pPr>
            <a:fld id="{0CAE3425-DC19-473D-BB59-7C66981C218E}" type="slidenum">
              <a:rPr lang="en-US" altLang="en-US"/>
              <a:pPr>
                <a:defRPr/>
              </a:pPr>
              <a:t>‹#›</a:t>
            </a:fld>
            <a:endParaRPr lang="en-US" altLang="en-US"/>
          </a:p>
        </p:txBody>
      </p:sp>
    </p:spTree>
    <p:extLst>
      <p:ext uri="{BB962C8B-B14F-4D97-AF65-F5344CB8AC3E}">
        <p14:creationId xmlns:p14="http://schemas.microsoft.com/office/powerpoint/2010/main" val="3235204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94FEA2-5DCF-410B-8900-42649663C28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22DAC28-64D4-40BE-A84F-D236E2B248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95EEB2-B12E-4DE4-AF4B-D20163F511AF}"/>
              </a:ext>
            </a:extLst>
          </p:cNvPr>
          <p:cNvSpPr>
            <a:spLocks noGrp="1"/>
          </p:cNvSpPr>
          <p:nvPr>
            <p:ph type="sldNum" sz="quarter" idx="12"/>
          </p:nvPr>
        </p:nvSpPr>
        <p:spPr/>
        <p:txBody>
          <a:bodyPr/>
          <a:lstStyle>
            <a:lvl1pPr>
              <a:defRPr/>
            </a:lvl1pPr>
          </a:lstStyle>
          <a:p>
            <a:pPr>
              <a:defRPr/>
            </a:pPr>
            <a:fld id="{13EEBB42-0653-4CC7-86A3-1E539B96397F}" type="slidenum">
              <a:rPr lang="en-US" altLang="en-US"/>
              <a:pPr>
                <a:defRPr/>
              </a:pPr>
              <a:t>‹#›</a:t>
            </a:fld>
            <a:endParaRPr lang="en-US" altLang="en-US"/>
          </a:p>
        </p:txBody>
      </p:sp>
    </p:spTree>
    <p:extLst>
      <p:ext uri="{BB962C8B-B14F-4D97-AF65-F5344CB8AC3E}">
        <p14:creationId xmlns:p14="http://schemas.microsoft.com/office/powerpoint/2010/main" val="159928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87C0BF-CE2E-4734-B73B-A817110A874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6A2E1F-2455-412E-9191-AB7DD6FE2D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58BBC9-621A-47BA-899A-29AEAC60B161}"/>
              </a:ext>
            </a:extLst>
          </p:cNvPr>
          <p:cNvSpPr>
            <a:spLocks noGrp="1"/>
          </p:cNvSpPr>
          <p:nvPr>
            <p:ph type="sldNum" sz="quarter" idx="12"/>
          </p:nvPr>
        </p:nvSpPr>
        <p:spPr/>
        <p:txBody>
          <a:bodyPr/>
          <a:lstStyle>
            <a:lvl1pPr>
              <a:defRPr/>
            </a:lvl1pPr>
          </a:lstStyle>
          <a:p>
            <a:pPr>
              <a:defRPr/>
            </a:pPr>
            <a:fld id="{E48E578C-ED5A-419B-8D21-9F3DE92CD2CF}" type="slidenum">
              <a:rPr lang="en-US" altLang="en-US"/>
              <a:pPr>
                <a:defRPr/>
              </a:pPr>
              <a:t>‹#›</a:t>
            </a:fld>
            <a:endParaRPr lang="en-US" altLang="en-US"/>
          </a:p>
        </p:txBody>
      </p:sp>
    </p:spTree>
    <p:extLst>
      <p:ext uri="{BB962C8B-B14F-4D97-AF65-F5344CB8AC3E}">
        <p14:creationId xmlns:p14="http://schemas.microsoft.com/office/powerpoint/2010/main" val="1524140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5CBD3D6-5A3F-43B7-87B0-E9C29FC8FF2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1523A8A-8617-4675-BDDE-94FD4E709E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90A460-D2B3-4516-9E0D-625CEEE58C3F}"/>
              </a:ext>
            </a:extLst>
          </p:cNvPr>
          <p:cNvSpPr>
            <a:spLocks noGrp="1"/>
          </p:cNvSpPr>
          <p:nvPr>
            <p:ph type="sldNum" sz="quarter" idx="12"/>
          </p:nvPr>
        </p:nvSpPr>
        <p:spPr/>
        <p:txBody>
          <a:bodyPr/>
          <a:lstStyle>
            <a:lvl1pPr>
              <a:defRPr/>
            </a:lvl1pPr>
          </a:lstStyle>
          <a:p>
            <a:pPr>
              <a:defRPr/>
            </a:pPr>
            <a:fld id="{38D73F9A-5E9C-41E1-A82E-776ACCA1AF14}" type="slidenum">
              <a:rPr lang="en-US" altLang="en-US"/>
              <a:pPr>
                <a:defRPr/>
              </a:pPr>
              <a:t>‹#›</a:t>
            </a:fld>
            <a:endParaRPr lang="en-US" altLang="en-US"/>
          </a:p>
        </p:txBody>
      </p:sp>
    </p:spTree>
    <p:extLst>
      <p:ext uri="{BB962C8B-B14F-4D97-AF65-F5344CB8AC3E}">
        <p14:creationId xmlns:p14="http://schemas.microsoft.com/office/powerpoint/2010/main" val="264773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525C235-B4C3-4FF8-82C8-5C55233D09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4DAC1B7-33B2-4F0E-AEC9-4073670945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4C717-E28F-453A-ACFD-44E0B07021F5}"/>
              </a:ext>
            </a:extLst>
          </p:cNvPr>
          <p:cNvSpPr>
            <a:spLocks noGrp="1"/>
          </p:cNvSpPr>
          <p:nvPr>
            <p:ph type="sldNum" sz="quarter" idx="12"/>
          </p:nvPr>
        </p:nvSpPr>
        <p:spPr/>
        <p:txBody>
          <a:bodyPr/>
          <a:lstStyle>
            <a:lvl1pPr>
              <a:defRPr/>
            </a:lvl1pPr>
          </a:lstStyle>
          <a:p>
            <a:pPr>
              <a:defRPr/>
            </a:pPr>
            <a:fld id="{9C21B625-4486-4E49-ACD7-F428D03CC3A6}" type="slidenum">
              <a:rPr lang="en-US" altLang="en-US"/>
              <a:pPr>
                <a:defRPr/>
              </a:pPr>
              <a:t>‹#›</a:t>
            </a:fld>
            <a:endParaRPr lang="en-US" altLang="en-US"/>
          </a:p>
        </p:txBody>
      </p:sp>
    </p:spTree>
    <p:extLst>
      <p:ext uri="{BB962C8B-B14F-4D97-AF65-F5344CB8AC3E}">
        <p14:creationId xmlns:p14="http://schemas.microsoft.com/office/powerpoint/2010/main" val="1588719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601EF-C509-4F52-9002-B48671BE90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A41C97-9B99-4FCF-9611-F214217231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41FAA8-66B7-49CD-B8FB-43BD70FB1537}"/>
              </a:ext>
            </a:extLst>
          </p:cNvPr>
          <p:cNvSpPr>
            <a:spLocks noGrp="1"/>
          </p:cNvSpPr>
          <p:nvPr>
            <p:ph type="sldNum" sz="quarter" idx="12"/>
          </p:nvPr>
        </p:nvSpPr>
        <p:spPr/>
        <p:txBody>
          <a:bodyPr/>
          <a:lstStyle>
            <a:lvl1pPr>
              <a:defRPr/>
            </a:lvl1pPr>
          </a:lstStyle>
          <a:p>
            <a:pPr>
              <a:defRPr/>
            </a:pPr>
            <a:fld id="{6E1237C0-20D0-47BB-984C-C6195F4965A7}" type="slidenum">
              <a:rPr lang="en-US" altLang="en-US"/>
              <a:pPr>
                <a:defRPr/>
              </a:pPr>
              <a:t>‹#›</a:t>
            </a:fld>
            <a:endParaRPr lang="en-US" altLang="en-US"/>
          </a:p>
        </p:txBody>
      </p:sp>
    </p:spTree>
    <p:extLst>
      <p:ext uri="{BB962C8B-B14F-4D97-AF65-F5344CB8AC3E}">
        <p14:creationId xmlns:p14="http://schemas.microsoft.com/office/powerpoint/2010/main" val="370743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B3EA6-95C6-43AD-B172-E872B1CA88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F08002-8F00-471F-AA39-698FF37B4C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D414B2-BE0C-4E41-A4D0-D5D37B7CA228}"/>
              </a:ext>
            </a:extLst>
          </p:cNvPr>
          <p:cNvSpPr>
            <a:spLocks noGrp="1"/>
          </p:cNvSpPr>
          <p:nvPr>
            <p:ph type="sldNum" sz="quarter" idx="12"/>
          </p:nvPr>
        </p:nvSpPr>
        <p:spPr/>
        <p:txBody>
          <a:bodyPr/>
          <a:lstStyle>
            <a:lvl1pPr>
              <a:defRPr/>
            </a:lvl1pPr>
          </a:lstStyle>
          <a:p>
            <a:pPr>
              <a:defRPr/>
            </a:pPr>
            <a:fld id="{F3FF1A6F-9F29-4A6C-8CAB-CB3B07F7F318}" type="slidenum">
              <a:rPr lang="en-US" altLang="en-US"/>
              <a:pPr>
                <a:defRPr/>
              </a:pPr>
              <a:t>‹#›</a:t>
            </a:fld>
            <a:endParaRPr lang="en-US" altLang="en-US"/>
          </a:p>
        </p:txBody>
      </p:sp>
    </p:spTree>
    <p:extLst>
      <p:ext uri="{BB962C8B-B14F-4D97-AF65-F5344CB8AC3E}">
        <p14:creationId xmlns:p14="http://schemas.microsoft.com/office/powerpoint/2010/main" val="416862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04D4ED-4F2C-4564-9D89-A6AB4F18708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C13B72D-AB31-4D90-B861-9F834AA92D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69B916-11BA-4537-8E9B-189A4C13B8B6}"/>
              </a:ext>
            </a:extLst>
          </p:cNvPr>
          <p:cNvSpPr>
            <a:spLocks noGrp="1"/>
          </p:cNvSpPr>
          <p:nvPr>
            <p:ph type="sldNum" sz="quarter" idx="12"/>
          </p:nvPr>
        </p:nvSpPr>
        <p:spPr/>
        <p:txBody>
          <a:bodyPr/>
          <a:lstStyle>
            <a:lvl1pPr>
              <a:defRPr/>
            </a:lvl1pPr>
          </a:lstStyle>
          <a:p>
            <a:pPr>
              <a:defRPr/>
            </a:pPr>
            <a:fld id="{5C5BDE2E-02E7-4249-8C16-0A497DF294D1}" type="slidenum">
              <a:rPr lang="en-US" altLang="en-US"/>
              <a:pPr>
                <a:defRPr/>
              </a:pPr>
              <a:t>‹#›</a:t>
            </a:fld>
            <a:endParaRPr lang="en-US" altLang="en-US"/>
          </a:p>
        </p:txBody>
      </p:sp>
    </p:spTree>
    <p:extLst>
      <p:ext uri="{BB962C8B-B14F-4D97-AF65-F5344CB8AC3E}">
        <p14:creationId xmlns:p14="http://schemas.microsoft.com/office/powerpoint/2010/main" val="340305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9ACAAC-9C1C-47C6-AAFB-790868116D5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5AA4F30-28B1-4605-AF79-67987A0677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F0B7297-7CF0-42B9-A938-09C3D58D90C1}"/>
              </a:ext>
            </a:extLst>
          </p:cNvPr>
          <p:cNvSpPr>
            <a:spLocks noGrp="1"/>
          </p:cNvSpPr>
          <p:nvPr>
            <p:ph type="sldNum" sz="quarter" idx="12"/>
          </p:nvPr>
        </p:nvSpPr>
        <p:spPr/>
        <p:txBody>
          <a:bodyPr/>
          <a:lstStyle>
            <a:lvl1pPr>
              <a:defRPr/>
            </a:lvl1pPr>
          </a:lstStyle>
          <a:p>
            <a:pPr>
              <a:defRPr/>
            </a:pPr>
            <a:fld id="{A9C11602-7C90-4C10-9F45-0E31CA9785D3}" type="slidenum">
              <a:rPr lang="en-US" altLang="en-US"/>
              <a:pPr>
                <a:defRPr/>
              </a:pPr>
              <a:t>‹#›</a:t>
            </a:fld>
            <a:endParaRPr lang="en-US" altLang="en-US"/>
          </a:p>
        </p:txBody>
      </p:sp>
    </p:spTree>
    <p:extLst>
      <p:ext uri="{BB962C8B-B14F-4D97-AF65-F5344CB8AC3E}">
        <p14:creationId xmlns:p14="http://schemas.microsoft.com/office/powerpoint/2010/main" val="50461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3B3D0B-8931-460D-AD05-51BB40B307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FE571A1-205A-4CDB-B5C3-C393657AC0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2D719A-9BF5-423E-AF59-169BFC4F0DD7}"/>
              </a:ext>
            </a:extLst>
          </p:cNvPr>
          <p:cNvSpPr>
            <a:spLocks noGrp="1"/>
          </p:cNvSpPr>
          <p:nvPr>
            <p:ph type="sldNum" sz="quarter" idx="12"/>
          </p:nvPr>
        </p:nvSpPr>
        <p:spPr/>
        <p:txBody>
          <a:bodyPr/>
          <a:lstStyle>
            <a:lvl1pPr>
              <a:defRPr/>
            </a:lvl1pPr>
          </a:lstStyle>
          <a:p>
            <a:pPr>
              <a:defRPr/>
            </a:pPr>
            <a:fld id="{51363DAB-B876-40BB-A50E-BB0EB0321700}" type="slidenum">
              <a:rPr lang="en-US" altLang="en-US"/>
              <a:pPr>
                <a:defRPr/>
              </a:pPr>
              <a:t>‹#›</a:t>
            </a:fld>
            <a:endParaRPr lang="en-US" altLang="en-US"/>
          </a:p>
        </p:txBody>
      </p:sp>
    </p:spTree>
    <p:extLst>
      <p:ext uri="{BB962C8B-B14F-4D97-AF65-F5344CB8AC3E}">
        <p14:creationId xmlns:p14="http://schemas.microsoft.com/office/powerpoint/2010/main" val="364164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547882-161B-4AE2-861C-61423551B4E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41465F2-AFBF-4D16-B493-E0208C7D68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F85F607-3327-46E7-9AE1-BAB8488AF711}"/>
              </a:ext>
            </a:extLst>
          </p:cNvPr>
          <p:cNvSpPr>
            <a:spLocks noGrp="1"/>
          </p:cNvSpPr>
          <p:nvPr>
            <p:ph type="sldNum" sz="quarter" idx="12"/>
          </p:nvPr>
        </p:nvSpPr>
        <p:spPr/>
        <p:txBody>
          <a:bodyPr/>
          <a:lstStyle>
            <a:lvl1pPr>
              <a:defRPr/>
            </a:lvl1pPr>
          </a:lstStyle>
          <a:p>
            <a:pPr>
              <a:defRPr/>
            </a:pPr>
            <a:fld id="{F3D1082D-701B-40AF-A7F4-81661C124DA2}" type="slidenum">
              <a:rPr lang="en-US" altLang="en-US"/>
              <a:pPr>
                <a:defRPr/>
              </a:pPr>
              <a:t>‹#›</a:t>
            </a:fld>
            <a:endParaRPr lang="en-US" altLang="en-US"/>
          </a:p>
        </p:txBody>
      </p:sp>
    </p:spTree>
    <p:extLst>
      <p:ext uri="{BB962C8B-B14F-4D97-AF65-F5344CB8AC3E}">
        <p14:creationId xmlns:p14="http://schemas.microsoft.com/office/powerpoint/2010/main" val="255099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91AA9C9F-DF56-4B7B-9934-B4BDC76D87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25F501-4744-46A8-BAAF-70486077AE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291500-7B20-4523-9988-920D1D653B9D}"/>
              </a:ext>
            </a:extLst>
          </p:cNvPr>
          <p:cNvSpPr>
            <a:spLocks noGrp="1"/>
          </p:cNvSpPr>
          <p:nvPr>
            <p:ph type="sldNum" sz="quarter" idx="12"/>
          </p:nvPr>
        </p:nvSpPr>
        <p:spPr/>
        <p:txBody>
          <a:bodyPr/>
          <a:lstStyle>
            <a:lvl1pPr>
              <a:defRPr/>
            </a:lvl1pPr>
          </a:lstStyle>
          <a:p>
            <a:pPr>
              <a:defRPr/>
            </a:pPr>
            <a:fld id="{8E874278-3AA9-44EB-9889-D5C3CEFE56A2}" type="slidenum">
              <a:rPr lang="en-US" altLang="en-US"/>
              <a:pPr>
                <a:defRPr/>
              </a:pPr>
              <a:t>‹#›</a:t>
            </a:fld>
            <a:endParaRPr lang="en-US" altLang="en-US"/>
          </a:p>
        </p:txBody>
      </p:sp>
    </p:spTree>
    <p:extLst>
      <p:ext uri="{BB962C8B-B14F-4D97-AF65-F5344CB8AC3E}">
        <p14:creationId xmlns:p14="http://schemas.microsoft.com/office/powerpoint/2010/main" val="78734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EE9B2AC-7865-45A9-B10E-06F0E209328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A689AC-D1A2-4F73-955D-54A2262AB0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441394-FF0A-49DE-829B-031365D21603}"/>
              </a:ext>
            </a:extLst>
          </p:cNvPr>
          <p:cNvSpPr>
            <a:spLocks noGrp="1"/>
          </p:cNvSpPr>
          <p:nvPr>
            <p:ph type="sldNum" sz="quarter" idx="12"/>
          </p:nvPr>
        </p:nvSpPr>
        <p:spPr/>
        <p:txBody>
          <a:bodyPr/>
          <a:lstStyle>
            <a:lvl1pPr>
              <a:defRPr/>
            </a:lvl1pPr>
          </a:lstStyle>
          <a:p>
            <a:pPr>
              <a:defRPr/>
            </a:pPr>
            <a:fld id="{75840661-2FCB-450F-BBDD-271AE09C8412}" type="slidenum">
              <a:rPr lang="en-US" altLang="en-US"/>
              <a:pPr>
                <a:defRPr/>
              </a:pPr>
              <a:t>‹#›</a:t>
            </a:fld>
            <a:endParaRPr lang="en-US" altLang="en-US"/>
          </a:p>
        </p:txBody>
      </p:sp>
    </p:spTree>
    <p:extLst>
      <p:ext uri="{BB962C8B-B14F-4D97-AF65-F5344CB8AC3E}">
        <p14:creationId xmlns:p14="http://schemas.microsoft.com/office/powerpoint/2010/main" val="4337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57FEBCB-1DBA-4B16-95D7-9B2B3D8DC9E4}"/>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37220F-760C-46FE-89AB-75CC98BBB17D}"/>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49E90D-05EC-4892-8B7F-60D1F760777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2BB0957-8EDA-4D51-A415-B7CEA996ABA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7D970AB-8C8A-49D5-915C-96C2D3A50CE6}"/>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85901A94-043D-4D1B-A08B-D035A1875B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6862F73-EF80-4880-B116-3606F940C760}"/>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6E0B4F0-FFFB-46EA-9728-7D325F3EA05A}"/>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9F81AE-05F6-47E5-97B3-7DDBCC28E136}"/>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B869436-452F-4D74-8C9D-8F116C062BBA}" type="datetimeFigureOut">
              <a:rPr lang="en-US"/>
              <a:pPr>
                <a:defRPr/>
              </a:pPr>
              <a:t>1/6/2022</a:t>
            </a:fld>
            <a:endParaRPr lang="en-US"/>
          </a:p>
        </p:txBody>
      </p:sp>
      <p:sp>
        <p:nvSpPr>
          <p:cNvPr id="5" name="Footer Placeholder 4">
            <a:extLst>
              <a:ext uri="{FF2B5EF4-FFF2-40B4-BE49-F238E27FC236}">
                <a16:creationId xmlns:a16="http://schemas.microsoft.com/office/drawing/2014/main" id="{FF1C441B-EE57-4B9D-A5B2-1D6980F6496F}"/>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62E0C92-7CB1-45B1-965A-F059064F1AAE}"/>
              </a:ext>
            </a:extLst>
          </p:cNvPr>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01CB6E-1199-45F0-AEAF-E16EAB0E9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020EDA8-0CC0-4D63-BEB4-A59DA9503D92}"/>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26F0C6C-5CED-45A8-B317-A4209CB16346}"/>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1EFB00B-A895-4A22-8C31-C3C9D9F5185A}"/>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71B0D30-64CA-49B5-9687-C61DB0E1EA3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634591-75F0-44C9-97A9-8D96B937438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8CB74B8D-73FC-4893-B74D-EB62680836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file:///D:\van%20anh\c&#244;%20na\GADT%20ltva%20cau%20thi%20huyen\Phim%20rung%20bi%20tan%20pha.mpg" TargetMode="Externa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8">
            <a:extLst>
              <a:ext uri="{FF2B5EF4-FFF2-40B4-BE49-F238E27FC236}">
                <a16:creationId xmlns:a16="http://schemas.microsoft.com/office/drawing/2014/main" id="{97D29541-81B3-4133-8512-FDE6987D21A6}"/>
              </a:ext>
            </a:extLst>
          </p:cNvPr>
          <p:cNvGrpSpPr>
            <a:grpSpLocks/>
          </p:cNvGrpSpPr>
          <p:nvPr/>
        </p:nvGrpSpPr>
        <p:grpSpPr bwMode="auto">
          <a:xfrm>
            <a:off x="1866900" y="836613"/>
            <a:ext cx="1428750" cy="1314450"/>
            <a:chOff x="5225" y="9335"/>
            <a:chExt cx="2520" cy="1750"/>
          </a:xfrm>
        </p:grpSpPr>
        <p:sp>
          <p:nvSpPr>
            <p:cNvPr id="2061" name="AutoShape 27" descr="2">
              <a:extLst>
                <a:ext uri="{FF2B5EF4-FFF2-40B4-BE49-F238E27FC236}">
                  <a16:creationId xmlns:a16="http://schemas.microsoft.com/office/drawing/2014/main" id="{7691F294-73F3-4C2F-A600-0E40DE5415C4}"/>
                </a:ext>
              </a:extLst>
            </p:cNvPr>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p:spPr>
          <p:txBody>
            <a:bodyPr lIns="68576" tIns="34289" rIns="68576" bIns="34289"/>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a:p>
          </p:txBody>
        </p:sp>
        <p:pic>
          <p:nvPicPr>
            <p:cNvPr id="5134" name="Picture 26" descr="cosmoS">
              <a:extLst>
                <a:ext uri="{FF2B5EF4-FFF2-40B4-BE49-F238E27FC236}">
                  <a16:creationId xmlns:a16="http://schemas.microsoft.com/office/drawing/2014/main" id="{E47B890A-11E1-4142-9AFF-57CA05F37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5" descr="BOOK2">
              <a:extLst>
                <a:ext uri="{FF2B5EF4-FFF2-40B4-BE49-F238E27FC236}">
                  <a16:creationId xmlns:a16="http://schemas.microsoft.com/office/drawing/2014/main" id="{82B3A91B-4566-4DF0-BF36-253983F2F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4" descr="BOOK1">
              <a:extLst>
                <a:ext uri="{FF2B5EF4-FFF2-40B4-BE49-F238E27FC236}">
                  <a16:creationId xmlns:a16="http://schemas.microsoft.com/office/drawing/2014/main" id="{5DBA2986-D4EC-466F-AEC3-6AB15BBF6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3" descr="QUILLPEN">
              <a:extLst>
                <a:ext uri="{FF2B5EF4-FFF2-40B4-BE49-F238E27FC236}">
                  <a16:creationId xmlns:a16="http://schemas.microsoft.com/office/drawing/2014/main" id="{59B21419-4436-47D1-84F0-068A09CD5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2">
              <a:extLst>
                <a:ext uri="{FF2B5EF4-FFF2-40B4-BE49-F238E27FC236}">
                  <a16:creationId xmlns:a16="http://schemas.microsoft.com/office/drawing/2014/main" id="{22778415-D2C0-433C-950B-5F32C017D826}"/>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600" b="1">
                  <a:latin typeface="VnBangkok"/>
                  <a:cs typeface="Times New Roman" panose="02020603050405020304" pitchFamily="18" charset="0"/>
                </a:rPr>
                <a:t> </a:t>
              </a:r>
              <a:endParaRPr lang="en-US" altLang="en-US" sz="3600">
                <a:cs typeface="Times New Roman" panose="02020603050405020304" pitchFamily="18" charset="0"/>
              </a:endParaRPr>
            </a:p>
          </p:txBody>
        </p:sp>
        <p:sp>
          <p:nvSpPr>
            <p:cNvPr id="5139" name="Text Box 21">
              <a:extLst>
                <a:ext uri="{FF2B5EF4-FFF2-40B4-BE49-F238E27FC236}">
                  <a16:creationId xmlns:a16="http://schemas.microsoft.com/office/drawing/2014/main" id="{D8DAA9A6-A052-4C81-B97A-509409CE2D9C}"/>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p>
          </p:txBody>
        </p:sp>
        <p:sp>
          <p:nvSpPr>
            <p:cNvPr id="5140" name="WordArt 20">
              <a:extLst>
                <a:ext uri="{FF2B5EF4-FFF2-40B4-BE49-F238E27FC236}">
                  <a16:creationId xmlns:a16="http://schemas.microsoft.com/office/drawing/2014/main" id="{ED3ABADA-4C90-4EE3-9041-6C27F9A39DA6}"/>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VNbritannic"/>
                </a:rPr>
                <a:t>NÀM </a:t>
              </a:r>
            </a:p>
          </p:txBody>
        </p:sp>
        <p:sp>
          <p:nvSpPr>
            <p:cNvPr id="5141" name="Text Box 19">
              <a:extLst>
                <a:ext uri="{FF2B5EF4-FFF2-40B4-BE49-F238E27FC236}">
                  <a16:creationId xmlns:a16="http://schemas.microsoft.com/office/drawing/2014/main" id="{506AD51D-D607-42C6-B65C-192BC242B34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600"/>
            </a:p>
          </p:txBody>
        </p:sp>
      </p:grpSp>
      <p:pic>
        <p:nvPicPr>
          <p:cNvPr id="5123" name="Picture 5" descr="FIREWRK8">
            <a:extLst>
              <a:ext uri="{FF2B5EF4-FFF2-40B4-BE49-F238E27FC236}">
                <a16:creationId xmlns:a16="http://schemas.microsoft.com/office/drawing/2014/main" id="{DFC06D10-BA2F-40D5-AF2B-C271088687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772150" y="2400300"/>
            <a:ext cx="22288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WordArt 7" descr="416eu">
            <a:extLst>
              <a:ext uri="{FF2B5EF4-FFF2-40B4-BE49-F238E27FC236}">
                <a16:creationId xmlns:a16="http://schemas.microsoft.com/office/drawing/2014/main" id="{A0FF5D62-EA2D-42B8-8E9B-22F8A61567AF}"/>
              </a:ext>
            </a:extLst>
          </p:cNvPr>
          <p:cNvSpPr>
            <a:spLocks noChangeArrowheads="1" noChangeShapeType="1" noTextEdit="1"/>
          </p:cNvSpPr>
          <p:nvPr/>
        </p:nvSpPr>
        <p:spPr bwMode="auto">
          <a:xfrm>
            <a:off x="1095375" y="184150"/>
            <a:ext cx="7261225" cy="746125"/>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vi-VN" sz="2400" b="1" kern="10">
                <a:ln w="9525">
                  <a:round/>
                  <a:headEnd/>
                  <a:tailEnd/>
                </a:ln>
                <a:blipFill dpi="0" rotWithShape="0">
                  <a:blip r:embed="rId8"/>
                  <a:srcRect/>
                  <a:stretch>
                    <a:fillRect/>
                  </a:stretch>
                </a:blipFill>
                <a:latin typeface="Times New Roman" panose="02020603050405020304" pitchFamily="18" charset="0"/>
                <a:cs typeface="Times New Roman" panose="02020603050405020304" pitchFamily="18" charset="0"/>
              </a:rPr>
              <a:t>TRƯỜNG TIỂU HỌC ĐOÀN NGHIÊN</a:t>
            </a:r>
            <a:endParaRPr lang="en-US" sz="2400" b="1" kern="10">
              <a:ln w="9525">
                <a:round/>
                <a:headEnd/>
                <a:tailEnd/>
              </a:ln>
              <a:blipFill dpi="0" rotWithShape="0">
                <a:blip r:embed="rId8"/>
                <a:srcRect/>
                <a:stretch>
                  <a:fillRect/>
                </a:stretch>
              </a:blipFill>
              <a:latin typeface="Times New Roman" panose="02020603050405020304" pitchFamily="18" charset="0"/>
              <a:cs typeface="Times New Roman" panose="02020603050405020304" pitchFamily="18" charset="0"/>
            </a:endParaRPr>
          </a:p>
        </p:txBody>
      </p:sp>
      <p:sp>
        <p:nvSpPr>
          <p:cNvPr id="5125" name="WordArt 7" descr="416eu">
            <a:extLst>
              <a:ext uri="{FF2B5EF4-FFF2-40B4-BE49-F238E27FC236}">
                <a16:creationId xmlns:a16="http://schemas.microsoft.com/office/drawing/2014/main" id="{26E729F9-A17D-4561-83E8-CBBD55F65C3E}"/>
              </a:ext>
            </a:extLst>
          </p:cNvPr>
          <p:cNvSpPr>
            <a:spLocks noChangeArrowheads="1" noChangeShapeType="1" noTextEdit="1"/>
          </p:cNvSpPr>
          <p:nvPr/>
        </p:nvSpPr>
        <p:spPr bwMode="auto">
          <a:xfrm>
            <a:off x="1095375" y="4248150"/>
            <a:ext cx="6905625" cy="942975"/>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en-US" sz="2400" b="1" kern="10" dirty="0" err="1">
                <a:ln w="9525">
                  <a:round/>
                  <a:headEnd/>
                  <a:tailEnd/>
                </a:ln>
                <a:blipFill dpi="0" rotWithShape="0">
                  <a:blip r:embed="rId8"/>
                  <a:srcRect/>
                  <a:stretch>
                    <a:fillRect/>
                  </a:stretch>
                </a:blipFill>
                <a:latin typeface="HP001 5 hàng"/>
              </a:rPr>
              <a:t>Giáo</a:t>
            </a:r>
            <a:r>
              <a:rPr lang="en-US" sz="2400" b="1" kern="10" dirty="0">
                <a:ln w="9525">
                  <a:round/>
                  <a:headEnd/>
                  <a:tailEnd/>
                </a:ln>
                <a:blipFill dpi="0" rotWithShape="0">
                  <a:blip r:embed="rId8"/>
                  <a:srcRect/>
                  <a:stretch>
                    <a:fillRect/>
                  </a:stretch>
                </a:blipFill>
                <a:latin typeface="HP001 5 hàng"/>
              </a:rPr>
              <a:t> </a:t>
            </a:r>
            <a:r>
              <a:rPr lang="en-US" sz="2400" b="1" kern="10" dirty="0" err="1">
                <a:ln w="9525">
                  <a:round/>
                  <a:headEnd/>
                  <a:tailEnd/>
                </a:ln>
                <a:blipFill dpi="0" rotWithShape="0">
                  <a:blip r:embed="rId8"/>
                  <a:srcRect/>
                  <a:stretch>
                    <a:fillRect/>
                  </a:stretch>
                </a:blipFill>
                <a:latin typeface="HP001 5 hàng"/>
              </a:rPr>
              <a:t>viên</a:t>
            </a:r>
            <a:r>
              <a:rPr lang="en-US" sz="2400" b="1" kern="10" dirty="0">
                <a:ln w="9525">
                  <a:round/>
                  <a:headEnd/>
                  <a:tailEnd/>
                </a:ln>
                <a:blipFill dpi="0" rotWithShape="0">
                  <a:blip r:embed="rId8"/>
                  <a:srcRect/>
                  <a:stretch>
                    <a:fillRect/>
                  </a:stretch>
                </a:blipFill>
                <a:latin typeface="HP001 5 hàng"/>
              </a:rPr>
              <a:t>: </a:t>
            </a:r>
            <a:r>
              <a:rPr lang="vi-VN" sz="2400" b="1" kern="10" dirty="0">
                <a:ln w="9525">
                  <a:round/>
                  <a:headEnd/>
                  <a:tailEnd/>
                </a:ln>
                <a:blipFill dpi="0" rotWithShape="0">
                  <a:blip r:embed="rId8"/>
                  <a:srcRect/>
                  <a:stretch>
                    <a:fillRect/>
                  </a:stretch>
                </a:blipFill>
                <a:latin typeface="HP001 5 hàng"/>
              </a:rPr>
              <a:t>Mai Trần Như Phượng</a:t>
            </a:r>
            <a:endParaRPr lang="en-US" sz="2400" b="1" kern="10" dirty="0">
              <a:ln w="9525">
                <a:round/>
                <a:headEnd/>
                <a:tailEnd/>
              </a:ln>
              <a:blipFill dpi="0" rotWithShape="0">
                <a:blip r:embed="rId8"/>
                <a:srcRect/>
                <a:stretch>
                  <a:fillRect/>
                </a:stretch>
              </a:blipFill>
              <a:latin typeface="HP001 5 hàng"/>
            </a:endParaRPr>
          </a:p>
        </p:txBody>
      </p:sp>
      <p:pic>
        <p:nvPicPr>
          <p:cNvPr id="5126" name="Picture 4" descr="POINSET2">
            <a:extLst>
              <a:ext uri="{FF2B5EF4-FFF2-40B4-BE49-F238E27FC236}">
                <a16:creationId xmlns:a16="http://schemas.microsoft.com/office/drawing/2014/main" id="{80E661DC-24E1-4E39-A07D-4B50F3DB59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3" y="50800"/>
            <a:ext cx="12573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0" descr="POINSET2">
            <a:extLst>
              <a:ext uri="{FF2B5EF4-FFF2-40B4-BE49-F238E27FC236}">
                <a16:creationId xmlns:a16="http://schemas.microsoft.com/office/drawing/2014/main" id="{330A240F-69E1-4371-A27E-E9DA31BB41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7854950" y="4348163"/>
            <a:ext cx="12573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descr="POINSET2">
            <a:extLst>
              <a:ext uri="{FF2B5EF4-FFF2-40B4-BE49-F238E27FC236}">
                <a16:creationId xmlns:a16="http://schemas.microsoft.com/office/drawing/2014/main" id="{FBEE4A87-FAB2-4B9E-99B0-05E3F3A48C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7944" y="4123531"/>
            <a:ext cx="9429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POINSET2">
            <a:extLst>
              <a:ext uri="{FF2B5EF4-FFF2-40B4-BE49-F238E27FC236}">
                <a16:creationId xmlns:a16="http://schemas.microsoft.com/office/drawing/2014/main" id="{AED18FF9-27A4-4F61-BDED-C56D491CFB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8158163" y="-38100"/>
            <a:ext cx="942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WordArt 61">
            <a:extLst>
              <a:ext uri="{FF2B5EF4-FFF2-40B4-BE49-F238E27FC236}">
                <a16:creationId xmlns:a16="http://schemas.microsoft.com/office/drawing/2014/main" id="{B12643D8-234E-4E33-A42C-DD13CC23D9D5}"/>
              </a:ext>
            </a:extLst>
          </p:cNvPr>
          <p:cNvSpPr>
            <a:spLocks noChangeArrowheads="1" noChangeShapeType="1" noTextEdit="1"/>
          </p:cNvSpPr>
          <p:nvPr/>
        </p:nvSpPr>
        <p:spPr bwMode="auto">
          <a:xfrm>
            <a:off x="5072063" y="1208088"/>
            <a:ext cx="2471737" cy="914400"/>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vi-VN"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5B</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5131" name="Slide Number Placeholder 1">
            <a:extLst>
              <a:ext uri="{FF2B5EF4-FFF2-40B4-BE49-F238E27FC236}">
                <a16:creationId xmlns:a16="http://schemas.microsoft.com/office/drawing/2014/main" id="{1B0B234D-0D4B-4B8A-B5E3-5F1783F72A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1EC8D975-04B0-4287-B5AB-2C100ABA2589}" type="slidenum">
              <a:rPr lang="en-US" altLang="en-US" sz="900" smtClean="0">
                <a:solidFill>
                  <a:srgbClr val="898989"/>
                </a:solidFill>
                <a:latin typeface="Tahoma" panose="020B0604030504040204" pitchFamily="34" charset="0"/>
              </a:rPr>
              <a:pPr>
                <a:lnSpc>
                  <a:spcPct val="100000"/>
                </a:lnSpc>
                <a:spcBef>
                  <a:spcPct val="0"/>
                </a:spcBef>
                <a:buFontTx/>
                <a:buNone/>
              </a:pPr>
              <a:t>1</a:t>
            </a:fld>
            <a:endParaRPr lang="en-US" altLang="en-US" sz="900">
              <a:solidFill>
                <a:srgbClr val="898989"/>
              </a:solidFill>
              <a:latin typeface="Tahoma" panose="020B0604030504040204" pitchFamily="34" charset="0"/>
            </a:endParaRPr>
          </a:p>
        </p:txBody>
      </p:sp>
      <p:sp>
        <p:nvSpPr>
          <p:cNvPr id="5132" name="WordArt 7" descr="416eu">
            <a:extLst>
              <a:ext uri="{FF2B5EF4-FFF2-40B4-BE49-F238E27FC236}">
                <a16:creationId xmlns:a16="http://schemas.microsoft.com/office/drawing/2014/main" id="{C3D71473-A4F0-4842-846E-E4F25207ADAE}"/>
              </a:ext>
            </a:extLst>
          </p:cNvPr>
          <p:cNvSpPr>
            <a:spLocks noChangeArrowheads="1" noChangeShapeType="1" noTextEdit="1"/>
          </p:cNvSpPr>
          <p:nvPr/>
        </p:nvSpPr>
        <p:spPr bwMode="auto">
          <a:xfrm>
            <a:off x="788988" y="2284413"/>
            <a:ext cx="5059362" cy="1401762"/>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0000"/>
              </a:contourClr>
            </a:sp3d>
          </a:bodyPr>
          <a:lstStyle/>
          <a:p>
            <a:pPr algn="ctr"/>
            <a:r>
              <a:rPr lang="vi-VN" sz="2400" b="1" kern="10">
                <a:ln w="9525">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NGƯỜI GÁC RỪNG</a:t>
            </a:r>
          </a:p>
          <a:p>
            <a:pPr algn="ctr"/>
            <a:r>
              <a:rPr lang="vi-VN" sz="2400" b="1" kern="10">
                <a:ln w="9525">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TÍ HON</a:t>
            </a:r>
            <a:endParaRPr lang="en-US" sz="2400" b="1" kern="10">
              <a:ln w="9525">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rừng1">
            <a:extLst>
              <a:ext uri="{FF2B5EF4-FFF2-40B4-BE49-F238E27FC236}">
                <a16:creationId xmlns:a16="http://schemas.microsoft.com/office/drawing/2014/main" id="{697ED3AF-0F50-4BCB-A362-2B07DA250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150"/>
            <a:ext cx="4648200"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259" name="Picture 3" descr="Chặt rừng">
            <a:extLst>
              <a:ext uri="{FF2B5EF4-FFF2-40B4-BE49-F238E27FC236}">
                <a16:creationId xmlns:a16="http://schemas.microsoft.com/office/drawing/2014/main" id="{52B0800C-42D6-4405-A62D-248599F9A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8150"/>
            <a:ext cx="4495800"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260" name="Picture 4" descr="avatar">
            <a:extLst>
              <a:ext uri="{FF2B5EF4-FFF2-40B4-BE49-F238E27FC236}">
                <a16:creationId xmlns:a16="http://schemas.microsoft.com/office/drawing/2014/main" id="{E3F024E6-F735-4676-A060-DF4F41169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0"/>
            <a:ext cx="4648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261" name="Picture 5" descr="ld_3-9-07">
            <a:extLst>
              <a:ext uri="{FF2B5EF4-FFF2-40B4-BE49-F238E27FC236}">
                <a16:creationId xmlns:a16="http://schemas.microsoft.com/office/drawing/2014/main" id="{9654898E-9B49-4D4C-9966-E003CD195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57500"/>
            <a:ext cx="44958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7">
            <a:extLst>
              <a:ext uri="{FF2B5EF4-FFF2-40B4-BE49-F238E27FC236}">
                <a16:creationId xmlns:a16="http://schemas.microsoft.com/office/drawing/2014/main" id="{ED065412-F960-491B-8FB5-AE178981C22D}"/>
              </a:ext>
            </a:extLst>
          </p:cNvPr>
          <p:cNvSpPr txBox="1">
            <a:spLocks noChangeArrowheads="1"/>
          </p:cNvSpPr>
          <p:nvPr/>
        </p:nvSpPr>
        <p:spPr bwMode="auto">
          <a:xfrm>
            <a:off x="0" y="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SỐ HÌNH ẢNH VỀ CHẶT PHÁ RỪNG</a:t>
            </a:r>
            <a:r>
              <a:rPr lang="en-US" altLang="en-US" sz="28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wedge">
                                      <p:cBhvr>
                                        <p:cTn id="7" dur="2000"/>
                                        <p:tgtEl>
                                          <p:spTgt spid="224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24259"/>
                                        </p:tgtEl>
                                        <p:attrNameLst>
                                          <p:attrName>style.visibility</p:attrName>
                                        </p:attrNameLst>
                                      </p:cBhvr>
                                      <p:to>
                                        <p:strVal val="visible"/>
                                      </p:to>
                                    </p:set>
                                    <p:animEffect transition="in" filter="wedge">
                                      <p:cBhvr>
                                        <p:cTn id="12" dur="2000"/>
                                        <p:tgtEl>
                                          <p:spTgt spid="2242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edge">
                                      <p:cBhvr>
                                        <p:cTn id="17" dur="2000"/>
                                        <p:tgtEl>
                                          <p:spTgt spid="224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224261"/>
                                        </p:tgtEl>
                                        <p:attrNameLst>
                                          <p:attrName>style.visibility</p:attrName>
                                        </p:attrNameLst>
                                      </p:cBhvr>
                                      <p:to>
                                        <p:strVal val="visible"/>
                                      </p:to>
                                    </p:set>
                                    <p:animEffect transition="in" filter="wedge">
                                      <p:cBhvr>
                                        <p:cTn id="22" dur="20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6" descr="sac_mau_cuoc_song_14">
            <a:extLst>
              <a:ext uri="{FF2B5EF4-FFF2-40B4-BE49-F238E27FC236}">
                <a16:creationId xmlns:a16="http://schemas.microsoft.com/office/drawing/2014/main" id="{8E18A865-53B1-4F4A-8249-0955998C029C}"/>
              </a:ext>
            </a:extLst>
          </p:cNvPr>
          <p:cNvPicPr>
            <a:picLocks noChangeAspect="1" noChangeArrowheads="1"/>
          </p:cNvPicPr>
          <p:nvPr/>
        </p:nvPicPr>
        <p:blipFill>
          <a:blip r:embed="rId3">
            <a:lum bright="18000" contrast="-14000"/>
            <a:extLst>
              <a:ext uri="{28A0092B-C50C-407E-A947-70E740481C1C}">
                <a14:useLocalDpi xmlns:a14="http://schemas.microsoft.com/office/drawing/2010/main" val="0"/>
              </a:ext>
            </a:extLst>
          </a:blip>
          <a:srcRect/>
          <a:stretch>
            <a:fillRect/>
          </a:stretch>
        </p:blipFill>
        <p:spPr bwMode="auto">
          <a:xfrm>
            <a:off x="0" y="57150"/>
            <a:ext cx="9144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8" name="Picture 2" descr="PHARUNG2">
            <a:extLst>
              <a:ext uri="{FF2B5EF4-FFF2-40B4-BE49-F238E27FC236}">
                <a16:creationId xmlns:a16="http://schemas.microsoft.com/office/drawing/2014/main" id="{0132C7A4-1881-4480-95C4-9337EED08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1113"/>
            <a:ext cx="4595812"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22">
            <a:extLst>
              <a:ext uri="{FF2B5EF4-FFF2-40B4-BE49-F238E27FC236}">
                <a16:creationId xmlns:a16="http://schemas.microsoft.com/office/drawing/2014/main" id="{84C51359-70B1-41B9-9F95-FA1C726158DE}"/>
              </a:ext>
            </a:extLst>
          </p:cNvPr>
          <p:cNvGrpSpPr>
            <a:grpSpLocks/>
          </p:cNvGrpSpPr>
          <p:nvPr/>
        </p:nvGrpSpPr>
        <p:grpSpPr bwMode="auto">
          <a:xfrm>
            <a:off x="0" y="0"/>
            <a:ext cx="9221788" cy="5143500"/>
            <a:chOff x="-9" y="0"/>
            <a:chExt cx="5809" cy="4320"/>
          </a:xfrm>
        </p:grpSpPr>
        <p:pic>
          <p:nvPicPr>
            <p:cNvPr id="15367" name="Picture 23" descr="n3">
              <a:extLst>
                <a:ext uri="{FF2B5EF4-FFF2-40B4-BE49-F238E27FC236}">
                  <a16:creationId xmlns:a16="http://schemas.microsoft.com/office/drawing/2014/main" id="{B7CE0804-721F-49DB-9E97-D80C586AE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2"/>
              <a:ext cx="574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4" descr="n3">
              <a:extLst>
                <a:ext uri="{FF2B5EF4-FFF2-40B4-BE49-F238E27FC236}">
                  <a16:creationId xmlns:a16="http://schemas.microsoft.com/office/drawing/2014/main" id="{C6267A52-C5A1-42EE-A0E9-C20CA4BBA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 y="0"/>
              <a:ext cx="5809"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5" descr="n3">
              <a:extLst>
                <a:ext uri="{FF2B5EF4-FFF2-40B4-BE49-F238E27FC236}">
                  <a16:creationId xmlns:a16="http://schemas.microsoft.com/office/drawing/2014/main" id="{2ABE4D43-5BDE-4C18-B5D8-839E3B477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5" y="2136"/>
              <a:ext cx="432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6" descr="n3">
              <a:extLst>
                <a:ext uri="{FF2B5EF4-FFF2-40B4-BE49-F238E27FC236}">
                  <a16:creationId xmlns:a16="http://schemas.microsoft.com/office/drawing/2014/main" id="{2456CD73-5E6B-4579-95BC-899E03DD1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3571" y="2131"/>
              <a:ext cx="4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064" name="Picture 8" descr="PHARUNG">
            <a:extLst>
              <a:ext uri="{FF2B5EF4-FFF2-40B4-BE49-F238E27FC236}">
                <a16:creationId xmlns:a16="http://schemas.microsoft.com/office/drawing/2014/main" id="{E0C02C0C-F023-4903-B28D-DCC9B53069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5" name="Phim rung bi tan pha.mpg">
            <a:hlinkClick r:id="" action="ppaction://media"/>
            <a:extLst>
              <a:ext uri="{FF2B5EF4-FFF2-40B4-BE49-F238E27FC236}">
                <a16:creationId xmlns:a16="http://schemas.microsoft.com/office/drawing/2014/main" id="{77EDD3F6-DD9F-43CD-AF2F-E5FA26E37620}"/>
              </a:ext>
            </a:extLst>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76200" y="2571750"/>
            <a:ext cx="8991600" cy="241458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wedge">
                                      <p:cBhvr>
                                        <p:cTn id="7" dur="20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73064"/>
                                        </p:tgtEl>
                                        <p:attrNameLst>
                                          <p:attrName>style.visibility</p:attrName>
                                        </p:attrNameLst>
                                      </p:cBhvr>
                                      <p:to>
                                        <p:strVal val="visible"/>
                                      </p:to>
                                    </p:set>
                                    <p:animEffect transition="in" filter="wedge">
                                      <p:cBhvr>
                                        <p:cTn id="12" dur="2000"/>
                                        <p:tgtEl>
                                          <p:spTgt spid="1730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73065"/>
                                        </p:tgtEl>
                                        <p:attrNameLst>
                                          <p:attrName>style.visibility</p:attrName>
                                        </p:attrNameLst>
                                      </p:cBhvr>
                                      <p:to>
                                        <p:strVal val="visible"/>
                                      </p:to>
                                    </p:set>
                                    <p:animEffect transition="in" filter="wedge">
                                      <p:cBhvr>
                                        <p:cTn id="17" dur="2000"/>
                                        <p:tgtEl>
                                          <p:spTgt spid="17306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17306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9" name="Text Box 11">
            <a:extLst>
              <a:ext uri="{FF2B5EF4-FFF2-40B4-BE49-F238E27FC236}">
                <a16:creationId xmlns:a16="http://schemas.microsoft.com/office/drawing/2014/main" id="{B459B3E4-0AFB-4B61-BA42-1365BDC2B498}"/>
              </a:ext>
            </a:extLst>
          </p:cNvPr>
          <p:cNvSpPr txBox="1">
            <a:spLocks noChangeArrowheads="1"/>
          </p:cNvSpPr>
          <p:nvPr/>
        </p:nvSpPr>
        <p:spPr bwMode="auto">
          <a:xfrm>
            <a:off x="381000" y="3467100"/>
            <a:ext cx="85804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000000"/>
                </a:solidFill>
                <a:latin typeface="Times New Roman" panose="02020603050405020304" pitchFamily="18" charset="0"/>
                <a:cs typeface="Times New Roman" panose="02020603050405020304" pitchFamily="18" charset="0"/>
              </a:rPr>
              <a:t>Gọi điện thoại báo công an. Kết hợp với các chú công an bắt bọn trộm gỗ.   </a:t>
            </a:r>
          </a:p>
        </p:txBody>
      </p:sp>
      <p:sp>
        <p:nvSpPr>
          <p:cNvPr id="16387" name="Text Box 12">
            <a:extLst>
              <a:ext uri="{FF2B5EF4-FFF2-40B4-BE49-F238E27FC236}">
                <a16:creationId xmlns:a16="http://schemas.microsoft.com/office/drawing/2014/main" id="{A16A3C2B-33E6-4C12-A0C2-28D126179DD9}"/>
              </a:ext>
            </a:extLst>
          </p:cNvPr>
          <p:cNvSpPr txBox="1">
            <a:spLocks noChangeArrowheads="1"/>
          </p:cNvSpPr>
          <p:nvPr/>
        </p:nvSpPr>
        <p:spPr bwMode="auto">
          <a:xfrm>
            <a:off x="0" y="13525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008000"/>
                </a:solidFill>
                <a:latin typeface="Times New Roman" panose="02020603050405020304" pitchFamily="18" charset="0"/>
                <a:cs typeface="Times New Roman" panose="02020603050405020304" pitchFamily="18" charset="0"/>
              </a:rPr>
              <a:t>Câu 2</a:t>
            </a:r>
            <a:r>
              <a:rPr lang="en-US" altLang="en-US" sz="2800" b="1">
                <a:solidFill>
                  <a:srgbClr val="008000"/>
                </a:solidFill>
                <a:latin typeface="Times New Roman" panose="02020603050405020304" pitchFamily="18" charset="0"/>
                <a:cs typeface="Times New Roman" panose="02020603050405020304" pitchFamily="18" charset="0"/>
              </a:rPr>
              <a:t>. Kể những việc làm của bạn nhỏ cho thấy :</a:t>
            </a:r>
          </a:p>
        </p:txBody>
      </p:sp>
      <p:sp>
        <p:nvSpPr>
          <p:cNvPr id="14344" name="Text Box 13">
            <a:extLst>
              <a:ext uri="{FF2B5EF4-FFF2-40B4-BE49-F238E27FC236}">
                <a16:creationId xmlns:a16="http://schemas.microsoft.com/office/drawing/2014/main" id="{839737F6-9D5B-48BC-9D50-2C56AE2B54D4}"/>
              </a:ext>
            </a:extLst>
          </p:cNvPr>
          <p:cNvSpPr txBox="1"/>
          <p:nvPr/>
        </p:nvSpPr>
        <p:spPr>
          <a:xfrm>
            <a:off x="0" y="2971800"/>
            <a:ext cx="4495800" cy="523875"/>
          </a:xfrm>
          <a:prstGeom prst="rect">
            <a:avLst/>
          </a:prstGeom>
          <a:noFill/>
          <a:ln w="9525">
            <a:noFill/>
          </a:ln>
        </p:spPr>
        <p:txBody>
          <a:bodyPr>
            <a:spAutoFit/>
          </a:bodyPr>
          <a:lstStyle/>
          <a:p>
            <a:pPr eaLnBrk="1" hangingPunct="1">
              <a:defRPr/>
            </a:pPr>
            <a:r>
              <a:rPr lang="en-US" altLang="en-US" sz="2800" b="1" dirty="0">
                <a:solidFill>
                  <a:srgbClr val="008000"/>
                </a:solidFill>
                <a:latin typeface="Times New Roman" panose="02020603050405020304" pitchFamily="18" charset="0"/>
                <a:cs typeface="Times New Roman" panose="02020603050405020304" pitchFamily="18" charset="0"/>
              </a:rPr>
              <a:t>b. Bạn l</a:t>
            </a:r>
            <a:r>
              <a:rPr lang="en-US" altLang="en-US" sz="2800" b="1" dirty="0">
                <a:solidFill>
                  <a:srgbClr val="008000"/>
                </a:solidFill>
                <a:latin typeface="Times New Roman" panose="02020603050405020304" pitchFamily="18" charset="0"/>
                <a:ea typeface="Times New Roman" panose="02020603050405020304" pitchFamily="18" charset="0"/>
                <a:cs typeface="+mn-cs"/>
              </a:rPr>
              <a:t>à</a:t>
            </a:r>
            <a:r>
              <a:rPr lang="en-US" altLang="en-US" sz="2800" b="1" dirty="0">
                <a:solidFill>
                  <a:srgbClr val="008000"/>
                </a:solidFill>
                <a:latin typeface="Times New Roman" panose="02020603050405020304" pitchFamily="18" charset="0"/>
                <a:cs typeface="Times New Roman" panose="02020603050405020304" pitchFamily="18" charset="0"/>
              </a:rPr>
              <a:t> người dũng cảm: </a:t>
            </a:r>
            <a:endParaRPr lang="en-US" altLang="en-US" sz="2800" dirty="0">
              <a:solidFill>
                <a:srgbClr val="008000"/>
              </a:solidFill>
              <a:latin typeface="Times New Roman" panose="02020603050405020304" pitchFamily="18" charset="0"/>
              <a:ea typeface="Times New Roman" panose="02020603050405020304" pitchFamily="18" charset="0"/>
              <a:cs typeface="+mn-cs"/>
            </a:endParaRPr>
          </a:p>
        </p:txBody>
      </p:sp>
      <p:sp>
        <p:nvSpPr>
          <p:cNvPr id="14345" name="Text Box 14">
            <a:extLst>
              <a:ext uri="{FF2B5EF4-FFF2-40B4-BE49-F238E27FC236}">
                <a16:creationId xmlns:a16="http://schemas.microsoft.com/office/drawing/2014/main" id="{1A3027FA-81A9-4CE8-82A1-40ED6659CC04}"/>
              </a:ext>
            </a:extLst>
          </p:cNvPr>
          <p:cNvSpPr txBox="1"/>
          <p:nvPr/>
        </p:nvSpPr>
        <p:spPr>
          <a:xfrm>
            <a:off x="0" y="1657350"/>
            <a:ext cx="4572000" cy="523875"/>
          </a:xfrm>
          <a:prstGeom prst="rect">
            <a:avLst/>
          </a:prstGeom>
          <a:noFill/>
          <a:ln w="9525">
            <a:noFill/>
          </a:ln>
        </p:spPr>
        <p:txBody>
          <a:bodyPr>
            <a:spAutoFit/>
          </a:bodyPr>
          <a:lstStyle/>
          <a:p>
            <a:pPr eaLnBrk="1" hangingPunct="1">
              <a:defRPr/>
            </a:pPr>
            <a:r>
              <a:rPr lang="en-US" altLang="en-US" sz="2800" b="1" dirty="0">
                <a:solidFill>
                  <a:srgbClr val="008000"/>
                </a:solidFill>
                <a:latin typeface="Times New Roman" panose="02020603050405020304" pitchFamily="18" charset="0"/>
                <a:cs typeface="Times New Roman" panose="02020603050405020304" pitchFamily="18" charset="0"/>
              </a:rPr>
              <a:t>a. Bạn l</a:t>
            </a:r>
            <a:r>
              <a:rPr lang="en-US" altLang="en-US" sz="2800" b="1" dirty="0">
                <a:solidFill>
                  <a:srgbClr val="008000"/>
                </a:solidFill>
                <a:latin typeface="Times New Roman" panose="02020603050405020304" pitchFamily="18" charset="0"/>
                <a:ea typeface="Times New Roman" panose="02020603050405020304" pitchFamily="18" charset="0"/>
                <a:cs typeface="+mn-cs"/>
              </a:rPr>
              <a:t>à</a:t>
            </a:r>
            <a:r>
              <a:rPr lang="en-US" altLang="en-US" sz="2800" b="1" dirty="0">
                <a:solidFill>
                  <a:srgbClr val="008000"/>
                </a:solidFill>
                <a:latin typeface="Times New Roman" panose="02020603050405020304" pitchFamily="18" charset="0"/>
                <a:cs typeface="Times New Roman" panose="02020603050405020304" pitchFamily="18" charset="0"/>
              </a:rPr>
              <a:t> người thông minh:</a:t>
            </a:r>
            <a:endParaRPr lang="en-US" altLang="en-US" sz="2800" dirty="0">
              <a:solidFill>
                <a:srgbClr val="008000"/>
              </a:solidFill>
              <a:latin typeface="Times New Roman" panose="02020603050405020304" pitchFamily="18" charset="0"/>
              <a:ea typeface="Times New Roman" panose="02020603050405020304" pitchFamily="18" charset="0"/>
              <a:cs typeface="+mn-cs"/>
            </a:endParaRPr>
          </a:p>
        </p:txBody>
      </p:sp>
      <p:sp>
        <p:nvSpPr>
          <p:cNvPr id="222223" name="Text Box 15">
            <a:extLst>
              <a:ext uri="{FF2B5EF4-FFF2-40B4-BE49-F238E27FC236}">
                <a16:creationId xmlns:a16="http://schemas.microsoft.com/office/drawing/2014/main" id="{DD0E33BF-4E74-47AF-8061-C013370C15D5}"/>
              </a:ext>
            </a:extLst>
          </p:cNvPr>
          <p:cNvSpPr txBox="1">
            <a:spLocks noChangeArrowheads="1"/>
          </p:cNvSpPr>
          <p:nvPr/>
        </p:nvSpPr>
        <p:spPr bwMode="auto">
          <a:xfrm>
            <a:off x="381000" y="2076450"/>
            <a:ext cx="854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000000"/>
                </a:solidFill>
                <a:latin typeface="Times New Roman" panose="02020603050405020304" pitchFamily="18" charset="0"/>
                <a:cs typeface="Times New Roman" panose="02020603050405020304" pitchFamily="18" charset="0"/>
              </a:rPr>
              <a:t>Lần theo dấu chân. Phát hiện khoảng hơn chục cây to cộ đã bị chặt thành từng khúc dài. Gần đó tiếng bàn bạc. </a:t>
            </a:r>
          </a:p>
        </p:txBody>
      </p:sp>
      <p:sp>
        <p:nvSpPr>
          <p:cNvPr id="16391" name="TextBox 11">
            <a:extLst>
              <a:ext uri="{FF2B5EF4-FFF2-40B4-BE49-F238E27FC236}">
                <a16:creationId xmlns:a16="http://schemas.microsoft.com/office/drawing/2014/main" id="{512D3CEB-B0A6-404F-988C-6E6207687593}"/>
              </a:ext>
            </a:extLst>
          </p:cNvPr>
          <p:cNvSpPr txBox="1">
            <a:spLocks noChangeArrowheads="1"/>
          </p:cNvSpPr>
          <p:nvPr/>
        </p:nvSpPr>
        <p:spPr bwMode="auto">
          <a:xfrm>
            <a:off x="2249488" y="193675"/>
            <a:ext cx="444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Thứ </a:t>
            </a:r>
            <a:r>
              <a:rPr lang="vi-VN" altLang="en-US" sz="2400">
                <a:solidFill>
                  <a:srgbClr val="000000"/>
                </a:solidFill>
                <a:latin typeface="Times New Roman" panose="02020603050405020304" pitchFamily="18" charset="0"/>
                <a:cs typeface="Times New Roman" panose="02020603050405020304" pitchFamily="18" charset="0"/>
              </a:rPr>
              <a:t>hai</a:t>
            </a:r>
            <a:r>
              <a:rPr lang="en-US" altLang="en-US" sz="2400">
                <a:solidFill>
                  <a:srgbClr val="000000"/>
                </a:solidFill>
                <a:latin typeface="Times New Roman" panose="02020603050405020304" pitchFamily="18" charset="0"/>
                <a:cs typeface="Times New Roman" panose="02020603050405020304" pitchFamily="18" charset="0"/>
              </a:rPr>
              <a:t> ngày </a:t>
            </a:r>
            <a:r>
              <a:rPr lang="vi-VN" altLang="en-US" sz="2400">
                <a:solidFill>
                  <a:srgbClr val="000000"/>
                </a:solidFill>
                <a:latin typeface="Times New Roman" panose="02020603050405020304" pitchFamily="18" charset="0"/>
                <a:cs typeface="Times New Roman" panose="02020603050405020304" pitchFamily="18" charset="0"/>
              </a:rPr>
              <a:t>1</a:t>
            </a:r>
            <a:r>
              <a:rPr lang="en-US" altLang="en-US" sz="2400">
                <a:solidFill>
                  <a:srgbClr val="000000"/>
                </a:solidFill>
                <a:latin typeface="Times New Roman" panose="02020603050405020304" pitchFamily="18" charset="0"/>
                <a:cs typeface="Times New Roman" panose="02020603050405020304" pitchFamily="18" charset="0"/>
              </a:rPr>
              <a:t> tháng </a:t>
            </a:r>
            <a:r>
              <a:rPr lang="vi-VN" altLang="en-US" sz="2400">
                <a:solidFill>
                  <a:srgbClr val="000000"/>
                </a:solidFill>
                <a:latin typeface="Times New Roman" panose="02020603050405020304" pitchFamily="18" charset="0"/>
                <a:cs typeface="Times New Roman" panose="02020603050405020304" pitchFamily="18" charset="0"/>
              </a:rPr>
              <a:t>11</a:t>
            </a:r>
            <a:r>
              <a:rPr lang="en-US" altLang="en-US" sz="2400">
                <a:solidFill>
                  <a:srgbClr val="000000"/>
                </a:solidFill>
                <a:latin typeface="Times New Roman" panose="02020603050405020304" pitchFamily="18" charset="0"/>
                <a:cs typeface="Times New Roman" panose="02020603050405020304" pitchFamily="18" charset="0"/>
              </a:rPr>
              <a:t> năm </a:t>
            </a:r>
            <a:r>
              <a:rPr lang="vi-VN" altLang="en-US" sz="2400">
                <a:solidFill>
                  <a:srgbClr val="000000"/>
                </a:solidFill>
                <a:latin typeface="Times New Roman" panose="02020603050405020304" pitchFamily="18" charset="0"/>
                <a:cs typeface="Times New Roman" panose="02020603050405020304" pitchFamily="18" charset="0"/>
              </a:rPr>
              <a:t>2021</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6392" name="TextBox 12">
            <a:extLst>
              <a:ext uri="{FF2B5EF4-FFF2-40B4-BE49-F238E27FC236}">
                <a16:creationId xmlns:a16="http://schemas.microsoft.com/office/drawing/2014/main" id="{F70EFDFC-C348-433C-A69D-4779AA33666A}"/>
              </a:ext>
            </a:extLst>
          </p:cNvPr>
          <p:cNvSpPr txBox="1">
            <a:spLocks noChangeArrowheads="1"/>
          </p:cNvSpPr>
          <p:nvPr/>
        </p:nvSpPr>
        <p:spPr bwMode="auto">
          <a:xfrm>
            <a:off x="533400" y="571500"/>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u="sng">
                <a:solidFill>
                  <a:srgbClr val="000000"/>
                </a:solidFill>
                <a:latin typeface="Times New Roman" panose="02020603050405020304" pitchFamily="18" charset="0"/>
                <a:cs typeface="Times New Roman" panose="02020603050405020304" pitchFamily="18" charset="0"/>
              </a:rPr>
              <a:t>Tập đọc</a:t>
            </a:r>
          </a:p>
        </p:txBody>
      </p:sp>
      <p:sp>
        <p:nvSpPr>
          <p:cNvPr id="16393" name="TextBox 13">
            <a:extLst>
              <a:ext uri="{FF2B5EF4-FFF2-40B4-BE49-F238E27FC236}">
                <a16:creationId xmlns:a16="http://schemas.microsoft.com/office/drawing/2014/main" id="{13FFE824-3EBA-427F-AF2A-93EE6D1CAEDB}"/>
              </a:ext>
            </a:extLst>
          </p:cNvPr>
          <p:cNvSpPr txBox="1">
            <a:spLocks noChangeArrowheads="1"/>
          </p:cNvSpPr>
          <p:nvPr/>
        </p:nvSpPr>
        <p:spPr bwMode="auto">
          <a:xfrm>
            <a:off x="3124200" y="571500"/>
            <a:ext cx="356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Người gác rừng tí hon</a:t>
            </a:r>
            <a:endParaRPr lang="en-US" altLang="en-US" sz="2400" b="1">
              <a:solidFill>
                <a:srgbClr val="FF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2223"/>
                                        </p:tgtEl>
                                        <p:attrNameLst>
                                          <p:attrName>style.visibility</p:attrName>
                                        </p:attrNameLst>
                                      </p:cBhvr>
                                      <p:to>
                                        <p:strVal val="visible"/>
                                      </p:to>
                                    </p:set>
                                    <p:anim calcmode="discrete" valueType="clr">
                                      <p:cBhvr override="childStyle">
                                        <p:cTn id="7" dur="80"/>
                                        <p:tgtEl>
                                          <p:spTgt spid="222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2223"/>
                                        </p:tgtEl>
                                        <p:attrNameLst>
                                          <p:attrName>fillcolor</p:attrName>
                                        </p:attrNameLst>
                                      </p:cBhvr>
                                      <p:tavLst>
                                        <p:tav tm="0">
                                          <p:val>
                                            <p:clrVal>
                                              <a:schemeClr val="accent2"/>
                                            </p:clrVal>
                                          </p:val>
                                        </p:tav>
                                        <p:tav tm="50000">
                                          <p:val>
                                            <p:clrVal>
                                              <a:schemeClr val="hlink"/>
                                            </p:clrVal>
                                          </p:val>
                                        </p:tav>
                                      </p:tavLst>
                                    </p:anim>
                                    <p:set>
                                      <p:cBhvr>
                                        <p:cTn id="9" dur="80"/>
                                        <p:tgtEl>
                                          <p:spTgt spid="22222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2219"/>
                                        </p:tgtEl>
                                        <p:attrNameLst>
                                          <p:attrName>style.visibility</p:attrName>
                                        </p:attrNameLst>
                                      </p:cBhvr>
                                      <p:to>
                                        <p:strVal val="visible"/>
                                      </p:to>
                                    </p:set>
                                    <p:anim calcmode="discrete" valueType="clr">
                                      <p:cBhvr override="childStyle">
                                        <p:cTn id="14" dur="80"/>
                                        <p:tgtEl>
                                          <p:spTgt spid="22221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2219"/>
                                        </p:tgtEl>
                                        <p:attrNameLst>
                                          <p:attrName>fillcolor</p:attrName>
                                        </p:attrNameLst>
                                      </p:cBhvr>
                                      <p:tavLst>
                                        <p:tav tm="0">
                                          <p:val>
                                            <p:clrVal>
                                              <a:schemeClr val="accent2"/>
                                            </p:clrVal>
                                          </p:val>
                                        </p:tav>
                                        <p:tav tm="50000">
                                          <p:val>
                                            <p:clrVal>
                                              <a:schemeClr val="hlink"/>
                                            </p:clrVal>
                                          </p:val>
                                        </p:tav>
                                      </p:tavLst>
                                    </p:anim>
                                    <p:set>
                                      <p:cBhvr>
                                        <p:cTn id="16" dur="80"/>
                                        <p:tgtEl>
                                          <p:spTgt spid="222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9" grpId="0"/>
      <p:bldP spid="2222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7D1DCA80-870E-4384-9662-07AF1F23E108}"/>
              </a:ext>
            </a:extLst>
          </p:cNvPr>
          <p:cNvSpPr txBox="1">
            <a:spLocks noChangeArrowheads="1"/>
          </p:cNvSpPr>
          <p:nvPr/>
        </p:nvSpPr>
        <p:spPr bwMode="auto">
          <a:xfrm>
            <a:off x="533400" y="571500"/>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7" name="Cloud Callout 6">
            <a:extLst>
              <a:ext uri="{FF2B5EF4-FFF2-40B4-BE49-F238E27FC236}">
                <a16:creationId xmlns:a16="http://schemas.microsoft.com/office/drawing/2014/main" id="{685CCCD6-A4FE-4DF4-AAEE-6D348E11B8B6}"/>
              </a:ext>
            </a:extLst>
          </p:cNvPr>
          <p:cNvSpPr/>
          <p:nvPr/>
        </p:nvSpPr>
        <p:spPr>
          <a:xfrm>
            <a:off x="1447800" y="1428750"/>
            <a:ext cx="6705600" cy="1350963"/>
          </a:xfrm>
          <a:prstGeom prst="cloudCallout">
            <a:avLst>
              <a:gd name="adj1" fmla="val 4524621"/>
              <a:gd name="adj2" fmla="val 2644319"/>
            </a:avLst>
          </a:prstGeom>
        </p:spPr>
        <p:style>
          <a:lnRef idx="2">
            <a:schemeClr val="accent2"/>
          </a:lnRef>
          <a:fillRef idx="1">
            <a:schemeClr val="lt1"/>
          </a:fillRef>
          <a:effectRef idx="0">
            <a:schemeClr val="accent2"/>
          </a:effectRef>
          <a:fontRef idx="minor">
            <a:schemeClr val="dk1"/>
          </a:fontRef>
        </p:style>
        <p:txBody>
          <a:bodyPr anchor="ctr"/>
          <a:lstStyle/>
          <a:p>
            <a:pPr defTabSz="685800" eaLnBrk="1" fontAlgn="auto" hangingPunct="1">
              <a:spcBef>
                <a:spcPts val="0"/>
              </a:spcBef>
              <a:spcAft>
                <a:spcPts val="0"/>
              </a:spcAft>
              <a:defRPr/>
            </a:pP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Em học tập được điều gì từ bạn nhỏ?</a:t>
            </a:r>
          </a:p>
        </p:txBody>
      </p:sp>
      <p:sp>
        <p:nvSpPr>
          <p:cNvPr id="17412" name="TextBox 5">
            <a:extLst>
              <a:ext uri="{FF2B5EF4-FFF2-40B4-BE49-F238E27FC236}">
                <a16:creationId xmlns:a16="http://schemas.microsoft.com/office/drawing/2014/main" id="{575C2DAD-8203-49AE-916A-6394F2F2129A}"/>
              </a:ext>
            </a:extLst>
          </p:cNvPr>
          <p:cNvSpPr txBox="1">
            <a:spLocks noChangeArrowheads="1"/>
          </p:cNvSpPr>
          <p:nvPr/>
        </p:nvSpPr>
        <p:spPr bwMode="auto">
          <a:xfrm>
            <a:off x="2249488" y="193675"/>
            <a:ext cx="4894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8" name="Text Box 11">
            <a:extLst>
              <a:ext uri="{FF2B5EF4-FFF2-40B4-BE49-F238E27FC236}">
                <a16:creationId xmlns:a16="http://schemas.microsoft.com/office/drawing/2014/main" id="{BC340726-FA61-4564-A9BC-12B36C15BB80}"/>
              </a:ext>
            </a:extLst>
          </p:cNvPr>
          <p:cNvSpPr txBox="1">
            <a:spLocks noChangeArrowheads="1"/>
          </p:cNvSpPr>
          <p:nvPr/>
        </p:nvSpPr>
        <p:spPr bwMode="auto">
          <a:xfrm>
            <a:off x="323850" y="3028950"/>
            <a:ext cx="8763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1111FF"/>
                </a:solidFill>
                <a:latin typeface="Times New Roman" panose="02020603050405020304" pitchFamily="18" charset="0"/>
                <a:cs typeface="Times New Roman" panose="02020603050405020304" pitchFamily="18" charset="0"/>
              </a:rPr>
              <a:t>- Tinh thần trách nhiệm bảo vệ tài sản chung, bảo vệ rừng.</a:t>
            </a:r>
          </a:p>
          <a:p>
            <a:pPr eaLnBrk="1" hangingPunct="1"/>
            <a:r>
              <a:rPr lang="en-US" altLang="en-US" sz="2800">
                <a:solidFill>
                  <a:srgbClr val="1111FF"/>
                </a:solidFill>
                <a:latin typeface="Times New Roman" panose="02020603050405020304" pitchFamily="18" charset="0"/>
                <a:cs typeface="Times New Roman" panose="02020603050405020304" pitchFamily="18" charset="0"/>
              </a:rPr>
              <a:t>- Bình tĩnh, thông minh khi xử trí tình huống.</a:t>
            </a:r>
          </a:p>
          <a:p>
            <a:pPr eaLnBrk="1" hangingPunct="1"/>
            <a:r>
              <a:rPr lang="en-US" altLang="en-US" sz="2800">
                <a:solidFill>
                  <a:srgbClr val="1111FF"/>
                </a:solidFill>
                <a:latin typeface="Times New Roman" panose="02020603050405020304" pitchFamily="18" charset="0"/>
                <a:cs typeface="Times New Roman" panose="02020603050405020304" pitchFamily="18" charset="0"/>
              </a:rPr>
              <a:t>- Phán đoán nhanh, phản ứng nhanh.</a:t>
            </a:r>
          </a:p>
          <a:p>
            <a:pPr eaLnBrk="1" hangingPunct="1"/>
            <a:r>
              <a:rPr lang="en-US" altLang="en-US" sz="2800">
                <a:solidFill>
                  <a:srgbClr val="1111FF"/>
                </a:solidFill>
                <a:latin typeface="Times New Roman" panose="02020603050405020304" pitchFamily="18" charset="0"/>
                <a:cs typeface="Times New Roman" panose="02020603050405020304" pitchFamily="18" charset="0"/>
              </a:rPr>
              <a:t>- Dũng cảm, mưu trí.</a:t>
            </a: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17414" name="TextBox 13">
            <a:extLst>
              <a:ext uri="{FF2B5EF4-FFF2-40B4-BE49-F238E27FC236}">
                <a16:creationId xmlns:a16="http://schemas.microsoft.com/office/drawing/2014/main" id="{B834B443-B2F9-4BE3-8A09-D1D1445448DD}"/>
              </a:ext>
            </a:extLst>
          </p:cNvPr>
          <p:cNvSpPr txBox="1">
            <a:spLocks noChangeArrowheads="1"/>
          </p:cNvSpPr>
          <p:nvPr/>
        </p:nvSpPr>
        <p:spPr bwMode="auto">
          <a:xfrm>
            <a:off x="3124200" y="571500"/>
            <a:ext cx="356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758990C4-6578-49B9-9F31-F2FFFE25B6FA}"/>
              </a:ext>
            </a:extLst>
          </p:cNvPr>
          <p:cNvSpPr txBox="1">
            <a:spLocks noChangeArrowheads="1"/>
          </p:cNvSpPr>
          <p:nvPr/>
        </p:nvSpPr>
        <p:spPr bwMode="auto">
          <a:xfrm>
            <a:off x="304800" y="571500"/>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18435" name="TextBox 4">
            <a:extLst>
              <a:ext uri="{FF2B5EF4-FFF2-40B4-BE49-F238E27FC236}">
                <a16:creationId xmlns:a16="http://schemas.microsoft.com/office/drawing/2014/main" id="{2A3528F6-F191-454E-987C-866732625890}"/>
              </a:ext>
            </a:extLst>
          </p:cNvPr>
          <p:cNvSpPr txBox="1">
            <a:spLocks noChangeArrowheads="1"/>
          </p:cNvSpPr>
          <p:nvPr/>
        </p:nvSpPr>
        <p:spPr bwMode="auto">
          <a:xfrm>
            <a:off x="3124200" y="571500"/>
            <a:ext cx="3068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Trịnh Mạnh</a:t>
            </a:r>
          </a:p>
        </p:txBody>
      </p:sp>
      <p:sp>
        <p:nvSpPr>
          <p:cNvPr id="6" name="Cloud Callout 5">
            <a:extLst>
              <a:ext uri="{FF2B5EF4-FFF2-40B4-BE49-F238E27FC236}">
                <a16:creationId xmlns:a16="http://schemas.microsoft.com/office/drawing/2014/main" id="{FC673357-F6AA-4B82-901B-87F6A3790B30}"/>
              </a:ext>
            </a:extLst>
          </p:cNvPr>
          <p:cNvSpPr/>
          <p:nvPr/>
        </p:nvSpPr>
        <p:spPr>
          <a:xfrm>
            <a:off x="1543050" y="1371600"/>
            <a:ext cx="6172200" cy="1371600"/>
          </a:xfrm>
          <a:prstGeom prst="cloudCallout">
            <a:avLst>
              <a:gd name="adj1" fmla="val -16793"/>
              <a:gd name="adj2" fmla="val 76486"/>
            </a:avLst>
          </a:prstGeom>
        </p:spPr>
        <p:style>
          <a:lnRef idx="2">
            <a:schemeClr val="accent3"/>
          </a:lnRef>
          <a:fillRef idx="1">
            <a:schemeClr val="lt1"/>
          </a:fillRef>
          <a:effectRef idx="0">
            <a:schemeClr val="accent3"/>
          </a:effectRef>
          <a:fontRef idx="minor">
            <a:schemeClr val="dk1"/>
          </a:fontRef>
        </p:style>
        <p:txBody>
          <a:bodyPr anchor="ctr"/>
          <a:lstStyle/>
          <a:p>
            <a:pPr defTabSz="685800" eaLnBrk="1" fontAlgn="auto" hangingPunct="1">
              <a:spcBef>
                <a:spcPts val="0"/>
              </a:spcBef>
              <a:spcAft>
                <a:spcPts val="0"/>
              </a:spcAft>
              <a:defRPr/>
            </a:pPr>
            <a:r>
              <a:rPr lang="en-US" sz="2400" dirty="0">
                <a:solidFill>
                  <a:prstClr val="black"/>
                </a:solidFill>
                <a:latin typeface="Times New Roman" pitchFamily="18" charset="0"/>
                <a:cs typeface="Times New Roman" pitchFamily="18" charset="0"/>
              </a:rPr>
              <a:t>    Qua </a:t>
            </a:r>
            <a:r>
              <a:rPr lang="vi-VN" sz="2400" dirty="0">
                <a:solidFill>
                  <a:prstClr val="black"/>
                </a:solidFill>
                <a:latin typeface="Times New Roman" pitchFamily="18" charset="0"/>
                <a:cs typeface="Times New Roman" pitchFamily="18" charset="0"/>
              </a:rPr>
              <a:t>câu chuyện tác giả muốn ca ngợi điều gì</a:t>
            </a:r>
            <a:r>
              <a:rPr lang="en-US" sz="2400" dirty="0">
                <a:solidFill>
                  <a:prstClr val="black"/>
                </a:solidFill>
                <a:latin typeface="Times New Roman" pitchFamily="18" charset="0"/>
                <a:cs typeface="Times New Roman" pitchFamily="18" charset="0"/>
              </a:rPr>
              <a:t>?</a:t>
            </a:r>
          </a:p>
        </p:txBody>
      </p:sp>
      <p:sp>
        <p:nvSpPr>
          <p:cNvPr id="8" name="Cloud Callout 7">
            <a:extLst>
              <a:ext uri="{FF2B5EF4-FFF2-40B4-BE49-F238E27FC236}">
                <a16:creationId xmlns:a16="http://schemas.microsoft.com/office/drawing/2014/main" id="{80EAA39C-D90E-469A-8004-9F854D871262}"/>
              </a:ext>
            </a:extLst>
          </p:cNvPr>
          <p:cNvSpPr/>
          <p:nvPr/>
        </p:nvSpPr>
        <p:spPr>
          <a:xfrm>
            <a:off x="1885950" y="3028950"/>
            <a:ext cx="6038850" cy="1990725"/>
          </a:xfrm>
          <a:prstGeom prst="cloudCallout">
            <a:avLst>
              <a:gd name="adj1" fmla="val -16833"/>
              <a:gd name="adj2" fmla="val 79029"/>
            </a:avLst>
          </a:prstGeom>
        </p:spPr>
        <p:style>
          <a:lnRef idx="2">
            <a:schemeClr val="accent3"/>
          </a:lnRef>
          <a:fillRef idx="1">
            <a:schemeClr val="lt1"/>
          </a:fillRef>
          <a:effectRef idx="0">
            <a:schemeClr val="accent3"/>
          </a:effectRef>
          <a:fontRef idx="minor">
            <a:schemeClr val="dk1"/>
          </a:fontRef>
        </p:style>
        <p:txBody>
          <a:bodyPr anchor="ctr"/>
          <a:lstStyle/>
          <a:p>
            <a:pPr algn="ctr" defTabSz="685800" eaLnBrk="1" fontAlgn="auto" hangingPunct="1">
              <a:spcBef>
                <a:spcPts val="0"/>
              </a:spcBef>
              <a:spcAft>
                <a:spcPts val="0"/>
              </a:spcAft>
              <a:defRPr/>
            </a:pP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Biểu dương ý thức bảo vệ rừng, sự thông minh và dũng cảm của một công dân nhỏ tuổi.</a:t>
            </a:r>
            <a:endParaRPr lang="en-US" sz="2400" dirty="0">
              <a:solidFill>
                <a:prstClr val="black"/>
              </a:solidFill>
              <a:latin typeface="Times New Roman" pitchFamily="18" charset="0"/>
              <a:cs typeface="Times New Roman" pitchFamily="18" charset="0"/>
            </a:endParaRPr>
          </a:p>
        </p:txBody>
      </p:sp>
      <p:sp>
        <p:nvSpPr>
          <p:cNvPr id="18438" name="TextBox 6">
            <a:extLst>
              <a:ext uri="{FF2B5EF4-FFF2-40B4-BE49-F238E27FC236}">
                <a16:creationId xmlns:a16="http://schemas.microsoft.com/office/drawing/2014/main" id="{95605CC9-CFD5-4A89-88F3-6DF75FDE4DF7}"/>
              </a:ext>
            </a:extLst>
          </p:cNvPr>
          <p:cNvSpPr txBox="1">
            <a:spLocks noChangeArrowheads="1"/>
          </p:cNvSpPr>
          <p:nvPr/>
        </p:nvSpPr>
        <p:spPr bwMode="auto">
          <a:xfrm>
            <a:off x="2249488" y="193675"/>
            <a:ext cx="521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a:extLst>
              <a:ext uri="{FF2B5EF4-FFF2-40B4-BE49-F238E27FC236}">
                <a16:creationId xmlns:a16="http://schemas.microsoft.com/office/drawing/2014/main" id="{0C1E56E2-FA06-4BB1-9F7F-418D34C0CF03}"/>
              </a:ext>
            </a:extLst>
          </p:cNvPr>
          <p:cNvSpPr txBox="1">
            <a:spLocks noChangeArrowheads="1"/>
          </p:cNvSpPr>
          <p:nvPr/>
        </p:nvSpPr>
        <p:spPr bwMode="auto">
          <a:xfrm>
            <a:off x="228600" y="5715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7" name="TextBox 6">
            <a:extLst>
              <a:ext uri="{FF2B5EF4-FFF2-40B4-BE49-F238E27FC236}">
                <a16:creationId xmlns:a16="http://schemas.microsoft.com/office/drawing/2014/main" id="{0B6B1D5D-4C1A-4422-BB30-F703D9E40068}"/>
              </a:ext>
            </a:extLst>
          </p:cNvPr>
          <p:cNvSpPr txBox="1">
            <a:spLocks noChangeArrowheads="1"/>
          </p:cNvSpPr>
          <p:nvPr/>
        </p:nvSpPr>
        <p:spPr bwMode="auto">
          <a:xfrm>
            <a:off x="3943350" y="1514475"/>
            <a:ext cx="133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u="sng">
                <a:solidFill>
                  <a:srgbClr val="000000"/>
                </a:solidFill>
                <a:latin typeface="Times New Roman" panose="02020603050405020304" pitchFamily="18" charset="0"/>
                <a:cs typeface="Times New Roman" panose="02020603050405020304" pitchFamily="18" charset="0"/>
              </a:rPr>
              <a:t>Nội dung</a:t>
            </a:r>
          </a:p>
        </p:txBody>
      </p:sp>
      <p:sp>
        <p:nvSpPr>
          <p:cNvPr id="8" name="Horizontal Scroll 7">
            <a:extLst>
              <a:ext uri="{FF2B5EF4-FFF2-40B4-BE49-F238E27FC236}">
                <a16:creationId xmlns:a16="http://schemas.microsoft.com/office/drawing/2014/main" id="{C6905727-A2DA-463D-AFA8-DACCB7E25661}"/>
              </a:ext>
            </a:extLst>
          </p:cNvPr>
          <p:cNvSpPr/>
          <p:nvPr/>
        </p:nvSpPr>
        <p:spPr>
          <a:xfrm>
            <a:off x="1943100" y="1884363"/>
            <a:ext cx="5372100" cy="1689100"/>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defTabSz="685800" eaLnBrk="1" fontAlgn="auto" hangingPunct="1">
              <a:spcBef>
                <a:spcPts val="0"/>
              </a:spcBef>
              <a:spcAft>
                <a:spcPts val="0"/>
              </a:spcAft>
              <a:defRPr/>
            </a:pPr>
            <a:r>
              <a:rPr lang="vi-VN" sz="2400">
                <a:solidFill>
                  <a:prstClr val="black"/>
                </a:solidFill>
                <a:latin typeface="Times New Roman" pitchFamily="18" charset="0"/>
                <a:cs typeface="Times New Roman" pitchFamily="18" charset="0"/>
              </a:rPr>
              <a:t>Biểu dương ý thức bảo vệ rừng, sự thông minh và dũng cảm của một công dân nhỏ tuổi.</a:t>
            </a:r>
            <a:endParaRPr lang="en-US" sz="2400" dirty="0">
              <a:solidFill>
                <a:prstClr val="black"/>
              </a:solidFill>
              <a:latin typeface="Times New Roman" pitchFamily="18" charset="0"/>
              <a:cs typeface="Times New Roman" pitchFamily="18" charset="0"/>
            </a:endParaRPr>
          </a:p>
        </p:txBody>
      </p:sp>
      <p:sp>
        <p:nvSpPr>
          <p:cNvPr id="19461" name="TextBox 8">
            <a:extLst>
              <a:ext uri="{FF2B5EF4-FFF2-40B4-BE49-F238E27FC236}">
                <a16:creationId xmlns:a16="http://schemas.microsoft.com/office/drawing/2014/main" id="{68D70CF1-99A8-4FCE-A9DA-46F0E6347EA7}"/>
              </a:ext>
            </a:extLst>
          </p:cNvPr>
          <p:cNvSpPr txBox="1">
            <a:spLocks noChangeArrowheads="1"/>
          </p:cNvSpPr>
          <p:nvPr/>
        </p:nvSpPr>
        <p:spPr bwMode="auto">
          <a:xfrm>
            <a:off x="2249488" y="193675"/>
            <a:ext cx="4913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9462" name="TextBox 13">
            <a:extLst>
              <a:ext uri="{FF2B5EF4-FFF2-40B4-BE49-F238E27FC236}">
                <a16:creationId xmlns:a16="http://schemas.microsoft.com/office/drawing/2014/main" id="{69F338F6-951C-4657-8F44-4559FFEA40B5}"/>
              </a:ext>
            </a:extLst>
          </p:cNvPr>
          <p:cNvSpPr txBox="1">
            <a:spLocks noChangeArrowheads="1"/>
          </p:cNvSpPr>
          <p:nvPr/>
        </p:nvSpPr>
        <p:spPr bwMode="auto">
          <a:xfrm>
            <a:off x="3124200" y="571500"/>
            <a:ext cx="356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1000"/>
                                        <p:tgtEl>
                                          <p:spTgt spid="8">
                                            <p:bg/>
                                          </p:spTgt>
                                        </p:tgtEl>
                                      </p:cBhvr>
                                    </p:animEffect>
                                    <p:anim calcmode="lin" valueType="num">
                                      <p:cBhvr>
                                        <p:cTn id="13" dur="1000" fill="hold"/>
                                        <p:tgtEl>
                                          <p:spTgt spid="8">
                                            <p:bg/>
                                          </p:spTgt>
                                        </p:tgtEl>
                                        <p:attrNameLst>
                                          <p:attrName>ppt_x</p:attrName>
                                        </p:attrNameLst>
                                      </p:cBhvr>
                                      <p:tavLst>
                                        <p:tav tm="0">
                                          <p:val>
                                            <p:strVal val="#ppt_x"/>
                                          </p:val>
                                        </p:tav>
                                        <p:tav tm="100000">
                                          <p:val>
                                            <p:strVal val="#ppt_x"/>
                                          </p:val>
                                        </p:tav>
                                      </p:tavLst>
                                    </p:anim>
                                    <p:anim calcmode="lin" valueType="num">
                                      <p:cBhvr>
                                        <p:cTn id="14" dur="1000" fill="hold"/>
                                        <p:tgtEl>
                                          <p:spTgt spid="8">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a:extLst>
              <a:ext uri="{FF2B5EF4-FFF2-40B4-BE49-F238E27FC236}">
                <a16:creationId xmlns:a16="http://schemas.microsoft.com/office/drawing/2014/main" id="{DAECFDBF-11C7-4422-AADE-28A5E1C81EC2}"/>
              </a:ext>
            </a:extLst>
          </p:cNvPr>
          <p:cNvSpPr txBox="1">
            <a:spLocks noChangeArrowheads="1"/>
          </p:cNvSpPr>
          <p:nvPr/>
        </p:nvSpPr>
        <p:spPr bwMode="auto">
          <a:xfrm>
            <a:off x="269875" y="285750"/>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20483" name="TextBox 4">
            <a:extLst>
              <a:ext uri="{FF2B5EF4-FFF2-40B4-BE49-F238E27FC236}">
                <a16:creationId xmlns:a16="http://schemas.microsoft.com/office/drawing/2014/main" id="{B5B9926E-6C16-47DA-8ABF-BE19A7EA2735}"/>
              </a:ext>
            </a:extLst>
          </p:cNvPr>
          <p:cNvSpPr txBox="1">
            <a:spLocks noChangeArrowheads="1"/>
          </p:cNvSpPr>
          <p:nvPr/>
        </p:nvSpPr>
        <p:spPr bwMode="auto">
          <a:xfrm>
            <a:off x="3124200" y="374650"/>
            <a:ext cx="3886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20484" name="TextBox 6">
            <a:extLst>
              <a:ext uri="{FF2B5EF4-FFF2-40B4-BE49-F238E27FC236}">
                <a16:creationId xmlns:a16="http://schemas.microsoft.com/office/drawing/2014/main" id="{F405EA94-1A8A-4DB7-887C-A541D2EFCDFD}"/>
              </a:ext>
            </a:extLst>
          </p:cNvPr>
          <p:cNvSpPr txBox="1">
            <a:spLocks noChangeArrowheads="1"/>
          </p:cNvSpPr>
          <p:nvPr/>
        </p:nvSpPr>
        <p:spPr bwMode="auto">
          <a:xfrm>
            <a:off x="3543300" y="1036638"/>
            <a:ext cx="2381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sz="2100" u="sng">
                <a:solidFill>
                  <a:srgbClr val="000000"/>
                </a:solidFill>
                <a:latin typeface="Times New Roman" panose="02020603050405020304" pitchFamily="18" charset="0"/>
                <a:cs typeface="Times New Roman" panose="02020603050405020304" pitchFamily="18" charset="0"/>
              </a:rPr>
              <a:t>Luyện đọc diễn cảm</a:t>
            </a:r>
          </a:p>
        </p:txBody>
      </p:sp>
      <p:sp>
        <p:nvSpPr>
          <p:cNvPr id="9" name="Text Box 19">
            <a:extLst>
              <a:ext uri="{FF2B5EF4-FFF2-40B4-BE49-F238E27FC236}">
                <a16:creationId xmlns:a16="http://schemas.microsoft.com/office/drawing/2014/main" id="{02EB96DB-B891-4DCA-835F-FDCE3B01D353}"/>
              </a:ext>
            </a:extLst>
          </p:cNvPr>
          <p:cNvSpPr txBox="1">
            <a:spLocks noChangeArrowheads="1"/>
          </p:cNvSpPr>
          <p:nvPr/>
        </p:nvSpPr>
        <p:spPr bwMode="auto">
          <a:xfrm>
            <a:off x="76200" y="1581150"/>
            <a:ext cx="9067800" cy="33242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defTabSz="685800" eaLnBrk="1" fontAlgn="auto" hangingPunct="1">
              <a:spcBef>
                <a:spcPct val="50000"/>
              </a:spcBef>
              <a:spcAft>
                <a:spcPts val="0"/>
              </a:spcAft>
              <a:defRPr/>
            </a:pPr>
            <a:r>
              <a:rPr lang="vi-VN" sz="2800" dirty="0">
                <a:solidFill>
                  <a:prstClr val="black"/>
                </a:solidFill>
                <a:latin typeface="+mj-lt"/>
              </a:rPr>
              <a:t>   Đêm ấy, lòng em như lửa đốt. Nghe thấy tiếng bành bạch của xe chở trộm gỗ, em lao ra. Chiếc xe tới gần...tơi gần, mắc vào sợi dây chão chăng ngang đường, gỗ văng ra. Bọn trộm đang loay hoay lượm lại gỗ thì xe công an lao tới.</a:t>
            </a:r>
            <a:r>
              <a:rPr lang="en-US" sz="2800" dirty="0">
                <a:solidFill>
                  <a:prstClr val="black"/>
                </a:solidFill>
                <a:latin typeface="+mj-lt"/>
              </a:rPr>
              <a:t> </a:t>
            </a:r>
            <a:r>
              <a:rPr lang="vi-VN" sz="2800" dirty="0">
                <a:solidFill>
                  <a:prstClr val="black"/>
                </a:solidFill>
                <a:latin typeface="+mj-lt"/>
              </a:rPr>
              <a:t>Ba gã trộm đứng khựng lại như rô bốt hết pin. Tiếng còng tay đã vang lên lách cách. Một chú công an vỗ vai em:</a:t>
            </a:r>
          </a:p>
          <a:p>
            <a:pPr defTabSz="685800" eaLnBrk="1" fontAlgn="auto" hangingPunct="1">
              <a:spcBef>
                <a:spcPct val="50000"/>
              </a:spcBef>
              <a:spcAft>
                <a:spcPts val="0"/>
              </a:spcAft>
              <a:defRPr/>
            </a:pPr>
            <a:r>
              <a:rPr lang="vi-VN" sz="2800" dirty="0">
                <a:solidFill>
                  <a:prstClr val="black"/>
                </a:solidFill>
                <a:latin typeface="+mj-lt"/>
              </a:rPr>
              <a:t>- Cháu quả là chàng gác rừng dũng cảm!</a:t>
            </a:r>
            <a:r>
              <a:rPr lang="en-US" sz="2800" dirty="0">
                <a:solidFill>
                  <a:prstClr val="black"/>
                </a:solidFill>
                <a:latin typeface="+mj-lt"/>
              </a:rPr>
              <a:t>    </a:t>
            </a:r>
          </a:p>
        </p:txBody>
      </p:sp>
      <p:sp>
        <p:nvSpPr>
          <p:cNvPr id="20486" name="TextBox 22">
            <a:extLst>
              <a:ext uri="{FF2B5EF4-FFF2-40B4-BE49-F238E27FC236}">
                <a16:creationId xmlns:a16="http://schemas.microsoft.com/office/drawing/2014/main" id="{D68B6173-B78D-434D-AF2E-549373CF43E2}"/>
              </a:ext>
            </a:extLst>
          </p:cNvPr>
          <p:cNvSpPr txBox="1">
            <a:spLocks noChangeArrowheads="1"/>
          </p:cNvSpPr>
          <p:nvPr/>
        </p:nvSpPr>
        <p:spPr bwMode="auto">
          <a:xfrm>
            <a:off x="2249488" y="-19050"/>
            <a:ext cx="4894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id="{C275DABF-D430-4934-A19C-E9FBFEA62217}"/>
              </a:ext>
            </a:extLst>
          </p:cNvPr>
          <p:cNvSpPr txBox="1">
            <a:spLocks noChangeArrowheads="1"/>
          </p:cNvSpPr>
          <p:nvPr/>
        </p:nvSpPr>
        <p:spPr bwMode="auto">
          <a:xfrm>
            <a:off x="228600" y="5715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7" name="TextBox 6">
            <a:extLst>
              <a:ext uri="{FF2B5EF4-FFF2-40B4-BE49-F238E27FC236}">
                <a16:creationId xmlns:a16="http://schemas.microsoft.com/office/drawing/2014/main" id="{C0D397A6-2D00-4D5F-B238-83DE21F65052}"/>
              </a:ext>
            </a:extLst>
          </p:cNvPr>
          <p:cNvSpPr txBox="1">
            <a:spLocks noChangeArrowheads="1"/>
          </p:cNvSpPr>
          <p:nvPr/>
        </p:nvSpPr>
        <p:spPr bwMode="auto">
          <a:xfrm>
            <a:off x="3943350" y="1514475"/>
            <a:ext cx="133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u="sng">
                <a:solidFill>
                  <a:srgbClr val="000000"/>
                </a:solidFill>
                <a:latin typeface="Times New Roman" panose="02020603050405020304" pitchFamily="18" charset="0"/>
                <a:cs typeface="Times New Roman" panose="02020603050405020304" pitchFamily="18" charset="0"/>
              </a:rPr>
              <a:t>Nội dung</a:t>
            </a:r>
          </a:p>
        </p:txBody>
      </p:sp>
      <p:sp>
        <p:nvSpPr>
          <p:cNvPr id="8" name="Horizontal Scroll 7">
            <a:extLst>
              <a:ext uri="{FF2B5EF4-FFF2-40B4-BE49-F238E27FC236}">
                <a16:creationId xmlns:a16="http://schemas.microsoft.com/office/drawing/2014/main" id="{0F47E7D8-2FCD-40EC-A05F-A9307CA3C956}"/>
              </a:ext>
            </a:extLst>
          </p:cNvPr>
          <p:cNvSpPr/>
          <p:nvPr/>
        </p:nvSpPr>
        <p:spPr>
          <a:xfrm>
            <a:off x="1943100" y="1884363"/>
            <a:ext cx="5372100" cy="1689100"/>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defTabSz="685800" eaLnBrk="1" fontAlgn="auto" hangingPunct="1">
              <a:spcBef>
                <a:spcPts val="0"/>
              </a:spcBef>
              <a:spcAft>
                <a:spcPts val="0"/>
              </a:spcAft>
              <a:defRPr/>
            </a:pPr>
            <a:r>
              <a:rPr lang="vi-VN" sz="2400">
                <a:solidFill>
                  <a:prstClr val="black"/>
                </a:solidFill>
                <a:latin typeface="Times New Roman" pitchFamily="18" charset="0"/>
                <a:cs typeface="Times New Roman" pitchFamily="18" charset="0"/>
              </a:rPr>
              <a:t>Biểu dương ý thức bảo vệ rừng, sự thông minh và dũng cảm của một công dân nhỏ tuổi.</a:t>
            </a:r>
            <a:endParaRPr lang="en-US" sz="2400" dirty="0">
              <a:solidFill>
                <a:prstClr val="black"/>
              </a:solidFill>
              <a:latin typeface="Times New Roman" pitchFamily="18" charset="0"/>
              <a:cs typeface="Times New Roman" pitchFamily="18" charset="0"/>
            </a:endParaRPr>
          </a:p>
        </p:txBody>
      </p:sp>
      <p:sp>
        <p:nvSpPr>
          <p:cNvPr id="21509" name="TextBox 8">
            <a:extLst>
              <a:ext uri="{FF2B5EF4-FFF2-40B4-BE49-F238E27FC236}">
                <a16:creationId xmlns:a16="http://schemas.microsoft.com/office/drawing/2014/main" id="{93ADA3C8-E74B-4314-AB70-59CB9D73A44B}"/>
              </a:ext>
            </a:extLst>
          </p:cNvPr>
          <p:cNvSpPr txBox="1">
            <a:spLocks noChangeArrowheads="1"/>
          </p:cNvSpPr>
          <p:nvPr/>
        </p:nvSpPr>
        <p:spPr bwMode="auto">
          <a:xfrm>
            <a:off x="2249488" y="193675"/>
            <a:ext cx="4913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1510" name="TextBox 13">
            <a:extLst>
              <a:ext uri="{FF2B5EF4-FFF2-40B4-BE49-F238E27FC236}">
                <a16:creationId xmlns:a16="http://schemas.microsoft.com/office/drawing/2014/main" id="{70706232-56EA-458E-B32F-C8ADA9CFEF01}"/>
              </a:ext>
            </a:extLst>
          </p:cNvPr>
          <p:cNvSpPr txBox="1">
            <a:spLocks noChangeArrowheads="1"/>
          </p:cNvSpPr>
          <p:nvPr/>
        </p:nvSpPr>
        <p:spPr bwMode="auto">
          <a:xfrm>
            <a:off x="3124200" y="571500"/>
            <a:ext cx="3565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1000"/>
                                        <p:tgtEl>
                                          <p:spTgt spid="8">
                                            <p:bg/>
                                          </p:spTgt>
                                        </p:tgtEl>
                                      </p:cBhvr>
                                    </p:animEffect>
                                    <p:anim calcmode="lin" valueType="num">
                                      <p:cBhvr>
                                        <p:cTn id="13" dur="1000" fill="hold"/>
                                        <p:tgtEl>
                                          <p:spTgt spid="8">
                                            <p:bg/>
                                          </p:spTgt>
                                        </p:tgtEl>
                                        <p:attrNameLst>
                                          <p:attrName>ppt_x</p:attrName>
                                        </p:attrNameLst>
                                      </p:cBhvr>
                                      <p:tavLst>
                                        <p:tav tm="0">
                                          <p:val>
                                            <p:strVal val="#ppt_x"/>
                                          </p:val>
                                        </p:tav>
                                        <p:tav tm="100000">
                                          <p:val>
                                            <p:strVal val="#ppt_x"/>
                                          </p:val>
                                        </p:tav>
                                      </p:tavLst>
                                    </p:anim>
                                    <p:anim calcmode="lin" valueType="num">
                                      <p:cBhvr>
                                        <p:cTn id="14" dur="1000" fill="hold"/>
                                        <p:tgtEl>
                                          <p:spTgt spid="8">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Forest">
            <a:extLst>
              <a:ext uri="{FF2B5EF4-FFF2-40B4-BE49-F238E27FC236}">
                <a16:creationId xmlns:a16="http://schemas.microsoft.com/office/drawing/2014/main" id="{238224A2-EBD7-47B4-AE9B-E57E0761094A}"/>
              </a:ext>
            </a:extLst>
          </p:cNvPr>
          <p:cNvPicPr>
            <a:picLocks noChangeAspect="1" noChangeArrowheads="1"/>
          </p:cNvPicPr>
          <p:nvPr/>
        </p:nvPicPr>
        <p:blipFill>
          <a:blip r:embed="rId2">
            <a:lum bright="22000" contrast="-12000"/>
            <a:extLst>
              <a:ext uri="{28A0092B-C50C-407E-A947-70E740481C1C}">
                <a14:useLocalDpi xmlns:a14="http://schemas.microsoft.com/office/drawing/2010/main" val="0"/>
              </a:ext>
            </a:extLst>
          </a:blip>
          <a:srcRect/>
          <a:stretch>
            <a:fillRect/>
          </a:stretch>
        </p:blipFill>
        <p:spPr bwMode="auto">
          <a:xfrm>
            <a:off x="0" y="-258763"/>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821" name="WordArt 45">
            <a:extLst>
              <a:ext uri="{FF2B5EF4-FFF2-40B4-BE49-F238E27FC236}">
                <a16:creationId xmlns:a16="http://schemas.microsoft.com/office/drawing/2014/main" id="{4F03002E-0485-4190-9B62-92834B2ED8F8}"/>
              </a:ext>
            </a:extLst>
          </p:cNvPr>
          <p:cNvSpPr>
            <a:spLocks noChangeArrowheads="1" noChangeShapeType="1" noTextEdit="1"/>
          </p:cNvSpPr>
          <p:nvPr/>
        </p:nvSpPr>
        <p:spPr bwMode="auto">
          <a:xfrm>
            <a:off x="0" y="0"/>
            <a:ext cx="8610600" cy="4548188"/>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HP001 5 hàng"/>
              </a:rPr>
              <a:t>!Chúc các em chăm ngoan,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repeatCount="indefinite" fill="hold" nodeType="withEffect">
                                  <p:stCondLst>
                                    <p:cond delay="0"/>
                                  </p:stCondLst>
                                  <p:childTnLst>
                                    <p:set>
                                      <p:cBhvr>
                                        <p:cTn id="6" dur="1" fill="hold">
                                          <p:stCondLst>
                                            <p:cond delay="0"/>
                                          </p:stCondLst>
                                        </p:cTn>
                                        <p:tgtEl>
                                          <p:spTgt spid="203821"/>
                                        </p:tgtEl>
                                        <p:attrNameLst>
                                          <p:attrName>style.visibility</p:attrName>
                                        </p:attrNameLst>
                                      </p:cBhvr>
                                      <p:to>
                                        <p:strVal val="visible"/>
                                      </p:to>
                                    </p:set>
                                    <p:animEffect transition="in" filter="circle(in)">
                                      <p:cBhvr>
                                        <p:cTn id="7" dur="10000"/>
                                        <p:tgtEl>
                                          <p:spTgt spid="203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a:extLst>
              <a:ext uri="{FF2B5EF4-FFF2-40B4-BE49-F238E27FC236}">
                <a16:creationId xmlns:a16="http://schemas.microsoft.com/office/drawing/2014/main" id="{187AA955-1093-4D2F-8107-426844A9D422}"/>
              </a:ext>
            </a:extLst>
          </p:cNvPr>
          <p:cNvSpPr txBox="1">
            <a:spLocks noChangeArrowheads="1"/>
          </p:cNvSpPr>
          <p:nvPr/>
        </p:nvSpPr>
        <p:spPr bwMode="auto">
          <a:xfrm>
            <a:off x="0" y="4222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a:latin typeface="Times New Roman" panose="02020603050405020304" pitchFamily="18" charset="0"/>
                <a:cs typeface="Times New Roman" panose="02020603050405020304" pitchFamily="18" charset="0"/>
              </a:rPr>
              <a:t>Tập đọc</a:t>
            </a:r>
          </a:p>
        </p:txBody>
      </p:sp>
      <p:sp>
        <p:nvSpPr>
          <p:cNvPr id="6148" name="WordArt 5">
            <a:extLst>
              <a:ext uri="{FF2B5EF4-FFF2-40B4-BE49-F238E27FC236}">
                <a16:creationId xmlns:a16="http://schemas.microsoft.com/office/drawing/2014/main" id="{4219144C-41C1-4E19-B633-1B90053432A1}"/>
              </a:ext>
            </a:extLst>
          </p:cNvPr>
          <p:cNvSpPr>
            <a:spLocks noChangeArrowheads="1" noChangeShapeType="1" noTextEdit="1"/>
          </p:cNvSpPr>
          <p:nvPr/>
        </p:nvSpPr>
        <p:spPr bwMode="auto">
          <a:xfrm>
            <a:off x="2047875" y="1809750"/>
            <a:ext cx="4200525" cy="3937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pic>
        <p:nvPicPr>
          <p:cNvPr id="2" name="Picture 31" descr="4b986fdc_2c47d7a2_10wiji1_jpg">
            <a:extLst>
              <a:ext uri="{FF2B5EF4-FFF2-40B4-BE49-F238E27FC236}">
                <a16:creationId xmlns:a16="http://schemas.microsoft.com/office/drawing/2014/main" id="{833A05D7-38F0-49DF-B4B2-5441EF5CBA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0"/>
            <a:ext cx="990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1" descr="4b986fdc_2c47d7a2_10wiji1_jpg">
            <a:extLst>
              <a:ext uri="{FF2B5EF4-FFF2-40B4-BE49-F238E27FC236}">
                <a16:creationId xmlns:a16="http://schemas.microsoft.com/office/drawing/2014/main" id="{CC0FDB34-C659-4C05-9502-BAA3A6520C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171950"/>
            <a:ext cx="1066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8">
            <a:extLst>
              <a:ext uri="{FF2B5EF4-FFF2-40B4-BE49-F238E27FC236}">
                <a16:creationId xmlns:a16="http://schemas.microsoft.com/office/drawing/2014/main" id="{57C44B75-9842-4D5A-A893-C82E929ADB45}"/>
              </a:ext>
            </a:extLst>
          </p:cNvPr>
          <p:cNvSpPr txBox="1">
            <a:spLocks noChangeArrowheads="1"/>
          </p:cNvSpPr>
          <p:nvPr/>
        </p:nvSpPr>
        <p:spPr bwMode="auto">
          <a:xfrm>
            <a:off x="2155825" y="-19050"/>
            <a:ext cx="5921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imes New Roman" panose="02020603050405020304" pitchFamily="18" charset="0"/>
                <a:cs typeface="Times New Roman" panose="02020603050405020304" pitchFamily="18" charset="0"/>
              </a:rPr>
              <a:t>Thứ </a:t>
            </a:r>
            <a:r>
              <a:rPr lang="vi-VN" altLang="en-US" sz="2400">
                <a:solidFill>
                  <a:srgbClr val="000000"/>
                </a:solidFill>
                <a:latin typeface="Times New Roman" panose="02020603050405020304" pitchFamily="18" charset="0"/>
                <a:cs typeface="Times New Roman" panose="02020603050405020304" pitchFamily="18" charset="0"/>
              </a:rPr>
              <a:t>hai</a:t>
            </a:r>
            <a:r>
              <a:rPr lang="en-US" altLang="en-US" sz="2400">
                <a:solidFill>
                  <a:srgbClr val="000000"/>
                </a:solidFill>
                <a:latin typeface="Times New Roman" panose="02020603050405020304" pitchFamily="18" charset="0"/>
                <a:cs typeface="Times New Roman" panose="02020603050405020304" pitchFamily="18" charset="0"/>
              </a:rPr>
              <a:t> ngày </a:t>
            </a:r>
            <a:r>
              <a:rPr lang="vi-VN" altLang="en-US" sz="2400">
                <a:solidFill>
                  <a:srgbClr val="000000"/>
                </a:solidFill>
                <a:latin typeface="Times New Roman" panose="02020603050405020304" pitchFamily="18" charset="0"/>
                <a:cs typeface="Times New Roman" panose="02020603050405020304" pitchFamily="18" charset="0"/>
              </a:rPr>
              <a:t>24</a:t>
            </a:r>
            <a:r>
              <a:rPr lang="en-US" altLang="en-US" sz="2400">
                <a:solidFill>
                  <a:srgbClr val="000000"/>
                </a:solidFill>
                <a:latin typeface="Times New Roman" panose="02020603050405020304" pitchFamily="18" charset="0"/>
                <a:cs typeface="Times New Roman" panose="02020603050405020304" pitchFamily="18" charset="0"/>
              </a:rPr>
              <a:t> tháng </a:t>
            </a:r>
            <a:r>
              <a:rPr lang="vi-VN" altLang="en-US" sz="2400">
                <a:solidFill>
                  <a:srgbClr val="000000"/>
                </a:solidFill>
                <a:latin typeface="Times New Roman" panose="02020603050405020304" pitchFamily="18" charset="0"/>
                <a:cs typeface="Times New Roman" panose="02020603050405020304" pitchFamily="18" charset="0"/>
              </a:rPr>
              <a:t>11</a:t>
            </a:r>
            <a:r>
              <a:rPr lang="en-US" altLang="en-US" sz="2400">
                <a:solidFill>
                  <a:srgbClr val="000000"/>
                </a:solidFill>
                <a:latin typeface="Times New Roman" panose="02020603050405020304" pitchFamily="18" charset="0"/>
                <a:cs typeface="Times New Roman" panose="02020603050405020304" pitchFamily="18" charset="0"/>
              </a:rPr>
              <a:t> năm </a:t>
            </a:r>
            <a:r>
              <a:rPr lang="vi-VN" altLang="en-US" sz="2400">
                <a:solidFill>
                  <a:srgbClr val="000000"/>
                </a:solidFill>
                <a:latin typeface="Times New Roman" panose="02020603050405020304" pitchFamily="18" charset="0"/>
                <a:cs typeface="Times New Roman" panose="02020603050405020304" pitchFamily="18" charset="0"/>
              </a:rPr>
              <a:t>2021</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1000"/>
                                        <p:tgtEl>
                                          <p:spTgt spid="6148"/>
                                        </p:tgtEl>
                                      </p:cBhvr>
                                    </p:animEffect>
                                    <p:anim calcmode="lin" valueType="num">
                                      <p:cBhvr>
                                        <p:cTn id="14" dur="1000" fill="hold"/>
                                        <p:tgtEl>
                                          <p:spTgt spid="6148"/>
                                        </p:tgtEl>
                                        <p:attrNameLst>
                                          <p:attrName>ppt_x</p:attrName>
                                        </p:attrNameLst>
                                      </p:cBhvr>
                                      <p:tavLst>
                                        <p:tav tm="0">
                                          <p:val>
                                            <p:strVal val="#ppt_x"/>
                                          </p:val>
                                        </p:tav>
                                        <p:tav tm="100000">
                                          <p:val>
                                            <p:strVal val="#ppt_x"/>
                                          </p:val>
                                        </p:tav>
                                      </p:tavLst>
                                    </p:anim>
                                    <p:anim calcmode="lin" valueType="num">
                                      <p:cBhvr>
                                        <p:cTn id="15"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a:extLst>
              <a:ext uri="{FF2B5EF4-FFF2-40B4-BE49-F238E27FC236}">
                <a16:creationId xmlns:a16="http://schemas.microsoft.com/office/drawing/2014/main" id="{E677A6CA-631C-437E-AB28-77611FD5A9EC}"/>
              </a:ext>
            </a:extLst>
          </p:cNvPr>
          <p:cNvSpPr txBox="1">
            <a:spLocks noChangeArrowheads="1"/>
          </p:cNvSpPr>
          <p:nvPr/>
        </p:nvSpPr>
        <p:spPr bwMode="auto">
          <a:xfrm>
            <a:off x="0" y="40005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a:latin typeface="Times New Roman" panose="02020603050405020304" pitchFamily="18" charset="0"/>
                <a:cs typeface="Times New Roman" panose="02020603050405020304" pitchFamily="18" charset="0"/>
              </a:rPr>
              <a:t>Tập đọc</a:t>
            </a:r>
          </a:p>
        </p:txBody>
      </p:sp>
      <p:sp>
        <p:nvSpPr>
          <p:cNvPr id="7171" name="Text Box 9">
            <a:extLst>
              <a:ext uri="{FF2B5EF4-FFF2-40B4-BE49-F238E27FC236}">
                <a16:creationId xmlns:a16="http://schemas.microsoft.com/office/drawing/2014/main" id="{367A79A4-DEB4-48C5-B4C1-49212660C59E}"/>
              </a:ext>
            </a:extLst>
          </p:cNvPr>
          <p:cNvSpPr txBox="1">
            <a:spLocks noChangeArrowheads="1"/>
          </p:cNvSpPr>
          <p:nvPr/>
        </p:nvSpPr>
        <p:spPr bwMode="auto">
          <a:xfrm>
            <a:off x="0" y="0"/>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latin typeface="Times New Roman" panose="02020603050405020304" pitchFamily="18" charset="0"/>
                <a:cs typeface="Times New Roman" panose="02020603050405020304" pitchFamily="18" charset="0"/>
              </a:rPr>
              <a:t>Thứ </a:t>
            </a:r>
            <a:r>
              <a:rPr lang="vi-VN" altLang="en-US" sz="2400">
                <a:latin typeface="Times New Roman" panose="02020603050405020304" pitchFamily="18" charset="0"/>
                <a:cs typeface="Times New Roman" panose="02020603050405020304" pitchFamily="18" charset="0"/>
              </a:rPr>
              <a:t>tư</a:t>
            </a:r>
            <a:r>
              <a:rPr lang="en-US" altLang="en-US" sz="2400">
                <a:latin typeface="Times New Roman" panose="02020603050405020304" pitchFamily="18" charset="0"/>
                <a:cs typeface="Times New Roman" panose="02020603050405020304" pitchFamily="18" charset="0"/>
              </a:rPr>
              <a:t> ngày </a:t>
            </a:r>
            <a:r>
              <a:rPr lang="vi-VN" altLang="en-US" sz="2400">
                <a:latin typeface="Times New Roman" panose="02020603050405020304" pitchFamily="18" charset="0"/>
                <a:cs typeface="Times New Roman" panose="02020603050405020304" pitchFamily="18" charset="0"/>
              </a:rPr>
              <a:t>24</a:t>
            </a:r>
            <a:r>
              <a:rPr lang="en-US" altLang="en-US" sz="2400">
                <a:latin typeface="Times New Roman" panose="02020603050405020304" pitchFamily="18" charset="0"/>
                <a:cs typeface="Times New Roman" panose="02020603050405020304" pitchFamily="18" charset="0"/>
              </a:rPr>
              <a:t> tháng 11 năm </a:t>
            </a:r>
            <a:r>
              <a:rPr lang="vi-VN" altLang="en-US" sz="2400">
                <a:latin typeface="Times New Roman" panose="02020603050405020304" pitchFamily="18" charset="0"/>
                <a:cs typeface="Times New Roman" panose="02020603050405020304" pitchFamily="18" charset="0"/>
              </a:rPr>
              <a:t>2021</a:t>
            </a:r>
            <a:endParaRPr lang="en-US" altLang="en-US" sz="2400">
              <a:latin typeface="Times New Roman" panose="02020603050405020304" pitchFamily="18" charset="0"/>
              <a:cs typeface="Times New Roman" panose="02020603050405020304" pitchFamily="18" charset="0"/>
            </a:endParaRPr>
          </a:p>
        </p:txBody>
      </p:sp>
      <p:pic>
        <p:nvPicPr>
          <p:cNvPr id="149517" name="Picture 13" descr="Bao ve rung">
            <a:hlinkClick r:id="rId2" action="ppaction://hlinksldjump"/>
            <a:extLst>
              <a:ext uri="{FF2B5EF4-FFF2-40B4-BE49-F238E27FC236}">
                <a16:creationId xmlns:a16="http://schemas.microsoft.com/office/drawing/2014/main" id="{E274ACF8-D3D3-4D82-ACC1-8FA2D4688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91440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077468-8D0D-40E7-B1A3-FE3229665831}"/>
              </a:ext>
            </a:extLst>
          </p:cNvPr>
          <p:cNvSpPr txBox="1">
            <a:spLocks noChangeArrowheads="1"/>
          </p:cNvSpPr>
          <p:nvPr/>
        </p:nvSpPr>
        <p:spPr bwMode="auto">
          <a:xfrm>
            <a:off x="2971800" y="361950"/>
            <a:ext cx="350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Người gác rừng tí hon</a:t>
            </a:r>
            <a:endParaRPr lang="en-US" altLang="en-US" sz="2400" b="1">
              <a:solidFill>
                <a:srgbClr val="FF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9517"/>
                                        </p:tgtEl>
                                        <p:attrNameLst>
                                          <p:attrName>style.visibility</p:attrName>
                                        </p:attrNameLst>
                                      </p:cBhvr>
                                      <p:to>
                                        <p:strVal val="visible"/>
                                      </p:to>
                                    </p:set>
                                    <p:anim calcmode="lin" valueType="num">
                                      <p:cBhvr>
                                        <p:cTn id="7" dur="2000" fill="hold"/>
                                        <p:tgtEl>
                                          <p:spTgt spid="149517"/>
                                        </p:tgtEl>
                                        <p:attrNameLst>
                                          <p:attrName>ppt_w</p:attrName>
                                        </p:attrNameLst>
                                      </p:cBhvr>
                                      <p:tavLst>
                                        <p:tav tm="0">
                                          <p:val>
                                            <p:fltVal val="0"/>
                                          </p:val>
                                        </p:tav>
                                        <p:tav tm="100000">
                                          <p:val>
                                            <p:strVal val="#ppt_w"/>
                                          </p:val>
                                        </p:tav>
                                      </p:tavLst>
                                    </p:anim>
                                    <p:anim calcmode="lin" valueType="num">
                                      <p:cBhvr>
                                        <p:cTn id="8" dur="2000" fill="hold"/>
                                        <p:tgtEl>
                                          <p:spTgt spid="149517"/>
                                        </p:tgtEl>
                                        <p:attrNameLst>
                                          <p:attrName>ppt_h</p:attrName>
                                        </p:attrNameLst>
                                      </p:cBhvr>
                                      <p:tavLst>
                                        <p:tav tm="0">
                                          <p:val>
                                            <p:fltVal val="0"/>
                                          </p:val>
                                        </p:tav>
                                        <p:tav tm="100000">
                                          <p:val>
                                            <p:strVal val="#ppt_h"/>
                                          </p:val>
                                        </p:tav>
                                      </p:tavLst>
                                    </p:anim>
                                    <p:anim calcmode="lin" valueType="num">
                                      <p:cBhvr>
                                        <p:cTn id="9" dur="2000" fill="hold"/>
                                        <p:tgtEl>
                                          <p:spTgt spid="14951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95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F142804A-F1AC-4ED3-8D08-1A5B1780CD00}"/>
              </a:ext>
            </a:extLst>
          </p:cNvPr>
          <p:cNvSpPr txBox="1">
            <a:spLocks noChangeArrowheads="1"/>
          </p:cNvSpPr>
          <p:nvPr/>
        </p:nvSpPr>
        <p:spPr bwMode="auto">
          <a:xfrm>
            <a:off x="2249488" y="1588"/>
            <a:ext cx="521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8195" name="TextBox 3">
            <a:extLst>
              <a:ext uri="{FF2B5EF4-FFF2-40B4-BE49-F238E27FC236}">
                <a16:creationId xmlns:a16="http://schemas.microsoft.com/office/drawing/2014/main" id="{5E000C20-178F-44A5-9629-16EF92669F11}"/>
              </a:ext>
            </a:extLst>
          </p:cNvPr>
          <p:cNvSpPr txBox="1">
            <a:spLocks noChangeArrowheads="1"/>
          </p:cNvSpPr>
          <p:nvPr/>
        </p:nvSpPr>
        <p:spPr bwMode="auto">
          <a:xfrm>
            <a:off x="152400" y="361950"/>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8196" name="TextBox 4">
            <a:extLst>
              <a:ext uri="{FF2B5EF4-FFF2-40B4-BE49-F238E27FC236}">
                <a16:creationId xmlns:a16="http://schemas.microsoft.com/office/drawing/2014/main" id="{2D6B524E-2A71-4FFF-B367-4A7D467B16BA}"/>
              </a:ext>
            </a:extLst>
          </p:cNvPr>
          <p:cNvSpPr txBox="1">
            <a:spLocks noChangeArrowheads="1"/>
          </p:cNvSpPr>
          <p:nvPr/>
        </p:nvSpPr>
        <p:spPr bwMode="auto">
          <a:xfrm>
            <a:off x="2971800" y="361950"/>
            <a:ext cx="350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5F5389A-52DD-4E32-B47D-6A98C16B27D8}"/>
              </a:ext>
            </a:extLst>
          </p:cNvPr>
          <p:cNvSpPr txBox="1">
            <a:spLocks noChangeArrowheads="1"/>
          </p:cNvSpPr>
          <p:nvPr/>
        </p:nvSpPr>
        <p:spPr bwMode="auto">
          <a:xfrm>
            <a:off x="2097088" y="1282700"/>
            <a:ext cx="149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u="sng">
                <a:solidFill>
                  <a:srgbClr val="000000"/>
                </a:solidFill>
                <a:latin typeface="Times New Roman" panose="02020603050405020304" pitchFamily="18" charset="0"/>
                <a:cs typeface="Times New Roman" panose="02020603050405020304" pitchFamily="18" charset="0"/>
              </a:rPr>
              <a:t>Luyện đọc</a:t>
            </a:r>
          </a:p>
        </p:txBody>
      </p:sp>
      <p:sp>
        <p:nvSpPr>
          <p:cNvPr id="7" name="TextBox 6">
            <a:extLst>
              <a:ext uri="{FF2B5EF4-FFF2-40B4-BE49-F238E27FC236}">
                <a16:creationId xmlns:a16="http://schemas.microsoft.com/office/drawing/2014/main" id="{679F4F14-EBFE-4F82-904E-99F72081C90A}"/>
              </a:ext>
            </a:extLst>
          </p:cNvPr>
          <p:cNvSpPr txBox="1">
            <a:spLocks noChangeArrowheads="1"/>
          </p:cNvSpPr>
          <p:nvPr/>
        </p:nvSpPr>
        <p:spPr bwMode="auto">
          <a:xfrm>
            <a:off x="5600700" y="12827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u="sng">
                <a:solidFill>
                  <a:srgbClr val="000000"/>
                </a:solidFill>
                <a:latin typeface="Times New Roman" panose="02020603050405020304" pitchFamily="18" charset="0"/>
                <a:cs typeface="Times New Roman" panose="02020603050405020304" pitchFamily="18" charset="0"/>
              </a:rPr>
              <a:t>Từ ngữ</a:t>
            </a:r>
          </a:p>
        </p:txBody>
      </p:sp>
      <p:cxnSp>
        <p:nvCxnSpPr>
          <p:cNvPr id="9" name="Straight Connector 8">
            <a:extLst>
              <a:ext uri="{FF2B5EF4-FFF2-40B4-BE49-F238E27FC236}">
                <a16:creationId xmlns:a16="http://schemas.microsoft.com/office/drawing/2014/main" id="{CDC613D3-3B65-4768-B608-49BA6D994616}"/>
              </a:ext>
            </a:extLst>
          </p:cNvPr>
          <p:cNvCxnSpPr/>
          <p:nvPr/>
        </p:nvCxnSpPr>
        <p:spPr>
          <a:xfrm>
            <a:off x="5334000" y="1485900"/>
            <a:ext cx="0" cy="3038475"/>
          </a:xfrm>
          <a:prstGeom prst="line">
            <a:avLst/>
          </a:prstGeom>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B0BADC37-1FAD-4B23-8A47-D1CBE3E5ED61}"/>
              </a:ext>
            </a:extLst>
          </p:cNvPr>
          <p:cNvSpPr txBox="1">
            <a:spLocks noChangeArrowheads="1"/>
          </p:cNvSpPr>
          <p:nvPr/>
        </p:nvSpPr>
        <p:spPr bwMode="auto">
          <a:xfrm>
            <a:off x="2228850" y="1616075"/>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loanh quanh</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ADA95C-D903-4D34-96C9-9494C6C81823}"/>
              </a:ext>
            </a:extLst>
          </p:cNvPr>
          <p:cNvSpPr txBox="1">
            <a:spLocks noChangeArrowheads="1"/>
          </p:cNvSpPr>
          <p:nvPr/>
        </p:nvSpPr>
        <p:spPr bwMode="auto">
          <a:xfrm>
            <a:off x="2228850" y="192722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dây chão</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77BF444-0B8D-4CCB-9508-971F2D78A551}"/>
              </a:ext>
            </a:extLst>
          </p:cNvPr>
          <p:cNvSpPr txBox="1">
            <a:spLocks noChangeArrowheads="1"/>
          </p:cNvSpPr>
          <p:nvPr/>
        </p:nvSpPr>
        <p:spPr bwMode="auto">
          <a:xfrm>
            <a:off x="2228850" y="2246313"/>
            <a:ext cx="138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loay hoay</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5ED605-49FD-4524-A4DE-31B3D6044DE8}"/>
              </a:ext>
            </a:extLst>
          </p:cNvPr>
          <p:cNvSpPr txBox="1">
            <a:spLocks noChangeArrowheads="1"/>
          </p:cNvSpPr>
          <p:nvPr/>
        </p:nvSpPr>
        <p:spPr bwMode="auto">
          <a:xfrm>
            <a:off x="5635625" y="1787525"/>
            <a:ext cx="1014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Rô bốt</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37E3FC3-CA49-49B0-A23B-E92FA016B46E}"/>
              </a:ext>
            </a:extLst>
          </p:cNvPr>
          <p:cNvSpPr txBox="1">
            <a:spLocks noChangeArrowheads="1"/>
          </p:cNvSpPr>
          <p:nvPr/>
        </p:nvSpPr>
        <p:spPr bwMode="auto">
          <a:xfrm>
            <a:off x="5635625" y="2095500"/>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còng tay</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35" name="Line 49">
            <a:extLst>
              <a:ext uri="{FF2B5EF4-FFF2-40B4-BE49-F238E27FC236}">
                <a16:creationId xmlns:a16="http://schemas.microsoft.com/office/drawing/2014/main" id="{C444B571-017F-4D1D-A2EE-7801390E7BFA}"/>
              </a:ext>
            </a:extLst>
          </p:cNvPr>
          <p:cNvSpPr>
            <a:spLocks noChangeShapeType="1"/>
          </p:cNvSpPr>
          <p:nvPr/>
        </p:nvSpPr>
        <p:spPr bwMode="auto">
          <a:xfrm flipH="1">
            <a:off x="2562225" y="2743200"/>
            <a:ext cx="114300" cy="285750"/>
          </a:xfrm>
          <a:prstGeom prst="line">
            <a:avLst/>
          </a:prstGeom>
          <a:noFill/>
          <a:ln w="28575">
            <a:solidFill>
              <a:srgbClr val="CC0000"/>
            </a:solidFill>
            <a:round/>
            <a:headEnd/>
            <a:tailEnd/>
          </a:ln>
        </p:spPr>
        <p:txBody>
          <a:bodyPr/>
          <a:lstStyle/>
          <a:p>
            <a:pPr defTabSz="685800" eaLnBrk="1" fontAlgn="auto" hangingPunct="1">
              <a:spcBef>
                <a:spcPts val="0"/>
              </a:spcBef>
              <a:spcAft>
                <a:spcPts val="0"/>
              </a:spcAft>
              <a:defRPr/>
            </a:pPr>
            <a:endParaRPr lang="en-US" sz="1350">
              <a:solidFill>
                <a:prstClr val="black"/>
              </a:solidFill>
              <a:latin typeface="Calibri"/>
              <a:cs typeface="+mn-cs"/>
            </a:endParaRPr>
          </a:p>
        </p:txBody>
      </p:sp>
      <p:sp>
        <p:nvSpPr>
          <p:cNvPr id="24" name="TextBox 23">
            <a:extLst>
              <a:ext uri="{FF2B5EF4-FFF2-40B4-BE49-F238E27FC236}">
                <a16:creationId xmlns:a16="http://schemas.microsoft.com/office/drawing/2014/main" id="{392A500C-50ED-48F4-AA04-9624E5C4D8BF}"/>
              </a:ext>
            </a:extLst>
          </p:cNvPr>
          <p:cNvSpPr txBox="1">
            <a:spLocks noChangeArrowheads="1"/>
          </p:cNvSpPr>
          <p:nvPr/>
        </p:nvSpPr>
        <p:spPr bwMode="auto">
          <a:xfrm>
            <a:off x="5659438" y="2414588"/>
            <a:ext cx="173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sợi dây chão</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5" name="Text Box 11">
            <a:extLst>
              <a:ext uri="{FF2B5EF4-FFF2-40B4-BE49-F238E27FC236}">
                <a16:creationId xmlns:a16="http://schemas.microsoft.com/office/drawing/2014/main" id="{A47C4C03-1430-49A9-9387-43C212296659}"/>
              </a:ext>
            </a:extLst>
          </p:cNvPr>
          <p:cNvSpPr txBox="1">
            <a:spLocks noChangeArrowheads="1"/>
          </p:cNvSpPr>
          <p:nvPr/>
        </p:nvSpPr>
        <p:spPr bwMode="auto">
          <a:xfrm>
            <a:off x="609600" y="2635250"/>
            <a:ext cx="4800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 Hai ngày nay đâu có đoàn khách tham quan nào?</a:t>
            </a:r>
          </a:p>
          <a:p>
            <a:pPr eaLnBrk="1" hangingPunct="1"/>
            <a:r>
              <a:rPr lang="en-US" altLang="en-US" sz="2400">
                <a:latin typeface="Times New Roman" panose="02020603050405020304" pitchFamily="18" charset="0"/>
                <a:cs typeface="Times New Roman" panose="02020603050405020304" pitchFamily="18" charset="0"/>
              </a:rPr>
              <a:t>+ Mày đã dặn lão Sáu Bơ tối đánh xe ra bìa rừng chưa?</a:t>
            </a:r>
          </a:p>
        </p:txBody>
      </p:sp>
      <p:sp>
        <p:nvSpPr>
          <p:cNvPr id="26" name="Line 49">
            <a:extLst>
              <a:ext uri="{FF2B5EF4-FFF2-40B4-BE49-F238E27FC236}">
                <a16:creationId xmlns:a16="http://schemas.microsoft.com/office/drawing/2014/main" id="{ED6A2319-1892-46B9-BF81-7B196D80E8E5}"/>
              </a:ext>
            </a:extLst>
          </p:cNvPr>
          <p:cNvSpPr>
            <a:spLocks noChangeShapeType="1"/>
          </p:cNvSpPr>
          <p:nvPr/>
        </p:nvSpPr>
        <p:spPr bwMode="auto">
          <a:xfrm flipH="1">
            <a:off x="3797300" y="3481388"/>
            <a:ext cx="114300" cy="285750"/>
          </a:xfrm>
          <a:prstGeom prst="line">
            <a:avLst/>
          </a:prstGeom>
          <a:noFill/>
          <a:ln w="28575">
            <a:solidFill>
              <a:srgbClr val="CC0000"/>
            </a:solidFill>
            <a:round/>
            <a:headEnd/>
            <a:tailEnd/>
          </a:ln>
        </p:spPr>
        <p:txBody>
          <a:bodyPr/>
          <a:lstStyle/>
          <a:p>
            <a:pPr defTabSz="685800" eaLnBrk="1" fontAlgn="auto" hangingPunct="1">
              <a:spcBef>
                <a:spcPts val="0"/>
              </a:spcBef>
              <a:spcAft>
                <a:spcPts val="0"/>
              </a:spcAft>
              <a:defRPr/>
            </a:pPr>
            <a:endParaRPr lang="en-US" sz="1350">
              <a:solidFill>
                <a:prstClr val="black"/>
              </a:solidFill>
              <a:latin typeface="Calibri"/>
              <a:cs typeface="+mn-cs"/>
            </a:endParaRPr>
          </a:p>
        </p:txBody>
      </p:sp>
      <p:pic>
        <p:nvPicPr>
          <p:cNvPr id="27" name="Picture 3" descr="Toyota_Robot_at_Toyota_Kaikan">
            <a:extLst>
              <a:ext uri="{FF2B5EF4-FFF2-40B4-BE49-F238E27FC236}">
                <a16:creationId xmlns:a16="http://schemas.microsoft.com/office/drawing/2014/main" id="{D32C7331-5145-4958-B69C-F0CC5A347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90750"/>
            <a:ext cx="3352800" cy="256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4" descr="small_nvn_1193884615">
            <a:extLst>
              <a:ext uri="{FF2B5EF4-FFF2-40B4-BE49-F238E27FC236}">
                <a16:creationId xmlns:a16="http://schemas.microsoft.com/office/drawing/2014/main" id="{D3AA30EE-9CFC-4BEB-84F2-04B35454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09850"/>
            <a:ext cx="3352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images1488552_kaoxuongvaodao[1]">
            <a:hlinkClick r:id="rId4" action="ppaction://hlinksldjump"/>
            <a:extLst>
              <a:ext uri="{FF2B5EF4-FFF2-40B4-BE49-F238E27FC236}">
                <a16:creationId xmlns:a16="http://schemas.microsoft.com/office/drawing/2014/main" id="{12EE2744-56A6-4D27-9737-7EBD80433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25" y="2879725"/>
            <a:ext cx="3355975"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nodeType="afterGroup">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nodeType="afterGroup">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5"/>
                                        </p:tgtEl>
                                        <p:attrNameLst>
                                          <p:attrName>style.visibility</p:attrName>
                                        </p:attrNameLst>
                                      </p:cBhvr>
                                      <p:to>
                                        <p:strVal val="visible"/>
                                      </p:to>
                                    </p:set>
                                    <p:anim calcmode="discrete" valueType="clr">
                                      <p:cBhvr override="childStyle">
                                        <p:cTn id="3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5"/>
                                        </p:tgtEl>
                                        <p:attrNameLst>
                                          <p:attrName>fillcolor</p:attrName>
                                        </p:attrNameLst>
                                      </p:cBhvr>
                                      <p:tavLst>
                                        <p:tav tm="0">
                                          <p:val>
                                            <p:clrVal>
                                              <a:schemeClr val="accent2"/>
                                            </p:clrVal>
                                          </p:val>
                                        </p:tav>
                                        <p:tav tm="50000">
                                          <p:val>
                                            <p:clrVal>
                                              <a:schemeClr val="hlink"/>
                                            </p:clrVal>
                                          </p:val>
                                        </p:tav>
                                      </p:tavLst>
                                    </p:anim>
                                    <p:set>
                                      <p:cBhvr>
                                        <p:cTn id="34" dur="80"/>
                                        <p:tgtEl>
                                          <p:spTgt spid="25"/>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childTnLst>
                          </p:cTn>
                        </p:par>
                        <p:par>
                          <p:cTn id="40" fill="hold" nodeType="afterGroup">
                            <p:stCondLst>
                              <p:cond delay="2000"/>
                            </p:stCondLst>
                            <p:childTnLst>
                              <p:par>
                                <p:cTn id="41" presetID="21" presetClass="entr" presetSubtype="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heel(1)">
                                      <p:cBhvr>
                                        <p:cTn id="43" dur="2000"/>
                                        <p:tgtEl>
                                          <p:spTgt spid="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nodeType="clickEffect">
                                  <p:stCondLst>
                                    <p:cond delay="0"/>
                                  </p:stCondLst>
                                  <p:childTnLst>
                                    <p:animEffect transition="out" filter="blinds(horizontal)">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nodeType="afterGroup">
                            <p:stCondLst>
                              <p:cond delay="500"/>
                            </p:stCondLst>
                            <p:childTnLst>
                              <p:par>
                                <p:cTn id="65" presetID="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nodeType="clickEffect">
                                  <p:stCondLst>
                                    <p:cond delay="0"/>
                                  </p:stCondLst>
                                  <p:childTnLst>
                                    <p:animEffect transition="out" filter="blinds(horizontal)">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1000"/>
                            </p:stCondLst>
                            <p:childTnLst>
                              <p:par>
                                <p:cTn id="82" presetID="42"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xit" presetSubtype="10" fill="hold" nodeType="clickEffect">
                                  <p:stCondLst>
                                    <p:cond delay="0"/>
                                  </p:stCondLst>
                                  <p:childTnLst>
                                    <p:animEffect transition="out" filter="blinds(horizontal)">
                                      <p:cBhvr>
                                        <p:cTn id="90" dur="500"/>
                                        <p:tgtEl>
                                          <p:spTgt spid="39"/>
                                        </p:tgtEl>
                                      </p:cBhvr>
                                    </p:animEffect>
                                    <p:set>
                                      <p:cBhvr>
                                        <p:cTn id="9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6" grpId="0"/>
      <p:bldP spid="17"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rừng5">
            <a:extLst>
              <a:ext uri="{FF2B5EF4-FFF2-40B4-BE49-F238E27FC236}">
                <a16:creationId xmlns:a16="http://schemas.microsoft.com/office/drawing/2014/main" id="{B3BB4195-2B73-42A9-81AE-2A7075A80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0"/>
            <a:ext cx="4500563" cy="2665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1" name="Picture 3" descr="mua rừng">
            <a:extLst>
              <a:ext uri="{FF2B5EF4-FFF2-40B4-BE49-F238E27FC236}">
                <a16:creationId xmlns:a16="http://schemas.microsoft.com/office/drawing/2014/main" id="{039744B1-C6E8-4E67-AF19-DB46CA624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2679700"/>
            <a:ext cx="4557712" cy="246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Picture 4" descr="Rừng cúc phương">
            <a:extLst>
              <a:ext uri="{FF2B5EF4-FFF2-40B4-BE49-F238E27FC236}">
                <a16:creationId xmlns:a16="http://schemas.microsoft.com/office/drawing/2014/main" id="{80BC8ED6-190D-4596-9FE3-351EBE45A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5725"/>
            <a:ext cx="4572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Ảnh rừng">
            <a:extLst>
              <a:ext uri="{FF2B5EF4-FFF2-40B4-BE49-F238E27FC236}">
                <a16:creationId xmlns:a16="http://schemas.microsoft.com/office/drawing/2014/main" id="{81B8EABB-234B-4462-A324-60A05BA3E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0"/>
            <a:ext cx="447675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wedge">
                                      <p:cBhvr>
                                        <p:cTn id="7" dur="2000"/>
                                        <p:tgtEl>
                                          <p:spTgt spid="119813"/>
                                        </p:tgtEl>
                                      </p:cBhvr>
                                    </p:animEffect>
                                  </p:childTnLst>
                                </p:cTn>
                              </p:par>
                              <p:par>
                                <p:cTn id="8" presetID="20" presetClass="entr" presetSubtype="0" fill="hold" nodeType="withEffect">
                                  <p:stCondLst>
                                    <p:cond delay="0"/>
                                  </p:stCondLst>
                                  <p:childTnLst>
                                    <p:set>
                                      <p:cBhvr>
                                        <p:cTn id="9" dur="1" fill="hold">
                                          <p:stCondLst>
                                            <p:cond delay="0"/>
                                          </p:stCondLst>
                                        </p:cTn>
                                        <p:tgtEl>
                                          <p:spTgt spid="119810"/>
                                        </p:tgtEl>
                                        <p:attrNameLst>
                                          <p:attrName>style.visibility</p:attrName>
                                        </p:attrNameLst>
                                      </p:cBhvr>
                                      <p:to>
                                        <p:strVal val="visible"/>
                                      </p:to>
                                    </p:set>
                                    <p:animEffect transition="in" filter="wedge">
                                      <p:cBhvr>
                                        <p:cTn id="10" dur="2000"/>
                                        <p:tgtEl>
                                          <p:spTgt spid="119810"/>
                                        </p:tgtEl>
                                      </p:cBhvr>
                                    </p:animEffect>
                                  </p:childTnLst>
                                </p:cTn>
                              </p:par>
                              <p:par>
                                <p:cTn id="11" presetID="20" presetClass="entr" presetSubtype="0" fill="hold" nodeType="withEffect">
                                  <p:stCondLst>
                                    <p:cond delay="0"/>
                                  </p:stCondLst>
                                  <p:childTnLst>
                                    <p:set>
                                      <p:cBhvr>
                                        <p:cTn id="12" dur="1" fill="hold">
                                          <p:stCondLst>
                                            <p:cond delay="0"/>
                                          </p:stCondLst>
                                        </p:cTn>
                                        <p:tgtEl>
                                          <p:spTgt spid="119812"/>
                                        </p:tgtEl>
                                        <p:attrNameLst>
                                          <p:attrName>style.visibility</p:attrName>
                                        </p:attrNameLst>
                                      </p:cBhvr>
                                      <p:to>
                                        <p:strVal val="visible"/>
                                      </p:to>
                                    </p:set>
                                    <p:animEffect transition="in" filter="wedge">
                                      <p:cBhvr>
                                        <p:cTn id="13" dur="2000"/>
                                        <p:tgtEl>
                                          <p:spTgt spid="119812"/>
                                        </p:tgtEl>
                                      </p:cBhvr>
                                    </p:animEffect>
                                  </p:childTnLst>
                                </p:cTn>
                              </p:par>
                              <p:par>
                                <p:cTn id="14" presetID="20" presetClass="entr" presetSubtype="0" fill="hold" nodeType="withEffect">
                                  <p:stCondLst>
                                    <p:cond delay="0"/>
                                  </p:stCondLst>
                                  <p:childTnLst>
                                    <p:set>
                                      <p:cBhvr>
                                        <p:cTn id="15" dur="1" fill="hold">
                                          <p:stCondLst>
                                            <p:cond delay="0"/>
                                          </p:stCondLst>
                                        </p:cTn>
                                        <p:tgtEl>
                                          <p:spTgt spid="119811"/>
                                        </p:tgtEl>
                                        <p:attrNameLst>
                                          <p:attrName>style.visibility</p:attrName>
                                        </p:attrNameLst>
                                      </p:cBhvr>
                                      <p:to>
                                        <p:strVal val="visible"/>
                                      </p:to>
                                    </p:set>
                                    <p:animEffect transition="in" filter="wedge">
                                      <p:cBhvr>
                                        <p:cTn id="16" dur="20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sac_mau_cuoc_song_14">
            <a:extLst>
              <a:ext uri="{FF2B5EF4-FFF2-40B4-BE49-F238E27FC236}">
                <a16:creationId xmlns:a16="http://schemas.microsoft.com/office/drawing/2014/main" id="{2888AB7D-2FA5-4437-A17E-F8ED57186535}"/>
              </a:ext>
            </a:extLst>
          </p:cNvPr>
          <p:cNvPicPr>
            <a:picLocks noChangeAspect="1" noChangeArrowheads="1"/>
          </p:cNvPicPr>
          <p:nvPr/>
        </p:nvPicPr>
        <p:blipFill>
          <a:blip r:embed="rId2">
            <a:lum bright="18000" contrast="-14000"/>
            <a:extLst>
              <a:ext uri="{28A0092B-C50C-407E-A947-70E740481C1C}">
                <a14:useLocalDpi xmlns:a14="http://schemas.microsoft.com/office/drawing/2010/main" val="0"/>
              </a:ext>
            </a:extLst>
          </a:blip>
          <a:srcRect/>
          <a:stretch>
            <a:fillRect/>
          </a:stretch>
        </p:blipFill>
        <p:spPr bwMode="auto">
          <a:xfrm>
            <a:off x="0" y="57150"/>
            <a:ext cx="9144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4" descr="nam2">
            <a:extLst>
              <a:ext uri="{FF2B5EF4-FFF2-40B4-BE49-F238E27FC236}">
                <a16:creationId xmlns:a16="http://schemas.microsoft.com/office/drawing/2014/main" id="{3E9B997A-9E99-428A-8208-E76054760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15888"/>
            <a:ext cx="45243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descr="khop">
            <a:extLst>
              <a:ext uri="{FF2B5EF4-FFF2-40B4-BE49-F238E27FC236}">
                <a16:creationId xmlns:a16="http://schemas.microsoft.com/office/drawing/2014/main" id="{4A840E70-111C-4ABC-A7C8-7A99DBDDA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2549525"/>
            <a:ext cx="4343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6" descr="DSC_0133[1]">
            <a:extLst>
              <a:ext uri="{FF2B5EF4-FFF2-40B4-BE49-F238E27FC236}">
                <a16:creationId xmlns:a16="http://schemas.microsoft.com/office/drawing/2014/main" id="{275DFE26-D983-4987-93C7-9872AD6B7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 y="2544763"/>
            <a:ext cx="4495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8" descr="Forest">
            <a:extLst>
              <a:ext uri="{FF2B5EF4-FFF2-40B4-BE49-F238E27FC236}">
                <a16:creationId xmlns:a16="http://schemas.microsoft.com/office/drawing/2014/main" id="{FA959600-6FC5-43EE-A040-C72F95F62E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0" y="136525"/>
            <a:ext cx="4416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7" name="Group 22">
            <a:extLst>
              <a:ext uri="{FF2B5EF4-FFF2-40B4-BE49-F238E27FC236}">
                <a16:creationId xmlns:a16="http://schemas.microsoft.com/office/drawing/2014/main" id="{728808F6-B32A-4C32-BBCB-2FEA9031FF66}"/>
              </a:ext>
            </a:extLst>
          </p:cNvPr>
          <p:cNvGrpSpPr>
            <a:grpSpLocks/>
          </p:cNvGrpSpPr>
          <p:nvPr/>
        </p:nvGrpSpPr>
        <p:grpSpPr bwMode="auto">
          <a:xfrm>
            <a:off x="0" y="0"/>
            <a:ext cx="9221788" cy="5143500"/>
            <a:chOff x="-9" y="0"/>
            <a:chExt cx="5809" cy="4320"/>
          </a:xfrm>
        </p:grpSpPr>
        <p:pic>
          <p:nvPicPr>
            <p:cNvPr id="10248" name="Picture 23" descr="n3">
              <a:extLst>
                <a:ext uri="{FF2B5EF4-FFF2-40B4-BE49-F238E27FC236}">
                  <a16:creationId xmlns:a16="http://schemas.microsoft.com/office/drawing/2014/main" id="{132CF6C9-1278-4A4E-A24C-3E1AF6BB8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62"/>
              <a:ext cx="574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4" descr="n3">
              <a:extLst>
                <a:ext uri="{FF2B5EF4-FFF2-40B4-BE49-F238E27FC236}">
                  <a16:creationId xmlns:a16="http://schemas.microsoft.com/office/drawing/2014/main" id="{DE7513CD-F586-43F0-9E1A-8BA7A48DEB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 y="0"/>
              <a:ext cx="5809"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5" descr="n3">
              <a:extLst>
                <a:ext uri="{FF2B5EF4-FFF2-40B4-BE49-F238E27FC236}">
                  <a16:creationId xmlns:a16="http://schemas.microsoft.com/office/drawing/2014/main" id="{5FE4E097-B4D8-4386-B303-B21126543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35" y="2136"/>
              <a:ext cx="432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6" descr="n3">
              <a:extLst>
                <a:ext uri="{FF2B5EF4-FFF2-40B4-BE49-F238E27FC236}">
                  <a16:creationId xmlns:a16="http://schemas.microsoft.com/office/drawing/2014/main" id="{39CC0010-84B9-46E6-92E1-9FF0DEF0C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a:off x="3571" y="2131"/>
              <a:ext cx="4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diamond(in)">
                                      <p:cBhvr>
                                        <p:cTn id="7" dur="2000"/>
                                        <p:tgtEl>
                                          <p:spTgt spid="138244"/>
                                        </p:tgtEl>
                                      </p:cBhvr>
                                    </p:animEffect>
                                  </p:childTnLst>
                                </p:cTn>
                              </p:par>
                              <p:par>
                                <p:cTn id="8" presetID="8" presetClass="entr" presetSubtype="16" fill="hold" nodeType="withEffect">
                                  <p:stCondLst>
                                    <p:cond delay="0"/>
                                  </p:stCondLst>
                                  <p:childTnLst>
                                    <p:set>
                                      <p:cBhvr>
                                        <p:cTn id="9" dur="1" fill="hold">
                                          <p:stCondLst>
                                            <p:cond delay="0"/>
                                          </p:stCondLst>
                                        </p:cTn>
                                        <p:tgtEl>
                                          <p:spTgt spid="138248"/>
                                        </p:tgtEl>
                                        <p:attrNameLst>
                                          <p:attrName>style.visibility</p:attrName>
                                        </p:attrNameLst>
                                      </p:cBhvr>
                                      <p:to>
                                        <p:strVal val="visible"/>
                                      </p:to>
                                    </p:set>
                                    <p:animEffect transition="in" filter="diamond(in)">
                                      <p:cBhvr>
                                        <p:cTn id="10" dur="2000"/>
                                        <p:tgtEl>
                                          <p:spTgt spid="138248"/>
                                        </p:tgtEl>
                                      </p:cBhvr>
                                    </p:animEffect>
                                  </p:childTnLst>
                                </p:cTn>
                              </p:par>
                              <p:par>
                                <p:cTn id="11" presetID="8" presetClass="entr" presetSubtype="16" fill="hold" nodeType="withEffect">
                                  <p:stCondLst>
                                    <p:cond delay="0"/>
                                  </p:stCondLst>
                                  <p:childTnLst>
                                    <p:set>
                                      <p:cBhvr>
                                        <p:cTn id="12" dur="1" fill="hold">
                                          <p:stCondLst>
                                            <p:cond delay="0"/>
                                          </p:stCondLst>
                                        </p:cTn>
                                        <p:tgtEl>
                                          <p:spTgt spid="138246"/>
                                        </p:tgtEl>
                                        <p:attrNameLst>
                                          <p:attrName>style.visibility</p:attrName>
                                        </p:attrNameLst>
                                      </p:cBhvr>
                                      <p:to>
                                        <p:strVal val="visible"/>
                                      </p:to>
                                    </p:set>
                                    <p:animEffect transition="in" filter="diamond(in)">
                                      <p:cBhvr>
                                        <p:cTn id="13" dur="2000"/>
                                        <p:tgtEl>
                                          <p:spTgt spid="138246"/>
                                        </p:tgtEl>
                                      </p:cBhvr>
                                    </p:animEffect>
                                  </p:childTnLst>
                                </p:cTn>
                              </p:par>
                              <p:par>
                                <p:cTn id="14" presetID="8" presetClass="entr" presetSubtype="16" fill="hold" nodeType="withEffect">
                                  <p:stCondLst>
                                    <p:cond delay="0"/>
                                  </p:stCondLst>
                                  <p:childTnLst>
                                    <p:set>
                                      <p:cBhvr>
                                        <p:cTn id="15" dur="1" fill="hold">
                                          <p:stCondLst>
                                            <p:cond delay="0"/>
                                          </p:stCondLst>
                                        </p:cTn>
                                        <p:tgtEl>
                                          <p:spTgt spid="138245"/>
                                        </p:tgtEl>
                                        <p:attrNameLst>
                                          <p:attrName>style.visibility</p:attrName>
                                        </p:attrNameLst>
                                      </p:cBhvr>
                                      <p:to>
                                        <p:strVal val="visible"/>
                                      </p:to>
                                    </p:set>
                                    <p:animEffect transition="in" filter="diamond(in)">
                                      <p:cBhvr>
                                        <p:cTn id="16" dur="2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3">
            <a:extLst>
              <a:ext uri="{FF2B5EF4-FFF2-40B4-BE49-F238E27FC236}">
                <a16:creationId xmlns:a16="http://schemas.microsoft.com/office/drawing/2014/main" id="{39F17A02-5C72-4812-B753-D3B3ED1E8556}"/>
              </a:ext>
            </a:extLst>
          </p:cNvPr>
          <p:cNvSpPr txBox="1">
            <a:spLocks noChangeArrowheads="1"/>
          </p:cNvSpPr>
          <p:nvPr/>
        </p:nvSpPr>
        <p:spPr bwMode="auto">
          <a:xfrm>
            <a:off x="2133600" y="26289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Times New Roman" panose="02020603050405020304" pitchFamily="18" charset="0"/>
            </a:endParaRPr>
          </a:p>
        </p:txBody>
      </p:sp>
      <p:sp>
        <p:nvSpPr>
          <p:cNvPr id="11267" name="Text Box 25">
            <a:extLst>
              <a:ext uri="{FF2B5EF4-FFF2-40B4-BE49-F238E27FC236}">
                <a16:creationId xmlns:a16="http://schemas.microsoft.com/office/drawing/2014/main" id="{C5F0DCB0-9D21-4CFF-85EE-6B6237E0A080}"/>
              </a:ext>
            </a:extLst>
          </p:cNvPr>
          <p:cNvSpPr txBox="1">
            <a:spLocks noChangeArrowheads="1"/>
          </p:cNvSpPr>
          <p:nvPr/>
        </p:nvSpPr>
        <p:spPr bwMode="auto">
          <a:xfrm>
            <a:off x="609600" y="2514600"/>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Times New Roman" panose="02020603050405020304" pitchFamily="18" charset="0"/>
            </a:endParaRPr>
          </a:p>
        </p:txBody>
      </p:sp>
      <p:sp>
        <p:nvSpPr>
          <p:cNvPr id="11268" name="Rectangle 11">
            <a:extLst>
              <a:ext uri="{FF2B5EF4-FFF2-40B4-BE49-F238E27FC236}">
                <a16:creationId xmlns:a16="http://schemas.microsoft.com/office/drawing/2014/main" id="{85A71506-54FC-41C6-9920-1AFF4B3CFD28}"/>
              </a:ext>
            </a:extLst>
          </p:cNvPr>
          <p:cNvSpPr>
            <a:spLocks noChangeArrowheads="1"/>
          </p:cNvSpPr>
          <p:nvPr/>
        </p:nvSpPr>
        <p:spPr bwMode="auto">
          <a:xfrm>
            <a:off x="0" y="3371850"/>
            <a:ext cx="4572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9900CC"/>
                </a:solidFill>
                <a:latin typeface="Times New Roman" panose="02020603050405020304" pitchFamily="18" charset="0"/>
              </a:rPr>
              <a:t>      </a:t>
            </a:r>
            <a:endParaRPr lang="en-US" altLang="en-US" sz="2800">
              <a:solidFill>
                <a:srgbClr val="9900CC"/>
              </a:solidFill>
              <a:latin typeface="Times New Roman" panose="02020603050405020304" pitchFamily="18" charset="0"/>
            </a:endParaRPr>
          </a:p>
        </p:txBody>
      </p:sp>
      <p:sp>
        <p:nvSpPr>
          <p:cNvPr id="11269" name="Text Box 10">
            <a:extLst>
              <a:ext uri="{FF2B5EF4-FFF2-40B4-BE49-F238E27FC236}">
                <a16:creationId xmlns:a16="http://schemas.microsoft.com/office/drawing/2014/main" id="{33249235-81E5-43A8-91C3-594A1810D480}"/>
              </a:ext>
            </a:extLst>
          </p:cNvPr>
          <p:cNvSpPr txBox="1">
            <a:spLocks noChangeArrowheads="1"/>
          </p:cNvSpPr>
          <p:nvPr/>
        </p:nvSpPr>
        <p:spPr bwMode="auto">
          <a:xfrm>
            <a:off x="381000" y="2171700"/>
            <a:ext cx="441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rPr>
              <a:t>  </a:t>
            </a:r>
          </a:p>
        </p:txBody>
      </p:sp>
      <p:pic>
        <p:nvPicPr>
          <p:cNvPr id="11270" name="Picture 4" descr="1-14thaoqua[1]">
            <a:extLst>
              <a:ext uri="{FF2B5EF4-FFF2-40B4-BE49-F238E27FC236}">
                <a16:creationId xmlns:a16="http://schemas.microsoft.com/office/drawing/2014/main" id="{C22F7319-C6A9-4766-8DE2-A3FB30CF160F}"/>
              </a:ext>
            </a:extLst>
          </p:cNvPr>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609600" y="1438275"/>
            <a:ext cx="8105775" cy="3338513"/>
          </a:xfrm>
          <a:prstGeom prst="rect">
            <a:avLst/>
          </a:prstGeom>
          <a:noFill/>
          <a:ln w="603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9">
            <a:extLst>
              <a:ext uri="{FF2B5EF4-FFF2-40B4-BE49-F238E27FC236}">
                <a16:creationId xmlns:a16="http://schemas.microsoft.com/office/drawing/2014/main" id="{453B9241-FC6B-4C21-8CF2-D70D8D33BE36}"/>
              </a:ext>
            </a:extLst>
          </p:cNvPr>
          <p:cNvSpPr txBox="1">
            <a:spLocks noChangeArrowheads="1"/>
          </p:cNvSpPr>
          <p:nvPr/>
        </p:nvSpPr>
        <p:spPr bwMode="auto">
          <a:xfrm>
            <a:off x="2249488" y="-46038"/>
            <a:ext cx="521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Thứ </a:t>
            </a:r>
            <a:r>
              <a:rPr lang="vi-VN" altLang="en-US" sz="2400">
                <a:solidFill>
                  <a:srgbClr val="000000"/>
                </a:solidFill>
                <a:latin typeface="Times New Roman" panose="02020603050405020304" pitchFamily="18" charset="0"/>
                <a:cs typeface="Times New Roman" panose="02020603050405020304" pitchFamily="18" charset="0"/>
              </a:rPr>
              <a:t>tư</a:t>
            </a:r>
            <a:r>
              <a:rPr lang="en-US" altLang="en-US" sz="2400">
                <a:solidFill>
                  <a:srgbClr val="000000"/>
                </a:solidFill>
                <a:latin typeface="Times New Roman" panose="02020603050405020304" pitchFamily="18" charset="0"/>
                <a:cs typeface="Times New Roman" panose="02020603050405020304" pitchFamily="18" charset="0"/>
              </a:rPr>
              <a:t> ngày </a:t>
            </a:r>
            <a:r>
              <a:rPr lang="vi-VN" altLang="en-US" sz="2400">
                <a:solidFill>
                  <a:srgbClr val="000000"/>
                </a:solidFill>
                <a:latin typeface="Times New Roman" panose="02020603050405020304" pitchFamily="18" charset="0"/>
                <a:cs typeface="Times New Roman" panose="02020603050405020304" pitchFamily="18" charset="0"/>
              </a:rPr>
              <a:t>24</a:t>
            </a:r>
            <a:r>
              <a:rPr lang="en-US" altLang="en-US" sz="2400">
                <a:solidFill>
                  <a:srgbClr val="000000"/>
                </a:solidFill>
                <a:latin typeface="Times New Roman" panose="02020603050405020304" pitchFamily="18" charset="0"/>
                <a:cs typeface="Times New Roman" panose="02020603050405020304" pitchFamily="18" charset="0"/>
              </a:rPr>
              <a:t> tháng </a:t>
            </a:r>
            <a:r>
              <a:rPr lang="vi-VN" altLang="en-US" sz="2400">
                <a:solidFill>
                  <a:srgbClr val="000000"/>
                </a:solidFill>
                <a:latin typeface="Times New Roman" panose="02020603050405020304" pitchFamily="18" charset="0"/>
                <a:cs typeface="Times New Roman" panose="02020603050405020304" pitchFamily="18" charset="0"/>
              </a:rPr>
              <a:t>11</a:t>
            </a:r>
            <a:r>
              <a:rPr lang="en-US" altLang="en-US" sz="2400">
                <a:solidFill>
                  <a:srgbClr val="000000"/>
                </a:solidFill>
                <a:latin typeface="Times New Roman" panose="02020603050405020304" pitchFamily="18" charset="0"/>
                <a:cs typeface="Times New Roman" panose="02020603050405020304" pitchFamily="18" charset="0"/>
              </a:rPr>
              <a:t> năm </a:t>
            </a:r>
            <a:r>
              <a:rPr lang="vi-VN" altLang="en-US" sz="2400">
                <a:solidFill>
                  <a:srgbClr val="000000"/>
                </a:solidFill>
                <a:latin typeface="Times New Roman" panose="02020603050405020304" pitchFamily="18" charset="0"/>
                <a:cs typeface="Times New Roman" panose="02020603050405020304" pitchFamily="18" charset="0"/>
              </a:rPr>
              <a:t>2021</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1272" name="TextBox 10">
            <a:extLst>
              <a:ext uri="{FF2B5EF4-FFF2-40B4-BE49-F238E27FC236}">
                <a16:creationId xmlns:a16="http://schemas.microsoft.com/office/drawing/2014/main" id="{A645ED89-4558-4103-8DEF-43B1D3ACDFAF}"/>
              </a:ext>
            </a:extLst>
          </p:cNvPr>
          <p:cNvSpPr txBox="1">
            <a:spLocks noChangeArrowheads="1"/>
          </p:cNvSpPr>
          <p:nvPr/>
        </p:nvSpPr>
        <p:spPr bwMode="auto">
          <a:xfrm>
            <a:off x="152400" y="361950"/>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u="sng">
                <a:solidFill>
                  <a:srgbClr val="000000"/>
                </a:solidFill>
                <a:latin typeface="Times New Roman" panose="02020603050405020304" pitchFamily="18" charset="0"/>
                <a:cs typeface="Times New Roman" panose="02020603050405020304" pitchFamily="18" charset="0"/>
              </a:rPr>
              <a:t>Tập đọc</a:t>
            </a:r>
          </a:p>
        </p:txBody>
      </p:sp>
      <p:sp>
        <p:nvSpPr>
          <p:cNvPr id="11273" name="TextBox 9">
            <a:extLst>
              <a:ext uri="{FF2B5EF4-FFF2-40B4-BE49-F238E27FC236}">
                <a16:creationId xmlns:a16="http://schemas.microsoft.com/office/drawing/2014/main" id="{CC6BC678-8865-4F46-89C8-C111ADEA742A}"/>
              </a:ext>
            </a:extLst>
          </p:cNvPr>
          <p:cNvSpPr txBox="1">
            <a:spLocks noChangeArrowheads="1"/>
          </p:cNvSpPr>
          <p:nvPr/>
        </p:nvSpPr>
        <p:spPr bwMode="auto">
          <a:xfrm>
            <a:off x="2971800" y="361950"/>
            <a:ext cx="350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Người gác rừng tí hon</a:t>
            </a:r>
            <a:endParaRPr lang="en-US" altLang="en-US" sz="2400" b="1">
              <a:solidFill>
                <a:srgbClr val="FF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5D932EAD-E578-4AB9-9F6D-549DCA9671A1}"/>
              </a:ext>
            </a:extLst>
          </p:cNvPr>
          <p:cNvSpPr txBox="1">
            <a:spLocks noChangeArrowheads="1"/>
          </p:cNvSpPr>
          <p:nvPr/>
        </p:nvSpPr>
        <p:spPr bwMode="auto">
          <a:xfrm>
            <a:off x="457200" y="571500"/>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a:t>
            </a:r>
          </a:p>
        </p:txBody>
      </p:sp>
      <p:sp>
        <p:nvSpPr>
          <p:cNvPr id="12291" name="TextBox 4">
            <a:extLst>
              <a:ext uri="{FF2B5EF4-FFF2-40B4-BE49-F238E27FC236}">
                <a16:creationId xmlns:a16="http://schemas.microsoft.com/office/drawing/2014/main" id="{E7DC88E0-A66F-4D7C-B43B-5CF8AD0075C7}"/>
              </a:ext>
            </a:extLst>
          </p:cNvPr>
          <p:cNvSpPr txBox="1">
            <a:spLocks noChangeArrowheads="1"/>
          </p:cNvSpPr>
          <p:nvPr/>
        </p:nvSpPr>
        <p:spPr bwMode="auto">
          <a:xfrm>
            <a:off x="3124200" y="571500"/>
            <a:ext cx="350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7" name="Cloud Callout 6">
            <a:extLst>
              <a:ext uri="{FF2B5EF4-FFF2-40B4-BE49-F238E27FC236}">
                <a16:creationId xmlns:a16="http://schemas.microsoft.com/office/drawing/2014/main" id="{8639ECAC-D3B2-49E5-B298-AEAF15067FD6}"/>
              </a:ext>
            </a:extLst>
          </p:cNvPr>
          <p:cNvSpPr/>
          <p:nvPr/>
        </p:nvSpPr>
        <p:spPr>
          <a:xfrm>
            <a:off x="152400" y="1428750"/>
            <a:ext cx="8991600" cy="1600200"/>
          </a:xfrm>
          <a:prstGeom prst="cloudCallout">
            <a:avLst>
              <a:gd name="adj1" fmla="val -29824"/>
              <a:gd name="adj2" fmla="val 76753"/>
            </a:avLst>
          </a:prstGeom>
        </p:spPr>
        <p:style>
          <a:lnRef idx="2">
            <a:schemeClr val="accent5"/>
          </a:lnRef>
          <a:fillRef idx="1">
            <a:schemeClr val="lt1"/>
          </a:fillRef>
          <a:effectRef idx="0">
            <a:schemeClr val="accent5"/>
          </a:effectRef>
          <a:fontRef idx="minor">
            <a:schemeClr val="dk1"/>
          </a:fontRef>
        </p:style>
        <p:txBody>
          <a:bodyPr anchor="ctr"/>
          <a:lstStyle/>
          <a:p>
            <a:pPr algn="ctr" defTabSz="685800" eaLnBrk="1" fontAlgn="auto" hangingPunct="1">
              <a:spcBef>
                <a:spcPts val="0"/>
              </a:spcBef>
              <a:spcAft>
                <a:spcPts val="0"/>
              </a:spcAft>
              <a:defRPr/>
            </a:pPr>
            <a:endParaRPr lang="en-US" sz="1350" dirty="0">
              <a:solidFill>
                <a:prstClr val="black"/>
              </a:solidFill>
            </a:endParaRPr>
          </a:p>
        </p:txBody>
      </p:sp>
      <p:sp>
        <p:nvSpPr>
          <p:cNvPr id="8" name="TextBox 7">
            <a:extLst>
              <a:ext uri="{FF2B5EF4-FFF2-40B4-BE49-F238E27FC236}">
                <a16:creationId xmlns:a16="http://schemas.microsoft.com/office/drawing/2014/main" id="{930D4293-37E1-49BD-9CF2-C57FCA67911F}"/>
              </a:ext>
            </a:extLst>
          </p:cNvPr>
          <p:cNvSpPr txBox="1">
            <a:spLocks noChangeArrowheads="1"/>
          </p:cNvSpPr>
          <p:nvPr/>
        </p:nvSpPr>
        <p:spPr bwMode="auto">
          <a:xfrm>
            <a:off x="2457450" y="18780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a:t>
            </a:r>
          </a:p>
        </p:txBody>
      </p:sp>
      <p:sp>
        <p:nvSpPr>
          <p:cNvPr id="12294" name="TextBox 8">
            <a:extLst>
              <a:ext uri="{FF2B5EF4-FFF2-40B4-BE49-F238E27FC236}">
                <a16:creationId xmlns:a16="http://schemas.microsoft.com/office/drawing/2014/main" id="{DC604222-7A87-4BB7-AAA2-385A22D96D55}"/>
              </a:ext>
            </a:extLst>
          </p:cNvPr>
          <p:cNvSpPr txBox="1">
            <a:spLocks noChangeArrowheads="1"/>
          </p:cNvSpPr>
          <p:nvPr/>
        </p:nvSpPr>
        <p:spPr bwMode="auto">
          <a:xfrm>
            <a:off x="2249488" y="193675"/>
            <a:ext cx="4989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Thứ </a:t>
            </a:r>
            <a:r>
              <a:rPr lang="vi-VN" altLang="en-US">
                <a:solidFill>
                  <a:srgbClr val="000000"/>
                </a:solidFill>
                <a:latin typeface="Times New Roman" panose="02020603050405020304" pitchFamily="18" charset="0"/>
                <a:cs typeface="Times New Roman" panose="02020603050405020304" pitchFamily="18" charset="0"/>
              </a:rPr>
              <a:t>tư</a:t>
            </a:r>
            <a:r>
              <a:rPr lang="en-US" altLang="en-US">
                <a:solidFill>
                  <a:srgbClr val="000000"/>
                </a:solidFill>
                <a:latin typeface="Times New Roman" panose="02020603050405020304" pitchFamily="18" charset="0"/>
                <a:cs typeface="Times New Roman" panose="02020603050405020304" pitchFamily="18" charset="0"/>
              </a:rPr>
              <a:t> ngày </a:t>
            </a:r>
            <a:r>
              <a:rPr lang="vi-VN" altLang="en-US">
                <a:solidFill>
                  <a:srgbClr val="000000"/>
                </a:solidFill>
                <a:latin typeface="Times New Roman" panose="02020603050405020304" pitchFamily="18" charset="0"/>
                <a:cs typeface="Times New Roman" panose="02020603050405020304" pitchFamily="18" charset="0"/>
              </a:rPr>
              <a:t>24</a:t>
            </a:r>
            <a:r>
              <a:rPr lang="en-US" altLang="en-US">
                <a:solidFill>
                  <a:srgbClr val="000000"/>
                </a:solidFill>
                <a:latin typeface="Times New Roman" panose="02020603050405020304" pitchFamily="18" charset="0"/>
                <a:cs typeface="Times New Roman" panose="02020603050405020304" pitchFamily="18" charset="0"/>
              </a:rPr>
              <a:t> tháng </a:t>
            </a:r>
            <a:r>
              <a:rPr lang="vi-VN" altLang="en-US">
                <a:solidFill>
                  <a:srgbClr val="000000"/>
                </a:solidFill>
                <a:latin typeface="Times New Roman" panose="02020603050405020304" pitchFamily="18" charset="0"/>
                <a:cs typeface="Times New Roman" panose="02020603050405020304" pitchFamily="18" charset="0"/>
              </a:rPr>
              <a:t>11</a:t>
            </a:r>
            <a:r>
              <a:rPr lang="en-US" altLang="en-US">
                <a:solidFill>
                  <a:srgbClr val="000000"/>
                </a:solidFill>
                <a:latin typeface="Times New Roman" panose="02020603050405020304" pitchFamily="18" charset="0"/>
                <a:cs typeface="Times New Roman" panose="02020603050405020304" pitchFamily="18" charset="0"/>
              </a:rPr>
              <a:t> năm </a:t>
            </a:r>
            <a:r>
              <a:rPr lang="vi-VN" altLang="en-US">
                <a:solidFill>
                  <a:srgbClr val="000000"/>
                </a:solidFill>
                <a:latin typeface="Times New Roman" panose="02020603050405020304" pitchFamily="18" charset="0"/>
                <a:cs typeface="Times New Roman" panose="02020603050405020304" pitchFamily="18" charset="0"/>
              </a:rPr>
              <a:t>2021</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0" name="Text Box 4">
            <a:extLst>
              <a:ext uri="{FF2B5EF4-FFF2-40B4-BE49-F238E27FC236}">
                <a16:creationId xmlns:a16="http://schemas.microsoft.com/office/drawing/2014/main" id="{FDECA7D8-F275-4D1F-BDC3-E98D68C87B3D}"/>
              </a:ext>
            </a:extLst>
          </p:cNvPr>
          <p:cNvSpPr txBox="1">
            <a:spLocks noChangeArrowheads="1"/>
          </p:cNvSpPr>
          <p:nvPr/>
        </p:nvSpPr>
        <p:spPr bwMode="auto">
          <a:xfrm>
            <a:off x="1219200" y="1720850"/>
            <a:ext cx="7543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1. Theo lối ba vẫn đi tuần rừng, bạn nhỏ phát hiện thấy gì và đã thắc mắc thế nào?</a:t>
            </a:r>
          </a:p>
        </p:txBody>
      </p:sp>
      <p:sp>
        <p:nvSpPr>
          <p:cNvPr id="11" name="Horizontal Scroll 6">
            <a:extLst>
              <a:ext uri="{FF2B5EF4-FFF2-40B4-BE49-F238E27FC236}">
                <a16:creationId xmlns:a16="http://schemas.microsoft.com/office/drawing/2014/main" id="{A1CE1854-66C1-481A-895C-20DC569F7944}"/>
              </a:ext>
            </a:extLst>
          </p:cNvPr>
          <p:cNvSpPr/>
          <p:nvPr/>
        </p:nvSpPr>
        <p:spPr>
          <a:xfrm>
            <a:off x="1371600" y="3028950"/>
            <a:ext cx="7050088" cy="2222500"/>
          </a:xfrm>
          <a:prstGeom prst="horizontalScroll">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n-US" sz="3200" dirty="0">
                <a:latin typeface="Times New Roman" pitchFamily="18" charset="0"/>
                <a:cs typeface="Times New Roman" pitchFamily="18" charset="0"/>
              </a:rPr>
              <a:t>	.</a:t>
            </a:r>
          </a:p>
        </p:txBody>
      </p:sp>
      <p:sp>
        <p:nvSpPr>
          <p:cNvPr id="12" name="Text Box 11">
            <a:extLst>
              <a:ext uri="{FF2B5EF4-FFF2-40B4-BE49-F238E27FC236}">
                <a16:creationId xmlns:a16="http://schemas.microsoft.com/office/drawing/2014/main" id="{B7963B56-DA3C-4AFF-B134-117A133FC81C}"/>
              </a:ext>
            </a:extLst>
          </p:cNvPr>
          <p:cNvSpPr txBox="1">
            <a:spLocks noChangeArrowheads="1"/>
          </p:cNvSpPr>
          <p:nvPr/>
        </p:nvSpPr>
        <p:spPr bwMode="auto">
          <a:xfrm>
            <a:off x="1752600" y="3522663"/>
            <a:ext cx="6477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 Phát hiện những dấu chân người lớn hằn trên đất và thắc mắc: hai ngày nay đâu có đoàn khách tham quan nào.</a:t>
            </a:r>
            <a:endParaRPr lang="en-US" altLang="en-US" sz="2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0"/>
                                        </p:tgtEl>
                                        <p:attrNameLst>
                                          <p:attrName>style.visibility</p:attrName>
                                        </p:attrNameLst>
                                      </p:cBhvr>
                                      <p:to>
                                        <p:strVal val="visible"/>
                                      </p:to>
                                    </p:set>
                                    <p:anim calcmode="discrete" valueType="clr">
                                      <p:cBhvr override="childStyle">
                                        <p:cTn id="1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
                                        </p:tgtEl>
                                        <p:attrNameLst>
                                          <p:attrName>fillcolor</p:attrName>
                                        </p:attrNameLst>
                                      </p:cBhvr>
                                      <p:tavLst>
                                        <p:tav tm="0">
                                          <p:val>
                                            <p:clrVal>
                                              <a:schemeClr val="accent2"/>
                                            </p:clrVal>
                                          </p:val>
                                        </p:tav>
                                        <p:tav tm="50000">
                                          <p:val>
                                            <p:clrVal>
                                              <a:schemeClr val="hlink"/>
                                            </p:clrVal>
                                          </p:val>
                                        </p:tav>
                                      </p:tavLst>
                                    </p:anim>
                                    <p:set>
                                      <p:cBhvr>
                                        <p:cTn id="17" dur="80"/>
                                        <p:tgtEl>
                                          <p:spTgt spid="10"/>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2"/>
                                        </p:tgtEl>
                                        <p:attrNameLst>
                                          <p:attrName>style.visibility</p:attrName>
                                        </p:attrNameLst>
                                      </p:cBhvr>
                                      <p:to>
                                        <p:strVal val="visible"/>
                                      </p:to>
                                    </p:set>
                                    <p:anim calcmode="discrete" valueType="clr">
                                      <p:cBhvr override="childStyle">
                                        <p:cTn id="2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
                                        </p:tgtEl>
                                        <p:attrNameLst>
                                          <p:attrName>fillcolor</p:attrName>
                                        </p:attrNameLst>
                                      </p:cBhvr>
                                      <p:tavLst>
                                        <p:tav tm="0">
                                          <p:val>
                                            <p:clrVal>
                                              <a:schemeClr val="accent2"/>
                                            </p:clrVal>
                                          </p:val>
                                        </p:tav>
                                        <p:tav tm="50000">
                                          <p:val>
                                            <p:clrVal>
                                              <a:schemeClr val="hlink"/>
                                            </p:clrVal>
                                          </p:val>
                                        </p:tav>
                                      </p:tavLst>
                                    </p:anim>
                                    <p:set>
                                      <p:cBhvr>
                                        <p:cTn id="2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900750A3-985D-46B6-B007-42A9B47E11B3}"/>
              </a:ext>
            </a:extLst>
          </p:cNvPr>
          <p:cNvSpPr txBox="1">
            <a:spLocks noChangeArrowheads="1"/>
          </p:cNvSpPr>
          <p:nvPr/>
        </p:nvSpPr>
        <p:spPr bwMode="auto">
          <a:xfrm>
            <a:off x="533400" y="571500"/>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u="sng">
                <a:latin typeface="Times New Roman" panose="02020603050405020304" pitchFamily="18" charset="0"/>
                <a:cs typeface="Times New Roman" panose="02020603050405020304" pitchFamily="18" charset="0"/>
              </a:rPr>
              <a:t>Tập đọc</a:t>
            </a:r>
          </a:p>
        </p:txBody>
      </p:sp>
      <p:sp>
        <p:nvSpPr>
          <p:cNvPr id="6" name="Cloud Callout 5">
            <a:extLst>
              <a:ext uri="{FF2B5EF4-FFF2-40B4-BE49-F238E27FC236}">
                <a16:creationId xmlns:a16="http://schemas.microsoft.com/office/drawing/2014/main" id="{4C5412D3-D403-4659-8720-BAD49938174F}"/>
              </a:ext>
            </a:extLst>
          </p:cNvPr>
          <p:cNvSpPr/>
          <p:nvPr/>
        </p:nvSpPr>
        <p:spPr>
          <a:xfrm>
            <a:off x="1447800" y="1257300"/>
            <a:ext cx="6705600" cy="1600200"/>
          </a:xfrm>
          <a:prstGeom prst="cloudCallou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n-US" sz="2400" dirty="0">
                <a:latin typeface="Times New Roman" pitchFamily="18" charset="0"/>
                <a:cs typeface="Times New Roman" pitchFamily="18" charset="0"/>
              </a:rPr>
              <a:t>       </a:t>
            </a:r>
          </a:p>
        </p:txBody>
      </p:sp>
      <p:sp>
        <p:nvSpPr>
          <p:cNvPr id="7" name="Horizontal Scroll 6">
            <a:extLst>
              <a:ext uri="{FF2B5EF4-FFF2-40B4-BE49-F238E27FC236}">
                <a16:creationId xmlns:a16="http://schemas.microsoft.com/office/drawing/2014/main" id="{6C580859-6221-4E65-9253-60867D33DA28}"/>
              </a:ext>
            </a:extLst>
          </p:cNvPr>
          <p:cNvSpPr/>
          <p:nvPr/>
        </p:nvSpPr>
        <p:spPr>
          <a:xfrm>
            <a:off x="990600" y="2971800"/>
            <a:ext cx="7642225" cy="2246313"/>
          </a:xfrm>
          <a:prstGeom prst="horizontalScroll">
            <a:avLst/>
          </a:prstGeom>
        </p:spPr>
        <p:style>
          <a:lnRef idx="2">
            <a:schemeClr val="accent4"/>
          </a:lnRef>
          <a:fillRef idx="1">
            <a:schemeClr val="lt1"/>
          </a:fillRef>
          <a:effectRef idx="0">
            <a:schemeClr val="accent4"/>
          </a:effectRef>
          <a:fontRef idx="minor">
            <a:schemeClr val="dk1"/>
          </a:fontRef>
        </p:style>
        <p:txBody>
          <a:bodyPr anchor="ctr"/>
          <a:lstStyle/>
          <a:p>
            <a:pPr>
              <a:defRPr/>
            </a:pPr>
            <a:endParaRPr lang="en-US" sz="2400" dirty="0">
              <a:latin typeface="Times New Roman" pitchFamily="18" charset="0"/>
              <a:cs typeface="Times New Roman" pitchFamily="18" charset="0"/>
            </a:endParaRPr>
          </a:p>
        </p:txBody>
      </p:sp>
      <p:sp>
        <p:nvSpPr>
          <p:cNvPr id="13317" name="TextBox 7">
            <a:extLst>
              <a:ext uri="{FF2B5EF4-FFF2-40B4-BE49-F238E27FC236}">
                <a16:creationId xmlns:a16="http://schemas.microsoft.com/office/drawing/2014/main" id="{0C331DFF-7DE1-4B1A-AF71-3D7A7F977249}"/>
              </a:ext>
            </a:extLst>
          </p:cNvPr>
          <p:cNvSpPr txBox="1">
            <a:spLocks noChangeArrowheads="1"/>
          </p:cNvSpPr>
          <p:nvPr/>
        </p:nvSpPr>
        <p:spPr bwMode="auto">
          <a:xfrm>
            <a:off x="2249488" y="193675"/>
            <a:ext cx="4894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Thứ </a:t>
            </a:r>
            <a:r>
              <a:rPr lang="vi-VN" altLang="en-US" sz="2400">
                <a:latin typeface="Times New Roman" panose="02020603050405020304" pitchFamily="18" charset="0"/>
                <a:cs typeface="Times New Roman" panose="02020603050405020304" pitchFamily="18" charset="0"/>
              </a:rPr>
              <a:t>tư</a:t>
            </a:r>
            <a:r>
              <a:rPr lang="en-US" altLang="en-US" sz="2400">
                <a:latin typeface="Times New Roman" panose="02020603050405020304" pitchFamily="18" charset="0"/>
                <a:cs typeface="Times New Roman" panose="02020603050405020304" pitchFamily="18" charset="0"/>
              </a:rPr>
              <a:t> ngày </a:t>
            </a:r>
            <a:r>
              <a:rPr lang="vi-VN" altLang="en-US" sz="2400">
                <a:latin typeface="Times New Roman" panose="02020603050405020304" pitchFamily="18" charset="0"/>
                <a:cs typeface="Times New Roman" panose="02020603050405020304" pitchFamily="18" charset="0"/>
              </a:rPr>
              <a:t>24</a:t>
            </a:r>
            <a:r>
              <a:rPr lang="en-US" altLang="en-US" sz="2400">
                <a:latin typeface="Times New Roman" panose="02020603050405020304" pitchFamily="18" charset="0"/>
                <a:cs typeface="Times New Roman" panose="02020603050405020304" pitchFamily="18" charset="0"/>
              </a:rPr>
              <a:t> tháng </a:t>
            </a:r>
            <a:r>
              <a:rPr lang="vi-VN" altLang="en-US" sz="2400">
                <a:latin typeface="Times New Roman" panose="02020603050405020304" pitchFamily="18" charset="0"/>
                <a:cs typeface="Times New Roman" panose="02020603050405020304" pitchFamily="18" charset="0"/>
              </a:rPr>
              <a:t>11</a:t>
            </a:r>
            <a:r>
              <a:rPr lang="en-US" altLang="en-US" sz="2400">
                <a:latin typeface="Times New Roman" panose="02020603050405020304" pitchFamily="18" charset="0"/>
                <a:cs typeface="Times New Roman" panose="02020603050405020304" pitchFamily="18" charset="0"/>
              </a:rPr>
              <a:t> năm </a:t>
            </a:r>
            <a:r>
              <a:rPr lang="vi-VN" altLang="en-US" sz="2400">
                <a:latin typeface="Times New Roman" panose="02020603050405020304" pitchFamily="18" charset="0"/>
                <a:cs typeface="Times New Roman" panose="02020603050405020304" pitchFamily="18" charset="0"/>
              </a:rPr>
              <a:t>2021</a:t>
            </a:r>
            <a:endParaRPr lang="en-US" altLang="en-US" sz="2400">
              <a:latin typeface="Times New Roman" panose="02020603050405020304" pitchFamily="18" charset="0"/>
              <a:cs typeface="Times New Roman" panose="02020603050405020304" pitchFamily="18" charset="0"/>
            </a:endParaRPr>
          </a:p>
        </p:txBody>
      </p:sp>
      <p:sp>
        <p:nvSpPr>
          <p:cNvPr id="9" name="Text Box 12">
            <a:extLst>
              <a:ext uri="{FF2B5EF4-FFF2-40B4-BE49-F238E27FC236}">
                <a16:creationId xmlns:a16="http://schemas.microsoft.com/office/drawing/2014/main" id="{7E40EF9D-B37E-40C3-B38E-27E8AF28D24F}"/>
              </a:ext>
            </a:extLst>
          </p:cNvPr>
          <p:cNvSpPr txBox="1">
            <a:spLocks noChangeArrowheads="1"/>
          </p:cNvSpPr>
          <p:nvPr/>
        </p:nvSpPr>
        <p:spPr bwMode="auto">
          <a:xfrm>
            <a:off x="2381250" y="1447800"/>
            <a:ext cx="4933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solidFill>
                  <a:srgbClr val="008000"/>
                </a:solidFill>
                <a:latin typeface="Times New Roman" panose="02020603050405020304" pitchFamily="18" charset="0"/>
                <a:cs typeface="Times New Roman" panose="02020603050405020304" pitchFamily="18" charset="0"/>
              </a:rPr>
              <a:t>* Lần theo dấu chân, bạn nhỏ đã nhìn thấy những gì và nghe thấy những gì?</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EF9B9799-CD13-4A05-9EDE-5C4578A7FBA6}"/>
              </a:ext>
            </a:extLst>
          </p:cNvPr>
          <p:cNvSpPr txBox="1">
            <a:spLocks noChangeArrowheads="1"/>
          </p:cNvSpPr>
          <p:nvPr/>
        </p:nvSpPr>
        <p:spPr bwMode="auto">
          <a:xfrm>
            <a:off x="1447800" y="3390900"/>
            <a:ext cx="69342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 Hơn chục cây to bị chặt thành từng khúc dài; bọn trộm gỗ còn bàn nhau sẽ dùng xe để chuyển gỗ vào buổi tối.</a:t>
            </a: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13320" name="TextBox 10">
            <a:extLst>
              <a:ext uri="{FF2B5EF4-FFF2-40B4-BE49-F238E27FC236}">
                <a16:creationId xmlns:a16="http://schemas.microsoft.com/office/drawing/2014/main" id="{A7A4DD5F-FD86-4F48-A1CE-2209514021C6}"/>
              </a:ext>
            </a:extLst>
          </p:cNvPr>
          <p:cNvSpPr txBox="1">
            <a:spLocks noChangeArrowheads="1"/>
          </p:cNvSpPr>
          <p:nvPr/>
        </p:nvSpPr>
        <p:spPr bwMode="auto">
          <a:xfrm>
            <a:off x="3124200" y="571500"/>
            <a:ext cx="342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Người gác rừng tí hon</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b="1">
                <a:solidFill>
                  <a:srgbClr val="000000"/>
                </a:solidFill>
                <a:latin typeface="Times New Roman" panose="02020603050405020304" pitchFamily="18" charset="0"/>
                <a:cs typeface="Times New Roman" panose="02020603050405020304" pitchFamily="18" charset="0"/>
              </a:rPr>
              <a:t>                 </a:t>
            </a:r>
            <a:r>
              <a:rPr lang="vi-VN" altLang="en-US" sz="1800" b="1">
                <a:solidFill>
                  <a:srgbClr val="000000"/>
                </a:solidFill>
                <a:latin typeface="Times New Roman" panose="02020603050405020304" pitchFamily="18" charset="0"/>
                <a:cs typeface="Times New Roman" panose="02020603050405020304" pitchFamily="18" charset="0"/>
              </a:rPr>
              <a:t>Nguyễn Thị Cẩm Châu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3&quot;/&gt;&lt;property id=&quot;20307&quot; value=&quot;320&quot;/&gt;&lt;/object&gt;&lt;object type=&quot;3&quot; unique_id=&quot;10006&quot;&gt;&lt;property id=&quot;20148&quot; value=&quot;5&quot;/&gt;&lt;property id=&quot;20300&quot; value=&quot;Slide 5&quot;/&gt;&lt;property id=&quot;20307&quot; value=&quot;301&quot;/&gt;&lt;/object&gt;&lt;object type=&quot;3&quot; unique_id=&quot;10007&quot;&gt;&lt;property id=&quot;20148&quot; value=&quot;5&quot;/&gt;&lt;property id=&quot;20300&quot; value=&quot;Slide 6&quot;/&gt;&lt;property id=&quot;20307&quot; value=&quot;341&quot;/&gt;&lt;/object&gt;&lt;object type=&quot;3&quot; unique_id=&quot;10008&quot;&gt;&lt;property id=&quot;20148&quot; value=&quot;5&quot;/&gt;&lt;property id=&quot;20300&quot; value=&quot;Slide 7 - &amp;quot;-  Phát hiện thấy những dấu chân người lớn hằn trên mặt đất, bạn nhỏ thắc mắc thế nào ?&amp;#x0D;&amp;#x0A;&amp;quot;&quot;/&gt;&lt;property id=&quot;20307&quot; value=&quot;339&quot;/&gt;&lt;/object&gt;&lt;object type=&quot;3&quot; unique_id=&quot;10009&quot;&gt;&lt;property id=&quot;20148&quot; value=&quot;5&quot;/&gt;&lt;property id=&quot;20300&quot; value=&quot;Slide 9&quot;/&gt;&lt;property id=&quot;20307&quot; value=&quot;342&quot;/&gt;&lt;/object&gt;&lt;object type=&quot;3&quot; unique_id=&quot;10010&quot;&gt;&lt;property id=&quot;20148&quot; value=&quot;5&quot;/&gt;&lt;property id=&quot;20300&quot; value=&quot;Slide 16&quot;/&gt;&lt;property id=&quot;20307&quot; value=&quot;290&quot;/&gt;&lt;/object&gt;&lt;object type=&quot;3&quot; unique_id=&quot;10011&quot;&gt;&lt;property id=&quot;20148&quot; value=&quot;5&quot;/&gt;&lt;property id=&quot;20300&quot; value=&quot;Slide 17&quot;/&gt;&lt;property id=&quot;20307&quot; value=&quot;291&quot;/&gt;&lt;/object&gt;&lt;object type=&quot;3&quot; unique_id=&quot;10123&quot;&gt;&lt;property id=&quot;20148&quot; value=&quot;5&quot;/&gt;&lt;property id=&quot;20300&quot; value=&quot;Slide 13&quot;/&gt;&lt;property id=&quot;20307&quot; value=&quot;345&quot;/&gt;&lt;/object&gt;&lt;object type=&quot;3&quot; unique_id=&quot;10209&quot;&gt;&lt;property id=&quot;20148&quot; value=&quot;5&quot;/&gt;&lt;property id=&quot;20300&quot; value=&quot;Slide 15&quot;/&gt;&lt;property id=&quot;20307&quot; value=&quot;349&quot;/&gt;&lt;/object&gt;&lt;object type=&quot;3&quot; unique_id=&quot;10225&quot;&gt;&lt;property id=&quot;20148&quot; value=&quot;5&quot;/&gt;&lt;property id=&quot;20300&quot; value=&quot;Slide 1&quot;/&gt;&lt;property id=&quot;20307&quot; value=&quot;350&quot;/&gt;&lt;/object&gt;&lt;object type=&quot;3&quot; unique_id=&quot;10354&quot;&gt;&lt;property id=&quot;20148&quot; value=&quot;5&quot;/&gt;&lt;property id=&quot;20300&quot; value=&quot;Slide 2&quot;/&gt;&lt;property id=&quot;20307&quot; value=&quot;352&quot;/&gt;&lt;/object&gt;&lt;object type=&quot;3&quot; unique_id=&quot;10738&quot;&gt;&lt;property id=&quot;20148&quot; value=&quot;5&quot;/&gt;&lt;property id=&quot;20300&quot; value=&quot;Slide 8&quot;/&gt;&lt;property id=&quot;20307&quot; value=&quot;354&quot;/&gt;&lt;/object&gt;&lt;object type=&quot;3&quot; unique_id=&quot;10739&quot;&gt;&lt;property id=&quot;20148&quot; value=&quot;5&quot;/&gt;&lt;property id=&quot;20300&quot; value=&quot;Slide 10&quot;/&gt;&lt;property id=&quot;20307&quot; value=&quot;355&quot;/&gt;&lt;/object&gt;&lt;object type=&quot;3&quot; unique_id=&quot;10740&quot;&gt;&lt;property id=&quot;20148&quot; value=&quot;5&quot;/&gt;&lt;property id=&quot;20300&quot; value=&quot;Slide 11&quot;/&gt;&lt;property id=&quot;20307&quot; value=&quot;356&quot;/&gt;&lt;/object&gt;&lt;object type=&quot;3&quot; unique_id=&quot;10741&quot;&gt;&lt;property id=&quot;20148&quot; value=&quot;5&quot;/&gt;&lt;property id=&quot;20300&quot; value=&quot;Slide 12&quot;/&gt;&lt;property id=&quot;20307&quot; value=&quot;357&quot;/&gt;&lt;/object&gt;&lt;object type=&quot;3&quot; unique_id=&quot;10742&quot;&gt;&lt;property id=&quot;20148&quot; value=&quot;5&quot;/&gt;&lt;property id=&quot;20300&quot; value=&quot;Slide 14&quot;/&gt;&lt;property id=&quot;20307&quot; value=&quot;358&quot;/&gt;&lt;/object&gt;&lt;object type=&quot;3&quot; unique_id=&quot;10743&quot;&gt;&lt;property id=&quot;20148&quot; value=&quot;5&quot;/&gt;&lt;property id=&quot;20300&quot; value=&quot;Slide 19&quot;/&gt;&lt;property id=&quot;20307&quot; value=&quot;359&quot;/&gt;&lt;/object&gt;&lt;object type=&quot;3&quot; unique_id=&quot;10744&quot;&gt;&lt;property id=&quot;20148&quot; value=&quot;5&quot;/&gt;&lt;property id=&quot;20300&quot; value=&quot;Slide 20&quot;/&gt;&lt;property id=&quot;20307&quot; value=&quot;361&quot;/&gt;&lt;/object&gt;&lt;object type=&quot;3&quot; unique_id=&quot;10911&quot;&gt;&lt;property id=&quot;20148&quot; value=&quot;5&quot;/&gt;&lt;property id=&quot;20300&quot; value=&quot;Slide 18&quot;/&gt;&lt;property id=&quot;20307&quot; value=&quot;362&quot;/&gt;&lt;/object&gt;&lt;object type=&quot;3&quot; unique_id=&quot;10933&quot;&gt;&lt;property id=&quot;20148&quot; value=&quot;5&quot;/&gt;&lt;property id=&quot;20300&quot; value=&quot;Slide 4&quot;/&gt;&lt;property id=&quot;20307&quot; value=&quot;36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TotalTime>
  <Words>736</Words>
  <Application>Microsoft Office PowerPoint</Application>
  <PresentationFormat>On-screen Show (16:9)</PresentationFormat>
  <Paragraphs>96</Paragraphs>
  <Slides>18</Slides>
  <Notes>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 Light</vt:lpstr>
      <vt:lpstr>Calibri</vt:lpstr>
      <vt:lpstr>VnBangkok</vt:lpstr>
      <vt:lpstr>Times New Roman</vt:lpstr>
      <vt:lpstr>Tahoma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0905866455 or 0916878988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babyinnocent.rednet@yahoo.com</dc:creator>
  <cp:lastModifiedBy>Tram Nguyen</cp:lastModifiedBy>
  <cp:revision>301</cp:revision>
  <dcterms:created xsi:type="dcterms:W3CDTF">2008-11-03T09:27:00Z</dcterms:created>
  <dcterms:modified xsi:type="dcterms:W3CDTF">2022-01-06T07:25:58Z</dcterms:modified>
</cp:coreProperties>
</file>