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11"/>
  </p:notesMasterIdLst>
  <p:sldIdLst>
    <p:sldId id="256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</p:sldIdLst>
  <p:sldSz cx="9144000" cy="6858000" type="screen4x3"/>
  <p:notesSz cx="6858000" cy="9144000"/>
  <p:embeddedFontLst>
    <p:embeddedFont>
      <p:font typeface="Calibri" pitchFamily="34" charset="0"/>
      <p:regular r:id="rId12"/>
      <p:bold r:id="rId13"/>
      <p:italic r:id="rId14"/>
      <p:boldItalic r:id="rId1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578A"/>
    <a:srgbClr val="FF40FF"/>
    <a:srgbClr val="54FF00"/>
    <a:srgbClr val="FDFCE3"/>
    <a:srgbClr val="ECD8E9"/>
    <a:srgbClr val="EE297E"/>
    <a:srgbClr val="EF5288"/>
    <a:srgbClr val="EE44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363"/>
    <p:restoredTop sz="84974"/>
  </p:normalViewPr>
  <p:slideViewPr>
    <p:cSldViewPr snapToGrid="0" snapToObjects="1">
      <p:cViewPr>
        <p:scale>
          <a:sx n="68" d="100"/>
          <a:sy n="68" d="100"/>
        </p:scale>
        <p:origin x="-1200" y="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384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0-10T04:44:52.483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1 904 24575,'10'9'0,"18"17"0,-9-3 0,7 7 0,-13-12 0,-8-2 0,5-1 0,11 26 0,-5 2 0,6 0 0,-6 20 0,-5-46 0,-2 19 0,-5-35 0,-4-2 0,5-9 0,-4 0 0,11-26 0,-10-8 0,10-10 0,5-5 0,6-37 0,-2 19 0,5-6-369,1 21 0,3-1 1,-3 3 368,-2-8 0,2 0 0,11-7 0,6-5 0,-4 14 0,13-12 0,-16 18 0,1 5 0,4 16 0,-22 15 0,-2 12 0,-14 8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0-10T04:48:14.186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1 904 24575,'10'9'0,"18"17"0,-9-3 0,7 7 0,-13-12 0,-8-2 0,5-1 0,11 26 0,-5 2 0,6 0 0,-6 20 0,-5-46 0,-2 19 0,-5-35 0,-4-2 0,5-9 0,-4 0 0,11-26 0,-10-8 0,10-10 0,5-5 0,6-37 0,-2 19 0,5-6-369,1 21 0,3-1 1,-3 3 368,-2-8 0,2 0 0,11-7 0,6-5 0,-4 14 0,13-12 0,-16 18 0,1 5 0,4 16 0,-22 15 0,-2 12 0,-14 8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F4AD2-C81A-EB48-8BAC-6D2CB38E10BB}" type="datetimeFigureOut">
              <a:t>10/10/19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8B96B-EA25-1B42-9DF2-2E8C40C314D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31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9144000" cy="5048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13811" y="6549861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39038"/>
            <a:ext cx="168610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1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=""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ACF0764B-F979-DC47-B942-004C82F189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0"/>
            <a:ext cx="9144000" cy="504825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="" xmlns:a16="http://schemas.microsoft.com/office/drawing/2014/main" id="{DB5918F3-C1E0-884B-A4FC-A092E9D4DB89}"/>
              </a:ext>
            </a:extLst>
          </p:cNvPr>
          <p:cNvSpPr txBox="1"/>
          <p:nvPr userDrawn="1"/>
        </p:nvSpPr>
        <p:spPr>
          <a:xfrm>
            <a:off x="115064" y="0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6</a:t>
            </a:r>
          </a:p>
        </p:txBody>
      </p:sp>
    </p:spTree>
    <p:extLst>
      <p:ext uri="{BB962C8B-B14F-4D97-AF65-F5344CB8AC3E}">
        <p14:creationId xmlns:p14="http://schemas.microsoft.com/office/powerpoint/2010/main" val="2312432481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0"/>
            <a:ext cx="9144000" cy="5048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3175"/>
            <a:ext cx="9144000" cy="5048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13811" y="6549861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39038"/>
            <a:ext cx="168610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1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=""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>
            <a:extLst>
              <a:ext uri="{FF2B5EF4-FFF2-40B4-BE49-F238E27FC236}">
                <a16:creationId xmlns="" xmlns:a16="http://schemas.microsoft.com/office/drawing/2014/main" id="{C17A9561-E3D6-5A47-811A-BF3F25801FBE}"/>
              </a:ext>
            </a:extLst>
          </p:cNvPr>
          <p:cNvSpPr txBox="1"/>
          <p:nvPr userDrawn="1"/>
        </p:nvSpPr>
        <p:spPr>
          <a:xfrm>
            <a:off x="115064" y="0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6</a:t>
            </a:r>
          </a:p>
        </p:txBody>
      </p:sp>
    </p:spTree>
    <p:extLst>
      <p:ext uri="{BB962C8B-B14F-4D97-AF65-F5344CB8AC3E}">
        <p14:creationId xmlns:p14="http://schemas.microsoft.com/office/powerpoint/2010/main" val="1767835397"/>
      </p:ext>
    </p:extLst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451931"/>
      </p:ext>
    </p:extLst>
  </p:cSld>
  <p:clrMapOvr>
    <a:masterClrMapping/>
  </p:clrMapOvr>
  <p:transition spd="med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67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5" r:id="rId3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5" Type="http://schemas.microsoft.com/office/2007/relationships/media" Target="../media/media4.mp3"/><Relationship Id="rId4" Type="http://schemas.openxmlformats.org/officeDocument/2006/relationships/audio" Target="../media/media3.mp3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3" Type="http://schemas.microsoft.com/office/2007/relationships/media" Target="../media/media6.mp3"/><Relationship Id="rId7" Type="http://schemas.openxmlformats.org/officeDocument/2006/relationships/image" Target="../media/image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10" Type="http://schemas.openxmlformats.org/officeDocument/2006/relationships/customXml" Target="../ink/ink2.xml"/><Relationship Id="rId4" Type="http://schemas.openxmlformats.org/officeDocument/2006/relationships/audio" Target="../media/media6.mp3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CD2-TRACK 01">
            <a:hlinkClick r:id="" action="ppaction://media"/>
            <a:extLst>
              <a:ext uri="{FF2B5EF4-FFF2-40B4-BE49-F238E27FC236}">
                <a16:creationId xmlns="" xmlns:a16="http://schemas.microsoft.com/office/drawing/2014/main" id="{C155F385-56F4-8B40-B20B-7721E37F7B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70711" y="2001072"/>
            <a:ext cx="505482" cy="505482"/>
          </a:xfrm>
          <a:prstGeom prst="rect">
            <a:avLst/>
          </a:prstGeom>
        </p:spPr>
      </p:pic>
      <p:sp>
        <p:nvSpPr>
          <p:cNvPr id="4" name="MH_SubTitle_3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1395337" y="210945"/>
            <a:ext cx="7724911" cy="1769665"/>
          </a:xfrm>
          <a:prstGeom prst="roundRect">
            <a:avLst>
              <a:gd name="adj" fmla="val 50000"/>
            </a:avLst>
          </a:prstGeom>
          <a:solidFill>
            <a:srgbClr val="E14069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endParaRPr lang="en-US" altLang="zh-CN" sz="3200" dirty="0" smtClean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  <a:p>
            <a:pPr lvl="0" algn="ctr">
              <a:buNone/>
            </a:pPr>
            <a:r>
              <a:rPr lang="en-US" altLang="zh-CN" sz="3200" dirty="0" smtClean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Tues</a:t>
            </a:r>
            <a:r>
              <a:rPr lang="en-US" altLang="zh-CN" sz="3200" dirty="0" smtClean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day</a:t>
            </a:r>
            <a:r>
              <a:rPr lang="en-US" altLang="zh-CN" sz="3200" dirty="0" smtClean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, January </a:t>
            </a:r>
            <a:r>
              <a:rPr lang="en-US" altLang="zh-CN" sz="3200" dirty="0" smtClean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25</a:t>
            </a:r>
            <a:r>
              <a:rPr lang="en-US" altLang="zh-CN" sz="3200" baseline="30000" dirty="0" smtClean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th</a:t>
            </a:r>
            <a:r>
              <a:rPr lang="en-US" altLang="zh-CN" sz="3200" dirty="0" smtClean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smtClean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2022</a:t>
            </a:r>
          </a:p>
          <a:p>
            <a:pPr lvl="0" algn="ctr">
              <a:buNone/>
            </a:pPr>
            <a:r>
              <a:rPr lang="en-US" altLang="zh-CN" sz="3200" dirty="0" smtClean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Unit 16 Lesson </a:t>
            </a:r>
            <a:r>
              <a:rPr lang="en-US" altLang="zh-CN" sz="3200" dirty="0" smtClean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2</a:t>
            </a:r>
            <a:endParaRPr lang="zh-CN" altLang="en-US" sz="3200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09005875"/>
      </p:ext>
    </p:extLst>
  </p:cSld>
  <p:clrMapOvr>
    <a:masterClrMapping/>
  </p:clrMapOvr>
  <p:transition spd="med">
    <p:split orient="vert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7768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27768"/>
                                </p:stCondLst>
                                <p:childTnLst>
                                  <p:par>
                                    <p:cTn id="8" presetID="2" presetClass="entr" presetSubtype="8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4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7768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27768"/>
                                </p:stCondLst>
                                <p:childTnLst>
                                  <p:par>
                                    <p:cTn id="8" presetID="2" presetClass="entr" presetSubtype="8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4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64C01EB-279B-B442-830C-9679B5539E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" y="0"/>
            <a:ext cx="9139369" cy="6238754"/>
          </a:xfrm>
          <a:prstGeom prst="rect">
            <a:avLst/>
          </a:prstGeom>
        </p:spPr>
      </p:pic>
      <p:pic>
        <p:nvPicPr>
          <p:cNvPr id="2" name="Online Media 1" descr="Alphabet Song">
            <a:hlinkClick r:id="" action="ppaction://media"/>
            <a:extLst>
              <a:ext uri="{FF2B5EF4-FFF2-40B4-BE49-F238E27FC236}">
                <a16:creationId xmlns="" xmlns:a16="http://schemas.microsoft.com/office/drawing/2014/main" id="{37828BB3-333B-284F-8C2C-23543EBA86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2698" y="2315451"/>
            <a:ext cx="543362" cy="543362"/>
          </a:xfrm>
          <a:prstGeom prst="rect">
            <a:avLst/>
          </a:prstGeom>
        </p:spPr>
      </p:pic>
      <p:pic>
        <p:nvPicPr>
          <p:cNvPr id="4" name="Online Media 3" descr="CD2-TRACK 04">
            <a:hlinkClick r:id="" action="ppaction://media"/>
            <a:extLst>
              <a:ext uri="{FF2B5EF4-FFF2-40B4-BE49-F238E27FC236}">
                <a16:creationId xmlns="" xmlns:a16="http://schemas.microsoft.com/office/drawing/2014/main" id="{8C6F7A42-0B46-3A43-94F5-163F85286F0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646105" y="3069453"/>
            <a:ext cx="543362" cy="543362"/>
          </a:xfrm>
          <a:prstGeom prst="rect">
            <a:avLst/>
          </a:prstGeom>
        </p:spPr>
      </p:pic>
      <p:pic>
        <p:nvPicPr>
          <p:cNvPr id="5" name="Online Media 4" descr="CD2-TRACK 05">
            <a:hlinkClick r:id="" action="ppaction://media"/>
            <a:extLst>
              <a:ext uri="{FF2B5EF4-FFF2-40B4-BE49-F238E27FC236}">
                <a16:creationId xmlns="" xmlns:a16="http://schemas.microsoft.com/office/drawing/2014/main" id="{1B6ABFAE-2685-E846-8C68-9C1154D581F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31200" y="3069453"/>
            <a:ext cx="543362" cy="54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10421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3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3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26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10CB4E5-3ECB-E04F-8BAF-B9BF9D915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711" y="668035"/>
            <a:ext cx="8148577" cy="55219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5F8F261-CE46-D74A-962B-45D019CCCEFA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F2C5389A-3EE7-5D41-A318-533C36A5F59A}"/>
              </a:ext>
            </a:extLst>
          </p:cNvPr>
          <p:cNvSpPr/>
          <p:nvPr/>
        </p:nvSpPr>
        <p:spPr>
          <a:xfrm>
            <a:off x="4695986" y="2386739"/>
            <a:ext cx="495946" cy="5579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AF66114D-6BC6-464B-94B9-1DE2BBD8A247}"/>
              </a:ext>
            </a:extLst>
          </p:cNvPr>
          <p:cNvSpPr/>
          <p:nvPr/>
        </p:nvSpPr>
        <p:spPr>
          <a:xfrm>
            <a:off x="7175715" y="2417736"/>
            <a:ext cx="495946" cy="5579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60099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F2A3B45-AF13-F14F-B026-3A54B19B6D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903" y="518857"/>
            <a:ext cx="7356194" cy="58202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520F728-FEF0-8941-9A6A-DE87FA9520CF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  <p:pic>
        <p:nvPicPr>
          <p:cNvPr id="2" name="Online Media 1" descr="CD2-TRACK 06">
            <a:hlinkClick r:id="" action="ppaction://media"/>
            <a:extLst>
              <a:ext uri="{FF2B5EF4-FFF2-40B4-BE49-F238E27FC236}">
                <a16:creationId xmlns="" xmlns:a16="http://schemas.microsoft.com/office/drawing/2014/main" id="{8666C1D7-3D69-834E-A9CC-C3A330BA8C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90731" y="1001658"/>
            <a:ext cx="543363" cy="543363"/>
          </a:xfrm>
          <a:prstGeom prst="rect">
            <a:avLst/>
          </a:prstGeom>
        </p:spPr>
      </p:pic>
      <p:pic>
        <p:nvPicPr>
          <p:cNvPr id="5" name="Online Media 4" descr="CD2-TRACK 07">
            <a:hlinkClick r:id="" action="ppaction://media"/>
            <a:extLst>
              <a:ext uri="{FF2B5EF4-FFF2-40B4-BE49-F238E27FC236}">
                <a16:creationId xmlns="" xmlns:a16="http://schemas.microsoft.com/office/drawing/2014/main" id="{AE98DB3F-81FA-2A4A-9927-2CAD6CFA7D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22553" y="1014895"/>
            <a:ext cx="543364" cy="54336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>
                <a:extLst>
                  <a:ext uri="{FF2B5EF4-FFF2-40B4-BE49-F238E27FC236}">
                    <a16:creationId xmlns="" xmlns:a16="http://schemas.microsoft.com/office/drawing/2014/main" id="{877B5C23-A368-6C4E-B2EE-C0E01D970BE3}"/>
                  </a:ext>
                </a:extLst>
              </p14:cNvPr>
              <p14:cNvContentPartPr/>
              <p14:nvPr/>
            </p14:nvContentPartPr>
            <p14:xfrm>
              <a:off x="5252223" y="5061142"/>
              <a:ext cx="288000" cy="4629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77B5C23-A368-6C4E-B2EE-C0E01D970BE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243583" y="5052502"/>
                <a:ext cx="305640" cy="48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="" xmlns:a16="http://schemas.microsoft.com/office/drawing/2014/main" id="{37AC942A-FBE4-D44F-A747-135F6D56352A}"/>
                  </a:ext>
                </a:extLst>
              </p14:cNvPr>
              <p14:cNvContentPartPr/>
              <p14:nvPr/>
            </p14:nvContentPartPr>
            <p14:xfrm>
              <a:off x="7406487" y="4983651"/>
              <a:ext cx="288000" cy="4629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37AC942A-FBE4-D44F-A747-135F6D56352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397847" y="4975011"/>
                <a:ext cx="305640" cy="480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4855938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43FBE8D-509A-C646-8D68-DF51C55BB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094" y="1217231"/>
            <a:ext cx="8097812" cy="44235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02592F4-4591-D042-AC5A-4FE5611E669E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</p:spTree>
    <p:extLst>
      <p:ext uri="{BB962C8B-B14F-4D97-AF65-F5344CB8AC3E}">
        <p14:creationId xmlns:p14="http://schemas.microsoft.com/office/powerpoint/2010/main" val="3361673369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911C00B-AE02-814B-B443-87D4059902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6916" y="454905"/>
            <a:ext cx="6690167" cy="5948189"/>
          </a:xfrm>
          <a:prstGeom prst="rect">
            <a:avLst/>
          </a:prstGeom>
        </p:spPr>
      </p:pic>
      <p:pic>
        <p:nvPicPr>
          <p:cNvPr id="2" name="Online Media 1" descr="CD2-TRACK 08">
            <a:hlinkClick r:id="" action="ppaction://media"/>
            <a:extLst>
              <a:ext uri="{FF2B5EF4-FFF2-40B4-BE49-F238E27FC236}">
                <a16:creationId xmlns="" xmlns:a16="http://schemas.microsoft.com/office/drawing/2014/main" id="{589431EF-451E-E940-B421-1C0F4BC7A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19141" y="1720467"/>
            <a:ext cx="556445" cy="55644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="" xmlns:a16="http://schemas.microsoft.com/office/drawing/2014/main" id="{CAEEC337-D5A5-5845-AF4C-C06DC889777C}"/>
              </a:ext>
            </a:extLst>
          </p:cNvPr>
          <p:cNvSpPr/>
          <p:nvPr/>
        </p:nvSpPr>
        <p:spPr>
          <a:xfrm>
            <a:off x="5252431" y="3906049"/>
            <a:ext cx="423155" cy="4339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EBAF5D1C-8084-1F4D-A14E-71F29ED2FE30}"/>
              </a:ext>
            </a:extLst>
          </p:cNvPr>
          <p:cNvSpPr/>
          <p:nvPr/>
        </p:nvSpPr>
        <p:spPr>
          <a:xfrm>
            <a:off x="3392634" y="5905330"/>
            <a:ext cx="423155" cy="4339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8E9DBB84-6433-994B-8785-515538CB8C0E}"/>
              </a:ext>
            </a:extLst>
          </p:cNvPr>
          <p:cNvSpPr/>
          <p:nvPr/>
        </p:nvSpPr>
        <p:spPr>
          <a:xfrm>
            <a:off x="5267929" y="5889832"/>
            <a:ext cx="423155" cy="4339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81435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4B3CB15-F4E0-9A48-A847-69D4A404AC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277" y="1620013"/>
            <a:ext cx="8633446" cy="361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467280"/>
      </p:ext>
    </p:extLst>
  </p:cSld>
  <p:clrMapOvr>
    <a:masterClrMapping/>
  </p:clrMapOvr>
  <p:transition spd="med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986DD15-3E51-CC41-9FFB-A679587C9D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6167" y="548149"/>
            <a:ext cx="6431666" cy="5761701"/>
          </a:xfrm>
          <a:prstGeom prst="rect">
            <a:avLst/>
          </a:prstGeom>
        </p:spPr>
      </p:pic>
      <p:pic>
        <p:nvPicPr>
          <p:cNvPr id="2" name="Online Media 1" descr="CD2-TRACK 09">
            <a:hlinkClick r:id="" action="ppaction://media"/>
            <a:extLst>
              <a:ext uri="{FF2B5EF4-FFF2-40B4-BE49-F238E27FC236}">
                <a16:creationId xmlns="" xmlns:a16="http://schemas.microsoft.com/office/drawing/2014/main" id="{727D45BC-E800-CC4B-B9A4-A4BBE403FE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12449" y="1603265"/>
            <a:ext cx="589565" cy="58956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="" xmlns:a16="http://schemas.microsoft.com/office/drawing/2014/main" id="{18E2FF7F-EAA0-2849-B064-F39D1637D263}"/>
              </a:ext>
            </a:extLst>
          </p:cNvPr>
          <p:cNvSpPr/>
          <p:nvPr/>
        </p:nvSpPr>
        <p:spPr>
          <a:xfrm>
            <a:off x="6633275" y="3936569"/>
            <a:ext cx="433952" cy="4804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26063667-F2B2-4E4E-80AB-15EC6CB7BE16}"/>
              </a:ext>
            </a:extLst>
          </p:cNvPr>
          <p:cNvSpPr/>
          <p:nvPr/>
        </p:nvSpPr>
        <p:spPr>
          <a:xfrm>
            <a:off x="3394129" y="5858359"/>
            <a:ext cx="433952" cy="4804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7433AE96-F949-274E-BE5A-8FB9E0235656}"/>
              </a:ext>
            </a:extLst>
          </p:cNvPr>
          <p:cNvSpPr/>
          <p:nvPr/>
        </p:nvSpPr>
        <p:spPr>
          <a:xfrm>
            <a:off x="6664272" y="5858359"/>
            <a:ext cx="433952" cy="4804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87851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5B7ABFA-7B0C-584C-8030-3B2992C0B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257" y="1564911"/>
            <a:ext cx="8593486" cy="344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932183"/>
      </p:ext>
    </p:extLst>
  </p:cSld>
  <p:clrMapOvr>
    <a:masterClrMapping/>
  </p:clrMapOvr>
  <p:transition spd="med">
    <p:split orient="vert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1589</TotalTime>
  <Words>15</Words>
  <Application>Microsoft Office PowerPoint</Application>
  <PresentationFormat>On-screen Show (4:3)</PresentationFormat>
  <Paragraphs>6</Paragraphs>
  <Slides>9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字魂59号-创粗黑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PC</cp:lastModifiedBy>
  <cp:revision>146</cp:revision>
  <dcterms:created xsi:type="dcterms:W3CDTF">2019-07-02T02:13:33Z</dcterms:created>
  <dcterms:modified xsi:type="dcterms:W3CDTF">2022-01-21T02:46:23Z</dcterms:modified>
</cp:coreProperties>
</file>