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sldIdLst>
    <p:sldId id="295" r:id="rId2"/>
    <p:sldId id="262" r:id="rId3"/>
    <p:sldId id="284" r:id="rId4"/>
    <p:sldId id="286" r:id="rId5"/>
    <p:sldId id="285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8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1D528D"/>
    <a:srgbClr val="C0C0C0"/>
    <a:srgbClr val="CCCC00"/>
    <a:srgbClr val="FF99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>
      <p:cViewPr varScale="1">
        <p:scale>
          <a:sx n="58" d="100"/>
          <a:sy n="58" d="100"/>
        </p:scale>
        <p:origin x="-96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FBDDF-70F4-41AC-B1FE-12254ADCEE90}" type="datetimeFigureOut">
              <a:rPr lang="en-US"/>
              <a:pPr>
                <a:defRPr/>
              </a:pPr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53DEC-3159-4C9C-8676-1BD8F8CA2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57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3F6C-3355-4CD5-A100-9D285A96C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8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B275E-E4FD-480B-8DAF-C1D4DD7A0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0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DE6A-A9C3-44F5-8AEF-DC92A0547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3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31946-AB35-4322-89E6-4A6A133A0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1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E07E2-5537-4024-A7BE-59EE9DD97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3122D-BEE2-41CB-AAAD-76696728E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5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222A8-6394-44D3-93EB-6638847E5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3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8406-952A-4D59-ACF3-745DC4A84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7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945F-92D2-4A76-BD8F-71E3CC33B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5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B23BC-84DA-40C8-B0E2-01E1231E9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9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76D40A-26CE-4370-8032-BAEE3272B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PHÒNG GD&amp;ĐT ĐẠI LỘC</a:t>
            </a:r>
            <a:b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TH ĐOÀN NGHIÊN</a:t>
            </a:r>
            <a:endParaRPr lang="en-US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84438" y="1341438"/>
            <a:ext cx="4032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2195513" y="2924175"/>
            <a:ext cx="51133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>
                <a:solidFill>
                  <a:srgbClr val="FF0000"/>
                </a:solidFill>
              </a:rPr>
              <a:t>MÔN TIN HỌC </a:t>
            </a:r>
          </a:p>
          <a:p>
            <a:pPr algn="ctr"/>
            <a:r>
              <a:rPr lang="en-US" sz="4000">
                <a:solidFill>
                  <a:srgbClr val="FF0000"/>
                </a:solidFill>
              </a:rPr>
              <a:t>LỚP 3</a:t>
            </a:r>
          </a:p>
          <a:p>
            <a:pPr algn="ctr"/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2195513" y="6021388"/>
            <a:ext cx="5689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00B0F0"/>
                </a:solidFill>
              </a:rPr>
              <a:t>GV thực hiện: Nguyễn Thị Ái Thùy</a:t>
            </a:r>
          </a:p>
        </p:txBody>
      </p:sp>
      <p:pic>
        <p:nvPicPr>
          <p:cNvPr id="3" name="AF4A1797.wav">
            <a:hlinkClick r:id="" action="ppaction://media"/>
          </p:cNvPr>
          <p:cNvPicPr>
            <a:picLocks noChangeAspect="1"/>
          </p:cNvPicPr>
          <p:nvPr>
            <a:wavAudioFile r:embed="rId1" name="AF4A5E9F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8349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1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12291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12292" name="TextBox 13"/>
          <p:cNvSpPr txBox="1">
            <a:spLocks noChangeArrowheads="1"/>
          </p:cNvSpPr>
          <p:nvPr/>
        </p:nvSpPr>
        <p:spPr bwMode="auto">
          <a:xfrm>
            <a:off x="214313" y="1071563"/>
            <a:ext cx="4022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TextBox 14"/>
          <p:cNvSpPr txBox="1">
            <a:spLocks noChangeArrowheads="1"/>
          </p:cNvSpPr>
          <p:nvPr/>
        </p:nvSpPr>
        <p:spPr bwMode="auto">
          <a:xfrm>
            <a:off x="214313" y="1436688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Bài tập:</a:t>
            </a:r>
            <a:endParaRPr lang="vi-VN" sz="2400" b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2362794"/>
            <a:ext cx="80909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HỌC SINH THỰC HÀNH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13315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13316" name="TextBox 13"/>
          <p:cNvSpPr txBox="1">
            <a:spLocks noChangeArrowheads="1"/>
          </p:cNvSpPr>
          <p:nvPr/>
        </p:nvSpPr>
        <p:spPr bwMode="auto">
          <a:xfrm>
            <a:off x="214313" y="1071563"/>
            <a:ext cx="4784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B. HOẠT ĐỘNG THỰC HÀNH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TextBox 14"/>
          <p:cNvSpPr txBox="1">
            <a:spLocks noChangeArrowheads="1"/>
          </p:cNvSpPr>
          <p:nvPr/>
        </p:nvSpPr>
        <p:spPr bwMode="auto">
          <a:xfrm>
            <a:off x="214313" y="1436688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tập: Viết nội dung còn thiếu vào ô trống theo kiểu gõ Telex</a:t>
            </a:r>
            <a:endParaRPr lang="vi-VN" sz="24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7786688" y="6365875"/>
            <a:ext cx="1905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85813" y="1928813"/>
          <a:ext cx="7715250" cy="486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25"/>
                <a:gridCol w="3857625"/>
              </a:tblGrid>
              <a:tr h="441902">
                <a:tc>
                  <a:txBody>
                    <a:bodyPr/>
                    <a:lstStyle/>
                    <a:p>
                      <a:pPr algn="ctr"/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kí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gõ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Kết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quả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màn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soong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sông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caay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vi-VN" sz="23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coong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keenh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vi-VN" sz="23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huwng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3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xăng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dduwowng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nhieen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vi-VN" sz="23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xông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xêng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sơn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dương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luaan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phieen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  <a:tr h="441902">
                <a:tc>
                  <a:txBody>
                    <a:bodyPr/>
                    <a:lstStyle/>
                    <a:p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  <a:tc>
                  <a:txBody>
                    <a:bodyPr/>
                    <a:lstStyle/>
                    <a:p>
                      <a:r>
                        <a:rPr lang="en-US" sz="2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đong</a:t>
                      </a:r>
                      <a:r>
                        <a:rPr lang="en-US" sz="2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3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đưa</a:t>
                      </a:r>
                      <a:endParaRPr lang="vi-VN" sz="2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00" marB="45700"/>
                </a:tc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43438" y="2824163"/>
            <a:ext cx="62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43438" y="3214688"/>
            <a:ext cx="1528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 kênh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43438" y="3681413"/>
            <a:ext cx="865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hưng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85813" y="4181475"/>
            <a:ext cx="1716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caay xawng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643438" y="4610100"/>
            <a:ext cx="1847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đương nhiên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85813" y="5000625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xoong xeeng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84225" y="5467350"/>
            <a:ext cx="2249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Sown duwowng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643438" y="5857875"/>
            <a:ext cx="1579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luân phiên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85813" y="6357938"/>
            <a:ext cx="3171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caay cao ddong dduwa</a:t>
            </a:r>
            <a:endParaRPr lang="vi-VN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14339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14340" name="TextBox 13"/>
          <p:cNvSpPr txBox="1">
            <a:spLocks noChangeArrowheads="1"/>
          </p:cNvSpPr>
          <p:nvPr/>
        </p:nvSpPr>
        <p:spPr bwMode="auto">
          <a:xfrm>
            <a:off x="214313" y="1150938"/>
            <a:ext cx="17494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CỦNG CỐ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33400" y="1906588"/>
            <a:ext cx="8153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1:</a:t>
            </a:r>
            <a:r>
              <a:rPr lang="en-US" sz="26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Em hãy chọn câu trả lời đúng. Biểu tượng nào là biểu tượng của phần mềm gõ tiếng Việt?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85800" y="4579938"/>
            <a:ext cx="1143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819400" y="4603750"/>
            <a:ext cx="1143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181600" y="4591050"/>
            <a:ext cx="1143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" name="Oval 12"/>
          <p:cNvSpPr>
            <a:spLocks noChangeArrowheads="1"/>
          </p:cNvSpPr>
          <p:nvPr/>
        </p:nvSpPr>
        <p:spPr bwMode="auto">
          <a:xfrm>
            <a:off x="914400" y="4465638"/>
            <a:ext cx="685800" cy="685800"/>
          </a:xfrm>
          <a:prstGeom prst="ellips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43250"/>
            <a:ext cx="14160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219450"/>
            <a:ext cx="1219200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3151188"/>
            <a:ext cx="1374775" cy="121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6862763" y="4584700"/>
            <a:ext cx="1143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86125"/>
            <a:ext cx="1243013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15363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15364" name="TextBox 13"/>
          <p:cNvSpPr txBox="1">
            <a:spLocks noChangeArrowheads="1"/>
          </p:cNvSpPr>
          <p:nvPr/>
        </p:nvSpPr>
        <p:spPr bwMode="auto">
          <a:xfrm>
            <a:off x="214313" y="1150938"/>
            <a:ext cx="17494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CỦNG CỐ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0" y="1571625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2:</a:t>
            </a:r>
            <a:r>
              <a:rPr lang="en-US" sz="26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Em hãy cho biết cách gõ tiếng Việt theo kiểu gõ Telex?</a:t>
            </a:r>
          </a:p>
        </p:txBody>
      </p:sp>
      <p:graphicFrame>
        <p:nvGraphicFramePr>
          <p:cNvPr id="16" name="Group 107"/>
          <p:cNvGraphicFramePr>
            <a:graphicFrameLocks/>
          </p:cNvGraphicFramePr>
          <p:nvPr/>
        </p:nvGraphicFramePr>
        <p:xfrm>
          <a:off x="1857375" y="2143125"/>
          <a:ext cx="6929438" cy="4572000"/>
        </p:xfrm>
        <a:graphic>
          <a:graphicData uri="http://schemas.openxmlformats.org/drawingml/2006/table">
            <a:tbl>
              <a:tblPr/>
              <a:tblGrid>
                <a:gridCol w="3501974"/>
                <a:gridCol w="3427464"/>
              </a:tblGrid>
              <a:tr h="50196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Muốn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gõ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gõ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ô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392738" y="2714625"/>
            <a:ext cx="350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392738" y="3316288"/>
            <a:ext cx="3505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oo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357813" y="3908425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357813" y="4467225"/>
            <a:ext cx="350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357813" y="5000625"/>
            <a:ext cx="350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ow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357813" y="5584825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uw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357813" y="6181725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aw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ml00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6606" y="5085184"/>
            <a:ext cx="864852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CHÚC CÁC EM HỌC TỐT!</a:t>
            </a:r>
          </a:p>
        </p:txBody>
      </p:sp>
    </p:spTree>
  </p:cSld>
  <p:clrMapOvr>
    <a:masterClrMapping/>
  </p:clrMapOvr>
  <p:transition spd="slow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1438" y="1317625"/>
            <a:ext cx="3709987" cy="1039813"/>
            <a:chOff x="192" y="873"/>
            <a:chExt cx="2630" cy="655"/>
          </a:xfrm>
        </p:grpSpPr>
        <p:grpSp>
          <p:nvGrpSpPr>
            <p:cNvPr id="4109" name="Group 55"/>
            <p:cNvGrpSpPr>
              <a:grpSpLocks/>
            </p:cNvGrpSpPr>
            <p:nvPr/>
          </p:nvGrpSpPr>
          <p:grpSpPr bwMode="auto">
            <a:xfrm>
              <a:off x="186" y="873"/>
              <a:ext cx="2626" cy="655"/>
              <a:chOff x="2160" y="1678"/>
              <a:chExt cx="1303" cy="1134"/>
            </a:xfrm>
          </p:grpSpPr>
          <p:sp>
            <p:nvSpPr>
              <p:cNvPr id="4111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2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3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4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5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6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7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8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4119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</p:grpSp>
        <p:sp>
          <p:nvSpPr>
            <p:cNvPr id="4110" name="Text Box 65"/>
            <p:cNvSpPr txBox="1">
              <a:spLocks noChangeArrowheads="1"/>
            </p:cNvSpPr>
            <p:nvPr/>
          </p:nvSpPr>
          <p:spPr bwMode="auto">
            <a:xfrm>
              <a:off x="557" y="1008"/>
              <a:ext cx="184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6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Kiểm tra bài cũ</a:t>
              </a:r>
            </a:p>
          </p:txBody>
        </p:sp>
      </p:grp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643188" y="2286000"/>
            <a:ext cx="471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0">
                <a:latin typeface="Times New Roman" pitchFamily="18" charset="0"/>
                <a:cs typeface="Times New Roman" pitchFamily="18" charset="0"/>
              </a:rPr>
              <a:t>Chọn chữ đặt trước câu trả lời đúng</a:t>
            </a:r>
            <a:endParaRPr lang="vi-VN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0" y="3000375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u="sng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Câu 1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 hãy chỉ ra đâu là biểu tượng của phần mềm soạn thảo văn bản?</a:t>
            </a:r>
            <a:endParaRPr lang="en-US" sz="240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981200" y="5875338"/>
            <a:ext cx="1143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4114800" y="5849938"/>
            <a:ext cx="1143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6248400" y="5837238"/>
            <a:ext cx="1143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pic>
        <p:nvPicPr>
          <p:cNvPr id="3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89438"/>
            <a:ext cx="14160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65638"/>
            <a:ext cx="1219200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 descr="F:\GIAO AN TIEU HOC\hinh moi cho hdth\luyen chuo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40238"/>
            <a:ext cx="15541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Oval 12"/>
          <p:cNvSpPr>
            <a:spLocks noChangeArrowheads="1"/>
          </p:cNvSpPr>
          <p:nvPr/>
        </p:nvSpPr>
        <p:spPr bwMode="auto">
          <a:xfrm>
            <a:off x="6096000" y="5715000"/>
            <a:ext cx="685800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3" grpId="0"/>
      <p:bldP spid="34" grpId="0"/>
      <p:bldP spid="35" grpId="0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grpSp>
        <p:nvGrpSpPr>
          <p:cNvPr id="5123" name="Group 66"/>
          <p:cNvGrpSpPr>
            <a:grpSpLocks/>
          </p:cNvGrpSpPr>
          <p:nvPr/>
        </p:nvGrpSpPr>
        <p:grpSpPr bwMode="auto">
          <a:xfrm>
            <a:off x="71438" y="1317625"/>
            <a:ext cx="3709987" cy="1039813"/>
            <a:chOff x="192" y="873"/>
            <a:chExt cx="2630" cy="655"/>
          </a:xfrm>
        </p:grpSpPr>
        <p:grpSp>
          <p:nvGrpSpPr>
            <p:cNvPr id="5130" name="Group 55"/>
            <p:cNvGrpSpPr>
              <a:grpSpLocks/>
            </p:cNvGrpSpPr>
            <p:nvPr/>
          </p:nvGrpSpPr>
          <p:grpSpPr bwMode="auto">
            <a:xfrm>
              <a:off x="186" y="873"/>
              <a:ext cx="2626" cy="655"/>
              <a:chOff x="2160" y="1678"/>
              <a:chExt cx="1303" cy="1134"/>
            </a:xfrm>
          </p:grpSpPr>
          <p:sp>
            <p:nvSpPr>
              <p:cNvPr id="5132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33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34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35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36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37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38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39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  <p:sp>
            <p:nvSpPr>
              <p:cNvPr id="5140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eaLnBrk="1" hangingPunct="1"/>
                <a:endParaRPr lang="vi-VN"/>
              </a:p>
            </p:txBody>
          </p:sp>
        </p:grpSp>
        <p:sp>
          <p:nvSpPr>
            <p:cNvPr id="5131" name="Text Box 65"/>
            <p:cNvSpPr txBox="1">
              <a:spLocks noChangeArrowheads="1"/>
            </p:cNvSpPr>
            <p:nvPr/>
          </p:nvSpPr>
          <p:spPr bwMode="auto">
            <a:xfrm>
              <a:off x="557" y="1008"/>
              <a:ext cx="184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260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Kiểm tra bài cũ</a:t>
              </a:r>
            </a:p>
          </p:txBody>
        </p:sp>
      </p:grp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0" y="3000375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u="sng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Câu 2</a:t>
            </a:r>
            <a:r>
              <a:rPr lang="en-US" sz="2400">
                <a:solidFill>
                  <a:srgbClr val="00206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Để xuống dòng và bắt đầu đoạn văn bản mới em nhấn phím gì?</a:t>
            </a:r>
            <a:endParaRPr lang="en-US" sz="2400">
              <a:solidFill>
                <a:srgbClr val="00206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8" name="Oval 12"/>
          <p:cNvSpPr>
            <a:spLocks noChangeArrowheads="1"/>
          </p:cNvSpPr>
          <p:nvPr/>
        </p:nvSpPr>
        <p:spPr bwMode="auto">
          <a:xfrm>
            <a:off x="3429000" y="3857625"/>
            <a:ext cx="685800" cy="685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5126" name="TextBox 28"/>
          <p:cNvSpPr txBox="1">
            <a:spLocks noChangeArrowheads="1"/>
          </p:cNvSpPr>
          <p:nvPr/>
        </p:nvSpPr>
        <p:spPr bwMode="auto">
          <a:xfrm>
            <a:off x="2643188" y="2286000"/>
            <a:ext cx="4711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0">
                <a:latin typeface="Times New Roman" pitchFamily="18" charset="0"/>
                <a:cs typeface="Times New Roman" pitchFamily="18" charset="0"/>
              </a:rPr>
              <a:t>Chọn chữ đặt trước câu trả lời đúng</a:t>
            </a:r>
            <a:endParaRPr lang="vi-VN" sz="2400" b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304800" y="3981450"/>
            <a:ext cx="30480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5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Caps Lock 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6743700" y="3938588"/>
            <a:ext cx="24384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5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Shift 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733800" y="3938588"/>
            <a:ext cx="24384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5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Enter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8" grpId="0" animBg="1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-152400" y="3124200"/>
            <a:ext cx="9220200" cy="2362200"/>
          </a:xfrm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2:</a:t>
            </a:r>
            <a:br>
              <a:rPr lang="en-US" sz="48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GÕ CÁC CHỮ Ă, Â, Đ, Ê, Ô, Ơ, Ư</a:t>
            </a:r>
            <a:endParaRPr lang="en-US" sz="48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WordArt 21"/>
          <p:cNvSpPr>
            <a:spLocks noChangeArrowheads="1" noChangeShapeType="1" noTextEdit="1"/>
          </p:cNvSpPr>
          <p:nvPr/>
        </p:nvSpPr>
        <p:spPr bwMode="auto">
          <a:xfrm>
            <a:off x="304800" y="1371600"/>
            <a:ext cx="213360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vi-VN" sz="3600" kern="10" dirty="0">
                <a:ln w="9525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cs typeface="Tahoma"/>
              </a:rPr>
              <a:t>Chủ đề III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chemeClr val="accent3">
                  <a:lumMod val="50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cs typeface="Tahoma"/>
            </a:endParaRPr>
          </a:p>
        </p:txBody>
      </p:sp>
      <p:sp>
        <p:nvSpPr>
          <p:cNvPr id="24" name="WordArt 26"/>
          <p:cNvSpPr>
            <a:spLocks noChangeArrowheads="1" noChangeShapeType="1" noTextEdit="1"/>
          </p:cNvSpPr>
          <p:nvPr/>
        </p:nvSpPr>
        <p:spPr bwMode="auto">
          <a:xfrm>
            <a:off x="2209800" y="228600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perspectiveRelaxedModerately"/>
              <a:lightRig rig="threePt" dir="t"/>
            </a:scene3d>
          </a:bodyPr>
          <a:lstStyle/>
          <a:p>
            <a:pPr algn="ctr">
              <a:defRPr/>
            </a:pPr>
            <a:r>
              <a:rPr lang="en-US" sz="3600" kern="10" dirty="0">
                <a:ln w="12700">
                  <a:noFill/>
                  <a:round/>
                  <a:headEnd/>
                  <a:tailEnd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SOẠN THẢO VĂN BẢN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7171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14313" y="1071563"/>
            <a:ext cx="4022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14313" y="1436688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Gõ chữ cái tiếng Việt theo kiểu gõ Telex</a:t>
            </a:r>
            <a:endParaRPr lang="vi-VN" sz="24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050" y="2209800"/>
            <a:ext cx="91249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nl-NL" sz="2800">
                <a:latin typeface="Times New Roman" pitchFamily="18" charset="0"/>
                <a:cs typeface="Times New Roman" pitchFamily="18" charset="0"/>
              </a:rPr>
              <a:t>Trao đổi với bạn 1 phút tìm trên bàn phím có các chữ 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ă, â, đ, ê, ô, ơ, ư 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hay không?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975" y="3333750"/>
            <a:ext cx="889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nl-NL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nl-NL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 bàn phím không có các chữ</a:t>
            </a:r>
            <a:r>
              <a:rPr lang="nl-NL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ă, â, đ, ê, ô, ơ, ư.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9050" y="4648200"/>
            <a:ext cx="912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nl-NL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Làm thế nào để có các chữ này hiện trên trang soạn thảo?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0" y="5357813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nl-NL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nl-NL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Phần mềm Unikey </a:t>
            </a:r>
            <a:r>
              <a:rPr lang="nl-NL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giúp em gõ chữ cái tiếng Việt.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8195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8196" name="TextBox 13"/>
          <p:cNvSpPr txBox="1">
            <a:spLocks noChangeArrowheads="1"/>
          </p:cNvSpPr>
          <p:nvPr/>
        </p:nvSpPr>
        <p:spPr bwMode="auto">
          <a:xfrm>
            <a:off x="214313" y="1071563"/>
            <a:ext cx="4022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TextBox 14"/>
          <p:cNvSpPr txBox="1">
            <a:spLocks noChangeArrowheads="1"/>
          </p:cNvSpPr>
          <p:nvPr/>
        </p:nvSpPr>
        <p:spPr bwMode="auto">
          <a:xfrm>
            <a:off x="214313" y="1436688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Gõ chữ cái tiếng Việt theo kiểu gõ Telex</a:t>
            </a:r>
            <a:endParaRPr lang="vi-VN" sz="24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68600"/>
            <a:ext cx="4676775" cy="316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Box 17"/>
          <p:cNvSpPr txBox="1">
            <a:spLocks noChangeArrowheads="1"/>
          </p:cNvSpPr>
          <p:nvPr/>
        </p:nvSpPr>
        <p:spPr bwMode="auto">
          <a:xfrm>
            <a:off x="0" y="1824038"/>
            <a:ext cx="853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- Khởi động phần mềm </a:t>
            </a:r>
            <a:r>
              <a:rPr lang="en-US" sz="240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Unikey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0" y="2233613"/>
            <a:ext cx="9094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+ Nháy đúp chuột vào biểu tượng                   trên màn hình nền  </a:t>
            </a:r>
          </a:p>
        </p:txBody>
      </p: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188" y="2071688"/>
            <a:ext cx="123825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0" y="5894388"/>
            <a:ext cx="88630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- Đóng phần mềm: Nháy chuột vào             để thu nhỏ cửa sổ Unikey</a:t>
            </a:r>
          </a:p>
        </p:txBody>
      </p:sp>
      <p:pic>
        <p:nvPicPr>
          <p:cNvPr id="22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01" t="18137" r="9254" b="60704"/>
          <a:stretch>
            <a:fillRect/>
          </a:stretch>
        </p:blipFill>
        <p:spPr bwMode="auto">
          <a:xfrm>
            <a:off x="5129213" y="5897563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715000" y="3243263"/>
            <a:ext cx="3276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Bảng mã: Unicode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15000" y="3927475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Kiểu gõ: Telex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57250" y="3357563"/>
            <a:ext cx="2743200" cy="57150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57250" y="3929063"/>
            <a:ext cx="2743200" cy="428625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4" grpId="0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9219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9220" name="TextBox 13"/>
          <p:cNvSpPr txBox="1">
            <a:spLocks noChangeArrowheads="1"/>
          </p:cNvSpPr>
          <p:nvPr/>
        </p:nvSpPr>
        <p:spPr bwMode="auto">
          <a:xfrm>
            <a:off x="214313" y="1071563"/>
            <a:ext cx="4022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214313" y="1436688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Gõ chữ cái tiếng Việt theo kiểu gõ Telex</a:t>
            </a:r>
            <a:endParaRPr lang="vi-VN" sz="24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" name="Group 107"/>
          <p:cNvGraphicFramePr>
            <a:graphicFrameLocks/>
          </p:cNvGraphicFramePr>
          <p:nvPr/>
        </p:nvGraphicFramePr>
        <p:xfrm>
          <a:off x="1857375" y="2143125"/>
          <a:ext cx="6929438" cy="4572000"/>
        </p:xfrm>
        <a:graphic>
          <a:graphicData uri="http://schemas.openxmlformats.org/drawingml/2006/table">
            <a:tbl>
              <a:tblPr/>
              <a:tblGrid>
                <a:gridCol w="3501974"/>
                <a:gridCol w="3427464"/>
              </a:tblGrid>
              <a:tr h="50196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Muốn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gõ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gõ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â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ô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ê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ư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022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5392738" y="2714625"/>
            <a:ext cx="350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aa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392738" y="3316288"/>
            <a:ext cx="3505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oo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357813" y="3908425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357813" y="4467225"/>
            <a:ext cx="350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357813" y="5000625"/>
            <a:ext cx="3505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ow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357813" y="5584825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uw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357813" y="6181725"/>
            <a:ext cx="350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aw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0" y="1955800"/>
            <a:ext cx="1785938" cy="369252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Telex.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10243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10244" name="TextBox 13"/>
          <p:cNvSpPr txBox="1">
            <a:spLocks noChangeArrowheads="1"/>
          </p:cNvSpPr>
          <p:nvPr/>
        </p:nvSpPr>
        <p:spPr bwMode="auto">
          <a:xfrm>
            <a:off x="214313" y="1071563"/>
            <a:ext cx="4022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Box 14"/>
          <p:cNvSpPr txBox="1">
            <a:spLocks noChangeArrowheads="1"/>
          </p:cNvSpPr>
          <p:nvPr/>
        </p:nvSpPr>
        <p:spPr bwMode="auto">
          <a:xfrm>
            <a:off x="214313" y="1436688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Gõ chữ cái tiếng Việt theo kiểu gõ Telex</a:t>
            </a:r>
            <a:endParaRPr lang="vi-VN" sz="24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52400" y="2214563"/>
            <a:ext cx="8839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ý: </a:t>
            </a:r>
            <a:r>
              <a:rPr lang="en-US" sz="2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 gõ Telex được quy ước dễ nhớ như sau: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66800" y="2778125"/>
            <a:ext cx="39846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Muốn “đội mũ”: Gõ đúp.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71563" y="3311525"/>
            <a:ext cx="40370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Muốn “thêm râu”: Gõ W.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1"/>
          <p:cNvSpPr txBox="1">
            <a:spLocks noChangeArrowheads="1"/>
          </p:cNvSpPr>
          <p:nvPr/>
        </p:nvSpPr>
        <p:spPr bwMode="auto">
          <a:xfrm>
            <a:off x="2819400" y="285750"/>
            <a:ext cx="350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u="sng">
                <a:solidFill>
                  <a:srgbClr val="660066"/>
                </a:solidFill>
                <a:latin typeface="Times New Roman" pitchFamily="18" charset="0"/>
              </a:rPr>
              <a:t>Môn:</a:t>
            </a:r>
            <a:r>
              <a:rPr lang="en-US" sz="2800">
                <a:solidFill>
                  <a:srgbClr val="660066"/>
                </a:solidFill>
                <a:latin typeface="Times New Roman" pitchFamily="18" charset="0"/>
              </a:rPr>
              <a:t> Tin học</a:t>
            </a:r>
          </a:p>
        </p:txBody>
      </p:sp>
      <p:sp>
        <p:nvSpPr>
          <p:cNvPr id="11267" name="Text Box 11"/>
          <p:cNvSpPr txBox="1">
            <a:spLocks noChangeArrowheads="1"/>
          </p:cNvSpPr>
          <p:nvPr/>
        </p:nvSpPr>
        <p:spPr bwMode="auto">
          <a:xfrm>
            <a:off x="-53975" y="714375"/>
            <a:ext cx="8126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Bài 2</a:t>
            </a:r>
            <a:r>
              <a:rPr lang="en-US" sz="2400">
                <a:solidFill>
                  <a:schemeClr val="bg1"/>
                </a:solidFill>
                <a:latin typeface="Times New Roman" pitchFamily="18" charset="0"/>
              </a:rPr>
              <a:t>: GÕ CÁC CHỮ Ă, Â, Đ, Ê, Ô, Ơ, Ư(T1)</a:t>
            </a:r>
          </a:p>
        </p:txBody>
      </p:sp>
      <p:sp>
        <p:nvSpPr>
          <p:cNvPr id="11268" name="TextBox 13"/>
          <p:cNvSpPr txBox="1">
            <a:spLocks noChangeArrowheads="1"/>
          </p:cNvSpPr>
          <p:nvPr/>
        </p:nvSpPr>
        <p:spPr bwMode="auto">
          <a:xfrm>
            <a:off x="214313" y="1071563"/>
            <a:ext cx="40227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A. HOẠT ĐỘNG CƠ BẢN</a:t>
            </a:r>
            <a:endParaRPr lang="vi-VN" sz="2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Box 14"/>
          <p:cNvSpPr txBox="1">
            <a:spLocks noChangeArrowheads="1"/>
          </p:cNvSpPr>
          <p:nvPr/>
        </p:nvSpPr>
        <p:spPr bwMode="auto">
          <a:xfrm>
            <a:off x="214313" y="1436688"/>
            <a:ext cx="89296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Bài tập:</a:t>
            </a:r>
            <a:endParaRPr lang="vi-VN" sz="24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50" y="2000250"/>
            <a:ext cx="9223375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 cầu:  </a:t>
            </a:r>
            <a:r>
              <a:rPr lang="en-US" sz="2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Gõ các từ và chữ sau theo kiểu Telex: </a:t>
            </a:r>
          </a:p>
          <a:p>
            <a:endParaRPr lang="en-US" sz="2600" u="sng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Â, â, ô, ô, ê, ê, đ, đ, lân, cân, sân, sông, công, tên, sên, đông.</a:t>
            </a:r>
          </a:p>
          <a:p>
            <a:endParaRPr lang="en-US" sz="26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Ă, ă, ơ, ơ, ư, ư, lăn tăn, sơn, hơn, sư, cư.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743200"/>
            <a:ext cx="8991600" cy="1600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</TotalTime>
  <Words>821</Words>
  <Application>Microsoft Office PowerPoint</Application>
  <PresentationFormat>On-screen Show (4:3)</PresentationFormat>
  <Paragraphs>137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Tahoma</vt:lpstr>
      <vt:lpstr>Office Theme</vt:lpstr>
      <vt:lpstr>PHÒNG GD&amp;ĐT ĐẠI LỘC TRƯỜNG TH ĐOÀN NGHIÊN</vt:lpstr>
      <vt:lpstr>PowerPoint Presentation</vt:lpstr>
      <vt:lpstr>PowerPoint Presentation</vt:lpstr>
      <vt:lpstr>BÀI 2: GÕ CÁC CHỮ Ă, Â, Đ, Ê, Ô, Ơ, 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Admin</dc:creator>
  <cp:lastModifiedBy>Admin</cp:lastModifiedBy>
  <cp:revision>126</cp:revision>
  <dcterms:created xsi:type="dcterms:W3CDTF">2015-11-29T04:32:21Z</dcterms:created>
  <dcterms:modified xsi:type="dcterms:W3CDTF">2022-02-09T02:41:47Z</dcterms:modified>
</cp:coreProperties>
</file>