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</p:sldMasterIdLst>
  <p:notesMasterIdLst>
    <p:notesMasterId r:id="rId24"/>
  </p:notesMasterIdLst>
  <p:sldIdLst>
    <p:sldId id="325" r:id="rId3"/>
    <p:sldId id="326" r:id="rId4"/>
    <p:sldId id="329" r:id="rId5"/>
    <p:sldId id="330" r:id="rId6"/>
    <p:sldId id="331" r:id="rId7"/>
    <p:sldId id="332" r:id="rId8"/>
    <p:sldId id="336" r:id="rId9"/>
    <p:sldId id="333" r:id="rId10"/>
    <p:sldId id="349" r:id="rId11"/>
    <p:sldId id="341" r:id="rId12"/>
    <p:sldId id="337" r:id="rId13"/>
    <p:sldId id="338" r:id="rId14"/>
    <p:sldId id="339" r:id="rId15"/>
    <p:sldId id="340" r:id="rId16"/>
    <p:sldId id="342" r:id="rId17"/>
    <p:sldId id="343" r:id="rId18"/>
    <p:sldId id="344" r:id="rId19"/>
    <p:sldId id="345" r:id="rId20"/>
    <p:sldId id="347" r:id="rId21"/>
    <p:sldId id="346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72" y="-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6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</a:t>
            </a:r>
            <a:r>
              <a:rPr lang="en-US" baseline="0" dirty="0" smtClean="0"/>
              <a:t> HỌC SINH ĐỔI CHÉO PHIẾU HỌC TẬP ĐỂ SO SÁNH KẾT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VÀ SO SÁNH LÊN MÀN HÌNH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2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1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</a:t>
            </a:r>
            <a:r>
              <a:rPr lang="en-US" baseline="0" dirty="0" smtClean="0"/>
              <a:t> HỌC SINH ĐỔI CHÉO PHIẾU HỌC TẬP ĐỂ SO SÁNH KẾT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VÀ SO SÁNH LÊN MÀN 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2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TẮT</a:t>
            </a:r>
            <a:r>
              <a:rPr lang="en-US" baseline="0" dirty="0" smtClean="0"/>
              <a:t> HẾT MÀN HÌNH MÁY HỌC SINH ĐỂ HỌC SINH TẬP TRUNG LÊN BẢNG</a:t>
            </a:r>
          </a:p>
          <a:p>
            <a:r>
              <a:rPr lang="en-US" baseline="0" dirty="0" smtClean="0"/>
              <a:t>HD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: 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kiểu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2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ai%203%20-%20Go%20cac%20dau%20sac,%20huyen,%20hoi,%20nga,%20nang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ai%203%20-%20Go%20cac%20dau%20sac,%20huyen,%20hoi,%20nga,%20nang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3.gif"/><Relationship Id="rId3" Type="http://schemas.openxmlformats.org/officeDocument/2006/relationships/image" Target="../media/image35.gif"/><Relationship Id="rId7" Type="http://schemas.microsoft.com/office/2007/relationships/hdphoto" Target="../media/hdphoto3.wdp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gif"/><Relationship Id="rId10" Type="http://schemas.microsoft.com/office/2007/relationships/hdphoto" Target="../media/hdphoto4.wdp"/><Relationship Id="rId4" Type="http://schemas.openxmlformats.org/officeDocument/2006/relationships/image" Target="../media/image36.gif"/><Relationship Id="rId9" Type="http://schemas.openxmlformats.org/officeDocument/2006/relationships/image" Target="../media/image40.png"/><Relationship Id="rId1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4307632" y="3068960"/>
            <a:ext cx="4724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Môn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Tin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Lớp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3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86721" y="485913"/>
            <a:ext cx="5337961" cy="5672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GD&amp;ĐT </a:t>
            </a:r>
            <a:r>
              <a:rPr lang="en-US" sz="3600" b="1" kern="10" noProof="0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LỘC</a:t>
            </a:r>
            <a:endParaRPr kumimoji="0" lang="en-US" sz="3600" b="1" i="0" u="none" strike="noStrike" kern="10" cap="none" spc="0" normalizeH="0" baseline="0" noProof="0" dirty="0" smtClean="0">
              <a:ln w="13462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NGHIÊN</a:t>
            </a:r>
            <a:endParaRPr kumimoji="0" lang="en-US" sz="3600" b="1" i="0" u="none" strike="noStrike" kern="1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39741" y="1084396"/>
            <a:ext cx="286018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6"/>
          <p:cNvSpPr txBox="1">
            <a:spLocks noChangeArrowheads="1"/>
          </p:cNvSpPr>
          <p:nvPr/>
        </p:nvSpPr>
        <p:spPr bwMode="auto">
          <a:xfrm>
            <a:off x="3505200" y="5136691"/>
            <a:ext cx="695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Giáo</a:t>
            </a:r>
            <a:r>
              <a:rPr kumimoji="0" lang="en-US" sz="3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0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viên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Nguyễn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Thị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Ái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Thùy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8" y="5386418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4" y="602061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5520" y="2522273"/>
            <a:ext cx="9433048" cy="523220"/>
            <a:chOff x="1775520" y="2522273"/>
            <a:chExt cx="9433048" cy="523220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2636912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28916" y="2522273"/>
              <a:ext cx="90796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Hoạt</a:t>
              </a:r>
              <a:r>
                <a:rPr kumimoji="0" lang="en-US" sz="28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động</a:t>
              </a:r>
              <a:r>
                <a:rPr kumimoji="0" lang="en-US" sz="28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1: </a:t>
              </a:r>
              <a:r>
                <a:rPr kumimoji="0" lang="en-US" sz="28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Quy</a:t>
              </a:r>
              <a:r>
                <a:rPr kumimoji="0" lang="en-US" sz="28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tắc</a:t>
              </a:r>
              <a:r>
                <a:rPr kumimoji="0" lang="en-US" sz="28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gõ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tiếng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Việt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dấu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thanh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: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82540" y="3165093"/>
            <a:ext cx="4183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trước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dấu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sau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27448" y="548680"/>
            <a:ext cx="8060049" cy="504106"/>
            <a:chOff x="1279894" y="2630471"/>
            <a:chExt cx="8060049" cy="504106"/>
          </a:xfrm>
        </p:grpSpPr>
        <p:pic>
          <p:nvPicPr>
            <p:cNvPr id="5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938125" y="987256"/>
            <a:ext cx="1589305" cy="109515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51584" y="1340768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u="sng" noProof="0" dirty="0" smtClean="0">
                <a:solidFill>
                  <a:srgbClr val="0000FF"/>
                </a:solidFill>
                <a:latin typeface="Times New Roman" pitchFamily="18" charset="0"/>
              </a:rPr>
              <a:t>ĐỌC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27430" y="1872374"/>
            <a:ext cx="896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1b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69,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Telex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83765"/>
              </p:ext>
            </p:extLst>
          </p:nvPr>
        </p:nvGraphicFramePr>
        <p:xfrm>
          <a:off x="2920215" y="2924944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420888"/>
            <a:ext cx="5560529" cy="3884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19736" y="4797152"/>
            <a:ext cx="475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 SẺ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KẾT QUẢ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7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41951"/>
              </p:ext>
            </p:extLst>
          </p:nvPr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Nawngs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vangf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713" y="5302696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016" y="5300737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5943" y="5302696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343472" y="188641"/>
            <a:ext cx="39593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124744"/>
            <a:ext cx="295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79965" y="476672"/>
            <a:ext cx="1883564" cy="2232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888" y="682238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9040" y="1110456"/>
            <a:ext cx="6523584" cy="1384995"/>
            <a:chOff x="5189040" y="1110456"/>
            <a:chExt cx="6523584" cy="1384995"/>
          </a:xfrm>
        </p:grpSpPr>
        <p:sp>
          <p:nvSpPr>
            <p:cNvPr id="8" name="Rectangle 7"/>
            <p:cNvSpPr/>
            <p:nvPr/>
          </p:nvSpPr>
          <p:spPr>
            <a:xfrm>
              <a:off x="5189040" y="1110456"/>
              <a:ext cx="652358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Unikey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Telex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28334" y="1802953"/>
              <a:ext cx="1234909" cy="55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08034" y="2453264"/>
            <a:ext cx="3843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3472" y="3275690"/>
            <a:ext cx="951734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903" y="4282782"/>
            <a:ext cx="1013290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nhõng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nhẽo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27448" y="548680"/>
            <a:ext cx="8060049" cy="504106"/>
            <a:chOff x="1279894" y="2630471"/>
            <a:chExt cx="8060049" cy="504106"/>
          </a:xfrm>
        </p:grpSpPr>
        <p:pic>
          <p:nvPicPr>
            <p:cNvPr id="5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Vni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938125" y="987256"/>
            <a:ext cx="1589305" cy="109515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51584" y="1340768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 LUẬN NHÓM: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27430" y="1872374"/>
            <a:ext cx="896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70,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Vni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20215" y="2924944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420888"/>
            <a:ext cx="5560529" cy="3884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19736" y="4797152"/>
            <a:ext cx="475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 SẺ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KẾT QUẢ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VNi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Na6ng1 vang2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9545" y="5297614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0716" y="5297614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2002" y="5297614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343472" y="188641"/>
            <a:ext cx="39593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124744"/>
            <a:ext cx="295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79965" y="476672"/>
            <a:ext cx="1883564" cy="2232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888" y="682238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9040" y="1110456"/>
            <a:ext cx="6523584" cy="1384995"/>
            <a:chOff x="5189040" y="1110456"/>
            <a:chExt cx="6523584" cy="1384995"/>
          </a:xfrm>
        </p:grpSpPr>
        <p:sp>
          <p:nvSpPr>
            <p:cNvPr id="8" name="Rectangle 7"/>
            <p:cNvSpPr/>
            <p:nvPr/>
          </p:nvSpPr>
          <p:spPr>
            <a:xfrm>
              <a:off x="5189040" y="1110456"/>
              <a:ext cx="652358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Unikey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Vni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28334" y="1802953"/>
              <a:ext cx="1234909" cy="55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08034" y="2453264"/>
            <a:ext cx="2675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6114" y="4317300"/>
            <a:ext cx="951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6114" y="3306414"/>
            <a:ext cx="1013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nhõng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nhẽo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494468" y="2971800"/>
            <a:ext cx="2192337" cy="569915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290" y="862065"/>
            <a:ext cx="1317625" cy="1752600"/>
          </a:xfrm>
          <a:prstGeom prst="rect">
            <a:avLst/>
          </a:prstGeom>
          <a:noFill/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9906000" y="2667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105504" y="5860702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838200" y="3962400"/>
            <a:ext cx="1065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664561" y="1971124"/>
            <a:ext cx="1011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2" descr="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48200"/>
            <a:ext cx="1112431" cy="1219200"/>
          </a:xfrm>
          <a:prstGeom prst="rect">
            <a:avLst/>
          </a:prstGeom>
          <a:noFill/>
        </p:spPr>
      </p:pic>
      <p:pic>
        <p:nvPicPr>
          <p:cNvPr id="20" name="Picture 13" descr="b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52" y="2743200"/>
            <a:ext cx="12423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icture10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052" y="1009105"/>
            <a:ext cx="1133475" cy="1360169"/>
          </a:xfrm>
          <a:prstGeom prst="rect">
            <a:avLst/>
          </a:prstGeom>
        </p:spPr>
      </p:pic>
      <p:pic>
        <p:nvPicPr>
          <p:cNvPr id="22" name="Picture 21" descr="20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01200" y="4038600"/>
            <a:ext cx="1219200" cy="1463040"/>
          </a:xfrm>
          <a:prstGeom prst="rect">
            <a:avLst/>
          </a:prstGeom>
        </p:spPr>
      </p:pic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9829800" y="5562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72200" y="1143000"/>
            <a:ext cx="1142999" cy="1600196"/>
            <a:chOff x="3505200" y="1257300"/>
            <a:chExt cx="933449" cy="1146721"/>
          </a:xfrm>
        </p:grpSpPr>
        <p:pic>
          <p:nvPicPr>
            <p:cNvPr id="25" name="Picture 24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4" b="96889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038599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F</a:t>
              </a: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3754120" y="1530329"/>
              <a:ext cx="357188" cy="55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 smtClean="0">
                  <a:solidFill>
                    <a:srgbClr val="66FF99"/>
                  </a:solidFill>
                </a:rPr>
                <a:t>1</a:t>
              </a:r>
              <a:endParaRPr lang="en-US" sz="4400" b="1" dirty="0">
                <a:solidFill>
                  <a:srgbClr val="66FF99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43400" y="2133600"/>
            <a:ext cx="1143000" cy="1604665"/>
            <a:chOff x="3505200" y="1257300"/>
            <a:chExt cx="933450" cy="1159418"/>
          </a:xfrm>
        </p:grpSpPr>
        <p:pic>
          <p:nvPicPr>
            <p:cNvPr id="29" name="Picture 28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67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1" y="1257300"/>
              <a:ext cx="933449" cy="937183"/>
            </a:xfrm>
            <a:prstGeom prst="rect">
              <a:avLst/>
            </a:prstGeom>
          </p:spPr>
        </p:pic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038599" y="2031997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J</a:t>
              </a: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3754119" y="1532584"/>
              <a:ext cx="428625" cy="55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01000" y="2133600"/>
            <a:ext cx="1142999" cy="1639301"/>
            <a:chOff x="3505200" y="1046912"/>
            <a:chExt cx="1142999" cy="1366084"/>
          </a:xfrm>
        </p:grpSpPr>
        <p:pic>
          <p:nvPicPr>
            <p:cNvPr id="33" name="Picture 32" descr="giphy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67" l="533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046912"/>
              <a:ext cx="1142999" cy="1147571"/>
            </a:xfrm>
            <a:prstGeom prst="rect">
              <a:avLst/>
            </a:prstGeom>
          </p:spPr>
        </p:pic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4214811" y="2028275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3838574" y="1454295"/>
              <a:ext cx="428625" cy="64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6801" y="3962400"/>
            <a:ext cx="1219200" cy="1752600"/>
            <a:chOff x="3505200" y="1257300"/>
            <a:chExt cx="933449" cy="1146721"/>
          </a:xfrm>
        </p:grpSpPr>
        <p:pic>
          <p:nvPicPr>
            <p:cNvPr id="37" name="Picture 36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667" l="444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4081461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3779744" y="1601433"/>
              <a:ext cx="428625" cy="50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86600" y="4038600"/>
            <a:ext cx="1219201" cy="1630676"/>
            <a:chOff x="3505200" y="1257300"/>
            <a:chExt cx="933449" cy="1168397"/>
          </a:xfrm>
        </p:grpSpPr>
        <p:pic>
          <p:nvPicPr>
            <p:cNvPr id="41" name="Picture 40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556" l="2222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062411" y="20409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R</a:t>
              </a: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3796902" y="1579557"/>
              <a:ext cx="428625" cy="55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4133827" y="2176772"/>
            <a:ext cx="4624388" cy="1823717"/>
            <a:chOff x="695886" y="3789040"/>
            <a:chExt cx="6876278" cy="1823717"/>
          </a:xfrm>
        </p:grpSpPr>
        <p:pic>
          <p:nvPicPr>
            <p:cNvPr id="45" name="Picture 12" descr="14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5886" y="4063357"/>
              <a:ext cx="2051051" cy="1549400"/>
            </a:xfrm>
            <a:prstGeom prst="rect">
              <a:avLst/>
            </a:prstGeom>
            <a:noFill/>
          </p:spPr>
        </p:pic>
        <p:pic>
          <p:nvPicPr>
            <p:cNvPr id="46" name="Picture 13" descr="IMG1-28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48164" y="378904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946304" y="4063357"/>
              <a:ext cx="2767014" cy="9255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CHÚC MỪNG !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391586" y="482137"/>
            <a:ext cx="2964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50258" y="475063"/>
            <a:ext cx="3817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TÌM HOA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-0.0082 -0.0169 -0.01198 -0.03125 -0.02343 -0.0375 C -0.0418 -0.06204 -0.06406 -0.075 -0.08515 -0.0882 C -0.13347 -0.08449 -0.11563 -0.08959 -0.14336 -0.07153 C -0.15482 -0.05579 -0.14948 -0.05996 -0.15847 -0.0544 C -0.16381 -0.0463 -0.16472 -0.03912 -0.1681 -0.02778 C -0.17123 -0.00625 -0.17383 0.01018 -0.16993 0.03356 C -0.16875 0.04097 -0.15808 0.0449 -0.15482 0.04722 C -0.1405 0.0449 -0.13112 0.0456 -0.11836 0.03703 C -0.11159 0.02777 -0.10534 0.02245 -0.0983 0.01365 C -0.1 -0.0294 -0.09804 -0.03172 -0.11355 -0.0544 C -0.11967 -0.06366 -0.12787 -0.06968 -0.1349 -0.075 C -0.13646 -0.0757 -0.13985 -0.07801 -0.13985 -0.07778 C -0.17761 -0.07454 -0.16784 -0.07616 -0.19323 -0.05764 C -0.20157 -0.04167 -0.2224 -0.00209 -0.23321 0.00324 C -0.23933 0.02338 -0.23295 0.00463 -0.2448 0.02685 C -0.25 0.0368 -0.25443 0.04722 -0.25951 0.05717 C -0.26641 0.0706 -0.27657 0.08009 -0.28451 0.0912 C -0.28555 0.09421 -0.27878 0.09097 -0.28764 0.10092 C -0.29649 0.11111 -0.32722 0.14074 -0.33764 0.15139 " pathEditMode="relative" rAng="0" ptsTypes="AAAAAAAAAAAAA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1003 -0.0095 0.02071 -0.01088 0.0323 -0.01343 C 0.04063 -0.01806 0.04688 -0.02269 0.0556 -0.02477 C 0.05834 -0.02524 0.06081 -0.0257 0.06316 -0.02662 C 0.06576 -0.02778 0.07123 -0.03033 0.07123 -0.02987 C 0.07995 -0.03959 0.07605 -0.03565 0.08256 -0.04167 C 0.08568 -0.04723 0.09467 -0.06551 0.09558 -0.06945 C 0.09635 -0.07153 0.09635 -0.07408 0.09688 -0.07477 C 0.09935 -0.0794 0.10456 -0.08658 0.10456 -0.08588 C 0.10639 -0.09445 0.1099 -0.09514 0.11355 -0.10139 C 0.11498 -0.10394 0.11602 -0.10787 0.11771 -0.10903 C 0.1211 -0.11389 0.12618 -0.11505 0.1293 -0.12037 C 0.14948 -0.14862 0.12813 -0.11922 0.14219 -0.1375 C 0.14636 -0.14213 0.14779 -0.14746 0.15261 -0.15209 C 0.1543 -0.1595 0.15717 -0.16737 0.16029 -0.17385 C 0.16277 -0.18565 0.1655 -0.197 0.16836 -0.20764 C 0.16784 -0.21528 0.16862 -0.22292 0.16693 -0.23056 C 0.16615 -0.23195 0.16407 -0.23056 0.16277 -0.23195 C 0.15652 -0.23982 0.15313 -0.25093 0.14467 -0.25625 C 0.13881 -0.26042 0.13178 -0.26297 0.1254 -0.26575 C 0.11771 -0.27338 0.10808 -0.27338 0.09935 -0.27894 C 0.0918 -0.28334 0.08412 -0.28612 0.07643 -0.29005 C 0.06224 -0.29723 0.05209 -0.30417 0.03751 -0.30672 C 0.02071 -0.31528 0.05899 -0.29653 0.02344 -0.31065 C 0.01394 -0.31436 0.00769 -0.32639 -0.00143 -0.33102 C -0.01783 -0.33982 -0.03789 -0.34607 -0.05442 -0.35209 C -0.08658 -0.36227 -0.12201 -0.36227 -0.15508 -0.36459 C -0.18607 -0.37061 -0.21563 -0.37084 -0.24714 -0.37246 C -0.26146 -0.37709 -0.26602 -0.40047 -0.2806 -0.40348 C -0.28555 -0.40348 -0.28152 -0.44075 -0.29441 -0.43241 C -0.30717 -0.42454 -0.3487 -0.36274 -0.35743 -0.35417 C -0.36433 -0.34838 -0.4629 -0.29862 -0.46862 -0.29075 " pathEditMode="relative" rAng="0" ptsTypes="AAAAAAAAAAAAAAAAAAAAAAAAAAAAAA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28E-8 -4.44444E-6 C 0.00729 -0.00463 0.03489 -0.00879 0.04452 -0.00879 C 0.10583 -0.00879 0.16936 0.06366 0.16936 0.13727 C 0.16936 0.09954 0.20099 0.06366 0.2308 0.06366 C 0.26282 0.06366 0.29276 0.10024 0.29276 0.13727 C 0.29276 0.11875 0.30838 0.09954 0.32439 0.09954 C 0.34015 0.09954 0.35616 0.11829 0.35616 0.13727 C 0.35616 0.12732 0.36371 0.11875 0.37178 0.11875 C 0.37946 0.11875 0.38727 0.12755 0.38727 0.13727 C 0.38727 0.13218 0.39156 0.12732 0.39534 0.12732 C 0.39742 0.12732 0.40354 0.13218 0.40354 0.13727 C 0.40354 0.13426 0.40523 0.13218 0.40732 0.13218 C 0.40732 0.13125 0.41174 0.13426 0.41174 0.13727 C 0.41174 0.13542 0.41174 0.13426 0.41343 0.13426 C 0.41343 0.13519 0.41578 0.13565 0.41578 0.13727 C 0.41578 0.13612 0.41578 0.13542 0.41578 0.13519 C 0.4176 0.13519 0.4176 0.13565 0.4176 0.13612 C 0.41981 0.13612 0.40458 0.13056 0.41981 0.13519 C 0.43504 0.13959 0.4905 0.15718 0.50924 0.1632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41E-7 -4.81481E-6 C -0.00091 -0.03449 0.00312 -0.10115 -0.02395 -0.1155 C -0.03033 -0.12569 -0.03541 -0.13518 -0.04426 -0.13958 C -0.05103 -0.13912 -0.05793 -0.14027 -0.06457 -0.13773 C -0.06743 -0.13657 -0.06964 -0.1324 -0.07199 -0.12962 C -0.07928 -0.12222 -0.08565 -0.1125 -0.09112 -0.10138 C -0.09386 -0.07824 -0.1001 -0.0581 -0.10232 -0.03449 C -0.10128 0.01389 -0.09919 0.04468 -0.10622 0.09098 C -0.10739 0.11459 -0.10883 0.12315 -0.10622 0.14769 C -0.1057 0.15209 -0.10323 0.15556 -0.10232 0.15973 C -0.10128 0.16575 -0.09997 0.17547 -0.09737 0.1801 C -0.09555 0.18357 -0.09216 0.18473 -0.08982 0.18635 C -0.08292 0.19098 -0.07824 0.19723 -0.07082 0.20047 C -0.06392 0.20718 -0.05038 0.21204 -0.04166 0.21644 C -0.01341 0.21343 0.02174 0.21713 0.04934 0.20834 C 0.07641 0.21158 0.10336 0.20996 0.1303 0.21459 C 0.15439 0.22686 0.1881 0.21436 0.21375 0.2044 C 0.21869 0.19931 0.22195 0.19792 0.22781 0.1963 C 0.23275 0.19075 0.23744 0.19075 0.24291 0.1882 C 0.24967 0.18519 0.25475 0.1801 0.26178 0.17801 C 0.27167 0.16737 0.2804 0.16598 0.29224 0.16389 C 0.30109 0.15926 0.30487 0.14769 0.31255 0.14167 C 0.31802 0.13704 0.32531 0.13473 0.33142 0.13149 C 0.33936 0.12223 0.33351 0.12732 0.34171 0.12362 C 0.34431 0.12246 0.34913 0.11945 0.34913 0.11968 C 0.35329 0.11459 0.35446 0.10973 0.35941 0.10718 C 0.36306 0.09491 0.37113 0.09028 0.37712 0.08079 C 0.3736 0.05834 0.36631 0.04607 0.3529 0.0382 C 0.34665 0.02246 0.32244 0.01667 0.31125 0.01413 C 0.30161 0.00926 0.29289 0.00186 0.28339 -0.00231 C 0.2787 -0.00694 0.27363 -0.00949 0.26829 -0.0125 C 0.26113 -0.02685 0.26165 -0.04537 0.25814 -0.06273 C 0.25866 -0.08356 0.25814 -0.10856 0.26438 -0.12777 C 0.26803 -0.13912 0.27467 -0.14467 0.27948 -0.1537 C 0.28339 -0.16064 0.28612 -0.16875 0.28977 -0.17638 C 0.29276 -0.1824 0.29667 -0.1875 0.29862 -0.19444 C 0.305 -0.21759 0.31437 -0.23495 0.324 -0.25509 C 0.32479 -0.26412 0.32505 -0.27291 0.32635 -0.28148 C 0.32778 -0.29097 0.33077 -0.29907 0.33286 -0.30763 L 0.33286 -0.3074 C 0.33559 -0.32708 0.3391 -0.34837 0.34796 -0.36226 C 0.35017 -0.37361 0.34952 -0.38541 0.35173 -0.39675 C 0.35277 -0.41736 0.35368 -0.44004 0.35811 -0.45949 C 0.35967 -0.47476 0.36123 -0.4905 0.35551 -0.50416 C 0.35238 -0.525 0.35212 -0.52337 0.35551 -0.55879 C 0.3559 -0.56157 0.35798 -0.56296 0.35941 -0.56458 C 0.3667 -0.57384 0.35876 -0.59907 0.36748 -0.60416 C 0.37334 -0.61759 0.37842 -0.61365 0.3805 -0.62453 C 0.37881 -0.63587 0.3887 -0.62546 0.39599 -0.62962 C 0.39651 -0.63171 0.39638 -0.63402 0.39742 -0.63564 C 0.40107 -0.64166 0.44038 -0.58935 0.44038 -0.57962 " pathEditMode="relative" rAng="0" ptsTypes="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287 C 0.01315 -0.14398 0.02005 -0.16273 0.02943 -0.17083 C 0.03073 -0.17708 0.03216 -0.17986 0.03659 -0.18403 C 0.03971 -0.19028 0.04036 -0.19676 0.04596 -0.20093 C 0.04961 -0.20833 0.05508 -0.20787 0.06107 -0.21158 C 0.07513 -0.22107 0.08932 -0.22107 0.10482 -0.22338 C 0.1099 -0.22083 0.11393 -0.21551 0.11875 -0.21158 C 0.12643 -0.21389 0.12852 -0.22107 0.13294 -0.22917 C 0.13424 -0.23658 0.13568 -0.24213 0.13685 -0.24977 C 0.13568 -0.26829 0.13919 -0.27639 0.12839 -0.28495 C 0.1194 -0.30046 0.10365 -0.30533 0.09023 -0.31065 C 0.08711 -0.31343 0.08411 -0.31551 0.07995 -0.3162 C 0.07135 -0.32384 0.07539 -0.3213 0.06823 -0.32408 C 0.06341 -0.32917 0.05924 -0.32963 0.05404 -0.33195 C 0.04961 -0.33982 0.04766 -0.34977 0.04596 -0.35833 C 0.04688 -0.37384 0.04688 -0.38195 0.05039 -0.39491 C 0.05104 -0.39769 0.05508 -0.39607 0.05755 -0.39769 C 0.05964 -0.39815 0.06172 -0.40023 0.06341 -0.40046 C 0.07799 -0.4088 0.08542 -0.4162 0.10234 -0.41921 C 0.10807 -0.42176 0.11094 -0.42384 0.11641 -0.42917 C 0.11771 -0.42963 0.11875 -0.43171 0.12018 -0.43195 C 0.12122 -0.43287 0.1237 -0.43495 0.1237 -0.43449 C 0.12917 -0.44769 0.13112 -0.45347 0.13294 -0.46875 C 0.13268 -0.47685 0.13268 -0.48704 0.1319 -0.49583 C 0.13112 -0.50278 0.12565 -0.50648 0.1237 -0.51111 C 0.12122 -0.51644 0.12044 -0.52176 0.11875 -0.52685 C 0.11615 -0.53426 0.11159 -0.53449 0.10703 -0.53773 C 0.10482 -0.54005 0.10026 -0.54514 0.10026 -0.54468 C 0.08854 -0.54306 0.07826 -0.54028 0.06719 -0.53773 C 0.06211 -0.53449 0.05729 -0.53218 0.05182 -0.53009 C 0.04792 -0.53009 0.03971 -0.53056 0.03529 -0.5331 C 0.03138 -0.53542 0.02591 -0.54306 0.02461 -0.54537 C 0.02279 -0.54884 0.02214 -0.55347 0.02005 -0.55579 C 0.01589 -0.55857 0.0125 -0.55972 0.00807 -0.56088 C 0.00495 -0.56088 0.00156 -0.56088 -0.00156 -0.55972 C -0.00286 -0.5588 -0.00365 -0.55625 -0.00482 -0.55579 C -0.0099 -0.55046 -0.01094 -0.55301 -0.01549 -0.54283 C -0.0168 -0.54074 -0.0168 -0.54005 -0.01771 -0.53773 C -0.025 -0.52963 -0.0349 -0.52732 -0.04388 -0.52431 C -0.04844 -0.51991 -0.05391 -0.51667 -0.05937 -0.51435 C -0.06185 -0.50857 -0.06732 -0.50579 -0.07214 -0.50347 C -0.07318 -0.50301 -0.07422 -0.50093 -0.07591 -0.50046 C -0.07799 -0.5 -0.08281 -0.49769 -0.08281 -0.49745 C -0.09154 -0.48982 -0.10794 -0.48982 -0.1181 -0.48773 C -0.1375 -0.48195 -0.11094 -0.48218 -0.1513 -0.48472 C -0.1582 -0.4875 -0.15599 -0.48982 -0.16055 -0.49491 C -0.16497 -0.49884 -0.17187 -0.50046 -0.17695 -0.50301 C -0.18633 -0.51111 -0.19596 -0.51713 -0.2056 -0.52546 C -0.20937 -0.52523 -0.21354 -0.52523 -0.21732 -0.52431 C -0.2276 -0.52153 -0.21706 -0.52153 -0.22552 -0.5162 C -0.2276 -0.51482 -0.23034 -0.51482 -0.23255 -0.51435 C -0.23581 -0.51088 -0.23906 -0.50625 -0.24206 -0.50301 C -0.24323 -0.5007 -0.24557 -0.49769 -0.24557 -0.49745 C -0.24818 -0.49005 -0.25273 -0.48287 -0.25729 -0.47685 C -0.25964 -0.46898 -0.26107 -0.46088 -0.26406 -0.45301 C -0.26198 -0.3956 -0.26953 -0.41296 -0.25937 -0.39283 C -0.25651 -0.37685 -0.25 -0.37454 -0.24062 -0.3662 C -0.23594 -0.36158 -0.23581 -0.36065 -0.23034 -0.35833 C -0.22461 -0.35347 -0.22148 -0.34583 -0.21602 -0.34213 C -0.20482 -0.32153 -0.21771 -0.34514 -0.2112 -0.33148 C -0.21003 -0.32732 -0.20664 -0.32107 -0.20664 -0.32083 C -0.20482 -0.31389 -0.20312 -0.30787 -0.20078 -0.30046 C -0.19701 -0.27894 -0.19427 -0.28958 -0.16992 -0.29213 C -0.15195 -0.29745 -0.13477 -0.29213 -0.11719 -0.28681 C -0.10026 -0.28218 -0.0832 -0.28519 -0.06628 -0.28495 C -0.05326 -0.28218 -0.03945 -0.27917 -0.02747 -0.27338 C -0.02422 -0.26829 -0.02018 -0.2632 -0.0168 -0.26065 C -0.01198 -0.25602 -0.00547 -0.25625 -0.00026 -0.25347 C -0.00156 -0.24514 -0.00638 -0.24213 -0.00937 -0.23403 C -0.01432 -0.22199 -0.01979 -0.21042 -0.0237 -0.19745 C -0.02643 -0.18935 -0.02773 -0.18403 -0.03086 -0.17616 C -0.03255 -0.17338 -0.03229 -0.16829 -0.03424 -0.16551 C -0.03711 -0.16088 -0.04596 -0.16019 -0.04974 -0.1588 C -0.08281 -0.16019 -0.10508 -0.16019 -0.13477 -0.16551 C -0.14622 -0.1706 -0.14544 -0.17361 -0.15339 -0.18519 C -0.16536 -0.20255 -0.16628 -0.20255 -0.17852 -0.21158 C -0.18437 -0.22315 -0.19089 -0.23241 -0.20078 -0.23681 C -0.20599 -0.24445 -0.20872 -0.2456 -0.21602 -0.24745 C -0.22773 -0.25324 -0.23841 -0.2632 -0.25 -0.26898 C -0.25977 -0.27408 -0.27331 -0.27454 -0.28307 -0.27639 C -0.28919 -0.27408 -0.2957 -0.27338 -0.30182 -0.27107 C -0.30339 -0.27107 -0.30182 -0.27153 -0.30534 -0.26829 C -0.30885 -0.26505 -0.31849 -0.25533 -0.32187 -0.24977 C -0.32331 -0.24329 -0.32396 -0.2375 -0.32539 -0.23171 C -0.32474 -0.21019 -0.32396 -0.17708 -0.30768 -0.1632 C -0.29935 -0.14398 -0.28229 -0.12847 -0.27474 -0.11644 C -0.2707 -0.10833 -0.26758 -0.09977 -0.26302 -0.09167 C -0.25755 -0.08241 -0.25208 -0.07847 -0.24896 -0.0662 C -0.24974 -0.05301 -0.26068 -0.02014 -0.26758 -0.01227 C -0.275 -0.01528 -0.28789 -0.01065 -0.29128 -0.01806 C -0.29792 -0.0338 -0.28503 -0.10602 -0.30677 -0.10324 C -0.31875 -0.10718 -0.41094 -0.00833 -0.42187 -0.00185 " pathEditMode="relative" rAng="0" ptsTypes="AAAAAAAAAA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346576" y="64452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7028834" y="2884331"/>
            <a:ext cx="487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" cap="none" spc="0" normalizeH="0" baseline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2400" b="1" i="1" u="none" strike="noStrike" kern="10" cap="none" spc="0" normalizeH="0" baseline="0" noProof="0" dirty="0" err="1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Khởi</a:t>
            </a:r>
            <a:r>
              <a:rPr kumimoji="0" lang="en-US" sz="2400" b="1" i="1" u="none" strike="noStrike" kern="10" cap="none" spc="0" normalizeH="0" baseline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1" u="none" strike="noStrike" kern="10" cap="none" spc="0" normalizeH="0" baseline="0" noProof="0" dirty="0" err="1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động</a:t>
            </a:r>
            <a:r>
              <a:rPr kumimoji="0" lang="en-US" sz="2400" b="1" i="1" u="none" strike="noStrike" kern="10" cap="none" spc="0" normalizeH="0" baseline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2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1-原创素材\1_mm1102\PPT\PPT_014\materaials\pageimg_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/>
          <a:stretch/>
        </p:blipFill>
        <p:spPr bwMode="auto">
          <a:xfrm>
            <a:off x="3195273" y="2438400"/>
            <a:ext cx="6696744" cy="37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75720" y="2924944"/>
            <a:ext cx="50405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</a:p>
          <a:p>
            <a:pPr algn="ctr"/>
            <a:r>
              <a:rPr lang="en-US" sz="38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  <a:endParaRPr lang="en-US" sz="38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1" y="360649"/>
            <a:ext cx="10622922" cy="55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65518" y="1179995"/>
            <a:ext cx="7028014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b="1" i="1" dirty="0" smtClean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b="1" i="1" dirty="0" smtClean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b="1" i="1" dirty="0" err="1" smtClean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nh</a:t>
            </a:r>
            <a:r>
              <a:rPr lang="en-US" sz="5400" b="1" i="1" dirty="0" smtClean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0" dirty="0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22225">
                  <a:noFill/>
                  <a:prstDash val="solid"/>
                </a:ln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b="1" i="1" dirty="0">
                <a:ln w="22225">
                  <a:noFill/>
                  <a:prstDash val="solid"/>
                </a:ln>
                <a:latin typeface="HP001 4 hàng" panose="020B0603050302020204" pitchFamily="34" charset="0"/>
                <a:cs typeface="Times New Roman" panose="02020603050405020304" pitchFamily="18" charset="0"/>
              </a:rPr>
              <a:t>!</a:t>
            </a:r>
            <a:endParaRPr lang="en-US" sz="5400" b="1" i="1" cap="none" spc="0" dirty="0">
              <a:ln w="22225">
                <a:noFill/>
                <a:prstDash val="solid"/>
              </a:ln>
              <a:effectLst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43281" y="408808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101952" y="41268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464152" y="41141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85" y="2777034"/>
            <a:ext cx="1262155" cy="11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4888471" y="2777034"/>
            <a:ext cx="1219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97" y="2740638"/>
            <a:ext cx="1243084" cy="1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171881" y="4014742"/>
            <a:ext cx="685800" cy="6858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Telex,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03712" y="263178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dewm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409799" y="4096208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88013" y="3350644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d9eem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88013" y="4081211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VNI,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03712" y="2538203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Muwa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404883" y="3257065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88013" y="3257065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mu7a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88013" y="398763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mu8a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00400" y="2492896"/>
            <a:ext cx="6149838" cy="2723524"/>
          </a:xfrm>
          <a:prstGeom prst="round2Diag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0049" y="3406914"/>
            <a:ext cx="513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 XÉT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94947" y="113566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图片 1" descr="96570779758b05ba99e4c0bb2c838ec8"/>
          <p:cNvPicPr>
            <a:picLocks noChangeAspect="1"/>
          </p:cNvPicPr>
          <p:nvPr/>
        </p:nvPicPr>
        <p:blipFill rotWithShape="1">
          <a:blip r:embed="rId2"/>
          <a:srcRect l="29191" t="-313" r="18177" b="6932"/>
          <a:stretch/>
        </p:blipFill>
        <p:spPr>
          <a:xfrm>
            <a:off x="1447800" y="2420889"/>
            <a:ext cx="2232248" cy="3960440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0" descr="2659f7d1966f7424a7bb26eb2650b6f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627083"/>
            <a:ext cx="7546032" cy="1740392"/>
          </a:xfrm>
          <a:prstGeom prst="rect">
            <a:avLst/>
          </a:prstGeom>
        </p:spPr>
      </p:pic>
      <p:pic>
        <p:nvPicPr>
          <p:cNvPr id="17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7552" y="4627083"/>
            <a:ext cx="5276800" cy="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1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54968" r="1161" b="12201"/>
          <a:stretch/>
        </p:blipFill>
        <p:spPr>
          <a:xfrm>
            <a:off x="1055440" y="3019195"/>
            <a:ext cx="2592288" cy="3563652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517010" y="2251404"/>
            <a:ext cx="6465190" cy="24729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8200" y="11430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0673" y="3140968"/>
            <a:ext cx="9902092" cy="985426"/>
            <a:chOff x="912" y="1008"/>
            <a:chExt cx="3984" cy="709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456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sắc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huyền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ngã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nặng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Vni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60673" y="4483977"/>
            <a:ext cx="9956772" cy="961247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24" y="2198"/>
                <a:ext cx="15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48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Soạn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6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CHÍNH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140968"/>
            <a:ext cx="9296400" cy="669032"/>
            <a:chOff x="912" y="1008"/>
            <a:chExt cx="3984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4" y="1066"/>
              <a:ext cx="930" cy="619"/>
              <a:chOff x="994" y="1066"/>
              <a:chExt cx="930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930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999" y="1069"/>
                <a:ext cx="925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Hoat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động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924" y="1080"/>
              <a:ext cx="283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4038600"/>
            <a:ext cx="9372600" cy="644624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89" y="2078"/>
              <a:ext cx="933" cy="786"/>
              <a:chOff x="989" y="2078"/>
              <a:chExt cx="933" cy="78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124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Họat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524000" y="4953000"/>
            <a:ext cx="9372600" cy="644624"/>
            <a:chOff x="912" y="2016"/>
            <a:chExt cx="4006" cy="912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89" y="2031"/>
              <a:ext cx="933" cy="793"/>
              <a:chOff x="989" y="2031"/>
              <a:chExt cx="933" cy="793"/>
            </a:xfrm>
          </p:grpSpPr>
          <p:sp>
            <p:nvSpPr>
              <p:cNvPr id="3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031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Hoạt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Vni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914</Words>
  <Application>Microsoft Office PowerPoint</Application>
  <PresentationFormat>Custom</PresentationFormat>
  <Paragraphs>156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2014-10-11T13:38:36Z</dcterms:created>
  <dcterms:modified xsi:type="dcterms:W3CDTF">2022-02-09T02:44:41Z</dcterms:modified>
</cp:coreProperties>
</file>