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2"/>
  </p:notesMasterIdLst>
  <p:sldIdLst>
    <p:sldId id="317" r:id="rId3"/>
    <p:sldId id="293" r:id="rId4"/>
    <p:sldId id="316" r:id="rId5"/>
    <p:sldId id="327" r:id="rId6"/>
    <p:sldId id="326" r:id="rId7"/>
    <p:sldId id="328" r:id="rId8"/>
    <p:sldId id="329" r:id="rId9"/>
    <p:sldId id="330" r:id="rId10"/>
    <p:sldId id="331" r:id="rId11"/>
    <p:sldId id="332" r:id="rId12"/>
    <p:sldId id="333" r:id="rId13"/>
    <p:sldId id="336" r:id="rId14"/>
    <p:sldId id="337" r:id="rId15"/>
    <p:sldId id="339" r:id="rId16"/>
    <p:sldId id="334" r:id="rId17"/>
    <p:sldId id="340" r:id="rId18"/>
    <p:sldId id="341" r:id="rId19"/>
    <p:sldId id="342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028C"/>
    <a:srgbClr val="3F1D71"/>
    <a:srgbClr val="180589"/>
    <a:srgbClr val="5834BC"/>
    <a:srgbClr val="FDCBE4"/>
    <a:srgbClr val="FC9AE9"/>
    <a:srgbClr val="F0DFB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1001C-4D8B-4BB7-8384-8C0F9C141BB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52F7-835B-431D-A5EF-923F981697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CD2F88-245A-4CFB-B7A4-4838E0348CB3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9DFD3CB-33D4-4A0E-9AAD-84903061D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25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F5473A-F4E8-443D-801A-16BB5C1939C2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6F7CB9F-2E17-4D5B-A568-B9886D3AD4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481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3FC80D-E701-4DA6-BD2B-2F6ECE097FDD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97E0212-22FD-401B-807E-07EBF171A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295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7C0793-ECC3-4C7D-9135-92F9DB586BD9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9408FB7-244B-4474-AF7B-591C30401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277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C9FE61-B1D9-472B-957C-FD489238B3B4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034FA75-266C-4014-BBD0-FEF1D52E8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031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C323B7-4DF3-4945-B50A-6B3FBDEA3EA5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324F806-5609-4E0F-8AF1-8E83ECBE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1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B96C75-B427-49E5-BB17-5734202A5CAB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FB5872B-3F69-4E54-AD66-C01FEA8CE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96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AD1E98-A034-4814-9207-3D0D44CE83A3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4D80EBF-E2F4-4464-BD99-50C98F77D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688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DA4FAB-83E1-45F4-BBC5-6C51686802E0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C4CFF6-A231-48C5-B1AD-BED24C05AF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086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D95A7B-54AD-4B95-9C56-14F1F287FF02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CEA631F-E865-49D3-A40B-50CCF2397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087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86CBD8-7C02-4EA1-86F7-B09700685EA2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8C568AB-6D8C-4CCF-9B78-CBF04268E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6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9F3D3-1E71-433D-85CB-9AB4FEBF917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5B58E-0BDA-486E-BA3A-B82A1042E5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FEC0D0B-05E8-4793-A41F-A7BFE0BC1B86}" type="datetimeFigureOut">
              <a:rPr lang="en-US"/>
              <a:pPr>
                <a:defRPr/>
              </a:pPr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7AF9876-BA04-47B6-87D2-14879A558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80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 Ba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 2022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đọc</a:t>
            </a:r>
            <a:endParaRPr lang="en-US" altLang="en-US" sz="28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251723" y="1421967"/>
            <a:ext cx="3862387" cy="954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5029" y="2691534"/>
            <a:ext cx="9622971" cy="295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Theo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498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6" y="0"/>
            <a:ext cx="12001500" cy="685799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7834093" y="1590468"/>
            <a:ext cx="1162950" cy="17216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308400" y="390139"/>
            <a:ext cx="3614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0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266" y="267516"/>
            <a:ext cx="11682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6185" y="1126671"/>
            <a:ext cx="10673443" cy="51744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chum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59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37945" y="6080581"/>
            <a:ext cx="978929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chum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2" descr="scan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05"/>
          <a:stretch>
            <a:fillRect/>
          </a:stretch>
        </p:blipFill>
        <p:spPr bwMode="auto">
          <a:xfrm>
            <a:off x="807952" y="185967"/>
            <a:ext cx="10653968" cy="589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0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ekongcaukhiis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7" r="-2"/>
          <a:stretch>
            <a:fillRect/>
          </a:stretch>
        </p:blipFill>
        <p:spPr bwMode="auto">
          <a:xfrm>
            <a:off x="152400" y="247651"/>
            <a:ext cx="11988800" cy="584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469572" y="6096002"/>
            <a:ext cx="1046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vi-VN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4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ầu a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9086" y="0"/>
            <a:ext cx="10580914" cy="61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606195" y="6112421"/>
            <a:ext cx="142699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88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00112" y="283542"/>
            <a:ext cx="7722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2529" y="1051381"/>
            <a:ext cx="11067713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cha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0112" y="2471570"/>
            <a:ext cx="68425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683" y="3350250"/>
            <a:ext cx="11681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759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800600" y="1169989"/>
            <a:ext cx="424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47068" y="2272315"/>
            <a:ext cx="10793174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vi-V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thơ cho ta thấy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cha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978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opy of AJ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" descr="WINEB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953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untitled h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4" y="1"/>
            <a:ext cx="8143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71"/>
          <p:cNvSpPr>
            <a:spLocks noChangeArrowheads="1"/>
          </p:cNvSpPr>
          <p:nvPr/>
        </p:nvSpPr>
        <p:spPr bwMode="auto">
          <a:xfrm>
            <a:off x="4210050" y="3276600"/>
            <a:ext cx="4457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i="1">
              <a:solidFill>
                <a:srgbClr val="0000CC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34822" name="Picture 4" descr="HOA_D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6400800"/>
            <a:ext cx="348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cyworld01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3657600"/>
            <a:ext cx="825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WordArt 19"/>
          <p:cNvSpPr>
            <a:spLocks noChangeArrowheads="1" noChangeShapeType="1" noTextEdit="1"/>
          </p:cNvSpPr>
          <p:nvPr/>
        </p:nvSpPr>
        <p:spPr bwMode="auto">
          <a:xfrm>
            <a:off x="1922463" y="1181100"/>
            <a:ext cx="7886700" cy="495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LÒNG</a:t>
            </a:r>
          </a:p>
        </p:txBody>
      </p:sp>
    </p:spTree>
    <p:extLst>
      <p:ext uri="{BB962C8B-B14F-4D97-AF65-F5344CB8AC3E}">
        <p14:creationId xmlns:p14="http://schemas.microsoft.com/office/powerpoint/2010/main" val="2535694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8987" y="0"/>
            <a:ext cx="58809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chum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9056" y="2968369"/>
            <a:ext cx="69396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bảo: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cha.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82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48"/>
            <a:ext cx="12344400" cy="708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419557"/>
            <a:ext cx="6426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16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9916" y="903992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7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9736" y="22993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7416" y="1517204"/>
            <a:ext cx="83481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Cái</a:t>
            </a:r>
            <a:r>
              <a:rPr lang="en-US" sz="27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 panose="020B0604020202020204" pitchFamily="34" charset="0"/>
              </a:rPr>
              <a:t> 113)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6200" y="4109956"/>
            <a:ext cx="296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0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853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 16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 2022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rPr>
              <a:t>đọc</a:t>
            </a:r>
            <a:endParaRPr lang="en-US" altLang="en-US" sz="28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65: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13" descr="Picture1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1268185" y="1537395"/>
            <a:ext cx="9778776" cy="532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52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2"/>
          <p:cNvSpPr txBox="1">
            <a:spLocks noChangeArrowheads="1"/>
          </p:cNvSpPr>
          <p:nvPr/>
        </p:nvSpPr>
        <p:spPr bwMode="auto">
          <a:xfrm>
            <a:off x="4990193" y="236537"/>
            <a:ext cx="289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đọc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246;p56"/>
          <p:cNvSpPr txBox="1">
            <a:spLocks/>
          </p:cNvSpPr>
          <p:nvPr/>
        </p:nvSpPr>
        <p:spPr>
          <a:xfrm>
            <a:off x="1787689" y="2006259"/>
            <a:ext cx="3429000" cy="404813"/>
          </a:xfrm>
          <a:prstGeom prst="rect">
            <a:avLst/>
          </a:prstGeom>
        </p:spPr>
        <p:txBody>
          <a:bodyPr spcFirstLastPara="1" lIns="91425" tIns="91425" rIns="91425" bIns="9142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40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246;p56">
            <a:extLst>
              <a:ext uri="{FF2B5EF4-FFF2-40B4-BE49-F238E27FC236}">
                <a16:creationId xmlns:a16="http://schemas.microsoft.com/office/drawing/2014/main" id="{3BCC9F63-2AF9-4B84-A543-F62C7D21A1AE}"/>
              </a:ext>
            </a:extLst>
          </p:cNvPr>
          <p:cNvSpPr txBox="1">
            <a:spLocks/>
          </p:cNvSpPr>
          <p:nvPr/>
        </p:nvSpPr>
        <p:spPr>
          <a:xfrm>
            <a:off x="2791053" y="2926217"/>
            <a:ext cx="2581275" cy="4032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>
              <a:defRPr/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246;p56">
            <a:extLst>
              <a:ext uri="{FF2B5EF4-FFF2-40B4-BE49-F238E27FC236}">
                <a16:creationId xmlns:a16="http://schemas.microsoft.com/office/drawing/2014/main" id="{7FA76E6E-4201-4481-BDB8-661B66BAB63F}"/>
              </a:ext>
            </a:extLst>
          </p:cNvPr>
          <p:cNvSpPr txBox="1">
            <a:spLocks/>
          </p:cNvSpPr>
          <p:nvPr/>
        </p:nvSpPr>
        <p:spPr>
          <a:xfrm>
            <a:off x="5769428" y="1997529"/>
            <a:ext cx="2878138" cy="40481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>
              <a:defRPr/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246;p56">
            <a:extLst>
              <a:ext uri="{FF2B5EF4-FFF2-40B4-BE49-F238E27FC236}">
                <a16:creationId xmlns:a16="http://schemas.microsoft.com/office/drawing/2014/main" id="{606FD3A5-2579-4F9E-9C04-8011BDD84763}"/>
              </a:ext>
            </a:extLst>
          </p:cNvPr>
          <p:cNvSpPr txBox="1">
            <a:spLocks/>
          </p:cNvSpPr>
          <p:nvPr/>
        </p:nvSpPr>
        <p:spPr>
          <a:xfrm>
            <a:off x="5548085" y="2924629"/>
            <a:ext cx="4022271" cy="40481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>
              <a:defRPr/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4958443" y="140633"/>
            <a:ext cx="289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đọc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563" y="1270197"/>
            <a:ext cx="58809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chum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7909" y="1270197"/>
            <a:ext cx="65981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Duật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633357" y="1270197"/>
            <a:ext cx="1" cy="40039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Google Shape;1163;p54"/>
          <p:cNvSpPr txBox="1">
            <a:spLocks/>
          </p:cNvSpPr>
          <p:nvPr/>
        </p:nvSpPr>
        <p:spPr bwMode="auto">
          <a:xfrm>
            <a:off x="-16329" y="1286526"/>
            <a:ext cx="3381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0" name="Google Shape;1163;p54"/>
          <p:cNvSpPr txBox="1">
            <a:spLocks/>
          </p:cNvSpPr>
          <p:nvPr/>
        </p:nvSpPr>
        <p:spPr bwMode="auto">
          <a:xfrm>
            <a:off x="-41720" y="3460092"/>
            <a:ext cx="3381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Google Shape;1163;p54"/>
          <p:cNvSpPr txBox="1">
            <a:spLocks/>
          </p:cNvSpPr>
          <p:nvPr/>
        </p:nvSpPr>
        <p:spPr bwMode="auto">
          <a:xfrm>
            <a:off x="5594577" y="1300106"/>
            <a:ext cx="3381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2" name="Google Shape;1163;p54"/>
          <p:cNvSpPr txBox="1">
            <a:spLocks/>
          </p:cNvSpPr>
          <p:nvPr/>
        </p:nvSpPr>
        <p:spPr bwMode="auto">
          <a:xfrm>
            <a:off x="5605001" y="3471472"/>
            <a:ext cx="3381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6379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0028" y="1715580"/>
            <a:ext cx="8561614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qua,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4958443" y="303918"/>
            <a:ext cx="289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đọc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3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4827814" y="256799"/>
            <a:ext cx="289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đọc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967922" y="1133853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Chum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2541815" y="1107766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phình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84" y="2512950"/>
            <a:ext cx="5353047" cy="40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2634343" y="179614"/>
            <a:ext cx="8953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altLang="vi-V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vi-VN" altLang="vi-VN" sz="3600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74472" y="179614"/>
            <a:ext cx="8953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alt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vi-VN" altLang="vi-VN" sz="3600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104906" y="1498930"/>
            <a:ext cx="924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3207663" y="1498930"/>
            <a:ext cx="924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59" y="2405813"/>
            <a:ext cx="7791328" cy="445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785257" y="163285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3" name="Rectangle 2"/>
          <p:cNvSpPr/>
          <p:nvPr/>
        </p:nvSpPr>
        <p:spPr>
          <a:xfrm>
            <a:off x="629636" y="985157"/>
            <a:ext cx="7134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47057" y="1728515"/>
            <a:ext cx="8686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894" y="2471873"/>
            <a:ext cx="116821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Cha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47057" y="3811904"/>
            <a:ext cx="8686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783</Words>
  <Application>Microsoft Office PowerPoint</Application>
  <PresentationFormat>Widescreen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HP001 4 hàng</vt:lpstr>
      <vt:lpstr>Patrick Hand</vt:lpstr>
      <vt:lpstr>Tahoma</vt:lpstr>
      <vt:lpstr>Times New Roman</vt:lpstr>
      <vt:lpstr>VNI-Times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128</cp:revision>
  <dcterms:created xsi:type="dcterms:W3CDTF">2020-03-31T11:33:00Z</dcterms:created>
  <dcterms:modified xsi:type="dcterms:W3CDTF">2022-02-13T04:16:47Z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24CAE97D6CAA4AFCAB6B02720D879079</vt:lpwstr>
  </property>
  <property fmtid="{D5CDD505-2E9C-101B-9397-08002B2CF9AE}" pid="3" name="KSOProductBuildVer">
    <vt:lpwstr>1033-11.2.0.10463</vt:lpwstr>
  </property>
</Properties>
</file>