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7" r:id="rId2"/>
  </p:sldMasterIdLst>
  <p:sldIdLst>
    <p:sldId id="259" r:id="rId3"/>
    <p:sldId id="272" r:id="rId4"/>
    <p:sldId id="273" r:id="rId5"/>
    <p:sldId id="280" r:id="rId6"/>
    <p:sldId id="274" r:id="rId7"/>
    <p:sldId id="275" r:id="rId8"/>
    <p:sldId id="276" r:id="rId9"/>
    <p:sldId id="264" r:id="rId10"/>
    <p:sldId id="281" r:id="rId11"/>
    <p:sldId id="266" r:id="rId12"/>
    <p:sldId id="282" r:id="rId13"/>
    <p:sldId id="270" r:id="rId14"/>
    <p:sldId id="283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559" autoAdjust="0"/>
    <p:restoredTop sz="94660"/>
  </p:normalViewPr>
  <p:slideViewPr>
    <p:cSldViewPr snapToGrid="0">
      <p:cViewPr>
        <p:scale>
          <a:sx n="81" d="100"/>
          <a:sy n="81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xmlns="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xmlns="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xmlns="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xmlns="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xmlns="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xmlns="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xmlns="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xmlns="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xmlns="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xmlns="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87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728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6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5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659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85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33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093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19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29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8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xmlns="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xmlns="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xmlns="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xmlns="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xmlns="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xmlns="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xmlns="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xmlns="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xmlns="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xmlns="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xmlns="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xmlns="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xmlns="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xmlns="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DD3F5-FEBF-4610-B2D0-AA78003D63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97B12-FB3F-4FAC-87C9-FA02B362C0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3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28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xmlns="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xmlns="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xmlns="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xmlns="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857" y="4216952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858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/>
              <a:t>Like và theo dõi page: </a:t>
            </a:r>
            <a:r>
              <a:rPr lang="en-US">
                <a:hlinkClick r:id="rId2"/>
              </a:rPr>
              <a:t>https://www.facebook.com/tailieudayhoc.vn</a:t>
            </a:r>
            <a:endParaRPr lang="en-US"/>
          </a:p>
          <a:p>
            <a:r>
              <a:rPr lang="en-US"/>
              <a:t>Nhóm: </a:t>
            </a:r>
            <a:r>
              <a:rPr lang="en-US">
                <a:hlinkClick r:id="rId3"/>
              </a:rPr>
              <a:t>https://www.facebook.com/groups/chogioihanoi1</a:t>
            </a:r>
            <a:endParaRPr lang="en-US"/>
          </a:p>
          <a:p>
            <a:r>
              <a:rPr lang="en-US"/>
              <a:t>Website: </a:t>
            </a:r>
            <a:r>
              <a:rPr lang="en-US">
                <a:hlinkClick r:id="rId4"/>
              </a:rPr>
              <a:t>https://www.Tailieudayhoc.vn</a:t>
            </a: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4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0963 330 331, 0987 525 587</a:t>
            </a: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1: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https://zalo.me/g/pszjdm472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https://zalo.me/g/kqtqzc302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nối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2: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https://zalo.me/g/pwmzsb249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diều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https://zalo.me/g/ymmqdq581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 2: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https://zalo.me/g/gojlbp194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48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xmlns="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xmlns="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xmlns="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xmlns="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xmlns="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xmlns="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xmlns="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xmlns="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xmlns="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xmlns="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570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Cute Sticker by Slidesgo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81</cp:revision>
  <dcterms:created xsi:type="dcterms:W3CDTF">2021-06-11T02:39:36Z</dcterms:created>
  <dcterms:modified xsi:type="dcterms:W3CDTF">2022-02-22T13:51:57Z</dcterms:modified>
</cp:coreProperties>
</file>