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0" r:id="rId3"/>
    <p:sldId id="263" r:id="rId4"/>
    <p:sldId id="264" r:id="rId5"/>
    <p:sldId id="256" r:id="rId6"/>
    <p:sldId id="267" r:id="rId7"/>
    <p:sldId id="276" r:id="rId8"/>
    <p:sldId id="283" r:id="rId9"/>
    <p:sldId id="279" r:id="rId10"/>
    <p:sldId id="285" r:id="rId11"/>
    <p:sldId id="274" r:id="rId12"/>
    <p:sldId id="27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2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8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8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5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1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1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51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9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0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3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1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57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8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85763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3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ilieudayhoc.vn" TargetMode="External"/><Relationship Id="rId2" Type="http://schemas.openxmlformats.org/officeDocument/2006/relationships/hyperlink" Target="https://www.tailieudayhoc.vn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pwmzsb249" TargetMode="External"/><Relationship Id="rId5" Type="http://schemas.openxmlformats.org/officeDocument/2006/relationships/hyperlink" Target="https://zalo.me/g/pszjdm472" TargetMode="External"/><Relationship Id="rId4" Type="http://schemas.openxmlformats.org/officeDocument/2006/relationships/hyperlink" Target="https://www.facebook.com/groups/chogioihanoi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334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latin typeface="+mj-lt"/>
              </a:rPr>
              <a:t>Giáo viên thực hiện:.......</a:t>
            </a:r>
            <a:endParaRPr lang="en-US" sz="2400" b="1" i="1" dirty="0">
              <a:latin typeface="+mj-lt"/>
            </a:endParaRPr>
          </a:p>
        </p:txBody>
      </p:sp>
      <p:pic>
        <p:nvPicPr>
          <p:cNvPr id="1027" name="Picture 3" descr="C:\Users\Nhung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61929"/>
            <a:ext cx="6261653" cy="861959"/>
          </a:xfrm>
        </p:spPr>
        <p:txBody>
          <a:bodyPr>
            <a:noAutofit/>
          </a:bodyPr>
          <a:lstStyle/>
          <a:p>
            <a:r>
              <a:rPr lang="en-US" sz="21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394" y="3923888"/>
            <a:ext cx="7513982" cy="2068699"/>
          </a:xfrm>
        </p:spPr>
        <p:txBody>
          <a:bodyPr>
            <a:normAutofit/>
          </a:bodyPr>
          <a:lstStyle/>
          <a:p>
            <a:r>
              <a:rPr lang="en-US" sz="2100"/>
              <a:t>Website: </a:t>
            </a:r>
            <a:r>
              <a:rPr lang="en-US" sz="2100">
                <a:hlinkClick r:id="rId2"/>
              </a:rPr>
              <a:t>https://www.Tailieudayhoc.vn</a:t>
            </a:r>
            <a:endParaRPr lang="en-US" sz="2100"/>
          </a:p>
          <a:p>
            <a:r>
              <a:rPr lang="en-US" sz="2100"/>
              <a:t>Like </a:t>
            </a:r>
            <a:r>
              <a:rPr lang="en-US" sz="2100"/>
              <a:t>và theo dõi page: </a:t>
            </a:r>
            <a:r>
              <a:rPr lang="en-US" sz="2100">
                <a:hlinkClick r:id="rId3"/>
              </a:rPr>
              <a:t>https://www.facebook.com/tailieudayhoc.vn</a:t>
            </a:r>
            <a:endParaRPr lang="en-US" sz="2100"/>
          </a:p>
          <a:p>
            <a:pPr>
              <a:buNone/>
            </a:pPr>
            <a:endParaRPr lang="en-US" sz="2100"/>
          </a:p>
          <a:p>
            <a:r>
              <a:rPr lang="en-US" sz="2100"/>
              <a:t>Nhóm: </a:t>
            </a:r>
            <a:r>
              <a:rPr lang="en-US" sz="2100">
                <a:hlinkClick r:id="rId4"/>
              </a:rPr>
              <a:t>https://www.facebook.com/groups/chogioihanoi1</a:t>
            </a:r>
            <a:endParaRPr lang="en-US" sz="2100"/>
          </a:p>
          <a:p>
            <a:pPr>
              <a:buNone/>
            </a:pPr>
            <a:endParaRPr lang="en-US" sz="2100"/>
          </a:p>
          <a:p>
            <a:pPr>
              <a:buNone/>
            </a:pPr>
            <a:endParaRPr lang="en-US" sz="2100"/>
          </a:p>
          <a:p>
            <a:pPr>
              <a:buNone/>
            </a:pPr>
            <a:endParaRPr lang="en-US" sz="2100"/>
          </a:p>
          <a:p>
            <a:pPr>
              <a:buNone/>
            </a:pPr>
            <a:endParaRPr lang="en-US" sz="2100"/>
          </a:p>
        </p:txBody>
      </p:sp>
      <p:sp>
        <p:nvSpPr>
          <p:cNvPr id="4" name="Rectangle 3"/>
          <p:cNvSpPr/>
          <p:nvPr/>
        </p:nvSpPr>
        <p:spPr>
          <a:xfrm>
            <a:off x="1143000" y="1053686"/>
            <a:ext cx="7200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 fontAlgn="base"/>
            <a:r>
              <a:rPr lang="vi-VN" sz="2100" b="1">
                <a:solidFill>
                  <a:srgbClr val="FF0000"/>
                </a:solidFill>
                <a:latin typeface="Heebo"/>
              </a:rPr>
              <a:t>Hãy vào nhóm Zalo để nhận nhiều tài liệu hơn nhé:</a:t>
            </a:r>
            <a:endParaRPr lang="en-US" sz="2100" b="1">
              <a:solidFill>
                <a:srgbClr val="FF0000"/>
              </a:solidFill>
              <a:latin typeface="Heebo"/>
            </a:endParaRPr>
          </a:p>
          <a:p>
            <a:pPr algn="ctr" defTabSz="385763" fontAlgn="base"/>
            <a:r>
              <a:rPr lang="en-US" sz="2100" b="1">
                <a:solidFill>
                  <a:srgbClr val="FF0000"/>
                </a:solidFill>
                <a:latin typeface="Heebo"/>
              </a:rPr>
              <a:t>0963 330 331, 0987 525 587</a:t>
            </a:r>
          </a:p>
          <a:p>
            <a:pPr algn="ctr" defTabSz="385763" fontAlgn="base"/>
            <a:endParaRPr lang="vi-VN" sz="2100" b="1">
              <a:solidFill>
                <a:srgbClr val="FF0000"/>
              </a:solidFill>
              <a:latin typeface="Heebo"/>
            </a:endParaRPr>
          </a:p>
          <a:p>
            <a:pPr defTabSz="385763" fontAlgn="base"/>
            <a:r>
              <a:rPr lang="vi-VN" sz="2100">
                <a:solidFill>
                  <a:srgbClr val="02182B"/>
                </a:solidFill>
                <a:latin typeface="Heebo"/>
              </a:rPr>
              <a:t>Lớp 1: </a:t>
            </a:r>
            <a:r>
              <a:rPr lang="vi-VN" sz="2100">
                <a:solidFill>
                  <a:srgbClr val="FF3366"/>
                </a:solidFill>
                <a:latin typeface="Heebo"/>
                <a:hlinkClick r:id="rId5"/>
              </a:rPr>
              <a:t>https://zalo.me/g/pszjdm472</a:t>
            </a:r>
            <a:endParaRPr lang="vi-VN" sz="2100">
              <a:solidFill>
                <a:srgbClr val="02182B"/>
              </a:solidFill>
              <a:latin typeface="Heebo"/>
            </a:endParaRPr>
          </a:p>
          <a:p>
            <a:pPr defTabSz="385763" fontAlgn="base"/>
            <a:r>
              <a:rPr lang="vi-VN" sz="2100">
                <a:solidFill>
                  <a:srgbClr val="304251"/>
                </a:solidFill>
                <a:latin typeface="Heebo"/>
              </a:rPr>
              <a:t> </a:t>
            </a:r>
          </a:p>
          <a:p>
            <a:pPr defTabSz="385763" fontAlgn="base"/>
            <a:r>
              <a:rPr lang="vi-VN" sz="2100">
                <a:solidFill>
                  <a:srgbClr val="02182B"/>
                </a:solidFill>
                <a:latin typeface="Heebo"/>
              </a:rPr>
              <a:t>Lớp 2: </a:t>
            </a:r>
            <a:r>
              <a:rPr lang="vi-VN" sz="2100">
                <a:solidFill>
                  <a:srgbClr val="FF3366"/>
                </a:solidFill>
                <a:latin typeface="Heebo"/>
                <a:hlinkClick r:id="rId6"/>
              </a:rPr>
              <a:t>https://zalo.me/g/pwmzsb249</a:t>
            </a:r>
            <a:endParaRPr lang="vi-VN" sz="2100">
              <a:solidFill>
                <a:srgbClr val="02182B"/>
              </a:solidFill>
              <a:latin typeface="Heebo"/>
            </a:endParaRPr>
          </a:p>
        </p:txBody>
      </p:sp>
    </p:spTree>
    <p:extLst>
      <p:ext uri="{BB962C8B-B14F-4D97-AF65-F5344CB8AC3E}">
        <p14:creationId xmlns:p14="http://schemas.microsoft.com/office/powerpoint/2010/main" val="23671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105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Heebo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kkkkk</cp:lastModifiedBy>
  <cp:revision>33</cp:revision>
  <dcterms:created xsi:type="dcterms:W3CDTF">2020-08-24T14:29:20Z</dcterms:created>
  <dcterms:modified xsi:type="dcterms:W3CDTF">2021-07-09T14:26:58Z</dcterms:modified>
</cp:coreProperties>
</file>