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59" r:id="rId5"/>
    <p:sldId id="276" r:id="rId6"/>
    <p:sldId id="260" r:id="rId7"/>
    <p:sldId id="270" r:id="rId8"/>
    <p:sldId id="273" r:id="rId9"/>
    <p:sldId id="277" r:id="rId10"/>
    <p:sldId id="274" r:id="rId11"/>
    <p:sldId id="275" r:id="rId12"/>
    <p:sldId id="278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46" d="100"/>
          <a:sy n="46" d="100"/>
        </p:scale>
        <p:origin x="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01/08/2021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01/08/2021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985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3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935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39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9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83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67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63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89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79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0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zalo.me/g/pwmzsb249" TargetMode="External"/><Relationship Id="rId3" Type="http://schemas.openxmlformats.org/officeDocument/2006/relationships/hyperlink" Target="https://www.facebook.com/groups/chogioihanoi1" TargetMode="External"/><Relationship Id="rId7" Type="http://schemas.openxmlformats.org/officeDocument/2006/relationships/hyperlink" Target="https://zalo.me/g/etoyym372" TargetMode="External"/><Relationship Id="rId2" Type="http://schemas.openxmlformats.org/officeDocument/2006/relationships/hyperlink" Target="https://www.facebook.com/tailieudayhoc.vn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zalo.me/g/kqtqzc302" TargetMode="External"/><Relationship Id="rId5" Type="http://schemas.openxmlformats.org/officeDocument/2006/relationships/hyperlink" Target="https://zalo.me/g/pszjdm472" TargetMode="External"/><Relationship Id="rId10" Type="http://schemas.openxmlformats.org/officeDocument/2006/relationships/hyperlink" Target="https://zalo.me/g/gojlbp194" TargetMode="External"/><Relationship Id="rId4" Type="http://schemas.openxmlformats.org/officeDocument/2006/relationships/hyperlink" Target="https://www.tailieudayhoc.vn/" TargetMode="External"/><Relationship Id="rId9" Type="http://schemas.openxmlformats.org/officeDocument/2006/relationships/hyperlink" Target="https://zalo.me/g/ymmqdq58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22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VẬN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2050" name="Picture 2" descr="Kids Playing Football Cartoon Vector Illustration">
            <a:extLst>
              <a:ext uri="{FF2B5EF4-FFF2-40B4-BE49-F238E27FC236}">
                <a16:creationId xmlns:a16="http://schemas.microsoft.com/office/drawing/2014/main" id="{7AEDC014-1C41-4195-B30A-39DD69F4E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7126514" y="1550856"/>
            <a:ext cx="4732893" cy="4475374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E1A73-B837-430A-91DB-E454FF9D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95" y="379222"/>
            <a:ext cx="11453210" cy="60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857" y="4216952"/>
            <a:ext cx="8348870" cy="507449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0000FF"/>
                </a:solidFill>
              </a:rPr>
              <a:t>Xem và tải giáo án, tài liệu mới mỗi ngày tại: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858" y="4724400"/>
            <a:ext cx="10018643" cy="2122714"/>
          </a:xfrm>
        </p:spPr>
        <p:txBody>
          <a:bodyPr>
            <a:normAutofit/>
          </a:bodyPr>
          <a:lstStyle/>
          <a:p>
            <a:r>
              <a:rPr lang="en-US"/>
              <a:t>Like và theo dõi page: </a:t>
            </a:r>
            <a:r>
              <a:rPr lang="en-US">
                <a:hlinkClick r:id="rId2"/>
              </a:rPr>
              <a:t>https://www.facebook.com/tailieudayhoc.vn</a:t>
            </a:r>
            <a:endParaRPr lang="en-US"/>
          </a:p>
          <a:p>
            <a:r>
              <a:rPr lang="en-US"/>
              <a:t>Nhóm: </a:t>
            </a:r>
            <a:r>
              <a:rPr lang="en-US">
                <a:hlinkClick r:id="rId3"/>
              </a:rPr>
              <a:t>https://www.facebook.com/groups/chogioihanoi1</a:t>
            </a:r>
            <a:endParaRPr lang="en-US"/>
          </a:p>
          <a:p>
            <a:r>
              <a:rPr lang="en-US"/>
              <a:t>Website: </a:t>
            </a:r>
            <a:r>
              <a:rPr lang="en-US">
                <a:hlinkClick r:id="rId4"/>
              </a:rPr>
              <a:t>https://www.Tailieudayhoc.vn</a:t>
            </a: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14578" y="76651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Hãy vào nhóm Zalo để nhận nhiều tài liệu hơn nhé: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0963 330 331, 0987 525 587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Kết nối -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Lớp 1: 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5"/>
              </a:rPr>
              <a:t>https://zalo.me/g/pszjdm472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Cánh diều lớp 1: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6"/>
              </a:rPr>
              <a:t>https://zalo.me/g/kqtqzc302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Chân trời sáng tạo lớp 1: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7"/>
              </a:rPr>
              <a:t>https://zalo.me/g/etoyym372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2182B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Kết nối -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Lớp 2: 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8"/>
              </a:rPr>
              <a:t>https://zalo.me/g/pwmzsb249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Cánh diều lớp 2: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9"/>
              </a:rPr>
              <a:t>https://zalo.me/g/ymmqdq581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Chân trời lớp 2: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10"/>
              </a:rPr>
              <a:t>https://zalo.me/g/gojlbp194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0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Khi em bị ngã em cảm thấy như thế nào? Cơ quan nào dễ bị thương nhất khi ngã?</a:t>
            </a:r>
          </a:p>
        </p:txBody>
      </p:sp>
      <p:pic>
        <p:nvPicPr>
          <p:cNvPr id="1026" name="Picture 2" descr="Bệnh nhân vui tính: Tui… Dễ té lắm! | tcsuckhoe.com">
            <a:extLst>
              <a:ext uri="{FF2B5EF4-FFF2-40B4-BE49-F238E27FC236}">
                <a16:creationId xmlns:a16="http://schemas.microsoft.com/office/drawing/2014/main" id="{C2FBFED3-CA8C-4D03-9CC0-1D417B2C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42" y="1501122"/>
            <a:ext cx="3376984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7328EEA-9236-416A-A834-3C9D69249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7" y="181726"/>
            <a:ext cx="5766618" cy="75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56" y="1611782"/>
            <a:ext cx="9528687" cy="465283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960864"/>
            <a:ext cx="4203519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960864"/>
            <a:ext cx="391278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Tư thế ngồi học đúng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23" y="1611782"/>
            <a:ext cx="9611312" cy="467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856842"/>
            <a:ext cx="4203519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Ăn uống đầy đủ chất dinh dưỡng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856841"/>
            <a:ext cx="3912787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Đạp xe rèn luyện cơ chân, cơ tay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Kể những việc làm có lợi cho cơ quan vận động.</a:t>
            </a:r>
          </a:p>
          <a:p>
            <a:pPr algn="just"/>
            <a:r>
              <a:rPr lang="vi-VN" sz="2800" b="1" dirty="0"/>
              <a:t>2. </a:t>
            </a:r>
            <a:r>
              <a:rPr lang="vi-VN" sz="2800" dirty="0"/>
              <a:t>Em đã thực hiện được những việc làm nào?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48C2B-EC0C-4D7A-AC70-093020390F78}"/>
              </a:ext>
            </a:extLst>
          </p:cNvPr>
          <p:cNvSpPr txBox="1"/>
          <p:nvPr/>
        </p:nvSpPr>
        <p:spPr>
          <a:xfrm>
            <a:off x="691685" y="2228194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4" name="Buổi học võ của JoJo _ Rèn luyện sức khỏe cùng JoJo _ Nhạc thiếu nhi vui nhộn _ Super JoJo_Trim">
            <a:hlinkClick r:id="" action="ppaction://media"/>
            <a:extLst>
              <a:ext uri="{FF2B5EF4-FFF2-40B4-BE49-F238E27FC236}">
                <a16:creationId xmlns:a16="http://schemas.microsoft.com/office/drawing/2014/main" id="{B3E1D352-6A65-416E-B9EB-DD38B6545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882" y="2111889"/>
            <a:ext cx="7454906" cy="419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33333E-6 L 4.79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48E613-EBB3-4346-A5CB-7ACD8B38A028}"/>
              </a:ext>
            </a:extLst>
          </p:cNvPr>
          <p:cNvSpPr txBox="1"/>
          <p:nvPr/>
        </p:nvSpPr>
        <p:spPr>
          <a:xfrm>
            <a:off x="4320046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Nêu các yêu cầu về tư thế ngồi học để cột sống không bị cong vẹo.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E86ED-758D-4106-911E-8732418D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375" y="1355287"/>
            <a:ext cx="7715250" cy="461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34C8A-0C79-4FED-849C-8A2D69173272}"/>
              </a:ext>
            </a:extLst>
          </p:cNvPr>
          <p:cNvSpPr txBox="1"/>
          <p:nvPr/>
        </p:nvSpPr>
        <p:spPr>
          <a:xfrm>
            <a:off x="133350" y="6035482"/>
            <a:ext cx="1166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tự nhận xét tư thế ngồi học của mình và điều chỉnh cho đúng.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960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4EF68-E7EC-4C79-B535-76D89ED2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691" y="2222801"/>
            <a:ext cx="10564617" cy="4163334"/>
          </a:xfrm>
          <a:prstGeom prst="rect">
            <a:avLst/>
          </a:prstGeom>
        </p:spPr>
      </p:pic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256279" y="4570418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107243" y="444871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10195689" y="4683501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6732449" y="447330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D72B3A-515C-4147-B104-8B6BF74B81C1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16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F639D-0030-4101-A756-0849B920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72" y="2058355"/>
            <a:ext cx="9573308" cy="4442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43083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267491" y="471888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673451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9845631" y="475383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13D5A4-183F-4093-A142-A5DE57F9C6FD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89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E0D5BA-4175-46AA-AB0D-ADADF445EE90}"/>
              </a:ext>
            </a:extLst>
          </p:cNvPr>
          <p:cNvSpPr txBox="1"/>
          <p:nvPr/>
        </p:nvSpPr>
        <p:spPr>
          <a:xfrm>
            <a:off x="1025013" y="1933703"/>
            <a:ext cx="2868561" cy="3416320"/>
          </a:xfrm>
          <a:prstGeom prst="rect">
            <a:avLst/>
          </a:prstGeom>
          <a:solidFill>
            <a:srgbClr val="FF5D5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Chia sẻ với bạn cách em đã làm để phòng tránh cong vẹo cột sống.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003F4-75B1-4F73-8ACD-DDFCC9CBE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3846" y="453702"/>
            <a:ext cx="7697287" cy="59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339</Words>
  <Application>Microsoft Office PowerPoint</Application>
  <PresentationFormat>Widescreen</PresentationFormat>
  <Paragraphs>40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Heebo</vt:lpstr>
      <vt:lpstr>MV Boli</vt:lpstr>
      <vt:lpstr>Segoe UI</vt:lpstr>
      <vt:lpstr>UTM Cookies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và tải giáo án, tài liệu mới mỗi ngày tại: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kkkkk</cp:lastModifiedBy>
  <cp:revision>44</cp:revision>
  <dcterms:created xsi:type="dcterms:W3CDTF">2021-06-02T02:35:09Z</dcterms:created>
  <dcterms:modified xsi:type="dcterms:W3CDTF">2021-08-01T06:45:49Z</dcterms:modified>
</cp:coreProperties>
</file>