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2" r:id="rId6"/>
    <p:sldId id="263" r:id="rId7"/>
    <p:sldId id="264" r:id="rId8"/>
    <p:sldId id="265" r:id="rId9"/>
    <p:sldId id="257" r:id="rId10"/>
    <p:sldId id="260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E247-722E-42A7-975B-30493C5C5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F5B52D-E949-4CD1-8E2D-C87A5C728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74C4-ADAD-4429-9458-2B41FD1C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0B86-465A-45D3-BDC5-802CAF0B7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5E6E-634A-4113-85A7-B21C0745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6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4293-E944-458F-874B-AF330860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8AEE-A591-472D-AE86-4EB2FBB3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4D78-EF90-428A-9EE7-25AC8B9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0796-F4F4-435A-9BF0-D255235D9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D9F2B-C919-4630-8C37-3DFAAF54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EE448-478B-4BA7-B1E3-A4E8AF98C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23D6A-407E-4076-8D17-EFA4D14CF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887F-15DB-4867-BDEE-8BF7B520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5DF85-A134-4588-996A-1234144B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83DF-9D46-4A58-9558-73D2C47F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5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1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7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0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9915-A1D2-4686-9B37-370EA00B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4AD92-AF0E-40FE-B112-EC9402D4B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0D467-CCEC-4A24-B7CA-7E25AA7E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55065-52F9-4CE2-82DD-C47F2859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85B7-0920-406E-9631-EFCE39B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3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9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98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C03A-07ED-4601-9407-1976306C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E5E9-F324-4EFF-B26B-05D80FCDD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AF07-864B-4C8C-8AD7-D8D32350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0C92D-4319-4935-804A-E0F016A54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926F-B1CB-4E57-98E5-1EDB0AE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A476-CAD3-4656-9AC1-0814B2BE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47E0-86BF-4200-B018-19101C9D7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E3121-7F8F-4279-B569-CE32B68E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61461-912A-464D-BC7D-4D194CCF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E8A4-04C3-4426-98F5-CF409396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9135D-5F4A-4C2C-83F1-F96A1E5E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2243-E17C-438A-878A-F1CB1473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B080-E7B0-4E80-9CD4-AB8ABC81D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839C7-FD08-41C9-ADF8-935EF34D9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5CEBF-EB96-460D-97A6-C1428BD4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ED323-6944-4EE2-8EDF-9B69ED6B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7FEDF-7DF6-4CA3-A3F8-1A38F6BD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91784A-3049-4C92-B533-A3ADCA18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A7427-B826-4874-B2B4-16E73D0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B611-AD36-47BD-B258-EDB97AC9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C3E7A-DEBD-4E96-9C0A-A7FBC616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0C6C-8DD5-491D-B752-69DC4BAF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69659-57AF-4F94-BB65-4F12F6E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2DB9F-96EA-4C16-8A22-A7264EEC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21693-D5F3-43CD-BD54-91395084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1F3A-E5A0-4F5A-9E96-37E33B6C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B528-E2F4-4BCA-B89E-4BB691CD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3C45F-EA98-45EA-998C-718F2AE4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388DB-E754-4109-83A5-FAA486E6B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89EB3-94B2-47F7-B51E-9B9A5C91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7F1DE-D576-47A5-A479-BDFA8FBE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DDB5C-3118-4BE0-826F-E139E261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2E1-C6DD-402B-8A6C-390F3D7E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13F08-C2DA-4659-994C-1F58653FE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681E-AB2C-4AA3-8052-408B28BF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5D0E0-B400-4B2D-BCF0-FB3825DA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18395-360F-4B7B-8E41-24FA39E56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F8569-4DC8-461C-89EF-CB5A7FF4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E98C4-266B-49C3-B0EB-9E51AE2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11A55-0C62-4DDE-A5C3-ADA47D5F2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B2151-B8E1-4894-88DE-E896D10D7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9CAB-E531-49F0-8556-B7820587BD05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C707-A25E-4543-88B1-B8099EC48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BACE-8389-416B-8796-8003865FB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A93E-605E-47AB-967C-85BB0259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6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chogioihanoi1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pwmzsb249" TargetMode="External"/><Relationship Id="rId5" Type="http://schemas.openxmlformats.org/officeDocument/2006/relationships/hyperlink" Target="https://zalo.me/g/pszjdm472" TargetMode="External"/><Relationship Id="rId4" Type="http://schemas.openxmlformats.org/officeDocument/2006/relationships/hyperlink" Target="https://www.tailieudayhoc.v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2174"/>
          <a:stretch/>
        </p:blipFill>
        <p:spPr>
          <a:xfrm>
            <a:off x="1168884" y="1341783"/>
            <a:ext cx="9613644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7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80282" r="17287" b="4180"/>
          <a:stretch/>
        </p:blipFill>
        <p:spPr>
          <a:xfrm>
            <a:off x="879871" y="1892030"/>
            <a:ext cx="10432257" cy="30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3021875"/>
            <a:ext cx="6858000" cy="857250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943352"/>
            <a:ext cx="8229600" cy="2057399"/>
          </a:xfrm>
        </p:spPr>
        <p:txBody>
          <a:bodyPr>
            <a:normAutofit/>
          </a:bodyPr>
          <a:lstStyle/>
          <a:p>
            <a:r>
              <a:rPr lang="en-US" sz="2100"/>
              <a:t>Like và theo dõi page: </a:t>
            </a:r>
            <a:r>
              <a:rPr lang="en-US" sz="2100">
                <a:hlinkClick r:id="rId2"/>
              </a:rPr>
              <a:t>https://www.facebook.com/tailieudayhoc.vn</a:t>
            </a:r>
            <a:endParaRPr lang="en-US" sz="2100"/>
          </a:p>
          <a:p>
            <a:pPr>
              <a:buNone/>
            </a:pPr>
            <a:endParaRPr lang="en-US" sz="2100"/>
          </a:p>
          <a:p>
            <a:r>
              <a:rPr lang="en-US" sz="2100"/>
              <a:t>Nhóm: </a:t>
            </a:r>
            <a:r>
              <a:rPr lang="en-US" sz="2100">
                <a:hlinkClick r:id="rId3"/>
              </a:rPr>
              <a:t>https://www.facebook.com/groups/chogioihanoi1</a:t>
            </a:r>
            <a:endParaRPr lang="en-US" sz="2100"/>
          </a:p>
          <a:p>
            <a:pPr>
              <a:buNone/>
            </a:pPr>
            <a:endParaRPr lang="en-US" sz="2100"/>
          </a:p>
          <a:p>
            <a:r>
              <a:rPr lang="en-US" sz="2100"/>
              <a:t>Website: </a:t>
            </a:r>
            <a:r>
              <a:rPr lang="en-US" sz="2100">
                <a:hlinkClick r:id="rId4"/>
              </a:rPr>
              <a:t>https://www.Tailieudayhoc.vn</a:t>
            </a:r>
            <a:endParaRPr lang="en-US" sz="2100"/>
          </a:p>
          <a:p>
            <a:pPr>
              <a:buNone/>
            </a:pPr>
            <a:endParaRPr lang="en-US" sz="2100"/>
          </a:p>
          <a:p>
            <a:pPr>
              <a:buNone/>
            </a:pPr>
            <a:endParaRPr lang="en-US" sz="2100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915439"/>
            <a:ext cx="7886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/>
            <a:r>
              <a:rPr lang="vi-VN" sz="2100" b="1">
                <a:solidFill>
                  <a:srgbClr val="FF0000"/>
                </a:solidFill>
                <a:latin typeface="Heebo"/>
              </a:rPr>
              <a:t>Hãy vào nhóm Zalo để nhận nhiều tài liệu hơn nhé</a:t>
            </a:r>
            <a:r>
              <a:rPr lang="vi-VN" sz="2100" b="1">
                <a:solidFill>
                  <a:srgbClr val="FF0000"/>
                </a:solidFill>
                <a:latin typeface="Heebo"/>
              </a:rPr>
              <a:t>:</a:t>
            </a:r>
            <a:endParaRPr lang="en-US" sz="2100" b="1">
              <a:solidFill>
                <a:srgbClr val="FF0000"/>
              </a:solidFill>
              <a:latin typeface="Heebo"/>
            </a:endParaRPr>
          </a:p>
          <a:p>
            <a:pPr algn="ctr" defTabSz="685800" fontAlgn="base"/>
            <a:r>
              <a:rPr lang="en-US" sz="2100" b="1">
                <a:solidFill>
                  <a:srgbClr val="FF0000"/>
                </a:solidFill>
                <a:latin typeface="Heebo"/>
              </a:rPr>
              <a:t>0963330331</a:t>
            </a:r>
            <a:endParaRPr lang="en-US" sz="2100" b="1">
              <a:solidFill>
                <a:srgbClr val="FF0000"/>
              </a:solidFill>
              <a:latin typeface="Heebo"/>
            </a:endParaRPr>
          </a:p>
          <a:p>
            <a:pPr algn="ctr" defTabSz="685800" fontAlgn="base"/>
            <a:endParaRPr lang="vi-VN" sz="2100" b="1">
              <a:solidFill>
                <a:srgbClr val="FF0000"/>
              </a:solidFill>
              <a:latin typeface="Heebo"/>
            </a:endParaRPr>
          </a:p>
          <a:p>
            <a:pPr defTabSz="685800" fontAlgn="base"/>
            <a:r>
              <a:rPr lang="vi-VN" sz="2100">
                <a:solidFill>
                  <a:srgbClr val="02182B"/>
                </a:solidFill>
                <a:latin typeface="Heebo"/>
              </a:rPr>
              <a:t>Lớp 1: </a:t>
            </a:r>
            <a:r>
              <a:rPr lang="vi-VN" sz="2100">
                <a:solidFill>
                  <a:srgbClr val="FF3366"/>
                </a:solidFill>
                <a:latin typeface="Heebo"/>
                <a:hlinkClick r:id="rId5"/>
              </a:rPr>
              <a:t>https://zalo.me/g/pszjdm472</a:t>
            </a:r>
            <a:endParaRPr lang="vi-VN" sz="2100">
              <a:solidFill>
                <a:srgbClr val="02182B"/>
              </a:solidFill>
              <a:latin typeface="Heebo"/>
            </a:endParaRPr>
          </a:p>
          <a:p>
            <a:pPr defTabSz="685800" fontAlgn="base"/>
            <a:r>
              <a:rPr lang="vi-VN" sz="2100">
                <a:solidFill>
                  <a:srgbClr val="304251"/>
                </a:solidFill>
                <a:latin typeface="Heebo"/>
              </a:rPr>
              <a:t> </a:t>
            </a:r>
          </a:p>
          <a:p>
            <a:pPr defTabSz="685800" fontAlgn="base"/>
            <a:r>
              <a:rPr lang="vi-VN" sz="2100">
                <a:solidFill>
                  <a:srgbClr val="02182B"/>
                </a:solidFill>
                <a:latin typeface="Heebo"/>
              </a:rPr>
              <a:t>Lớp 2: </a:t>
            </a:r>
            <a:r>
              <a:rPr lang="vi-VN" sz="2100">
                <a:solidFill>
                  <a:srgbClr val="FF3366"/>
                </a:solidFill>
                <a:latin typeface="Heebo"/>
                <a:hlinkClick r:id="rId6"/>
              </a:rPr>
              <a:t>https://zalo.me/g/pwmzsb249</a:t>
            </a:r>
            <a:endParaRPr lang="vi-VN" sz="2100">
              <a:solidFill>
                <a:srgbClr val="02182B"/>
              </a:solidFill>
              <a:latin typeface="Heebo"/>
            </a:endParaRPr>
          </a:p>
        </p:txBody>
      </p:sp>
    </p:spTree>
    <p:extLst>
      <p:ext uri="{BB962C8B-B14F-4D97-AF65-F5344CB8AC3E}">
        <p14:creationId xmlns:p14="http://schemas.microsoft.com/office/powerpoint/2010/main" val="32371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17536" r="7981" b="72464"/>
          <a:stretch/>
        </p:blipFill>
        <p:spPr>
          <a:xfrm>
            <a:off x="438552" y="1719468"/>
            <a:ext cx="11314896" cy="1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8262" r="7689" b="14647"/>
          <a:stretch/>
        </p:blipFill>
        <p:spPr>
          <a:xfrm>
            <a:off x="2609037" y="0"/>
            <a:ext cx="6973925" cy="67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3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38266" r="48358" b="39289"/>
          <a:stretch/>
        </p:blipFill>
        <p:spPr>
          <a:xfrm>
            <a:off x="1928191" y="1182757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72153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t="37382" r="6090" b="40173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79839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61279" r="41352" b="16276"/>
          <a:stretch/>
        </p:blipFill>
        <p:spPr>
          <a:xfrm>
            <a:off x="2976155" y="1110838"/>
            <a:ext cx="6389860" cy="3995530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411828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9A4B86-5095-4CBC-AA67-F8172477A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59827" r="-1624" b="16055"/>
          <a:stretch/>
        </p:blipFill>
        <p:spPr>
          <a:xfrm>
            <a:off x="2976155" y="1110837"/>
            <a:ext cx="6389860" cy="4293369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226594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t="6173" r="8736" b="57027"/>
          <a:stretch/>
        </p:blipFill>
        <p:spPr>
          <a:xfrm>
            <a:off x="1361872" y="0"/>
            <a:ext cx="9612926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7D29E2-215B-4C09-85DF-2F39EBFA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47722" r="16040" b="25200"/>
          <a:stretch/>
        </p:blipFill>
        <p:spPr>
          <a:xfrm>
            <a:off x="879871" y="0"/>
            <a:ext cx="10432257" cy="53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5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Heebo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kkkkk</cp:lastModifiedBy>
  <cp:revision>4</cp:revision>
  <dcterms:created xsi:type="dcterms:W3CDTF">2020-08-14T16:07:51Z</dcterms:created>
  <dcterms:modified xsi:type="dcterms:W3CDTF">2021-07-09T14:19:09Z</dcterms:modified>
</cp:coreProperties>
</file>