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284" r:id="rId4"/>
    <p:sldId id="294" r:id="rId5"/>
    <p:sldId id="272" r:id="rId6"/>
    <p:sldId id="286" r:id="rId7"/>
    <p:sldId id="257" r:id="rId8"/>
    <p:sldId id="287" r:id="rId9"/>
    <p:sldId id="258" r:id="rId10"/>
    <p:sldId id="288" r:id="rId11"/>
    <p:sldId id="259" r:id="rId12"/>
    <p:sldId id="260" r:id="rId13"/>
    <p:sldId id="265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DB70-5285-4D0D-B2F3-495D26CD7A88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8DAD-17B9-4CC6-BB8C-FB6E621A80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248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858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627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973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4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47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262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376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774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89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84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ailieudayhoc.vn" TargetMode="External"/><Relationship Id="rId2" Type="http://schemas.openxmlformats.org/officeDocument/2006/relationships/hyperlink" Target="https://www.tailieudayhoc.vn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zalo.me/g/pwmzsb249" TargetMode="External"/><Relationship Id="rId5" Type="http://schemas.openxmlformats.org/officeDocument/2006/relationships/hyperlink" Target="https://zalo.me/g/pszjdm472" TargetMode="External"/><Relationship Id="rId4" Type="http://schemas.openxmlformats.org/officeDocument/2006/relationships/hyperlink" Target="https://www.facebook.com/groups/chogioihanoi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35"/>
            <a:ext cx="12191998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6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8096"/>
            <a:ext cx="12191998" cy="30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2" y="3207905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595635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188085" y="3208020"/>
            <a:ext cx="9546590" cy="1664970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3" y="3313110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e2e5cc12e9ad1c4888b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040" y="1525905"/>
            <a:ext cx="11043920" cy="40170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5801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939571"/>
            <a:ext cx="8348870" cy="114927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58" y="4088850"/>
            <a:ext cx="10018643" cy="2758265"/>
          </a:xfrm>
        </p:spPr>
        <p:txBody>
          <a:bodyPr>
            <a:normAutofit/>
          </a:bodyPr>
          <a:lstStyle/>
          <a:p>
            <a:r>
              <a:rPr lang="en-US" sz="2800"/>
              <a:t>Website: </a:t>
            </a:r>
            <a:r>
              <a:rPr lang="en-US" sz="2800">
                <a:hlinkClick r:id="rId2"/>
              </a:rPr>
              <a:t>https://www.Tailieudayhoc.vn</a:t>
            </a:r>
            <a:endParaRPr lang="en-US" sz="2800"/>
          </a:p>
          <a:p>
            <a:r>
              <a:rPr lang="en-US" sz="2800" smtClean="0"/>
              <a:t>Like </a:t>
            </a:r>
            <a:r>
              <a:rPr lang="en-US" sz="2800"/>
              <a:t>và theo dõi page: </a:t>
            </a:r>
            <a:r>
              <a:rPr lang="en-US" sz="2800">
                <a:hlinkClick r:id="rId3"/>
              </a:rPr>
              <a:t>https://www.facebook.com/tailieudayhoc.vn</a:t>
            </a:r>
            <a:endParaRPr lang="en-US" sz="2800"/>
          </a:p>
          <a:p>
            <a:pPr>
              <a:buNone/>
            </a:pPr>
            <a:endParaRPr lang="en-US" sz="2800"/>
          </a:p>
          <a:p>
            <a:r>
              <a:rPr lang="en-US" sz="2800"/>
              <a:t>Nhóm: </a:t>
            </a:r>
            <a:r>
              <a:rPr lang="en-US" sz="2800">
                <a:hlinkClick r:id="rId4"/>
              </a:rPr>
              <a:t>https://www.facebook.com/groups/chogioihanoi1</a:t>
            </a:r>
            <a:endParaRPr lang="en-US" sz="2800"/>
          </a:p>
          <a:p>
            <a:pPr>
              <a:buNone/>
            </a:pPr>
            <a:endParaRPr lang="en-US" sz="2800"/>
          </a:p>
          <a:p>
            <a:pPr>
              <a:buNone/>
            </a:pPr>
            <a:endParaRPr lang="en-US" sz="2800"/>
          </a:p>
          <a:p>
            <a:pPr>
              <a:buNone/>
            </a:pPr>
            <a:endParaRPr lang="en-US" sz="2800"/>
          </a:p>
          <a:p>
            <a:pPr>
              <a:buNone/>
            </a:pP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1524000" y="261914"/>
            <a:ext cx="96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Hãy vào nhóm Zalo để nhận nhiều tài liệu hơn nhé: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0963 330 331, 0987 525 587</a:t>
            </a: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1: 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5"/>
              </a:rPr>
              <a:t>https://zalo.me/g/pszjdm472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02182B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304251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 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2: 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6"/>
              </a:rPr>
              <a:t>https://zalo.me/g/pwmzsb249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02182B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4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9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23: Biết nhận lỗi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02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1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458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85999" y="612845"/>
            <a:ext cx="78361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bình 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Hồi ấy, Vô-va mới lên 8 tuổi, rất hay đùa nghịch. Một hôm Vô-va theo mẹ đến chơi nhà cô. Ở nhà cô có rất nhiều trẻ cùng Vô-va chơi đùa vui vẻ. Vô-va vô ý xô vào bàn, làm bình hoa rơi xuống đất.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nghe tiếng "choang", cô chạy vào. Thấy bình đã vỡ, cô hỏi các cháu: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Cháu nào đánh vỡ bình hoa?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Các cháu đều nói: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phải cháu, không phải cháu!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tháng trôi qua, ko còn ai nhớ đến chuyện cái bình hoa vỡ. Một đêm, thấy Vô-va vẫn còn thao thức, mẹ liền hỏi: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con chưa ngủ?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Vô-va oà lên khóc và kể hết chuyện cho mẹ nghe. Mẹ an ủi Vô-va: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Ngày mai, con viết thư và nhận lỗi với cô. Cô sẽ tha thứ cho.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Mấy ngày sau, Vô-va nhận được thư của cô. Cô viết: "Biết tự nhận lỗi, cháu là đứa bé ngoan".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(Phỏng theo Kể chuyện Lê-nin)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e11dfe2adb952e70ba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894" y="365125"/>
            <a:ext cx="10371736" cy="599376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8095" y="1320165"/>
            <a:ext cx="914400" cy="85725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535" y="2177415"/>
            <a:ext cx="914400" cy="85725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0" y="5109210"/>
            <a:ext cx="673735" cy="673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34854" y="2055813"/>
            <a:ext cx="78361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khi mắc lỗi em cần biết nhận lỗi?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44f0a9d78c68798ded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430" y="534035"/>
            <a:ext cx="10674350" cy="5928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828800" y="2055813"/>
            <a:ext cx="84422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từng mắc lỗi với ai chưa? Em đã làm gì để nhận lỗi và sửa lỗi?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59d944be610194e40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50" y="365125"/>
            <a:ext cx="10763885" cy="593979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086725" y="781050"/>
            <a:ext cx="4128770" cy="38614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Thật thà nhận lỗi với mẹ và xin mẹ tha thứ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Office PowerPoint</Application>
  <PresentationFormat>Widescreen</PresentationFormat>
  <Paragraphs>25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Microsoft YaHei</vt:lpstr>
      <vt:lpstr>Microsoft YaHei</vt:lpstr>
      <vt:lpstr>SimSun</vt:lpstr>
      <vt:lpstr>Arial</vt:lpstr>
      <vt:lpstr>Calibri</vt:lpstr>
      <vt:lpstr>Calibri Light</vt:lpstr>
      <vt:lpstr>等线</vt:lpstr>
      <vt:lpstr>Heebo</vt:lpstr>
      <vt:lpstr>Segoe UI</vt:lpstr>
      <vt:lpstr>Times New Roman</vt:lpstr>
      <vt:lpstr>Office Theme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kkkkk</cp:lastModifiedBy>
  <cp:revision>9</cp:revision>
  <dcterms:created xsi:type="dcterms:W3CDTF">2020-08-26T09:35:00Z</dcterms:created>
  <dcterms:modified xsi:type="dcterms:W3CDTF">2021-07-09T14:26:46Z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