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2" r:id="rId6"/>
    <p:sldId id="263" r:id="rId7"/>
    <p:sldId id="260" r:id="rId8"/>
    <p:sldId id="265" r:id="rId9"/>
    <p:sldId id="261" r:id="rId10"/>
    <p:sldId id="266" r:id="rId11"/>
    <p:sldId id="267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4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kem</a:t>
          </a:r>
          <a:r>
            <a:rPr lang="en-US" dirty="0" smtClean="0"/>
            <a:t> </a:t>
          </a:r>
          <a:r>
            <a:rPr lang="en-US" dirty="0" err="1" smtClean="0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 smtClean="0"/>
            <a:t>Mặc</a:t>
          </a:r>
          <a:r>
            <a:rPr lang="en-US" dirty="0" smtClean="0"/>
            <a:t> </a:t>
          </a: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 smtClean="0"/>
            <a:t>Bị</a:t>
          </a:r>
          <a:r>
            <a:rPr lang="en-US" dirty="0" smtClean="0"/>
            <a:t> </a:t>
          </a:r>
          <a:r>
            <a:rPr lang="en-US" dirty="0" err="1" smtClean="0"/>
            <a:t>lây</a:t>
          </a:r>
          <a:r>
            <a:rPr lang="en-US" dirty="0" smtClean="0"/>
            <a:t> </a:t>
          </a:r>
          <a:r>
            <a:rPr lang="en-US" dirty="0" err="1" smtClean="0"/>
            <a:t>từ</a:t>
          </a:r>
          <a:r>
            <a:rPr lang="en-US" dirty="0" smtClean="0"/>
            <a:t> </a:t>
          </a:r>
          <a:r>
            <a:rPr lang="en-US" dirty="0" err="1" smtClean="0"/>
            <a:t>người</a:t>
          </a:r>
          <a:r>
            <a:rPr lang="en-US" dirty="0" smtClean="0"/>
            <a:t> </a:t>
          </a:r>
          <a:r>
            <a:rPr lang="en-US" dirty="0" err="1" smtClean="0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Ăn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kem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lạnh</a:t>
          </a:r>
          <a:endParaRPr lang="en-US" sz="24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Mặc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không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đủ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ấm</a:t>
          </a:r>
          <a:endParaRPr lang="en-US" sz="24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Bị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lây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từ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người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khác</a:t>
          </a:r>
          <a:endParaRPr lang="en-US" sz="24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436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309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06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81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571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0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04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13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5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09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22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2DD3F5-FEBF-4610-B2D0-AA78003D634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97B12-FB3F-4FAC-87C9-FA02B362C0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1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zalo.me/g/pwmzsb249" TargetMode="External"/><Relationship Id="rId3" Type="http://schemas.openxmlformats.org/officeDocument/2006/relationships/hyperlink" Target="https://www.facebook.com/groups/chogioihanoi1" TargetMode="External"/><Relationship Id="rId7" Type="http://schemas.openxmlformats.org/officeDocument/2006/relationships/hyperlink" Target="https://zalo.me/g/etoyym372" TargetMode="External"/><Relationship Id="rId2" Type="http://schemas.openxmlformats.org/officeDocument/2006/relationships/hyperlink" Target="https://www.facebook.com/tailieudayhoc.vn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zalo.me/g/kqtqzc302" TargetMode="External"/><Relationship Id="rId5" Type="http://schemas.openxmlformats.org/officeDocument/2006/relationships/hyperlink" Target="https://zalo.me/g/pszjdm472" TargetMode="External"/><Relationship Id="rId10" Type="http://schemas.openxmlformats.org/officeDocument/2006/relationships/hyperlink" Target="https://zalo.me/g/gojlbp194" TargetMode="External"/><Relationship Id="rId4" Type="http://schemas.openxmlformats.org/officeDocument/2006/relationships/hyperlink" Target="https://www.tailieudayhoc.vn/" TargetMode="External"/><Relationship Id="rId9" Type="http://schemas.openxmlformats.org/officeDocument/2006/relationships/hyperlink" Target="https://zalo.me/g/ymmqdq58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281714"/>
            <a:ext cx="72513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6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  <a:endParaRPr lang="vi-VN" sz="66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57" y="4216952"/>
            <a:ext cx="8348870" cy="507449"/>
          </a:xfrm>
        </p:spPr>
        <p:txBody>
          <a:bodyPr>
            <a:noAutofit/>
          </a:bodyPr>
          <a:lstStyle/>
          <a:p>
            <a:r>
              <a:rPr lang="en-US" sz="2800" b="1">
                <a:solidFill>
                  <a:srgbClr val="0000FF"/>
                </a:solidFill>
              </a:rPr>
              <a:t>Xem và tải giáo án, tài liệu mới mỗi ngày tại: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858" y="4724400"/>
            <a:ext cx="10018643" cy="2122714"/>
          </a:xfrm>
        </p:spPr>
        <p:txBody>
          <a:bodyPr>
            <a:normAutofit/>
          </a:bodyPr>
          <a:lstStyle/>
          <a:p>
            <a:r>
              <a:rPr lang="en-US"/>
              <a:t>Like và theo dõi page: </a:t>
            </a:r>
            <a:r>
              <a:rPr lang="en-US">
                <a:hlinkClick r:id="rId2"/>
              </a:rPr>
              <a:t>https://www.facebook.com/tailieudayhoc.vn</a:t>
            </a:r>
            <a:endParaRPr lang="en-US"/>
          </a:p>
          <a:p>
            <a:r>
              <a:rPr lang="en-US"/>
              <a:t>Nhóm: </a:t>
            </a:r>
            <a:r>
              <a:rPr lang="en-US">
                <a:hlinkClick r:id="rId3"/>
              </a:rPr>
              <a:t>https://www.facebook.com/groups/chogioihanoi1</a:t>
            </a:r>
            <a:endParaRPr lang="en-US"/>
          </a:p>
          <a:p>
            <a:r>
              <a:rPr lang="en-US"/>
              <a:t>Website: </a:t>
            </a:r>
            <a:r>
              <a:rPr lang="en-US">
                <a:hlinkClick r:id="rId4"/>
              </a:rPr>
              <a:t>https://www.Tailieudayhoc.vn</a:t>
            </a: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14578" y="76651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Hãy vào nhóm Zalo để nhận nhiều tài liệu hơn nhé: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0963 330 331, 0987 525 587</a:t>
            </a:r>
          </a:p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1: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5"/>
              </a:rPr>
              <a:t>https://zalo.me/g/pszjdm472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Cánh diều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6"/>
              </a:rPr>
              <a:t>https://zalo.me/g/kqtqzc302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Chân trời sáng tạo lớp 1: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7"/>
              </a:rPr>
              <a:t>https://zalo.me/g/etoyym372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2182B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Kết nối -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Lớp 2: 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8"/>
              </a:rPr>
              <a:t>https://zalo.me/g/pwmzsb249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2182B"/>
                </a:solidFill>
                <a:effectLst/>
                <a:uLnTx/>
                <a:uFillTx/>
                <a:latin typeface="Heebo"/>
                <a:ea typeface="+mn-ea"/>
                <a:cs typeface="+mn-cs"/>
              </a:rPr>
              <a:t>Cánh diều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3366"/>
                </a:solidFill>
                <a:effectLst/>
                <a:uLnTx/>
                <a:uFillTx/>
                <a:latin typeface="Heebo"/>
                <a:ea typeface="+mn-ea"/>
                <a:cs typeface="+mn-cs"/>
                <a:hlinkClick r:id="rId9"/>
              </a:rPr>
              <a:t>https://zalo.me/g/ymmqdq581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3366"/>
              </a:solidFill>
              <a:effectLst/>
              <a:uLnTx/>
              <a:uFillTx/>
              <a:latin typeface="Heebo"/>
              <a:ea typeface="+mn-ea"/>
              <a:cs typeface="+mn-cs"/>
            </a:endParaRPr>
          </a:p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Chân trời lớp 2: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  <a:hlinkClick r:id="rId10"/>
              </a:rPr>
              <a:t>https://zalo.me/g/gojlbp194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39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bao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ho, </a:t>
            </a:r>
            <a:r>
              <a:rPr lang="en-US" sz="2800" dirty="0" err="1" smtClean="0"/>
              <a:t>sổ</a:t>
            </a:r>
            <a:r>
              <a:rPr lang="en-US" sz="2800" dirty="0" smtClean="0"/>
              <a:t> </a:t>
            </a:r>
            <a:r>
              <a:rPr lang="en-US" sz="2800" dirty="0" err="1" smtClean="0"/>
              <a:t>mũi</a:t>
            </a:r>
            <a:r>
              <a:rPr lang="en-US" sz="2800" dirty="0" smtClean="0"/>
              <a:t> hay </a:t>
            </a:r>
            <a:r>
              <a:rPr lang="en-US" sz="2800" dirty="0" err="1" smtClean="0"/>
              <a:t>viêm</a:t>
            </a:r>
            <a:r>
              <a:rPr lang="en-US" sz="2800" dirty="0" smtClean="0"/>
              <a:t> </a:t>
            </a:r>
            <a:r>
              <a:rPr lang="en-US" sz="2800" dirty="0" err="1" smtClean="0"/>
              <a:t>họng</a:t>
            </a:r>
            <a:r>
              <a:rPr lang="en-US" sz="2800" dirty="0" smtClean="0"/>
              <a:t> </a:t>
            </a:r>
            <a:r>
              <a:rPr lang="en-US" sz="2800" dirty="0" err="1" smtClean="0"/>
              <a:t>chưa</a:t>
            </a:r>
            <a:r>
              <a:rPr lang="en-US" sz="2800" dirty="0" smtClean="0"/>
              <a:t>? </a:t>
            </a:r>
            <a:r>
              <a:rPr lang="en-US" sz="2800" dirty="0" err="1" smtClean="0"/>
              <a:t>Khi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</a:t>
            </a:r>
            <a:r>
              <a:rPr lang="en-US" sz="2800" dirty="0" err="1" smtClean="0"/>
              <a:t>thấy</a:t>
            </a:r>
            <a:r>
              <a:rPr lang="en-US" sz="2800" dirty="0" smtClean="0"/>
              <a:t> </a:t>
            </a:r>
            <a:r>
              <a:rPr lang="en-US" sz="2800" dirty="0" err="1" smtClean="0"/>
              <a:t>thế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mệt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mỏi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khó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chịu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chán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ăn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sát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. </a:t>
            </a:r>
            <a:r>
              <a:rPr lang="en-US" sz="2400" dirty="0" err="1" smtClean="0"/>
              <a:t>Nêu</a:t>
            </a:r>
            <a:r>
              <a:rPr lang="en-US" sz="2400" dirty="0" smtClean="0"/>
              <a:t> </a:t>
            </a:r>
            <a:r>
              <a:rPr lang="en-US" sz="2400" dirty="0" err="1" smtClean="0"/>
              <a:t>tác</a:t>
            </a:r>
            <a:r>
              <a:rPr lang="en-US" sz="2400" dirty="0" smtClean="0"/>
              <a:t> </a:t>
            </a:r>
            <a:r>
              <a:rPr lang="en-US" sz="2400" dirty="0" err="1" smtClean="0"/>
              <a:t>dụng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đó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1208" y="2196014"/>
            <a:ext cx="2045707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Hít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thở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đúng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71208" y="4764387"/>
            <a:ext cx="2045707" cy="953307"/>
          </a:xfrm>
          <a:prstGeom prst="roundRect">
            <a:avLst/>
          </a:prstGeom>
          <a:solidFill>
            <a:srgbClr val="81C240">
              <a:alpha val="63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Súc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miệng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muối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786308" y="2196014"/>
            <a:ext cx="2045707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Bảo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vệ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môi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trường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786308" y="4730400"/>
            <a:ext cx="2045707" cy="953307"/>
          </a:xfrm>
          <a:prstGeom prst="roundRect">
            <a:avLst/>
          </a:prstGeom>
          <a:solidFill>
            <a:srgbClr val="40BFB6">
              <a:alpha val="34000"/>
            </a:srgb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Nhỏ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thuốc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9141" y="3250455"/>
            <a:ext cx="2344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Hô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hấp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được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hiệu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quả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05348" y="3250455"/>
            <a:ext cx="313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khí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sạch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1326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cổ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họng</a:t>
            </a:r>
            <a:endParaRPr lang="en-US" sz="2000" dirty="0">
              <a:solidFill>
                <a:srgbClr val="FF5D5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52698" y="5796805"/>
            <a:ext cx="267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Vệ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sinh</a:t>
            </a:r>
            <a:r>
              <a:rPr lang="en-US" sz="2000" dirty="0" smtClean="0">
                <a:solidFill>
                  <a:srgbClr val="FF5D5D"/>
                </a:solidFill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solidFill>
                  <a:srgbClr val="FF5D5D"/>
                </a:solidFill>
                <a:sym typeface="Wingdings" panose="05000000000000000000" pitchFamily="2" charset="2"/>
              </a:rPr>
              <a:t>mũi</a:t>
            </a:r>
            <a:endParaRPr lang="en-US" sz="2000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 smtClean="0"/>
                <a:t>Kể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tên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biết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để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vệ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quan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hô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hấp</a:t>
              </a:r>
              <a:endParaRPr sz="2800" dirty="0"/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viêm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…</a:t>
              </a:r>
              <a:endParaRPr lang="en-US" sz="1000" dirty="0"/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 smtClean="0">
                  <a:solidFill>
                    <a:schemeClr val="tx1"/>
                  </a:solidFill>
                </a:rPr>
                <a:t>Cháu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bị</a:t>
              </a:r>
              <a:r>
                <a:rPr lang="en-US" sz="1000" dirty="0" smtClean="0">
                  <a:solidFill>
                    <a:schemeClr val="tx1"/>
                  </a:solidFill>
                </a:rPr>
                <a:t> ho,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sổ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mũi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và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rất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đau</a:t>
              </a:r>
              <a:r>
                <a:rPr lang="en-US" sz="1000" dirty="0" smtClean="0">
                  <a:solidFill>
                    <a:schemeClr val="tx1"/>
                  </a:solidFill>
                </a:rPr>
                <a:t> </a:t>
              </a:r>
              <a:r>
                <a:rPr lang="en-US" sz="1000" dirty="0" err="1" smtClean="0">
                  <a:solidFill>
                    <a:schemeClr val="tx1"/>
                  </a:solidFill>
                </a:rPr>
                <a:t>họng</a:t>
              </a:r>
              <a:r>
                <a:rPr lang="en-US" sz="1000" dirty="0" smtClean="0">
                  <a:solidFill>
                    <a:schemeClr val="tx1"/>
                  </a:solidFill>
                </a:rPr>
                <a:t> ạ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385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5D5D"/>
                </a:solidFill>
              </a:rPr>
              <a:t>Nguyên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nhân</a:t>
            </a:r>
            <a:r>
              <a:rPr lang="en-US" sz="2400" b="1" dirty="0" smtClean="0">
                <a:solidFill>
                  <a:srgbClr val="FF5D5D"/>
                </a:solidFill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981741148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srgbClr val="FF5D5D"/>
                </a:solidFill>
              </a:rPr>
              <a:t>Chúng</a:t>
            </a:r>
            <a:r>
              <a:rPr lang="en-US" sz="2400" b="1" dirty="0" smtClean="0">
                <a:solidFill>
                  <a:srgbClr val="FF5D5D"/>
                </a:solidFill>
              </a:rPr>
              <a:t> ta </a:t>
            </a:r>
            <a:r>
              <a:rPr lang="en-US" sz="2400" b="1" dirty="0" err="1" smtClean="0">
                <a:solidFill>
                  <a:srgbClr val="FF5D5D"/>
                </a:solidFill>
              </a:rPr>
              <a:t>cần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làm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gì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để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phòng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đường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bệnh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hô</a:t>
            </a:r>
            <a:r>
              <a:rPr lang="en-US" sz="2400" b="1" dirty="0" smtClean="0">
                <a:solidFill>
                  <a:srgbClr val="FF5D5D"/>
                </a:solidFill>
              </a:rPr>
              <a:t> </a:t>
            </a:r>
            <a:r>
              <a:rPr lang="en-US" sz="2400" b="1" dirty="0" err="1" smtClean="0">
                <a:solidFill>
                  <a:srgbClr val="FF5D5D"/>
                </a:solidFill>
              </a:rPr>
              <a:t>hấp</a:t>
            </a:r>
            <a:r>
              <a:rPr lang="en-US" sz="2400" b="1" dirty="0" smtClean="0">
                <a:solidFill>
                  <a:srgbClr val="FF5D5D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2"/>
          <a:stretch/>
        </p:blipFill>
        <p:spPr bwMode="auto">
          <a:xfrm>
            <a:off x="4859383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9383" y="313509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Hít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thở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đúng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cách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011" y="1881051"/>
            <a:ext cx="4663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5D5D"/>
                </a:solidFill>
              </a:rPr>
              <a:t>Bước</a:t>
            </a:r>
            <a:r>
              <a:rPr lang="en-US" sz="2800" b="1" dirty="0" smtClean="0">
                <a:solidFill>
                  <a:srgbClr val="FF5D5D"/>
                </a:solidFill>
              </a:rPr>
              <a:t> 1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Hít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và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sâu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bằng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phồng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lên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7" name="Picture 4" descr="Thở đúng cách đẩy lùi bệnh tật | TINH HOA XA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0" r="2132"/>
          <a:stretch/>
        </p:blipFill>
        <p:spPr bwMode="auto">
          <a:xfrm>
            <a:off x="8556172" y="1327354"/>
            <a:ext cx="3474720" cy="436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8011" y="3617870"/>
            <a:ext cx="4663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40BFB6"/>
                </a:solidFill>
              </a:rPr>
              <a:t>Bước</a:t>
            </a:r>
            <a:r>
              <a:rPr lang="en-US" sz="2800" b="1" dirty="0" smtClean="0">
                <a:solidFill>
                  <a:srgbClr val="40BFB6"/>
                </a:solidFill>
              </a:rPr>
              <a:t> 2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Thở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ra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chậm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để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không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khí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từ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qua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mũi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cho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đến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bụng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xẹp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2">
                    <a:lumMod val="10000"/>
                  </a:schemeClr>
                </a:solidFill>
              </a:rPr>
              <a:t>xuống</a:t>
            </a:r>
            <a:r>
              <a:rPr lang="en-US" sz="2800" dirty="0" smtClean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9" t="21069" r="7088" b="12222"/>
          <a:stretch/>
        </p:blipFill>
        <p:spPr bwMode="auto">
          <a:xfrm>
            <a:off x="3078841" y="0"/>
            <a:ext cx="6107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0100" y="330200"/>
            <a:ext cx="5232400" cy="850900"/>
            <a:chOff x="800100" y="558800"/>
            <a:chExt cx="5232400" cy="850900"/>
          </a:xfrm>
        </p:grpSpPr>
        <p:sp>
          <p:nvSpPr>
            <p:cNvPr id="3" name="Rounded Rectangle 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Vui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ở </a:t>
              </a:r>
              <a:r>
                <a:rPr lang="en-US" sz="2400" dirty="0" err="1" smtClean="0"/>
                <a:t>nơi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có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khói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thuốc</a:t>
              </a:r>
              <a:endParaRPr lang="en-US" sz="2400" dirty="0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" name="Oval 5"/>
          <p:cNvSpPr/>
          <p:nvPr/>
        </p:nvSpPr>
        <p:spPr>
          <a:xfrm>
            <a:off x="3416300" y="838200"/>
            <a:ext cx="1257300" cy="977900"/>
          </a:xfrm>
          <a:prstGeom prst="ellipse">
            <a:avLst/>
          </a:prstGeom>
          <a:noFill/>
          <a:ln w="19050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0100" y="2647950"/>
            <a:ext cx="5232400" cy="850900"/>
            <a:chOff x="800100" y="558800"/>
            <a:chExt cx="5232400" cy="850900"/>
          </a:xfrm>
        </p:grpSpPr>
        <p:sp>
          <p:nvSpPr>
            <p:cNvPr id="8" name="Rounded Rectangle 7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Tập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thể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thao</a:t>
              </a:r>
              <a:endParaRPr lang="en-US" sz="24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00100" y="4794250"/>
            <a:ext cx="5232400" cy="850900"/>
            <a:chOff x="800100" y="558800"/>
            <a:chExt cx="5232400" cy="850900"/>
          </a:xfrm>
        </p:grpSpPr>
        <p:sp>
          <p:nvSpPr>
            <p:cNvPr id="11" name="Rounded Rectangle 10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79B8E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Cho </a:t>
              </a:r>
              <a:r>
                <a:rPr lang="en-US" sz="2400" dirty="0" err="1" smtClean="0"/>
                <a:t>tay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lên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ngoáy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mũi</a:t>
              </a:r>
              <a:endParaRPr lang="en-US" sz="24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1717" y="330200"/>
            <a:ext cx="5232400" cy="850900"/>
            <a:chOff x="1902812" y="558800"/>
            <a:chExt cx="5232400" cy="850900"/>
          </a:xfrm>
        </p:grpSpPr>
        <p:sp>
          <p:nvSpPr>
            <p:cNvPr id="14" name="Rounded Rectangle 13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Đeo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khẩu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trang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khi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đường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21717" y="2647950"/>
            <a:ext cx="5232400" cy="850900"/>
            <a:chOff x="1902812" y="558800"/>
            <a:chExt cx="5232400" cy="850900"/>
          </a:xfrm>
        </p:grpSpPr>
        <p:sp>
          <p:nvSpPr>
            <p:cNvPr id="17" name="Rounded Rectangle 16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Phòng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bữa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bãi</a:t>
              </a:r>
              <a:r>
                <a:rPr lang="en-US" sz="2400" dirty="0" smtClean="0"/>
                <a:t>, </a:t>
              </a:r>
              <a:r>
                <a:rPr lang="en-US" sz="2400" dirty="0" err="1" smtClean="0"/>
                <a:t>bẩn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thỉu</a:t>
              </a:r>
              <a:endParaRPr lang="en-US" sz="2400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21717" y="4794250"/>
            <a:ext cx="5232400" cy="850900"/>
            <a:chOff x="1902812" y="558800"/>
            <a:chExt cx="5232400" cy="850900"/>
          </a:xfrm>
        </p:grpSpPr>
        <p:sp>
          <p:nvSpPr>
            <p:cNvPr id="20" name="Rounded Rectangle 19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0070C0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 smtClean="0"/>
                <a:t>Uống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nước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đá</a:t>
              </a:r>
              <a:endParaRPr lang="en-US" sz="2400" dirty="0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pic>
        <p:nvPicPr>
          <p:cNvPr id="409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9927595" y="1300202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1191856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1768183" y="3596501"/>
            <a:ext cx="636844" cy="66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3488155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768183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026" b="80256" l="0" r="100000">
                        <a14:foregroundMark x1="46400" y1="22564" x2="20200" y2="63846"/>
                        <a14:foregroundMark x1="38900" y1="12949" x2="38900" y2="1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10032837" y="5628501"/>
            <a:ext cx="674918" cy="77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90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10084" r="11362" b="65738"/>
          <a:stretch/>
        </p:blipFill>
        <p:spPr bwMode="auto">
          <a:xfrm>
            <a:off x="493485" y="1733337"/>
            <a:ext cx="8775683" cy="39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2225" y="116114"/>
            <a:ext cx="7127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đã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dưới</a:t>
            </a:r>
            <a:r>
              <a:rPr lang="en-US" sz="2800" dirty="0" smtClean="0"/>
              <a:t> </a:t>
            </a:r>
            <a:r>
              <a:rPr lang="en-US" sz="2800" dirty="0" err="1" smtClean="0"/>
              <a:t>đây</a:t>
            </a:r>
            <a:r>
              <a:rPr lang="en-US" sz="2800" dirty="0" smtClean="0"/>
              <a:t>? </a:t>
            </a:r>
            <a:r>
              <a:rPr lang="en-US" sz="2800" dirty="0" err="1" smtClean="0"/>
              <a:t>Giải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tác</a:t>
            </a:r>
            <a:r>
              <a:rPr lang="en-US" sz="2800" dirty="0" smtClean="0"/>
              <a:t> </a:t>
            </a:r>
            <a:r>
              <a:rPr lang="en-US" sz="2800" dirty="0" err="1" smtClean="0"/>
              <a:t>dụng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đó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157866" y="5612757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Rửa</a:t>
            </a:r>
            <a:r>
              <a:rPr lang="en-US" sz="2800" dirty="0" smtClean="0"/>
              <a:t>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sạch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414310" y="2709556"/>
            <a:ext cx="20955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Dọn</a:t>
            </a:r>
            <a:r>
              <a:rPr lang="en-US" sz="2800" dirty="0" smtClean="0"/>
              <a:t> </a:t>
            </a:r>
            <a:r>
              <a:rPr lang="en-US" sz="2800" dirty="0" err="1" smtClean="0"/>
              <a:t>dẹp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cửa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9525"/>
            <a:ext cx="12192000" cy="6867525"/>
            <a:chOff x="0" y="-9525"/>
            <a:chExt cx="12192000" cy="6867525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" t="47644" r="479" b="4410"/>
            <a:stretch/>
          </p:blipFill>
          <p:spPr bwMode="auto">
            <a:xfrm>
              <a:off x="1219199" y="0"/>
              <a:ext cx="1097280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52" t="75613" r="68365" b="4410"/>
            <a:stretch/>
          </p:blipFill>
          <p:spPr bwMode="auto">
            <a:xfrm flipH="1">
              <a:off x="0" y="4305300"/>
              <a:ext cx="131445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0915650" y="6267450"/>
              <a:ext cx="647700" cy="590550"/>
            </a:xfrm>
            <a:prstGeom prst="ellipse">
              <a:avLst/>
            </a:prstGeom>
            <a:solidFill>
              <a:srgbClr val="FFE4A9"/>
            </a:solidFill>
            <a:ln>
              <a:solidFill>
                <a:srgbClr val="FFE4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552575" y="-9525"/>
              <a:ext cx="7591425" cy="2238375"/>
            </a:xfrm>
            <a:custGeom>
              <a:avLst/>
              <a:gdLst>
                <a:gd name="connsiteX0" fmla="*/ 7591425 w 7591425"/>
                <a:gd name="connsiteY0" fmla="*/ 0 h 2238375"/>
                <a:gd name="connsiteX1" fmla="*/ 6619875 w 7591425"/>
                <a:gd name="connsiteY1" fmla="*/ 895350 h 2238375"/>
                <a:gd name="connsiteX2" fmla="*/ 6781800 w 7591425"/>
                <a:gd name="connsiteY2" fmla="*/ 1209675 h 2238375"/>
                <a:gd name="connsiteX3" fmla="*/ 6877050 w 7591425"/>
                <a:gd name="connsiteY3" fmla="*/ 1200150 h 2238375"/>
                <a:gd name="connsiteX4" fmla="*/ 6972300 w 7591425"/>
                <a:gd name="connsiteY4" fmla="*/ 1562100 h 2238375"/>
                <a:gd name="connsiteX5" fmla="*/ 6867525 w 7591425"/>
                <a:gd name="connsiteY5" fmla="*/ 2085975 h 2238375"/>
                <a:gd name="connsiteX6" fmla="*/ 6572250 w 7591425"/>
                <a:gd name="connsiteY6" fmla="*/ 2238375 h 2238375"/>
                <a:gd name="connsiteX7" fmla="*/ 6010275 w 7591425"/>
                <a:gd name="connsiteY7" fmla="*/ 2190750 h 2238375"/>
                <a:gd name="connsiteX8" fmla="*/ 6010275 w 7591425"/>
                <a:gd name="connsiteY8" fmla="*/ 1581150 h 2238375"/>
                <a:gd name="connsiteX9" fmla="*/ 5695950 w 7591425"/>
                <a:gd name="connsiteY9" fmla="*/ 1790700 h 2238375"/>
                <a:gd name="connsiteX10" fmla="*/ 5619750 w 7591425"/>
                <a:gd name="connsiteY10" fmla="*/ 2114550 h 2238375"/>
                <a:gd name="connsiteX11" fmla="*/ 5019675 w 7591425"/>
                <a:gd name="connsiteY11" fmla="*/ 2238375 h 2238375"/>
                <a:gd name="connsiteX12" fmla="*/ 0 w 7591425"/>
                <a:gd name="connsiteY12" fmla="*/ 2238375 h 2238375"/>
                <a:gd name="connsiteX13" fmla="*/ 0 w 7591425"/>
                <a:gd name="connsiteY13" fmla="*/ 9525 h 2238375"/>
                <a:gd name="connsiteX14" fmla="*/ 7591425 w 7591425"/>
                <a:gd name="connsiteY14" fmla="*/ 0 h 223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591425" h="2238375">
                  <a:moveTo>
                    <a:pt x="7591425" y="0"/>
                  </a:moveTo>
                  <a:lnTo>
                    <a:pt x="6619875" y="895350"/>
                  </a:lnTo>
                  <a:lnTo>
                    <a:pt x="6781800" y="1209675"/>
                  </a:lnTo>
                  <a:lnTo>
                    <a:pt x="6877050" y="1200150"/>
                  </a:lnTo>
                  <a:lnTo>
                    <a:pt x="6972300" y="1562100"/>
                  </a:lnTo>
                  <a:lnTo>
                    <a:pt x="6867525" y="2085975"/>
                  </a:lnTo>
                  <a:lnTo>
                    <a:pt x="6572250" y="2238375"/>
                  </a:lnTo>
                  <a:lnTo>
                    <a:pt x="6010275" y="2190750"/>
                  </a:lnTo>
                  <a:lnTo>
                    <a:pt x="6010275" y="1581150"/>
                  </a:lnTo>
                  <a:lnTo>
                    <a:pt x="5695950" y="1790700"/>
                  </a:lnTo>
                  <a:lnTo>
                    <a:pt x="5619750" y="2114550"/>
                  </a:lnTo>
                  <a:lnTo>
                    <a:pt x="5019675" y="2238375"/>
                  </a:lnTo>
                  <a:lnTo>
                    <a:pt x="0" y="2238375"/>
                  </a:lnTo>
                  <a:lnTo>
                    <a:pt x="0" y="9525"/>
                  </a:lnTo>
                  <a:lnTo>
                    <a:pt x="75914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689600" y="4305300"/>
              <a:ext cx="1905000" cy="8001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660570" y="4289851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Em</a:t>
            </a:r>
            <a:r>
              <a:rPr lang="en-US" sz="1600" dirty="0" smtClean="0"/>
              <a:t> </a:t>
            </a:r>
            <a:r>
              <a:rPr lang="en-US" sz="1600" dirty="0" err="1" smtClean="0"/>
              <a:t>phải</a:t>
            </a:r>
            <a:r>
              <a:rPr lang="en-US" sz="1600" dirty="0" smtClean="0"/>
              <a:t> </a:t>
            </a:r>
            <a:r>
              <a:rPr lang="en-US" sz="1600" dirty="0" err="1" smtClean="0"/>
              <a:t>đeo</a:t>
            </a:r>
            <a:r>
              <a:rPr lang="en-US" sz="1600" dirty="0" smtClean="0"/>
              <a:t> </a:t>
            </a:r>
            <a:r>
              <a:rPr lang="en-US" sz="1600" dirty="0" err="1" smtClean="0"/>
              <a:t>khẩu</a:t>
            </a:r>
            <a:r>
              <a:rPr lang="en-US" sz="1600" dirty="0" smtClean="0"/>
              <a:t> </a:t>
            </a:r>
            <a:r>
              <a:rPr lang="en-US" sz="1600" dirty="0" err="1" smtClean="0"/>
              <a:t>trang</a:t>
            </a:r>
            <a:r>
              <a:rPr lang="en-US" sz="1600" dirty="0" smtClean="0"/>
              <a:t> </a:t>
            </a:r>
            <a:r>
              <a:rPr lang="en-US" sz="1600" dirty="0" err="1" smtClean="0"/>
              <a:t>che</a:t>
            </a:r>
            <a:r>
              <a:rPr lang="en-US" sz="1600" dirty="0" smtClean="0"/>
              <a:t> </a:t>
            </a:r>
            <a:r>
              <a:rPr lang="en-US" sz="1600" dirty="0" err="1" smtClean="0"/>
              <a:t>kín</a:t>
            </a:r>
            <a:r>
              <a:rPr lang="en-US" sz="1600" dirty="0" smtClean="0"/>
              <a:t> </a:t>
            </a:r>
            <a:r>
              <a:rPr lang="en-US" sz="1600" dirty="0" err="1" smtClean="0"/>
              <a:t>mũi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miệng</a:t>
            </a:r>
            <a:r>
              <a:rPr lang="en-US" sz="1600" dirty="0" smtClean="0"/>
              <a:t> </a:t>
            </a:r>
            <a:r>
              <a:rPr lang="en-US" sz="1600" dirty="0" err="1" smtClean="0"/>
              <a:t>nhé</a:t>
            </a:r>
            <a:r>
              <a:rPr lang="en-US" sz="1600" dirty="0"/>
              <a:t>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4392" y="409694"/>
            <a:ext cx="5967795" cy="4554192"/>
            <a:chOff x="768927" y="1641595"/>
            <a:chExt cx="5340928" cy="2511698"/>
          </a:xfrm>
        </p:grpSpPr>
        <p:grpSp>
          <p:nvGrpSpPr>
            <p:cNvPr id="11" name="Group 10"/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3" name="Rectangle 14"/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oogle Shape;1251;p47"/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6" name="Google Shape;1252;p47"/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253;p47"/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254;p47"/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/>
                    <a:t>   </a:t>
                  </a:r>
                  <a:endParaRPr/>
                </a:p>
              </p:txBody>
            </p:sp>
            <p:sp>
              <p:nvSpPr>
                <p:cNvPr id="19" name="Google Shape;1255;p47"/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256;p47"/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257;p47"/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258;p47"/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259;p47"/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260;p47"/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261;p47"/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79B8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897915" y="1817956"/>
              <a:ext cx="1377798" cy="257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latin typeface="UTM Avo" panose="02040603050506020204" pitchFamily="18" charset="0"/>
                </a:rPr>
                <a:t>Ghi</a:t>
              </a:r>
              <a:r>
                <a:rPr lang="en-US" sz="2000" b="1" dirty="0" smtClean="0">
                  <a:latin typeface="UTM Avo" panose="02040603050506020204" pitchFamily="18" charset="0"/>
                </a:rPr>
                <a:t>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nhớ</a:t>
              </a:r>
              <a:endParaRPr lang="en-US" sz="2000" b="1" dirty="0">
                <a:latin typeface="UTM Avo" panose="020406030505060202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55188" y="1370506"/>
            <a:ext cx="55172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/>
              <a:t>Chăm</a:t>
            </a:r>
            <a:r>
              <a:rPr lang="en-US" sz="2400" dirty="0" smtClean="0"/>
              <a:t> </a:t>
            </a:r>
            <a:r>
              <a:rPr lang="en-US" sz="2400" dirty="0" err="1" smtClean="0"/>
              <a:t>sóc</a:t>
            </a:r>
            <a:r>
              <a:rPr lang="en-US" sz="2400" dirty="0" smtClean="0"/>
              <a:t>, </a:t>
            </a:r>
            <a:r>
              <a:rPr lang="en-US" sz="2400" dirty="0" err="1" smtClean="0"/>
              <a:t>bảo</a:t>
            </a:r>
            <a:r>
              <a:rPr lang="en-US" sz="2400" dirty="0" smtClean="0"/>
              <a:t>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quan</a:t>
            </a:r>
            <a:r>
              <a:rPr lang="en-US" sz="2400" dirty="0" smtClean="0"/>
              <a:t> </a:t>
            </a:r>
            <a:r>
              <a:rPr lang="en-US" sz="2400" dirty="0" err="1" smtClean="0"/>
              <a:t>hô</a:t>
            </a:r>
            <a:r>
              <a:rPr lang="en-US" sz="2400" dirty="0" smtClean="0"/>
              <a:t> </a:t>
            </a:r>
            <a:r>
              <a:rPr lang="en-US" sz="2400" dirty="0" err="1" smtClean="0"/>
              <a:t>hấp</a:t>
            </a:r>
            <a:r>
              <a:rPr lang="en-US" sz="2400" dirty="0" smtClean="0"/>
              <a:t> </a:t>
            </a:r>
            <a:r>
              <a:rPr lang="en-US" sz="2400" dirty="0" err="1" smtClean="0"/>
              <a:t>cần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 </a:t>
            </a:r>
            <a:r>
              <a:rPr lang="en-US" sz="2400" dirty="0" err="1" smtClean="0"/>
              <a:t>cơ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; </a:t>
            </a:r>
            <a:r>
              <a:rPr lang="en-US" sz="2400" dirty="0" err="1" smtClean="0"/>
              <a:t>vệ</a:t>
            </a:r>
            <a:r>
              <a:rPr lang="en-US" sz="2400" dirty="0" smtClean="0"/>
              <a:t> </a:t>
            </a:r>
            <a:r>
              <a:rPr lang="en-US" sz="2400" dirty="0" err="1" smtClean="0"/>
              <a:t>sinh</a:t>
            </a:r>
            <a:r>
              <a:rPr lang="en-US" sz="2400" dirty="0" smtClean="0"/>
              <a:t> </a:t>
            </a:r>
            <a:r>
              <a:rPr lang="en-US" sz="2400" dirty="0" err="1" smtClean="0"/>
              <a:t>mũi</a:t>
            </a:r>
            <a:r>
              <a:rPr lang="en-US" sz="2400" dirty="0" smtClean="0"/>
              <a:t>, </a:t>
            </a:r>
            <a:r>
              <a:rPr lang="en-US" sz="2400" dirty="0" err="1" smtClean="0"/>
              <a:t>họng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rửa</a:t>
            </a:r>
            <a:r>
              <a:rPr lang="en-US" sz="2400" dirty="0" smtClean="0"/>
              <a:t> </a:t>
            </a:r>
            <a:r>
              <a:rPr lang="en-US" sz="2400" dirty="0" err="1" smtClean="0"/>
              <a:t>tay</a:t>
            </a:r>
            <a:r>
              <a:rPr lang="en-US" sz="2400" dirty="0" smtClean="0"/>
              <a:t> </a:t>
            </a:r>
            <a:r>
              <a:rPr lang="en-US" sz="2400" dirty="0" err="1" smtClean="0"/>
              <a:t>đúng</a:t>
            </a:r>
            <a:r>
              <a:rPr lang="en-US" sz="2400" dirty="0" smtClean="0"/>
              <a:t> </a:t>
            </a:r>
            <a:r>
              <a:rPr lang="en-US" sz="2400" dirty="0" err="1" smtClean="0"/>
              <a:t>cách</a:t>
            </a:r>
            <a:r>
              <a:rPr lang="en-US" sz="2400" dirty="0" smtClean="0"/>
              <a:t>; </a:t>
            </a:r>
            <a:r>
              <a:rPr lang="en-US" sz="2400" dirty="0" err="1" smtClean="0"/>
              <a:t>tránh</a:t>
            </a:r>
            <a:r>
              <a:rPr lang="en-US" sz="2400" dirty="0" smtClean="0"/>
              <a:t> </a:t>
            </a:r>
            <a:r>
              <a:rPr lang="en-US" sz="2400" dirty="0" err="1" smtClean="0"/>
              <a:t>xa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</a:t>
            </a:r>
            <a:r>
              <a:rPr lang="en-US" sz="2400" dirty="0" err="1" smtClean="0"/>
              <a:t>khói</a:t>
            </a:r>
            <a:r>
              <a:rPr lang="en-US" sz="2400" dirty="0" smtClean="0"/>
              <a:t> </a:t>
            </a:r>
            <a:r>
              <a:rPr lang="en-US" sz="2400" dirty="0" err="1" smtClean="0"/>
              <a:t>bụi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gìn</a:t>
            </a:r>
            <a:r>
              <a:rPr lang="en-US" sz="2400" dirty="0" smtClean="0"/>
              <a:t> </a:t>
            </a:r>
            <a:r>
              <a:rPr lang="en-US" sz="2400" dirty="0" err="1" smtClean="0"/>
              <a:t>nơi</a:t>
            </a:r>
            <a:r>
              <a:rPr lang="en-US" sz="2400" dirty="0" smtClean="0"/>
              <a:t> ở </a:t>
            </a:r>
            <a:r>
              <a:rPr lang="en-US" sz="2400" dirty="0" err="1" smtClean="0"/>
              <a:t>sạch</a:t>
            </a:r>
            <a:r>
              <a:rPr lang="en-US" sz="2400" dirty="0" smtClean="0"/>
              <a:t> </a:t>
            </a:r>
            <a:r>
              <a:rPr lang="en-US" sz="2400" dirty="0" err="1" smtClean="0"/>
              <a:t>sẽ</a:t>
            </a:r>
            <a:r>
              <a:rPr lang="en-US" sz="2400" dirty="0" smtClean="0"/>
              <a:t>,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ấm</a:t>
            </a:r>
            <a:r>
              <a:rPr lang="en-US" sz="2400" dirty="0" smtClean="0"/>
              <a:t>, </a:t>
            </a:r>
            <a:r>
              <a:rPr lang="en-US" sz="2400" dirty="0" err="1" smtClean="0"/>
              <a:t>thoáng</a:t>
            </a:r>
            <a:r>
              <a:rPr lang="en-US" sz="2400" dirty="0" smtClean="0"/>
              <a:t> </a:t>
            </a:r>
            <a:r>
              <a:rPr lang="en-US" sz="2400" dirty="0" err="1" smtClean="0"/>
              <a:t>khí</a:t>
            </a:r>
            <a:r>
              <a:rPr lang="en-US" sz="2400" dirty="0" smtClean="0"/>
              <a:t>; </a:t>
            </a:r>
            <a:r>
              <a:rPr lang="en-US" sz="2400" dirty="0" err="1" smtClean="0"/>
              <a:t>ăn</a:t>
            </a:r>
            <a:r>
              <a:rPr lang="en-US" sz="2400" dirty="0" smtClean="0"/>
              <a:t> </a:t>
            </a:r>
            <a:r>
              <a:rPr lang="en-US" sz="2400" dirty="0" err="1" smtClean="0"/>
              <a:t>uống</a:t>
            </a:r>
            <a:r>
              <a:rPr lang="en-US" sz="2400" dirty="0" smtClean="0"/>
              <a:t> </a:t>
            </a:r>
            <a:r>
              <a:rPr lang="en-US" sz="2400" dirty="0" err="1" smtClean="0"/>
              <a:t>đủ</a:t>
            </a:r>
            <a:r>
              <a:rPr lang="en-US" sz="2400" dirty="0" smtClean="0"/>
              <a:t> </a:t>
            </a:r>
            <a:r>
              <a:rPr lang="en-US" sz="2400" dirty="0" err="1" smtClean="0"/>
              <a:t>chất</a:t>
            </a:r>
            <a:r>
              <a:rPr lang="en-US" sz="2400" dirty="0" smtClean="0"/>
              <a:t>; </a:t>
            </a:r>
            <a:r>
              <a:rPr lang="en-US" sz="2400" dirty="0" err="1" smtClean="0"/>
              <a:t>tập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dục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đặn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512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411</Words>
  <Application>Microsoft Office PowerPoint</Application>
  <PresentationFormat>Widescreen</PresentationFormat>
  <Paragraphs>71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Heebo</vt:lpstr>
      <vt:lpstr>Segoe UI</vt:lpstr>
      <vt:lpstr>UTM Avo</vt:lpstr>
      <vt:lpstr>UTM Cookies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và tải giáo án, tài liệu mới mỗi ngày tại: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kkkkk</cp:lastModifiedBy>
  <cp:revision>23</cp:revision>
  <dcterms:created xsi:type="dcterms:W3CDTF">2021-06-02T02:35:09Z</dcterms:created>
  <dcterms:modified xsi:type="dcterms:W3CDTF">2021-08-01T06:45:35Z</dcterms:modified>
</cp:coreProperties>
</file>