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71" r:id="rId4"/>
    <p:sldId id="276" r:id="rId5"/>
    <p:sldId id="272" r:id="rId6"/>
    <p:sldId id="277" r:id="rId7"/>
    <p:sldId id="273" r:id="rId8"/>
    <p:sldId id="278" r:id="rId9"/>
    <p:sldId id="261" r:id="rId10"/>
    <p:sldId id="274" r:id="rId11"/>
    <p:sldId id="275" r:id="rId12"/>
    <p:sldId id="279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900"/>
    <a:srgbClr val="F06964"/>
    <a:srgbClr val="F58D56"/>
    <a:srgbClr val="40BFB6"/>
    <a:srgbClr val="D3650B"/>
    <a:srgbClr val="F38120"/>
    <a:srgbClr val="9148C8"/>
    <a:srgbClr val="661C19"/>
    <a:srgbClr val="9F5FCF"/>
    <a:srgbClr val="ABE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4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/>
      <dgm:t>
        <a:bodyPr/>
        <a:lstStyle/>
        <a:p>
          <a:r>
            <a:rPr lang="en-US" dirty="0" err="1" smtClean="0"/>
            <a:t>Uống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endParaRPr lang="en-US" dirty="0"/>
        </a:p>
      </dgm:t>
    </dgm:pt>
    <dgm:pt modelId="{8433E80D-1E15-4A81-B049-F7A830A9215D}" type="parTrans" cxnId="{9333C96C-B1DB-4522-922D-762AD33E2134}">
      <dgm:prSet/>
      <dgm:spPr/>
      <dgm:t>
        <a:bodyPr/>
        <a:lstStyle/>
        <a:p>
          <a:endParaRPr lang="en-US"/>
        </a:p>
      </dgm:t>
    </dgm:pt>
    <dgm:pt modelId="{97513CAF-756E-467B-ABF7-5A1A5C3F9300}" type="sibTrans" cxnId="{9333C96C-B1DB-4522-922D-762AD33E2134}">
      <dgm:prSet/>
      <dgm:spPr/>
      <dgm:t>
        <a:bodyPr/>
        <a:lstStyle/>
        <a:p>
          <a:endParaRPr lang="en-US"/>
        </a:p>
      </dgm:t>
    </dgm:pt>
    <dgm:pt modelId="{4BED891F-47B7-4776-8E9A-67CB6CE128EB}">
      <dgm:prSet phldrT="[Text]"/>
      <dgm:spPr/>
      <dgm:t>
        <a:bodyPr/>
        <a:lstStyle/>
        <a:p>
          <a:r>
            <a:rPr lang="en-US" dirty="0" err="1" smtClean="0"/>
            <a:t>Vệ</a:t>
          </a:r>
          <a:r>
            <a:rPr lang="en-US" dirty="0" smtClean="0"/>
            <a:t> </a:t>
          </a:r>
          <a:r>
            <a:rPr lang="en-US" dirty="0" err="1" smtClean="0"/>
            <a:t>sinh</a:t>
          </a:r>
          <a:r>
            <a:rPr lang="en-US" dirty="0" smtClean="0"/>
            <a:t> </a:t>
          </a:r>
          <a:r>
            <a:rPr lang="en-US" dirty="0" err="1" smtClean="0"/>
            <a:t>cá</a:t>
          </a:r>
          <a:r>
            <a:rPr lang="en-US" dirty="0" smtClean="0"/>
            <a:t> </a:t>
          </a:r>
          <a:r>
            <a:rPr lang="en-US" dirty="0" err="1" smtClean="0"/>
            <a:t>nhân</a:t>
          </a:r>
          <a:r>
            <a:rPr lang="en-US" dirty="0" smtClean="0"/>
            <a:t> </a:t>
          </a:r>
          <a:r>
            <a:rPr lang="en-US" dirty="0" err="1" smtClean="0"/>
            <a:t>sạch</a:t>
          </a:r>
          <a:r>
            <a:rPr lang="en-US" dirty="0" smtClean="0"/>
            <a:t> </a:t>
          </a:r>
          <a:r>
            <a:rPr lang="en-US" dirty="0" err="1" smtClean="0"/>
            <a:t>sẽ</a:t>
          </a:r>
          <a:endParaRPr lang="en-US" dirty="0"/>
        </a:p>
      </dgm:t>
    </dgm:pt>
    <dgm:pt modelId="{6125D48C-24FB-42B2-8B58-CC5C49B7362B}" type="parTrans" cxnId="{C2C83742-B4C6-4232-8B03-FE91EB95D7FA}">
      <dgm:prSet/>
      <dgm:spPr/>
      <dgm:t>
        <a:bodyPr/>
        <a:lstStyle/>
        <a:p>
          <a:endParaRPr lang="en-US"/>
        </a:p>
      </dgm:t>
    </dgm:pt>
    <dgm:pt modelId="{661AE7D7-FF6A-4F99-A896-9A91C80E5999}" type="sibTrans" cxnId="{C2C83742-B4C6-4232-8B03-FE91EB95D7FA}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mặn</a:t>
          </a:r>
          <a:endParaRPr lang="en-US" dirty="0"/>
        </a:p>
      </dgm:t>
    </dgm:pt>
    <dgm:pt modelId="{EE90C8DE-D563-4C22-BFE5-2B23FFEFC40C}" type="parTrans" cxnId="{C6FD0A5C-54A2-4F63-9082-89EACE3D83D2}">
      <dgm:prSet/>
      <dgm:spPr/>
      <dgm:t>
        <a:bodyPr/>
        <a:lstStyle/>
        <a:p>
          <a:endParaRPr lang="en-US"/>
        </a:p>
      </dgm:t>
    </dgm:pt>
    <dgm:pt modelId="{325BED0E-48CE-4F1B-A16D-B6C2F47BB7A3}" type="sibTrans" cxnId="{C6FD0A5C-54A2-4F63-9082-89EACE3D83D2}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nhịn</a:t>
          </a:r>
          <a:r>
            <a:rPr lang="en-US" dirty="0" smtClean="0"/>
            <a:t> </a:t>
          </a:r>
          <a:r>
            <a:rPr lang="en-US" dirty="0" err="1" smtClean="0"/>
            <a:t>tiểu</a:t>
          </a:r>
          <a:endParaRPr lang="en-US" dirty="0"/>
        </a:p>
      </dgm:t>
    </dgm:pt>
    <dgm:pt modelId="{10A52DB2-5125-42E4-A1A6-1AD87C675A3E}" type="parTrans" cxnId="{0F83C30B-972F-4B76-B4A6-5AF4580C7E69}">
      <dgm:prSet/>
      <dgm:spPr/>
      <dgm:t>
        <a:bodyPr/>
        <a:lstStyle/>
        <a:p>
          <a:endParaRPr lang="en-US"/>
        </a:p>
      </dgm:t>
    </dgm:pt>
    <dgm:pt modelId="{1417DFCB-52BE-42D9-877D-30202D100AF7}" type="sibTrans" cxnId="{0F83C30B-972F-4B76-B4A6-5AF4580C7E69}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  <dgm:t>
        <a:bodyPr/>
        <a:lstStyle/>
        <a:p>
          <a:endParaRPr lang="en-US"/>
        </a:p>
      </dgm:t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/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/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/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/>
    </dgm:pt>
  </dgm:ptLst>
  <dgm:cxnLst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67E53-C6D2-4201-9327-F177A0E6BC5A}">
      <dsp:nvSpPr>
        <dsp:cNvPr id="0" name=""/>
        <dsp:cNvSpPr/>
      </dsp:nvSpPr>
      <dsp:spPr>
        <a:xfrm>
          <a:off x="-5730680" y="-877162"/>
          <a:ext cx="6822712" cy="6822712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65A3D-E63A-40A4-83CE-D42074A56223}">
      <dsp:nvSpPr>
        <dsp:cNvPr id="0" name=""/>
        <dsp:cNvSpPr/>
      </dsp:nvSpPr>
      <dsp:spPr>
        <a:xfrm>
          <a:off x="571621" y="389657"/>
          <a:ext cx="5941008" cy="7797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Uống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đủ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nước</a:t>
          </a:r>
          <a:endParaRPr lang="en-US" sz="3200" kern="1200" dirty="0"/>
        </a:p>
      </dsp:txBody>
      <dsp:txXfrm>
        <a:off x="571621" y="389657"/>
        <a:ext cx="5941008" cy="779720"/>
      </dsp:txXfrm>
    </dsp:sp>
    <dsp:sp modelId="{8DD23BBA-A0CE-4810-A0BB-94B2523900C4}">
      <dsp:nvSpPr>
        <dsp:cNvPr id="0" name=""/>
        <dsp:cNvSpPr/>
      </dsp:nvSpPr>
      <dsp:spPr>
        <a:xfrm>
          <a:off x="84296" y="292192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DFAE0-B4FD-46D6-987E-1B8AFC223F6D}">
      <dsp:nvSpPr>
        <dsp:cNvPr id="0" name=""/>
        <dsp:cNvSpPr/>
      </dsp:nvSpPr>
      <dsp:spPr>
        <a:xfrm>
          <a:off x="1018653" y="1559441"/>
          <a:ext cx="5493976" cy="779720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Vệ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sinh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cá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nhân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sạch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sẽ</a:t>
          </a:r>
          <a:endParaRPr lang="en-US" sz="3200" kern="1200" dirty="0"/>
        </a:p>
      </dsp:txBody>
      <dsp:txXfrm>
        <a:off x="1018653" y="1559441"/>
        <a:ext cx="5493976" cy="779720"/>
      </dsp:txXfrm>
    </dsp:sp>
    <dsp:sp modelId="{C6C043EA-0FB0-497A-B87D-2101D34CC1D5}">
      <dsp:nvSpPr>
        <dsp:cNvPr id="0" name=""/>
        <dsp:cNvSpPr/>
      </dsp:nvSpPr>
      <dsp:spPr>
        <a:xfrm>
          <a:off x="531327" y="1461976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2402E-6969-465D-8954-5F03403C1D54}">
      <dsp:nvSpPr>
        <dsp:cNvPr id="0" name=""/>
        <dsp:cNvSpPr/>
      </dsp:nvSpPr>
      <dsp:spPr>
        <a:xfrm>
          <a:off x="1018653" y="2729225"/>
          <a:ext cx="5493976" cy="779720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Không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ăn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mặn</a:t>
          </a:r>
          <a:endParaRPr lang="en-US" sz="3200" kern="1200" dirty="0"/>
        </a:p>
      </dsp:txBody>
      <dsp:txXfrm>
        <a:off x="1018653" y="2729225"/>
        <a:ext cx="5493976" cy="779720"/>
      </dsp:txXfrm>
    </dsp:sp>
    <dsp:sp modelId="{4D7172A2-F9D5-46BF-A978-77BCF19030B9}">
      <dsp:nvSpPr>
        <dsp:cNvPr id="0" name=""/>
        <dsp:cNvSpPr/>
      </dsp:nvSpPr>
      <dsp:spPr>
        <a:xfrm>
          <a:off x="531327" y="2631759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0E446-792F-4192-8D7F-5E99CBB5FAD8}">
      <dsp:nvSpPr>
        <dsp:cNvPr id="0" name=""/>
        <dsp:cNvSpPr/>
      </dsp:nvSpPr>
      <dsp:spPr>
        <a:xfrm>
          <a:off x="571621" y="3899008"/>
          <a:ext cx="5941008" cy="779720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Không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nhịn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tiểu</a:t>
          </a:r>
          <a:endParaRPr lang="en-US" sz="3200" kern="1200" dirty="0"/>
        </a:p>
      </dsp:txBody>
      <dsp:txXfrm>
        <a:off x="571621" y="3899008"/>
        <a:ext cx="5941008" cy="779720"/>
      </dsp:txXfrm>
    </dsp:sp>
    <dsp:sp modelId="{65ADE32D-381C-47D7-B93B-AEB6176EE65C}">
      <dsp:nvSpPr>
        <dsp:cNvPr id="0" name=""/>
        <dsp:cNvSpPr/>
      </dsp:nvSpPr>
      <dsp:spPr>
        <a:xfrm>
          <a:off x="84296" y="3801543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682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606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102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44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442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82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625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447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26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725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234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56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zalo.me/g/pwmzsb249" TargetMode="External"/><Relationship Id="rId3" Type="http://schemas.openxmlformats.org/officeDocument/2006/relationships/hyperlink" Target="https://www.facebook.com/groups/chogioihanoi1" TargetMode="External"/><Relationship Id="rId7" Type="http://schemas.openxmlformats.org/officeDocument/2006/relationships/hyperlink" Target="https://zalo.me/g/etoyym372" TargetMode="External"/><Relationship Id="rId2" Type="http://schemas.openxmlformats.org/officeDocument/2006/relationships/hyperlink" Target="https://www.facebook.com/tailieudayhoc.vn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zalo.me/g/kqtqzc302" TargetMode="External"/><Relationship Id="rId5" Type="http://schemas.openxmlformats.org/officeDocument/2006/relationships/hyperlink" Target="https://zalo.me/g/pszjdm472" TargetMode="External"/><Relationship Id="rId10" Type="http://schemas.openxmlformats.org/officeDocument/2006/relationships/hyperlink" Target="https://zalo.me/g/gojlbp194" TargetMode="External"/><Relationship Id="rId4" Type="http://schemas.openxmlformats.org/officeDocument/2006/relationships/hyperlink" Target="https://www.tailieudayhoc.vn/" TargetMode="External"/><Relationship Id="rId9" Type="http://schemas.openxmlformats.org/officeDocument/2006/relationships/hyperlink" Target="https://zalo.me/g/ymmqdq58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964299" cy="1323439"/>
            <a:chOff x="649448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27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27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711257" y="4323806"/>
            <a:ext cx="1076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ÔN TẬP CHỦ ĐỀ </a:t>
            </a:r>
          </a:p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CON NGƯỜI VÀ SỨC KHỎE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6" y="631188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ÁC HẠI CỦA THUỐC LÁ ĐỐI VỚI TRẺ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4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857" y="4216952"/>
            <a:ext cx="8348870" cy="507449"/>
          </a:xfrm>
        </p:spPr>
        <p:txBody>
          <a:bodyPr>
            <a:noAutofit/>
          </a:bodyPr>
          <a:lstStyle/>
          <a:p>
            <a:r>
              <a:rPr lang="en-US" sz="2800" b="1">
                <a:solidFill>
                  <a:srgbClr val="0000FF"/>
                </a:solidFill>
              </a:rPr>
              <a:t>Xem và tải giáo án, tài liệu mới mỗi ngày tại: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5858" y="4724400"/>
            <a:ext cx="10018643" cy="2122714"/>
          </a:xfrm>
        </p:spPr>
        <p:txBody>
          <a:bodyPr>
            <a:normAutofit/>
          </a:bodyPr>
          <a:lstStyle/>
          <a:p>
            <a:r>
              <a:rPr lang="en-US"/>
              <a:t>Like và theo dõi page: </a:t>
            </a:r>
            <a:r>
              <a:rPr lang="en-US">
                <a:hlinkClick r:id="rId2"/>
              </a:rPr>
              <a:t>https://www.facebook.com/tailieudayhoc.vn</a:t>
            </a:r>
            <a:endParaRPr lang="en-US"/>
          </a:p>
          <a:p>
            <a:r>
              <a:rPr lang="en-US"/>
              <a:t>Nhóm: </a:t>
            </a:r>
            <a:r>
              <a:rPr lang="en-US">
                <a:hlinkClick r:id="rId3"/>
              </a:rPr>
              <a:t>https://www.facebook.com/groups/chogioihanoi1</a:t>
            </a:r>
            <a:endParaRPr lang="en-US"/>
          </a:p>
          <a:p>
            <a:r>
              <a:rPr lang="en-US"/>
              <a:t>Website: </a:t>
            </a:r>
            <a:r>
              <a:rPr lang="en-US">
                <a:hlinkClick r:id="rId4"/>
              </a:rPr>
              <a:t>https://www.Tailieudayhoc.vn</a:t>
            </a: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14578" y="76651"/>
            <a:ext cx="9601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Hãy vào nhóm Zalo để nhận nhiều tài liệu hơn nhé: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0963 330 331, 0987 525 587</a:t>
            </a: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Kết nối -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Lớp 1: 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3366"/>
                </a:solidFill>
                <a:effectLst/>
                <a:uLnTx/>
                <a:uFillTx/>
                <a:latin typeface="Heebo"/>
                <a:ea typeface="+mn-ea"/>
                <a:cs typeface="+mn-cs"/>
                <a:hlinkClick r:id="rId5"/>
              </a:rPr>
              <a:t>https://zalo.me/g/pszjdm472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3366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Cánh diều lớp 1: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hlinkClick r:id="rId6"/>
              </a:rPr>
              <a:t>https://zalo.me/g/kqtqzc302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Chân trời sáng tạo lớp 1: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hlinkClick r:id="rId7"/>
              </a:rPr>
              <a:t>https://zalo.me/g/etoyym372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2182B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Kết nối -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Lớp 2: 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3366"/>
                </a:solidFill>
                <a:effectLst/>
                <a:uLnTx/>
                <a:uFillTx/>
                <a:latin typeface="Heebo"/>
                <a:ea typeface="+mn-ea"/>
                <a:cs typeface="+mn-cs"/>
                <a:hlinkClick r:id="rId8"/>
              </a:rPr>
              <a:t>https://zalo.me/g/pwmzsb249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3366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Cánh diều lớp 2: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3366"/>
                </a:solidFill>
                <a:effectLst/>
                <a:uLnTx/>
                <a:uFillTx/>
                <a:latin typeface="Heebo"/>
                <a:ea typeface="+mn-ea"/>
                <a:cs typeface="+mn-cs"/>
                <a:hlinkClick r:id="rId9"/>
              </a:rPr>
              <a:t>https://zalo.me/g/ymmqdq581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3366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Chân trời lớp 2: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hlinkClick r:id="rId10"/>
              </a:rPr>
              <a:t>https://zalo.me/g/gojlbp194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71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4" name="Group 3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2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ĐOÁN TÊN CƠ QUAN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34" r="65383" b="11217"/>
          <a:stretch/>
        </p:blipFill>
        <p:spPr>
          <a:xfrm>
            <a:off x="641571" y="127529"/>
            <a:ext cx="2845014" cy="6848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 t="4534" r="33585" b="11217"/>
          <a:stretch/>
        </p:blipFill>
        <p:spPr>
          <a:xfrm>
            <a:off x="8568977" y="9962"/>
            <a:ext cx="2661238" cy="68480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8091" y="1882589"/>
            <a:ext cx="1846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CÁC CƠ QUAN VẬN ĐỘNG</a:t>
            </a:r>
            <a:endParaRPr lang="en-US" sz="3200" b="1" dirty="0"/>
          </a:p>
        </p:txBody>
      </p:sp>
      <p:sp>
        <p:nvSpPr>
          <p:cNvPr id="12" name="Oval 11"/>
          <p:cNvSpPr/>
          <p:nvPr/>
        </p:nvSpPr>
        <p:spPr>
          <a:xfrm>
            <a:off x="6577678" y="4840941"/>
            <a:ext cx="2052894" cy="1048870"/>
          </a:xfrm>
          <a:prstGeom prst="ellipse">
            <a:avLst/>
          </a:prstGeom>
          <a:solidFill>
            <a:srgbClr val="F58D56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Cơ</a:t>
            </a:r>
            <a:endParaRPr lang="en-US" sz="2800" b="1" dirty="0"/>
          </a:p>
        </p:txBody>
      </p:sp>
      <p:sp>
        <p:nvSpPr>
          <p:cNvPr id="13" name="Oval 12"/>
          <p:cNvSpPr/>
          <p:nvPr/>
        </p:nvSpPr>
        <p:spPr>
          <a:xfrm>
            <a:off x="3740660" y="4840941"/>
            <a:ext cx="2052894" cy="1048870"/>
          </a:xfrm>
          <a:prstGeom prst="ellipse">
            <a:avLst/>
          </a:prstGeom>
          <a:solidFill>
            <a:srgbClr val="661C1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xương</a:t>
            </a:r>
            <a:endParaRPr lang="en-US" sz="28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125928" y="256235"/>
            <a:ext cx="1938150" cy="369332"/>
            <a:chOff x="243495" y="138668"/>
            <a:chExt cx="1938150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243495" y="138668"/>
              <a:ext cx="1444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 smtClean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đầu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16" name="Straight Connector 15"/>
            <p:cNvCxnSpPr>
              <a:stCxn id="14" idx="3"/>
            </p:cNvCxnSpPr>
            <p:nvPr/>
          </p:nvCxnSpPr>
          <p:spPr>
            <a:xfrm>
              <a:off x="1688391" y="323334"/>
              <a:ext cx="493254" cy="32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246810" y="256235"/>
            <a:ext cx="1688646" cy="514475"/>
            <a:chOff x="-23317" y="138668"/>
            <a:chExt cx="1688646" cy="514475"/>
          </a:xfrm>
        </p:grpSpPr>
        <p:sp>
          <p:nvSpPr>
            <p:cNvPr id="19" name="TextBox 18"/>
            <p:cNvSpPr txBox="1"/>
            <p:nvPr/>
          </p:nvSpPr>
          <p:spPr>
            <a:xfrm>
              <a:off x="243495" y="138668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 smtClean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mặt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-23317" y="323334"/>
              <a:ext cx="253267" cy="3298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25928" y="1133567"/>
            <a:ext cx="1325844" cy="369332"/>
            <a:chOff x="563184" y="138668"/>
            <a:chExt cx="1325844" cy="369332"/>
          </a:xfrm>
        </p:grpSpPr>
        <p:sp>
          <p:nvSpPr>
            <p:cNvPr id="24" name="TextBox 23"/>
            <p:cNvSpPr txBox="1"/>
            <p:nvPr/>
          </p:nvSpPr>
          <p:spPr>
            <a:xfrm>
              <a:off x="563184" y="138668"/>
              <a:ext cx="99747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 smtClean="0">
                  <a:solidFill>
                    <a:srgbClr val="9148C8"/>
                  </a:solidFill>
                </a:rPr>
                <a:t>Khớp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vai</a:t>
              </a:r>
              <a:endParaRPr lang="en-US" dirty="0">
                <a:solidFill>
                  <a:srgbClr val="9148C8"/>
                </a:solidFill>
              </a:endParaRPr>
            </a:p>
          </p:txBody>
        </p:sp>
        <p:cxnSp>
          <p:nvCxnSpPr>
            <p:cNvPr id="25" name="Straight Connector 24"/>
            <p:cNvCxnSpPr>
              <a:endCxn id="24" idx="3"/>
            </p:cNvCxnSpPr>
            <p:nvPr/>
          </p:nvCxnSpPr>
          <p:spPr>
            <a:xfrm flipH="1" flipV="1">
              <a:off x="1560660" y="323334"/>
              <a:ext cx="328368" cy="40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-4702" y="2191659"/>
            <a:ext cx="1325844" cy="646331"/>
            <a:chOff x="563184" y="138668"/>
            <a:chExt cx="1325844" cy="646331"/>
          </a:xfrm>
        </p:grpSpPr>
        <p:sp>
          <p:nvSpPr>
            <p:cNvPr id="31" name="TextBox 30"/>
            <p:cNvSpPr txBox="1"/>
            <p:nvPr/>
          </p:nvSpPr>
          <p:spPr>
            <a:xfrm>
              <a:off x="563184" y="138668"/>
              <a:ext cx="112810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9148C8"/>
                  </a:solidFill>
                </a:rPr>
                <a:t>Khớp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khuỷu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tay</a:t>
              </a:r>
              <a:endParaRPr lang="en-US" dirty="0">
                <a:solidFill>
                  <a:srgbClr val="9148C8"/>
                </a:solidFill>
              </a:endParaRPr>
            </a:p>
          </p:txBody>
        </p:sp>
        <p:cxnSp>
          <p:nvCxnSpPr>
            <p:cNvPr id="32" name="Straight Connector 31"/>
            <p:cNvCxnSpPr>
              <a:endCxn id="31" idx="3"/>
            </p:cNvCxnSpPr>
            <p:nvPr/>
          </p:nvCxnSpPr>
          <p:spPr>
            <a:xfrm flipH="1">
              <a:off x="1691290" y="363640"/>
              <a:ext cx="197738" cy="981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99802" y="4554701"/>
            <a:ext cx="1643750" cy="646331"/>
            <a:chOff x="393365" y="138668"/>
            <a:chExt cx="1643750" cy="646331"/>
          </a:xfrm>
        </p:grpSpPr>
        <p:sp>
          <p:nvSpPr>
            <p:cNvPr id="35" name="TextBox 34"/>
            <p:cNvSpPr txBox="1"/>
            <p:nvPr/>
          </p:nvSpPr>
          <p:spPr>
            <a:xfrm>
              <a:off x="393365" y="138668"/>
              <a:ext cx="112810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9148C8"/>
                  </a:solidFill>
                </a:rPr>
                <a:t>Khớp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đầu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gối</a:t>
              </a:r>
              <a:endParaRPr lang="en-US" dirty="0">
                <a:solidFill>
                  <a:srgbClr val="9148C8"/>
                </a:solidFill>
              </a:endParaRPr>
            </a:p>
          </p:txBody>
        </p:sp>
        <p:cxnSp>
          <p:nvCxnSpPr>
            <p:cNvPr id="36" name="Straight Connector 35"/>
            <p:cNvCxnSpPr>
              <a:endCxn id="35" idx="3"/>
            </p:cNvCxnSpPr>
            <p:nvPr/>
          </p:nvCxnSpPr>
          <p:spPr>
            <a:xfrm flipH="1">
              <a:off x="1521471" y="280066"/>
              <a:ext cx="515644" cy="1817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481165" y="1338386"/>
            <a:ext cx="1989094" cy="514476"/>
            <a:chOff x="-23317" y="138668"/>
            <a:chExt cx="1989094" cy="514476"/>
          </a:xfrm>
        </p:grpSpPr>
        <p:sp>
          <p:nvSpPr>
            <p:cNvPr id="39" name="TextBox 38"/>
            <p:cNvSpPr txBox="1"/>
            <p:nvPr/>
          </p:nvSpPr>
          <p:spPr>
            <a:xfrm>
              <a:off x="543943" y="138668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sườn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40" name="Straight Connector 39"/>
            <p:cNvCxnSpPr>
              <a:endCxn id="39" idx="1"/>
            </p:cNvCxnSpPr>
            <p:nvPr/>
          </p:nvCxnSpPr>
          <p:spPr>
            <a:xfrm flipV="1">
              <a:off x="-23317" y="323334"/>
              <a:ext cx="567260" cy="3298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2919325" y="1752043"/>
            <a:ext cx="1989094" cy="514476"/>
            <a:chOff x="31080" y="281241"/>
            <a:chExt cx="1989094" cy="514476"/>
          </a:xfrm>
        </p:grpSpPr>
        <p:sp>
          <p:nvSpPr>
            <p:cNvPr id="43" name="TextBox 42"/>
            <p:cNvSpPr txBox="1"/>
            <p:nvPr/>
          </p:nvSpPr>
          <p:spPr>
            <a:xfrm>
              <a:off x="598340" y="281241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tay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44" name="Straight Connector 43"/>
            <p:cNvCxnSpPr>
              <a:endCxn id="43" idx="1"/>
            </p:cNvCxnSpPr>
            <p:nvPr/>
          </p:nvCxnSpPr>
          <p:spPr>
            <a:xfrm flipV="1">
              <a:off x="31080" y="465907"/>
              <a:ext cx="567260" cy="3298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2148284" y="2248935"/>
            <a:ext cx="2338244" cy="646331"/>
            <a:chOff x="-566749" y="281241"/>
            <a:chExt cx="2338244" cy="646331"/>
          </a:xfrm>
        </p:grpSpPr>
        <p:sp>
          <p:nvSpPr>
            <p:cNvPr id="46" name="TextBox 45"/>
            <p:cNvSpPr txBox="1"/>
            <p:nvPr/>
          </p:nvSpPr>
          <p:spPr>
            <a:xfrm>
              <a:off x="598340" y="281241"/>
              <a:ext cx="117315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cột</a:t>
              </a:r>
              <a:r>
                <a:rPr lang="en-US" dirty="0" smtClean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sống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47" name="Straight Connector 46"/>
            <p:cNvCxnSpPr>
              <a:endCxn id="46" idx="1"/>
            </p:cNvCxnSpPr>
            <p:nvPr/>
          </p:nvCxnSpPr>
          <p:spPr>
            <a:xfrm>
              <a:off x="-566749" y="483491"/>
              <a:ext cx="1165089" cy="1209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2148284" y="2949223"/>
            <a:ext cx="2436770" cy="768035"/>
            <a:chOff x="-665275" y="159537"/>
            <a:chExt cx="2436770" cy="768035"/>
          </a:xfrm>
        </p:grpSpPr>
        <p:sp>
          <p:nvSpPr>
            <p:cNvPr id="52" name="TextBox 51"/>
            <p:cNvSpPr txBox="1"/>
            <p:nvPr/>
          </p:nvSpPr>
          <p:spPr>
            <a:xfrm>
              <a:off x="598340" y="281241"/>
              <a:ext cx="117315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chậu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53" name="Straight Connector 52"/>
            <p:cNvCxnSpPr>
              <a:endCxn id="52" idx="1"/>
            </p:cNvCxnSpPr>
            <p:nvPr/>
          </p:nvCxnSpPr>
          <p:spPr>
            <a:xfrm>
              <a:off x="-665275" y="159537"/>
              <a:ext cx="1263615" cy="4448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2513622" y="4023361"/>
            <a:ext cx="2215132" cy="773652"/>
            <a:chOff x="-63252" y="-123079"/>
            <a:chExt cx="1962029" cy="773652"/>
          </a:xfrm>
        </p:grpSpPr>
        <p:sp>
          <p:nvSpPr>
            <p:cNvPr id="56" name="TextBox 55"/>
            <p:cNvSpPr txBox="1"/>
            <p:nvPr/>
          </p:nvSpPr>
          <p:spPr>
            <a:xfrm>
              <a:off x="598340" y="281241"/>
              <a:ext cx="130043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chân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57" name="Straight Connector 56"/>
            <p:cNvCxnSpPr>
              <a:endCxn id="56" idx="1"/>
            </p:cNvCxnSpPr>
            <p:nvPr/>
          </p:nvCxnSpPr>
          <p:spPr>
            <a:xfrm>
              <a:off x="-63252" y="-123079"/>
              <a:ext cx="661592" cy="588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7585303" y="2394076"/>
            <a:ext cx="2091989" cy="369332"/>
            <a:chOff x="89656" y="138668"/>
            <a:chExt cx="2091989" cy="369332"/>
          </a:xfrm>
        </p:grpSpPr>
        <p:sp>
          <p:nvSpPr>
            <p:cNvPr id="61" name="TextBox 60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bụng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62" name="Straight Connector 61"/>
            <p:cNvCxnSpPr>
              <a:stCxn id="61" idx="3"/>
            </p:cNvCxnSpPr>
            <p:nvPr/>
          </p:nvCxnSpPr>
          <p:spPr>
            <a:xfrm>
              <a:off x="1271454" y="323334"/>
              <a:ext cx="910191" cy="32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8042508" y="444089"/>
            <a:ext cx="1782683" cy="369332"/>
            <a:chOff x="429294" y="138668"/>
            <a:chExt cx="1782683" cy="369332"/>
          </a:xfrm>
        </p:grpSpPr>
        <p:sp>
          <p:nvSpPr>
            <p:cNvPr id="67" name="TextBox 66"/>
            <p:cNvSpPr txBox="1"/>
            <p:nvPr/>
          </p:nvSpPr>
          <p:spPr>
            <a:xfrm>
              <a:off x="429294" y="138668"/>
              <a:ext cx="1064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mặt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68" name="Straight Connector 67"/>
            <p:cNvCxnSpPr>
              <a:stCxn id="67" idx="3"/>
            </p:cNvCxnSpPr>
            <p:nvPr/>
          </p:nvCxnSpPr>
          <p:spPr>
            <a:xfrm>
              <a:off x="1493525" y="323334"/>
              <a:ext cx="7184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10246661" y="628755"/>
            <a:ext cx="1447725" cy="941635"/>
            <a:chOff x="-176271" y="138668"/>
            <a:chExt cx="1447725" cy="941635"/>
          </a:xfrm>
        </p:grpSpPr>
        <p:sp>
          <p:nvSpPr>
            <p:cNvPr id="73" name="TextBox 72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ngực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74" name="Straight Connector 73"/>
            <p:cNvCxnSpPr>
              <a:endCxn id="73" idx="1"/>
            </p:cNvCxnSpPr>
            <p:nvPr/>
          </p:nvCxnSpPr>
          <p:spPr>
            <a:xfrm flipV="1">
              <a:off x="-176271" y="323334"/>
              <a:ext cx="265927" cy="756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10744275" y="1452441"/>
            <a:ext cx="1447725" cy="941636"/>
            <a:chOff x="-176271" y="138668"/>
            <a:chExt cx="1447725" cy="941636"/>
          </a:xfrm>
        </p:grpSpPr>
        <p:sp>
          <p:nvSpPr>
            <p:cNvPr id="78" name="TextBox 77"/>
            <p:cNvSpPr txBox="1"/>
            <p:nvPr/>
          </p:nvSpPr>
          <p:spPr>
            <a:xfrm>
              <a:off x="89656" y="138668"/>
              <a:ext cx="1181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cánh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tay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79" name="Straight Connector 78"/>
            <p:cNvCxnSpPr>
              <a:endCxn id="78" idx="1"/>
            </p:cNvCxnSpPr>
            <p:nvPr/>
          </p:nvCxnSpPr>
          <p:spPr>
            <a:xfrm flipV="1">
              <a:off x="-176271" y="461834"/>
              <a:ext cx="265927" cy="6184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10379624" y="4061012"/>
            <a:ext cx="1639322" cy="618434"/>
            <a:chOff x="-367868" y="-110434"/>
            <a:chExt cx="1639322" cy="618434"/>
          </a:xfrm>
        </p:grpSpPr>
        <p:sp>
          <p:nvSpPr>
            <p:cNvPr id="81" name="TextBox 80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đùi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82" name="Straight Connector 81"/>
            <p:cNvCxnSpPr>
              <a:endCxn id="81" idx="1"/>
            </p:cNvCxnSpPr>
            <p:nvPr/>
          </p:nvCxnSpPr>
          <p:spPr>
            <a:xfrm>
              <a:off x="-367868" y="-110434"/>
              <a:ext cx="457524" cy="4337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ounded Rectangle 83"/>
          <p:cNvSpPr/>
          <p:nvPr/>
        </p:nvSpPr>
        <p:spPr>
          <a:xfrm>
            <a:off x="4908419" y="1634476"/>
            <a:ext cx="2393334" cy="2944056"/>
          </a:xfrm>
          <a:prstGeom prst="roundRect">
            <a:avLst/>
          </a:prstGeom>
          <a:noFill/>
          <a:ln w="76200" cmpd="thickThin">
            <a:solidFill>
              <a:srgbClr val="40B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  <p:bldP spid="13" grpId="0" animBg="1"/>
      <p:bldP spid="8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2777" y="600893"/>
            <a:ext cx="10829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V</a:t>
            </a:r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</a:rPr>
              <a:t>iệc 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</a:rPr>
              <a:t>làm cần thiết để </a:t>
            </a:r>
            <a:endParaRPr lang="en-US" sz="2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</a:rPr>
              <a:t>chăm 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</a:rPr>
              <a:t>sóc, bảo vệ cơ quan vận động.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A703B-6794-4F9C-8328-B0552868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38" y="1947022"/>
            <a:ext cx="6702001" cy="3272572"/>
          </a:xfrm>
          <a:prstGeom prst="rect">
            <a:avLst/>
          </a:prstGeom>
        </p:spPr>
      </p:pic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247003" y="5267219"/>
            <a:ext cx="2956545" cy="4014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Tập thể dục, thể thao</a:t>
            </a:r>
          </a:p>
        </p:txBody>
      </p:sp>
      <p:sp>
        <p:nvSpPr>
          <p:cNvPr id="5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4863782" y="5267219"/>
            <a:ext cx="2752058" cy="4014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Tư thế ngồi học đúng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D608EE-2200-4A9B-B65A-F9A64EC5B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444"/>
          <a:stretch/>
        </p:blipFill>
        <p:spPr>
          <a:xfrm>
            <a:off x="7899282" y="1947022"/>
            <a:ext cx="3335981" cy="3272572"/>
          </a:xfrm>
          <a:prstGeom prst="rect">
            <a:avLst/>
          </a:prstGeom>
        </p:spPr>
      </p:pic>
      <p:sp>
        <p:nvSpPr>
          <p:cNvPr id="7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7899283" y="5294435"/>
            <a:ext cx="3217212" cy="7406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Ăn uống đầy đủ chất dinh dưỡng</a:t>
            </a:r>
          </a:p>
        </p:txBody>
      </p:sp>
    </p:spTree>
    <p:extLst>
      <p:ext uri="{BB962C8B-B14F-4D97-AF65-F5344CB8AC3E}">
        <p14:creationId xmlns:p14="http://schemas.microsoft.com/office/powerpoint/2010/main" val="174294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ĐOÁN TÊN CƠ QUAN</a:t>
            </a:r>
          </a:p>
        </p:txBody>
      </p:sp>
      <p:pic>
        <p:nvPicPr>
          <p:cNvPr id="1026" name="Picture 2" descr="991 Excretory system Vectors - Free &amp;amp; Royalty-free Excretory system Vector  Images | Depositphotos®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6" t="6588" r="26395" b="5412"/>
          <a:stretch/>
        </p:blipFill>
        <p:spPr bwMode="auto">
          <a:xfrm>
            <a:off x="4733097" y="1778008"/>
            <a:ext cx="2716573" cy="507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7350" y="1976718"/>
            <a:ext cx="1846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CÁC CƠ QUAN BÀI TIẾT</a:t>
            </a:r>
            <a:endParaRPr lang="en-US" sz="4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8283842" y="1650153"/>
            <a:ext cx="1398494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Thận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stCxn id="10" idx="1"/>
          </p:cNvCxnSpPr>
          <p:nvPr/>
        </p:nvCxnSpPr>
        <p:spPr>
          <a:xfrm flipH="1">
            <a:off x="5213243" y="2046841"/>
            <a:ext cx="3070599" cy="4761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1"/>
          </p:cNvCxnSpPr>
          <p:nvPr/>
        </p:nvCxnSpPr>
        <p:spPr>
          <a:xfrm flipH="1">
            <a:off x="7067006" y="2046841"/>
            <a:ext cx="1216836" cy="5981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8460667" y="2855921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Ống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dẫn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tiểu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544651" y="3631528"/>
            <a:ext cx="1055606" cy="5550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00257" y="3631528"/>
            <a:ext cx="0" cy="4568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4" idx="1"/>
          </p:cNvCxnSpPr>
          <p:nvPr/>
        </p:nvCxnSpPr>
        <p:spPr>
          <a:xfrm flipV="1">
            <a:off x="6600257" y="3252609"/>
            <a:ext cx="1860410" cy="364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7993324" y="4323611"/>
            <a:ext cx="1649828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Bóng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đái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endCxn id="18" idx="1"/>
          </p:cNvCxnSpPr>
          <p:nvPr/>
        </p:nvCxnSpPr>
        <p:spPr>
          <a:xfrm flipV="1">
            <a:off x="6382657" y="4720299"/>
            <a:ext cx="1610667" cy="11731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8818238" y="5893410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Ống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đái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>
            <a:endCxn id="20" idx="1"/>
          </p:cNvCxnSpPr>
          <p:nvPr/>
        </p:nvCxnSpPr>
        <p:spPr>
          <a:xfrm flipV="1">
            <a:off x="6227710" y="6290098"/>
            <a:ext cx="2590528" cy="754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1656697" y="1754877"/>
            <a:ext cx="2393334" cy="3535580"/>
          </a:xfrm>
          <a:prstGeom prst="roundRect">
            <a:avLst/>
          </a:prstGeom>
          <a:noFill/>
          <a:ln w="76200" cmpd="thickThin"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  <p:bldP spid="18" grpId="0" animBg="1"/>
      <p:bldP spid="20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58743732"/>
              </p:ext>
            </p:extLst>
          </p:nvPr>
        </p:nvGraphicFramePr>
        <p:xfrm>
          <a:off x="5342708" y="1103077"/>
          <a:ext cx="6583680" cy="5068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6149138" y="39337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5687399" y="165440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6137554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5708525" y="5077093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7463" y="1556906"/>
            <a:ext cx="42062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06964"/>
                </a:solidFill>
              </a:rPr>
              <a:t>V</a:t>
            </a:r>
            <a:r>
              <a:rPr lang="vi-VN" sz="2800" b="1" dirty="0" smtClean="0">
                <a:solidFill>
                  <a:srgbClr val="F06964"/>
                </a:solidFill>
              </a:rPr>
              <a:t>iệc </a:t>
            </a:r>
            <a:r>
              <a:rPr lang="vi-VN" sz="2800" b="1" dirty="0">
                <a:solidFill>
                  <a:srgbClr val="F06964"/>
                </a:solidFill>
              </a:rPr>
              <a:t>làm cần thiết để </a:t>
            </a:r>
            <a:endParaRPr lang="en-US" sz="2800" b="1" dirty="0" smtClean="0">
              <a:solidFill>
                <a:srgbClr val="F06964"/>
              </a:solidFill>
            </a:endParaRPr>
          </a:p>
          <a:p>
            <a:pPr algn="ctr"/>
            <a:r>
              <a:rPr lang="vi-VN" sz="2800" b="1" dirty="0" smtClean="0">
                <a:solidFill>
                  <a:srgbClr val="F06964"/>
                </a:solidFill>
              </a:rPr>
              <a:t>chăm </a:t>
            </a:r>
            <a:r>
              <a:rPr lang="vi-VN" sz="2800" b="1" dirty="0">
                <a:solidFill>
                  <a:srgbClr val="F06964"/>
                </a:solidFill>
              </a:rPr>
              <a:t>sóc, bảo vệ cơ quan </a:t>
            </a:r>
            <a:r>
              <a:rPr lang="en-US" sz="2800" b="1" dirty="0" err="1" smtClean="0">
                <a:solidFill>
                  <a:srgbClr val="F06964"/>
                </a:solidFill>
              </a:rPr>
              <a:t>bài</a:t>
            </a:r>
            <a:r>
              <a:rPr lang="en-US" sz="2800" b="1" dirty="0" smtClean="0">
                <a:solidFill>
                  <a:srgbClr val="F06964"/>
                </a:solidFill>
              </a:rPr>
              <a:t> </a:t>
            </a:r>
            <a:r>
              <a:rPr lang="en-US" sz="2800" b="1" dirty="0" err="1" smtClean="0">
                <a:solidFill>
                  <a:srgbClr val="F06964"/>
                </a:solidFill>
              </a:rPr>
              <a:t>tiết</a:t>
            </a:r>
            <a:r>
              <a:rPr lang="vi-VN" sz="2800" b="1" dirty="0" smtClean="0">
                <a:solidFill>
                  <a:srgbClr val="F06964"/>
                </a:solidFill>
              </a:rPr>
              <a:t>.</a:t>
            </a:r>
            <a:endParaRPr lang="en-US" sz="2800" b="1" dirty="0">
              <a:solidFill>
                <a:srgbClr val="F06964"/>
              </a:solidFill>
            </a:endParaRPr>
          </a:p>
          <a:p>
            <a:pPr algn="ctr"/>
            <a:endParaRPr lang="en-US" sz="2800" b="1" dirty="0">
              <a:solidFill>
                <a:srgbClr val="F06964"/>
              </a:solidFill>
            </a:endParaRPr>
          </a:p>
        </p:txBody>
      </p:sp>
      <p:pic>
        <p:nvPicPr>
          <p:cNvPr id="8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1564588" y="32853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0149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ĐOÁN TÊN CƠ QUAN</a:t>
            </a:r>
          </a:p>
        </p:txBody>
      </p:sp>
      <p:pic>
        <p:nvPicPr>
          <p:cNvPr id="2050" name="Picture 2" descr="63,134 Respiratory System Illustrations &amp;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53" y="1711043"/>
            <a:ext cx="5217179" cy="521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66458" y="2042033"/>
            <a:ext cx="1846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CÁC CƠ QUAN HÔ HẤP</a:t>
            </a:r>
            <a:endParaRPr lang="en-US" sz="4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8895805" y="1820192"/>
            <a:ext cx="2393334" cy="3535580"/>
          </a:xfrm>
          <a:prstGeom prst="roundRect">
            <a:avLst/>
          </a:prstGeom>
          <a:noFill/>
          <a:ln w="76200" cmpd="thickThin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219962" y="1711043"/>
            <a:ext cx="1398494" cy="793376"/>
          </a:xfrm>
          <a:prstGeom prst="roundRect">
            <a:avLst/>
          </a:prstGeom>
          <a:solidFill>
            <a:srgbClr val="F7B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Mũi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endCxn id="11" idx="3"/>
          </p:cNvCxnSpPr>
          <p:nvPr/>
        </p:nvCxnSpPr>
        <p:spPr>
          <a:xfrm flipH="1" flipV="1">
            <a:off x="2618456" y="2107731"/>
            <a:ext cx="2657487" cy="7291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396787" y="2916811"/>
            <a:ext cx="1728195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Khí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quản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>
            <a:stCxn id="13" idx="3"/>
          </p:cNvCxnSpPr>
          <p:nvPr/>
        </p:nvCxnSpPr>
        <p:spPr>
          <a:xfrm>
            <a:off x="3124982" y="3313499"/>
            <a:ext cx="2966160" cy="2744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29444" y="4384501"/>
            <a:ext cx="1649828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Phế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quản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/>
          <p:cNvCxnSpPr>
            <a:stCxn id="15" idx="3"/>
          </p:cNvCxnSpPr>
          <p:nvPr/>
        </p:nvCxnSpPr>
        <p:spPr>
          <a:xfrm>
            <a:off x="2579272" y="4781189"/>
            <a:ext cx="3241681" cy="3966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564216" y="5518595"/>
            <a:ext cx="1728195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Phổi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stCxn id="17" idx="3"/>
          </p:cNvCxnSpPr>
          <p:nvPr/>
        </p:nvCxnSpPr>
        <p:spPr>
          <a:xfrm flipV="1">
            <a:off x="3292411" y="5681895"/>
            <a:ext cx="2154800" cy="233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8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3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ular Callout 8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Đeo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khẩu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Uống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thể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Ăn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đủ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Trồng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cây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3333" y="5377871"/>
            <a:ext cx="8285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V</a:t>
            </a:r>
            <a:r>
              <a:rPr lang="vi-VN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iệc </a:t>
            </a:r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làm cần thiết để </a:t>
            </a:r>
            <a:endParaRPr lang="en-US" sz="28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</a:endParaRPr>
          </a:p>
          <a:p>
            <a:pPr algn="ctr"/>
            <a:r>
              <a:rPr lang="vi-VN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chăm </a:t>
            </a:r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sóc, bảo vệ cơ quan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hô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hấp</a:t>
            </a:r>
            <a:r>
              <a:rPr lang="vi-VN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.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</a:endParaRPr>
          </a:p>
          <a:p>
            <a:pPr algn="ctr"/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1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3040" y="194492"/>
            <a:ext cx="1008597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                             </a:t>
            </a:r>
            <a:r>
              <a:rPr lang="en-US" sz="2800" b="1" dirty="0" err="1" smtClean="0"/>
              <a:t>Thực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hiện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hoạt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động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sau</a:t>
            </a:r>
            <a:r>
              <a:rPr lang="en-US" sz="2800" b="1" dirty="0" smtClean="0"/>
              <a:t>: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1.Đặt </a:t>
            </a:r>
            <a:r>
              <a:rPr lang="en-US" sz="2800" dirty="0" err="1" smtClean="0"/>
              <a:t>tay</a:t>
            </a:r>
            <a:r>
              <a:rPr lang="en-US" sz="2800" dirty="0" smtClean="0"/>
              <a:t> </a:t>
            </a:r>
            <a:r>
              <a:rPr lang="en-US" sz="2800" dirty="0" err="1" smtClean="0"/>
              <a:t>lên</a:t>
            </a:r>
            <a:r>
              <a:rPr lang="en-US" sz="2800" dirty="0" smtClean="0"/>
              <a:t> </a:t>
            </a:r>
            <a:r>
              <a:rPr lang="en-US" sz="2800" dirty="0" err="1" smtClean="0"/>
              <a:t>ngực</a:t>
            </a:r>
            <a:r>
              <a:rPr lang="en-US" sz="2800" dirty="0" smtClean="0"/>
              <a:t>,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dõi</a:t>
            </a:r>
            <a:r>
              <a:rPr lang="en-US" sz="2800" dirty="0" smtClean="0"/>
              <a:t> </a:t>
            </a:r>
            <a:r>
              <a:rPr lang="en-US" sz="2800" dirty="0" err="1" smtClean="0"/>
              <a:t>nhịp</a:t>
            </a:r>
            <a:r>
              <a:rPr lang="en-US" sz="2800" dirty="0" smtClean="0"/>
              <a:t> </a:t>
            </a:r>
            <a:r>
              <a:rPr lang="en-US" sz="2800" dirty="0" err="1" smtClean="0"/>
              <a:t>thở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1 </a:t>
            </a:r>
            <a:r>
              <a:rPr lang="en-US" sz="2800" dirty="0" err="1" smtClean="0"/>
              <a:t>phút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Chạy</a:t>
            </a:r>
            <a:r>
              <a:rPr lang="en-US" sz="2800" dirty="0" smtClean="0"/>
              <a:t> </a:t>
            </a:r>
            <a:r>
              <a:rPr lang="en-US" sz="2800" dirty="0" err="1" smtClean="0"/>
              <a:t>tại</a:t>
            </a:r>
            <a:r>
              <a:rPr lang="en-US" sz="2800" dirty="0" smtClean="0"/>
              <a:t> </a:t>
            </a:r>
            <a:r>
              <a:rPr lang="en-US" sz="2800" dirty="0" err="1" smtClean="0"/>
              <a:t>chỗ</a:t>
            </a:r>
            <a:r>
              <a:rPr lang="en-US" sz="2800" dirty="0" smtClean="0"/>
              <a:t> 1 </a:t>
            </a:r>
            <a:r>
              <a:rPr lang="en-US" sz="2800" dirty="0" err="1" smtClean="0"/>
              <a:t>phút</a:t>
            </a:r>
            <a:r>
              <a:rPr lang="en-US" sz="2800" dirty="0" smtClean="0"/>
              <a:t> </a:t>
            </a:r>
            <a:r>
              <a:rPr lang="en-US" sz="2800" dirty="0" err="1" smtClean="0"/>
              <a:t>rồi</a:t>
            </a:r>
            <a:r>
              <a:rPr lang="en-US" sz="2800" dirty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dõi</a:t>
            </a:r>
            <a:r>
              <a:rPr lang="en-US" sz="2800" dirty="0" smtClean="0"/>
              <a:t> </a:t>
            </a:r>
            <a:r>
              <a:rPr lang="en-US" sz="2800" dirty="0" err="1" smtClean="0"/>
              <a:t>nhịp</a:t>
            </a:r>
            <a:r>
              <a:rPr lang="en-US" sz="2800" dirty="0" smtClean="0"/>
              <a:t> </a:t>
            </a:r>
            <a:r>
              <a:rPr lang="en-US" sz="2800" dirty="0" err="1" smtClean="0"/>
              <a:t>thở</a:t>
            </a:r>
            <a:r>
              <a:rPr lang="en-US" sz="2800" dirty="0" smtClean="0"/>
              <a:t> </a:t>
            </a:r>
            <a:r>
              <a:rPr lang="en-US" sz="2800" dirty="0" err="1" smtClean="0"/>
              <a:t>tiếp</a:t>
            </a:r>
            <a:endParaRPr lang="en-US" sz="2800" dirty="0"/>
          </a:p>
        </p:txBody>
      </p:sp>
      <p:pic>
        <p:nvPicPr>
          <p:cNvPr id="4" name="1 Minute Timer Bomb _ 💣 Colored Wicks 💥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5120" y="2687482"/>
            <a:ext cx="5062583" cy="2847703"/>
          </a:xfrm>
          <a:prstGeom prst="rect">
            <a:avLst/>
          </a:prstGeom>
        </p:spPr>
      </p:pic>
      <p:pic>
        <p:nvPicPr>
          <p:cNvPr id="3074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69678" r="21026" b="2811"/>
          <a:stretch/>
        </p:blipFill>
        <p:spPr bwMode="auto">
          <a:xfrm>
            <a:off x="357517" y="2967918"/>
            <a:ext cx="6148511" cy="3783376"/>
          </a:xfrm>
          <a:prstGeom prst="roundRect">
            <a:avLst>
              <a:gd name="adj" fmla="val 39277"/>
            </a:avLst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7897" y="847634"/>
            <a:ext cx="100859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2.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nói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khuyên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bỏ</a:t>
            </a:r>
            <a:r>
              <a:rPr lang="en-US" sz="2800" dirty="0" smtClean="0"/>
              <a:t> </a:t>
            </a:r>
            <a:r>
              <a:rPr lang="en-US" sz="2800" dirty="0" err="1" smtClean="0"/>
              <a:t>hút</a:t>
            </a:r>
            <a:r>
              <a:rPr lang="en-US" sz="2800" dirty="0" smtClean="0"/>
              <a:t> </a:t>
            </a:r>
            <a:r>
              <a:rPr lang="en-US" sz="2800" dirty="0" err="1" smtClean="0"/>
              <a:t>thuốc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000500" y="5638800"/>
            <a:ext cx="81915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3" t="8250" r="15469" b="58750"/>
          <a:stretch/>
        </p:blipFill>
        <p:spPr bwMode="auto">
          <a:xfrm>
            <a:off x="3255734" y="2095500"/>
            <a:ext cx="6993166" cy="476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04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293</Words>
  <Application>Microsoft Office PowerPoint</Application>
  <PresentationFormat>Widescreen</PresentationFormat>
  <Paragraphs>74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Heebo</vt:lpstr>
      <vt:lpstr>Segoe UI</vt:lpstr>
      <vt:lpstr>UTM Avo</vt:lpstr>
      <vt:lpstr>UTM Cookies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Xem và tải giáo án, tài liệu mới mỗi ngày tại: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kkkkk</cp:lastModifiedBy>
  <cp:revision>43</cp:revision>
  <dcterms:created xsi:type="dcterms:W3CDTF">2021-06-02T02:35:09Z</dcterms:created>
  <dcterms:modified xsi:type="dcterms:W3CDTF">2021-08-01T06:45:14Z</dcterms:modified>
</cp:coreProperties>
</file>