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74" r:id="rId2"/>
    <p:sldId id="272" r:id="rId3"/>
    <p:sldId id="516" r:id="rId4"/>
    <p:sldId id="325" r:id="rId5"/>
    <p:sldId id="504" r:id="rId6"/>
    <p:sldId id="258" r:id="rId7"/>
    <p:sldId id="521" r:id="rId8"/>
    <p:sldId id="262" r:id="rId9"/>
    <p:sldId id="278" r:id="rId10"/>
    <p:sldId id="500" r:id="rId11"/>
    <p:sldId id="339" r:id="rId12"/>
    <p:sldId id="360" r:id="rId13"/>
    <p:sldId id="522" r:id="rId14"/>
    <p:sldId id="265" r:id="rId15"/>
    <p:sldId id="498" r:id="rId16"/>
    <p:sldId id="348" r:id="rId17"/>
    <p:sldId id="497" r:id="rId18"/>
    <p:sldId id="523" r:id="rId19"/>
    <p:sldId id="501" r:id="rId20"/>
    <p:sldId id="342" r:id="rId21"/>
    <p:sldId id="524" r:id="rId22"/>
    <p:sldId id="293" r:id="rId23"/>
    <p:sldId id="294" r:id="rId24"/>
    <p:sldId id="295" r:id="rId25"/>
    <p:sldId id="297" r:id="rId26"/>
    <p:sldId id="300" r:id="rId27"/>
    <p:sldId id="502" r:id="rId28"/>
    <p:sldId id="495" r:id="rId29"/>
    <p:sldId id="525" r:id="rId30"/>
    <p:sldId id="526" r:id="rId31"/>
    <p:sldId id="527" r:id="rId32"/>
    <p:sldId id="514" r:id="rId33"/>
    <p:sldId id="503" r:id="rId34"/>
    <p:sldId id="518" r:id="rId35"/>
    <p:sldId id="519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523"/>
    <a:srgbClr val="E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2" autoAdjust="0"/>
  </p:normalViewPr>
  <p:slideViewPr>
    <p:cSldViewPr snapToGrid="0">
      <p:cViewPr varScale="1">
        <p:scale>
          <a:sx n="81" d="100"/>
          <a:sy n="81" d="100"/>
        </p:scale>
        <p:origin x="6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3511E-C30C-4B97-9E13-1DFBFC3895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A3A1C5-8500-4E33-B9AE-89D767367C9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A4D8F-0312-4F32-9091-C97C5176A842}" type="parTrans" cxnId="{5F8EBC8A-E694-4D7D-BCFB-252C8FB356DD}">
      <dgm:prSet/>
      <dgm:spPr/>
      <dgm:t>
        <a:bodyPr/>
        <a:lstStyle/>
        <a:p>
          <a:endParaRPr lang="en-US"/>
        </a:p>
      </dgm:t>
    </dgm:pt>
    <dgm:pt modelId="{7E6B8C8A-1D35-468A-A870-E1201F5707E6}" type="sibTrans" cxnId="{5F8EBC8A-E694-4D7D-BCFB-252C8FB356DD}">
      <dgm:prSet/>
      <dgm:spPr/>
      <dgm:t>
        <a:bodyPr/>
        <a:lstStyle/>
        <a:p>
          <a:endParaRPr lang="en-US"/>
        </a:p>
      </dgm:t>
    </dgm:pt>
    <dgm:pt modelId="{DF1FB798-7B8F-4470-8BDA-B63E54489AF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085AB-7547-409F-B133-D68CA8BF197A}" type="parTrans" cxnId="{1F75F53F-F58B-424A-8299-89A1A81AD3BF}">
      <dgm:prSet/>
      <dgm:spPr/>
      <dgm:t>
        <a:bodyPr/>
        <a:lstStyle/>
        <a:p>
          <a:endParaRPr lang="en-US"/>
        </a:p>
      </dgm:t>
    </dgm:pt>
    <dgm:pt modelId="{0D53BA03-20A1-40D5-B5A5-4F91EA6E08BB}" type="sibTrans" cxnId="{1F75F53F-F58B-424A-8299-89A1A81AD3BF}">
      <dgm:prSet/>
      <dgm:spPr/>
      <dgm:t>
        <a:bodyPr/>
        <a:lstStyle/>
        <a:p>
          <a:endParaRPr lang="en-US"/>
        </a:p>
      </dgm:t>
    </dgm:pt>
    <dgm:pt modelId="{E4680A3C-1671-4482-9F3A-8DC903F610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601A-6A6C-4C19-AF0E-DD6C85468439}" type="parTrans" cxnId="{9956EAAA-83DB-4BC6-B324-785EFBA6A66E}">
      <dgm:prSet/>
      <dgm:spPr/>
      <dgm:t>
        <a:bodyPr/>
        <a:lstStyle/>
        <a:p>
          <a:endParaRPr lang="en-US"/>
        </a:p>
      </dgm:t>
    </dgm:pt>
    <dgm:pt modelId="{1A380D2A-9EB6-4F04-A257-210D9988D89B}" type="sibTrans" cxnId="{9956EAAA-83DB-4BC6-B324-785EFBA6A66E}">
      <dgm:prSet/>
      <dgm:spPr/>
      <dgm:t>
        <a:bodyPr/>
        <a:lstStyle/>
        <a:p>
          <a:endParaRPr lang="en-US"/>
        </a:p>
      </dgm:t>
    </dgm:pt>
    <dgm:pt modelId="{8E5935BB-5CB8-4D9C-8D14-A85499020A23}" type="pres">
      <dgm:prSet presAssocID="{7C43511E-C30C-4B97-9E13-1DFBFC3895DB}" presName="linearFlow" presStyleCnt="0">
        <dgm:presLayoutVars>
          <dgm:dir/>
          <dgm:resizeHandles val="exact"/>
        </dgm:presLayoutVars>
      </dgm:prSet>
      <dgm:spPr/>
    </dgm:pt>
    <dgm:pt modelId="{D9783770-6710-4B63-AD00-D1EC260F8F59}" type="pres">
      <dgm:prSet presAssocID="{67A3A1C5-8500-4E33-B9AE-89D767367C9D}" presName="composite" presStyleCnt="0"/>
      <dgm:spPr/>
    </dgm:pt>
    <dgm:pt modelId="{80607D18-2341-47F4-A545-DA40FFCFEBF8}" type="pres">
      <dgm:prSet presAssocID="{67A3A1C5-8500-4E33-B9AE-89D767367C9D}" presName="imgShp" presStyleLbl="fgImgPlace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A6E751E1-57C0-45CA-8A1C-9C39D6C663CA}" type="pres">
      <dgm:prSet presAssocID="{67A3A1C5-8500-4E33-B9AE-89D767367C9D}" presName="txShp" presStyleLbl="node1" presStyleIdx="0" presStyleCnt="3" custLinFactNeighborX="612">
        <dgm:presLayoutVars>
          <dgm:bulletEnabled val="1"/>
        </dgm:presLayoutVars>
      </dgm:prSet>
      <dgm:spPr/>
    </dgm:pt>
    <dgm:pt modelId="{772910D4-D15C-4311-B56A-59F350ECA488}" type="pres">
      <dgm:prSet presAssocID="{7E6B8C8A-1D35-468A-A870-E1201F5707E6}" presName="spacing" presStyleCnt="0"/>
      <dgm:spPr/>
    </dgm:pt>
    <dgm:pt modelId="{CE63327D-24A1-435F-B90A-2B1B59405CD3}" type="pres">
      <dgm:prSet presAssocID="{DF1FB798-7B8F-4470-8BDA-B63E54489AF8}" presName="composite" presStyleCnt="0"/>
      <dgm:spPr/>
    </dgm:pt>
    <dgm:pt modelId="{DEF3D9DE-7C77-4D31-B084-1010BD29381E}" type="pres">
      <dgm:prSet presAssocID="{DF1FB798-7B8F-4470-8BDA-B63E54489AF8}" presName="imgShp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59185F4-DDD2-4526-B60B-6A7D8407EB03}" type="pres">
      <dgm:prSet presAssocID="{DF1FB798-7B8F-4470-8BDA-B63E54489AF8}" presName="txShp" presStyleLbl="node1" presStyleIdx="1" presStyleCnt="3">
        <dgm:presLayoutVars>
          <dgm:bulletEnabled val="1"/>
        </dgm:presLayoutVars>
      </dgm:prSet>
      <dgm:spPr/>
    </dgm:pt>
    <dgm:pt modelId="{5C165774-3802-4B89-B044-888B92BBC654}" type="pres">
      <dgm:prSet presAssocID="{0D53BA03-20A1-40D5-B5A5-4F91EA6E08BB}" presName="spacing" presStyleCnt="0"/>
      <dgm:spPr/>
    </dgm:pt>
    <dgm:pt modelId="{53EDA839-B1BF-451B-B694-528470C4F516}" type="pres">
      <dgm:prSet presAssocID="{E4680A3C-1671-4482-9F3A-8DC903F6109C}" presName="composite" presStyleCnt="0"/>
      <dgm:spPr/>
    </dgm:pt>
    <dgm:pt modelId="{7B438C21-EDAB-4C93-8688-7450B16DEB4E}" type="pres">
      <dgm:prSet presAssocID="{E4680A3C-1671-4482-9F3A-8DC903F6109C}" presName="imgShp" presStyleLbl="fgImgPlace1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DDCA5F61-F75C-4276-A10E-625BEA8E03A0}" type="pres">
      <dgm:prSet presAssocID="{E4680A3C-1671-4482-9F3A-8DC903F6109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115507-FB95-4BCB-8BBC-1864B4FF6AC0}" type="presOf" srcId="{67A3A1C5-8500-4E33-B9AE-89D767367C9D}" destId="{A6E751E1-57C0-45CA-8A1C-9C39D6C663CA}" srcOrd="0" destOrd="0" presId="urn:microsoft.com/office/officeart/2005/8/layout/vList3"/>
    <dgm:cxn modelId="{CF480726-6B7B-4FA5-9699-D17118283AF9}" type="presOf" srcId="{7C43511E-C30C-4B97-9E13-1DFBFC3895DB}" destId="{8E5935BB-5CB8-4D9C-8D14-A85499020A23}" srcOrd="0" destOrd="0" presId="urn:microsoft.com/office/officeart/2005/8/layout/vList3"/>
    <dgm:cxn modelId="{1F75F53F-F58B-424A-8299-89A1A81AD3BF}" srcId="{7C43511E-C30C-4B97-9E13-1DFBFC3895DB}" destId="{DF1FB798-7B8F-4470-8BDA-B63E54489AF8}" srcOrd="1" destOrd="0" parTransId="{88B085AB-7547-409F-B133-D68CA8BF197A}" sibTransId="{0D53BA03-20A1-40D5-B5A5-4F91EA6E08BB}"/>
    <dgm:cxn modelId="{5F8EBC8A-E694-4D7D-BCFB-252C8FB356DD}" srcId="{7C43511E-C30C-4B97-9E13-1DFBFC3895DB}" destId="{67A3A1C5-8500-4E33-B9AE-89D767367C9D}" srcOrd="0" destOrd="0" parTransId="{5D8A4D8F-0312-4F32-9091-C97C5176A842}" sibTransId="{7E6B8C8A-1D35-468A-A870-E1201F5707E6}"/>
    <dgm:cxn modelId="{F9EA0B97-6D46-4854-94A2-C6A48C873268}" type="presOf" srcId="{DF1FB798-7B8F-4470-8BDA-B63E54489AF8}" destId="{059185F4-DDD2-4526-B60B-6A7D8407EB03}" srcOrd="0" destOrd="0" presId="urn:microsoft.com/office/officeart/2005/8/layout/vList3"/>
    <dgm:cxn modelId="{A25E15A4-8165-499C-863A-4859EFDFE71C}" type="presOf" srcId="{E4680A3C-1671-4482-9F3A-8DC903F6109C}" destId="{DDCA5F61-F75C-4276-A10E-625BEA8E03A0}" srcOrd="0" destOrd="0" presId="urn:microsoft.com/office/officeart/2005/8/layout/vList3"/>
    <dgm:cxn modelId="{9956EAAA-83DB-4BC6-B324-785EFBA6A66E}" srcId="{7C43511E-C30C-4B97-9E13-1DFBFC3895DB}" destId="{E4680A3C-1671-4482-9F3A-8DC903F6109C}" srcOrd="2" destOrd="0" parTransId="{7662601A-6A6C-4C19-AF0E-DD6C85468439}" sibTransId="{1A380D2A-9EB6-4F04-A257-210D9988D89B}"/>
    <dgm:cxn modelId="{4511F9FA-1889-46B9-BF74-454E1AD5536E}" type="presParOf" srcId="{8E5935BB-5CB8-4D9C-8D14-A85499020A23}" destId="{D9783770-6710-4B63-AD00-D1EC260F8F59}" srcOrd="0" destOrd="0" presId="urn:microsoft.com/office/officeart/2005/8/layout/vList3"/>
    <dgm:cxn modelId="{EC2B3DBF-613B-42A3-B727-7B1066790022}" type="presParOf" srcId="{D9783770-6710-4B63-AD00-D1EC260F8F59}" destId="{80607D18-2341-47F4-A545-DA40FFCFEBF8}" srcOrd="0" destOrd="0" presId="urn:microsoft.com/office/officeart/2005/8/layout/vList3"/>
    <dgm:cxn modelId="{DB0B77B9-363D-40F8-A610-9F648946DEE9}" type="presParOf" srcId="{D9783770-6710-4B63-AD00-D1EC260F8F59}" destId="{A6E751E1-57C0-45CA-8A1C-9C39D6C663CA}" srcOrd="1" destOrd="0" presId="urn:microsoft.com/office/officeart/2005/8/layout/vList3"/>
    <dgm:cxn modelId="{80F70774-0328-49A6-9DD7-58D20EDF5A66}" type="presParOf" srcId="{8E5935BB-5CB8-4D9C-8D14-A85499020A23}" destId="{772910D4-D15C-4311-B56A-59F350ECA488}" srcOrd="1" destOrd="0" presId="urn:microsoft.com/office/officeart/2005/8/layout/vList3"/>
    <dgm:cxn modelId="{D1277967-06B7-4AD7-B793-378A266F5256}" type="presParOf" srcId="{8E5935BB-5CB8-4D9C-8D14-A85499020A23}" destId="{CE63327D-24A1-435F-B90A-2B1B59405CD3}" srcOrd="2" destOrd="0" presId="urn:microsoft.com/office/officeart/2005/8/layout/vList3"/>
    <dgm:cxn modelId="{FD61898A-FD9F-49CD-9D55-2FD02673ADCD}" type="presParOf" srcId="{CE63327D-24A1-435F-B90A-2B1B59405CD3}" destId="{DEF3D9DE-7C77-4D31-B084-1010BD29381E}" srcOrd="0" destOrd="0" presId="urn:microsoft.com/office/officeart/2005/8/layout/vList3"/>
    <dgm:cxn modelId="{69AD782C-1A4D-4FD8-830B-C789AE543208}" type="presParOf" srcId="{CE63327D-24A1-435F-B90A-2B1B59405CD3}" destId="{059185F4-DDD2-4526-B60B-6A7D8407EB03}" srcOrd="1" destOrd="0" presId="urn:microsoft.com/office/officeart/2005/8/layout/vList3"/>
    <dgm:cxn modelId="{78B6A76A-007C-418B-AAA5-A889A280AA85}" type="presParOf" srcId="{8E5935BB-5CB8-4D9C-8D14-A85499020A23}" destId="{5C165774-3802-4B89-B044-888B92BBC654}" srcOrd="3" destOrd="0" presId="urn:microsoft.com/office/officeart/2005/8/layout/vList3"/>
    <dgm:cxn modelId="{393A6DE6-C75C-4690-B037-9C7B9C0DD67B}" type="presParOf" srcId="{8E5935BB-5CB8-4D9C-8D14-A85499020A23}" destId="{53EDA839-B1BF-451B-B694-528470C4F516}" srcOrd="4" destOrd="0" presId="urn:microsoft.com/office/officeart/2005/8/layout/vList3"/>
    <dgm:cxn modelId="{C68BB290-B2EB-46DF-8D49-782F331074F7}" type="presParOf" srcId="{53EDA839-B1BF-451B-B694-528470C4F516}" destId="{7B438C21-EDAB-4C93-8688-7450B16DEB4E}" srcOrd="0" destOrd="0" presId="urn:microsoft.com/office/officeart/2005/8/layout/vList3"/>
    <dgm:cxn modelId="{E79D6F1E-3E86-4D59-ACB6-E97581B2F327}" type="presParOf" srcId="{53EDA839-B1BF-451B-B694-528470C4F516}" destId="{DDCA5F61-F75C-4276-A10E-625BEA8E03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751E1-57C0-45CA-8A1C-9C39D6C663CA}">
      <dsp:nvSpPr>
        <dsp:cNvPr id="0" name=""/>
        <dsp:cNvSpPr/>
      </dsp:nvSpPr>
      <dsp:spPr>
        <a:xfrm rot="10800000">
          <a:off x="1654630" y="2133"/>
          <a:ext cx="5410082" cy="103532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13461" y="2133"/>
        <a:ext cx="5151251" cy="1035324"/>
      </dsp:txXfrm>
    </dsp:sp>
    <dsp:sp modelId="{80607D18-2341-47F4-A545-DA40FFCFEBF8}">
      <dsp:nvSpPr>
        <dsp:cNvPr id="0" name=""/>
        <dsp:cNvSpPr/>
      </dsp:nvSpPr>
      <dsp:spPr>
        <a:xfrm>
          <a:off x="1103858" y="2133"/>
          <a:ext cx="1035324" cy="103532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85F4-DDD2-4526-B60B-6A7D8407EB03}">
      <dsp:nvSpPr>
        <dsp:cNvPr id="0" name=""/>
        <dsp:cNvSpPr/>
      </dsp:nvSpPr>
      <dsp:spPr>
        <a:xfrm rot="10800000">
          <a:off x="1621521" y="1346510"/>
          <a:ext cx="5410082" cy="103532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1346510"/>
        <a:ext cx="5151251" cy="1035324"/>
      </dsp:txXfrm>
    </dsp:sp>
    <dsp:sp modelId="{DEF3D9DE-7C77-4D31-B084-1010BD29381E}">
      <dsp:nvSpPr>
        <dsp:cNvPr id="0" name=""/>
        <dsp:cNvSpPr/>
      </dsp:nvSpPr>
      <dsp:spPr>
        <a:xfrm>
          <a:off x="1103858" y="1346510"/>
          <a:ext cx="1035324" cy="10353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A5F61-F75C-4276-A10E-625BEA8E03A0}">
      <dsp:nvSpPr>
        <dsp:cNvPr id="0" name=""/>
        <dsp:cNvSpPr/>
      </dsp:nvSpPr>
      <dsp:spPr>
        <a:xfrm rot="10800000">
          <a:off x="1621521" y="2690887"/>
          <a:ext cx="5410082" cy="103532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2690887"/>
        <a:ext cx="5151251" cy="1035324"/>
      </dsp:txXfrm>
    </dsp:sp>
    <dsp:sp modelId="{7B438C21-EDAB-4C93-8688-7450B16DEB4E}">
      <dsp:nvSpPr>
        <dsp:cNvPr id="0" name=""/>
        <dsp:cNvSpPr/>
      </dsp:nvSpPr>
      <dsp:spPr>
        <a:xfrm>
          <a:off x="1103858" y="2690887"/>
          <a:ext cx="1035324" cy="10353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FA1F-C298-4EA4-9DC3-BE8B78599B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2E09-1C0F-4608-8760-C4F13EFA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6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8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6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5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4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4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35A59F37-E92E-43FE-82E6-517CD5525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DCCD75D2-FD68-4520-9369-F10638D69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F2F8A9C8-9D6F-47F3-9B8E-C2BDF31C8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C8EEA-119A-4FE3-A4AC-4C09054FD295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45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1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2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5085-F695-4B48-881B-73B74991924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41FFAB77-604F-41DD-AF2E-60C754B1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999" y="1442651"/>
            <a:ext cx="8757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3600" b="1" dirty="0" err="1">
                <a:latin typeface="Arial" panose="020B0604020202020204" pitchFamily="34" charset="0"/>
              </a:rPr>
              <a:t>Thứ</a:t>
            </a:r>
            <a:r>
              <a:rPr lang="vi-VN" altLang="en-US" sz="3600" b="1" dirty="0">
                <a:latin typeface="Arial" panose="020B0604020202020204" pitchFamily="34" charset="0"/>
              </a:rPr>
              <a:t> năm </a:t>
            </a:r>
            <a:r>
              <a:rPr lang="en-SG" altLang="en-US" sz="3600" b="1" dirty="0" err="1">
                <a:latin typeface="Arial" panose="020B0604020202020204" pitchFamily="34" charset="0"/>
              </a:rPr>
              <a:t>ngày</a:t>
            </a:r>
            <a:r>
              <a:rPr lang="en-SG" altLang="en-US" sz="3600" b="1" dirty="0">
                <a:latin typeface="Arial" panose="020B0604020202020204" pitchFamily="34" charset="0"/>
              </a:rPr>
              <a:t> </a:t>
            </a:r>
            <a:r>
              <a:rPr lang="vi-VN" altLang="en-US" sz="3600" b="1" dirty="0">
                <a:latin typeface="Arial" panose="020B0604020202020204" pitchFamily="34" charset="0"/>
              </a:rPr>
              <a:t>03</a:t>
            </a:r>
            <a:r>
              <a:rPr lang="en-SG" altLang="en-US" sz="3600" b="1" dirty="0">
                <a:latin typeface="Arial" panose="020B0604020202020204" pitchFamily="34" charset="0"/>
              </a:rPr>
              <a:t> </a:t>
            </a:r>
            <a:r>
              <a:rPr lang="en-SG" altLang="en-US" sz="3600" b="1" dirty="0" err="1">
                <a:latin typeface="Arial" panose="020B0604020202020204" pitchFamily="34" charset="0"/>
              </a:rPr>
              <a:t>tháng</a:t>
            </a:r>
            <a:r>
              <a:rPr lang="en-SG" altLang="en-US" sz="3600" b="1" dirty="0">
                <a:latin typeface="Arial" panose="020B0604020202020204" pitchFamily="34" charset="0"/>
              </a:rPr>
              <a:t> </a:t>
            </a:r>
            <a:r>
              <a:rPr lang="vi-VN" altLang="en-US" sz="3600" b="1" dirty="0">
                <a:latin typeface="Arial" panose="020B0604020202020204" pitchFamily="34" charset="0"/>
              </a:rPr>
              <a:t>03</a:t>
            </a:r>
            <a:r>
              <a:rPr lang="en-SG" altLang="en-US" sz="3600" b="1" dirty="0">
                <a:latin typeface="Arial" panose="020B0604020202020204" pitchFamily="34" charset="0"/>
              </a:rPr>
              <a:t> </a:t>
            </a:r>
            <a:r>
              <a:rPr lang="en-SG" altLang="en-US" sz="3600" b="1" dirty="0" err="1">
                <a:latin typeface="Arial" panose="020B0604020202020204" pitchFamily="34" charset="0"/>
              </a:rPr>
              <a:t>năm</a:t>
            </a:r>
            <a:r>
              <a:rPr lang="vi-VN" altLang="en-US" sz="3600" b="1" dirty="0">
                <a:latin typeface="Arial" panose="020B0604020202020204" pitchFamily="34" charset="0"/>
              </a:rPr>
              <a:t> </a:t>
            </a:r>
            <a:r>
              <a:rPr lang="en-SG" altLang="en-US" sz="3600" b="1" dirty="0">
                <a:latin typeface="Arial" panose="020B06040202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45F62-C8D1-4D0F-950B-EA587B92EC73}"/>
              </a:ext>
            </a:extLst>
          </p:cNvPr>
          <p:cNvSpPr txBox="1"/>
          <p:nvPr/>
        </p:nvSpPr>
        <p:spPr>
          <a:xfrm>
            <a:off x="2205999" y="2454415"/>
            <a:ext cx="75501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4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Tự</a:t>
            </a:r>
            <a:r>
              <a:rPr lang="en-SG" altLang="en-US" sz="4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nhiên</a:t>
            </a:r>
            <a:r>
              <a:rPr lang="en-SG" altLang="en-US" sz="4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và</a:t>
            </a:r>
            <a:r>
              <a:rPr lang="en-SG" altLang="en-US" sz="4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xã</a:t>
            </a:r>
            <a:r>
              <a:rPr lang="en-SG" altLang="en-US" sz="4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SG" altLang="en-US" sz="4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hội</a:t>
            </a:r>
            <a:endParaRPr lang="en-SG" altLang="en-US" sz="4800" b="1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vi-VN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4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endParaRPr lang="en-SG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TheWhistlersSong-SteveBarakatt-2799957 (mp3cut.net)">
            <a:hlinkClick r:id="" action="ppaction://media"/>
            <a:extLst>
              <a:ext uri="{FF2B5EF4-FFF2-40B4-BE49-F238E27FC236}">
                <a16:creationId xmlns:a16="http://schemas.microsoft.com/office/drawing/2014/main" id="{88CADF5D-65EB-452D-BA63-EC0FF40D93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939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9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>
            <a:extLst>
              <a:ext uri="{FF2B5EF4-FFF2-40B4-BE49-F238E27FC236}">
                <a16:creationId xmlns:a16="http://schemas.microsoft.com/office/drawing/2014/main" id="{09FB1795-B513-4486-9204-41B76A9B7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ABAE1D0E-06D7-4973-8ED2-D58833A408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>
            <a:off x="7506269" y="5117910"/>
            <a:ext cx="1937982" cy="65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7124" y="2854656"/>
            <a:ext cx="2271216" cy="291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03260" y="2322394"/>
            <a:ext cx="1599063" cy="345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9307" y="4790363"/>
            <a:ext cx="1280615" cy="98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53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3CC01B-2491-4269-8AAF-FB5E39F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40" y="1096216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F73639F-BF2E-443E-A4E2-762FF61368E0}"/>
              </a:ext>
            </a:extLst>
          </p:cNvPr>
          <p:cNvSpPr/>
          <p:nvPr/>
        </p:nvSpPr>
        <p:spPr>
          <a:xfrm>
            <a:off x="8901407" y="5230868"/>
            <a:ext cx="2807117" cy="1341751"/>
          </a:xfrm>
          <a:prstGeom prst="wedgeEllipseCallout">
            <a:avLst>
              <a:gd name="adj1" fmla="val -96914"/>
              <a:gd name="adj2" fmla="val -10586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FB479E-12AA-49EF-920C-93E219CF505F}"/>
              </a:ext>
            </a:extLst>
          </p:cNvPr>
          <p:cNvSpPr/>
          <p:nvPr/>
        </p:nvSpPr>
        <p:spPr>
          <a:xfrm>
            <a:off x="9227227" y="285380"/>
            <a:ext cx="2807117" cy="1341751"/>
          </a:xfrm>
          <a:prstGeom prst="wedgeEllipseCallout">
            <a:avLst>
              <a:gd name="adj1" fmla="val -151498"/>
              <a:gd name="adj2" fmla="val 1581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4A3ECD9-72E3-4883-B195-43BFFDB01DF6}"/>
              </a:ext>
            </a:extLst>
          </p:cNvPr>
          <p:cNvSpPr/>
          <p:nvPr/>
        </p:nvSpPr>
        <p:spPr>
          <a:xfrm>
            <a:off x="372820" y="180277"/>
            <a:ext cx="2807117" cy="1341751"/>
          </a:xfrm>
          <a:prstGeom prst="wedgeEllipseCallout">
            <a:avLst>
              <a:gd name="adj1" fmla="val 118663"/>
              <a:gd name="adj2" fmla="val 69981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D636FEF-A836-4AD2-87DC-CB79098A70FB}"/>
              </a:ext>
            </a:extLst>
          </p:cNvPr>
          <p:cNvSpPr/>
          <p:nvPr/>
        </p:nvSpPr>
        <p:spPr>
          <a:xfrm>
            <a:off x="399523" y="5230868"/>
            <a:ext cx="2807117" cy="1341751"/>
          </a:xfrm>
          <a:prstGeom prst="wedgeEllipseCallout">
            <a:avLst>
              <a:gd name="adj1" fmla="val 126109"/>
              <a:gd name="adj2" fmla="val -2152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86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untitled-1">
            <a:extLst>
              <a:ext uri="{FF2B5EF4-FFF2-40B4-BE49-F238E27FC236}">
                <a16:creationId xmlns:a16="http://schemas.microsoft.com/office/drawing/2014/main" id="{4BC6F852-16F3-454F-BCCB-F70AD26D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8359" y="675289"/>
            <a:ext cx="6324600" cy="5181600"/>
          </a:xfrm>
          <a:prstGeom prst="rect">
            <a:avLst/>
          </a:prstGeom>
          <a:noFill/>
        </p:spPr>
      </p:pic>
      <p:sp>
        <p:nvSpPr>
          <p:cNvPr id="4" name="AutoShape 44">
            <a:extLst>
              <a:ext uri="{FF2B5EF4-FFF2-40B4-BE49-F238E27FC236}">
                <a16:creationId xmlns:a16="http://schemas.microsoft.com/office/drawing/2014/main" id="{69D4B28D-B83A-4164-8388-DD845A94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579" y="5420711"/>
            <a:ext cx="2667000" cy="762000"/>
          </a:xfrm>
          <a:prstGeom prst="wedgeRoundRectCallout">
            <a:avLst>
              <a:gd name="adj1" fmla="val -77657"/>
              <a:gd name="adj2" fmla="val -261667"/>
              <a:gd name="adj3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5">
            <a:extLst>
              <a:ext uri="{FF2B5EF4-FFF2-40B4-BE49-F238E27FC236}">
                <a16:creationId xmlns:a16="http://schemas.microsoft.com/office/drawing/2014/main" id="{4946B3F3-B84B-4AE0-BA8E-59B59082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59" y="1208689"/>
            <a:ext cx="2743200" cy="914400"/>
          </a:xfrm>
          <a:prstGeom prst="wedgeEllipseCallout">
            <a:avLst>
              <a:gd name="adj1" fmla="val -100926"/>
              <a:gd name="adj2" fmla="val 1621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F1FDA196-6751-4E61-BA6B-C8745F14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27" y="1805150"/>
            <a:ext cx="2514600" cy="819808"/>
          </a:xfrm>
          <a:prstGeom prst="wedgeRoundRectCallout">
            <a:avLst>
              <a:gd name="adj1" fmla="val 122548"/>
              <a:gd name="adj2" fmla="val 2041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9">
            <a:extLst>
              <a:ext uri="{FF2B5EF4-FFF2-40B4-BE49-F238E27FC236}">
                <a16:creationId xmlns:a16="http://schemas.microsoft.com/office/drawing/2014/main" id="{D6B5FE60-DA89-4C3E-8D2C-D08DE7D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752" y="4868916"/>
            <a:ext cx="2819400" cy="914400"/>
          </a:xfrm>
          <a:prstGeom prst="wedgeEllipseCallout">
            <a:avLst>
              <a:gd name="adj1" fmla="val 108139"/>
              <a:gd name="adj2" fmla="val -122051"/>
            </a:avLst>
          </a:prstGeom>
          <a:solidFill>
            <a:srgbClr val="00FF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7104" y="-791570"/>
            <a:ext cx="13251976" cy="857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1633182" y="1217293"/>
            <a:ext cx="8930185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5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C118B-B5BE-48C2-9EFB-F9C53156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F43A9-8F93-456C-A3F1-EA331177005B}"/>
              </a:ext>
            </a:extLst>
          </p:cNvPr>
          <p:cNvSpPr txBox="1"/>
          <p:nvPr/>
        </p:nvSpPr>
        <p:spPr>
          <a:xfrm>
            <a:off x="2547257" y="2910239"/>
            <a:ext cx="739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5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2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02E2780-6F09-4287-8323-159612665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90176" r="43869" b="204"/>
          <a:stretch/>
        </p:blipFill>
        <p:spPr bwMode="auto">
          <a:xfrm>
            <a:off x="3643183" y="735724"/>
            <a:ext cx="1324303" cy="5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7D4053B5-5419-4C02-93A9-AAAFD3C8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9" r="93467" b="44827"/>
          <a:stretch/>
        </p:blipFill>
        <p:spPr bwMode="auto">
          <a:xfrm>
            <a:off x="8362428" y="624991"/>
            <a:ext cx="866754" cy="11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628B35F8-DEFF-4AEA-8CFC-8847E1C5B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2900" r="83052" b="61718"/>
          <a:stretch/>
        </p:blipFill>
        <p:spPr bwMode="auto">
          <a:xfrm>
            <a:off x="9276055" y="2318436"/>
            <a:ext cx="630622" cy="1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A991A3-0DCD-4030-918F-FD8C5B25E9A8}"/>
              </a:ext>
            </a:extLst>
          </p:cNvPr>
          <p:cNvSpPr/>
          <p:nvPr/>
        </p:nvSpPr>
        <p:spPr>
          <a:xfrm>
            <a:off x="6109027" y="3199398"/>
            <a:ext cx="1282261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E1F71-31FA-47D6-AC1F-3B7DE12D469F}"/>
              </a:ext>
            </a:extLst>
          </p:cNvPr>
          <p:cNvGrpSpPr/>
          <p:nvPr/>
        </p:nvGrpSpPr>
        <p:grpSpPr>
          <a:xfrm>
            <a:off x="1711476" y="1803775"/>
            <a:ext cx="2228566" cy="2407503"/>
            <a:chOff x="5121413" y="1864707"/>
            <a:chExt cx="3106246" cy="30383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79DC75-8BB5-4A42-8B7B-62E6F21C881E}"/>
                </a:ext>
              </a:extLst>
            </p:cNvPr>
            <p:cNvGrpSpPr/>
            <p:nvPr/>
          </p:nvGrpSpPr>
          <p:grpSpPr>
            <a:xfrm>
              <a:off x="5121413" y="1864707"/>
              <a:ext cx="3002671" cy="3038369"/>
              <a:chOff x="5121413" y="1864707"/>
              <a:chExt cx="3002671" cy="3038369"/>
            </a:xfrm>
          </p:grpSpPr>
          <p:pic>
            <p:nvPicPr>
              <p:cNvPr id="10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411FEBAF-6BAB-4E86-99AB-21387D4B1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10" t="51605" r="4037"/>
              <a:stretch/>
            </p:blipFill>
            <p:spPr bwMode="auto">
              <a:xfrm>
                <a:off x="5526501" y="2087529"/>
                <a:ext cx="2596055" cy="2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33560D-2861-49F1-A0B4-6B743A59773E}"/>
                  </a:ext>
                </a:extLst>
              </p:cNvPr>
              <p:cNvSpPr/>
              <p:nvPr/>
            </p:nvSpPr>
            <p:spPr>
              <a:xfrm rot="19022258">
                <a:off x="7180095" y="3419648"/>
                <a:ext cx="943989" cy="3182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7B09304-DD01-4FC6-9608-4ED682DFCDDF}"/>
                  </a:ext>
                </a:extLst>
              </p:cNvPr>
              <p:cNvSpPr/>
              <p:nvPr/>
            </p:nvSpPr>
            <p:spPr>
              <a:xfrm>
                <a:off x="5121413" y="4414345"/>
                <a:ext cx="1282261" cy="4887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783E12-1DC2-424A-8E8A-7AA4C57BBC8F}"/>
                  </a:ext>
                </a:extLst>
              </p:cNvPr>
              <p:cNvSpPr/>
              <p:nvPr/>
            </p:nvSpPr>
            <p:spPr>
              <a:xfrm>
                <a:off x="7198240" y="1864707"/>
                <a:ext cx="390229" cy="6157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B84F8-19AA-4971-A359-531BB29F12FC}"/>
                </a:ext>
              </a:extLst>
            </p:cNvPr>
            <p:cNvSpPr/>
            <p:nvPr/>
          </p:nvSpPr>
          <p:spPr>
            <a:xfrm>
              <a:off x="6892846" y="3865868"/>
              <a:ext cx="1334813" cy="5064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AE818-7895-4976-A5A7-FE79AA2E14B9}"/>
              </a:ext>
            </a:extLst>
          </p:cNvPr>
          <p:cNvGrpSpPr/>
          <p:nvPr/>
        </p:nvGrpSpPr>
        <p:grpSpPr>
          <a:xfrm>
            <a:off x="5668411" y="23128"/>
            <a:ext cx="1664788" cy="1957364"/>
            <a:chOff x="2152682" y="3821314"/>
            <a:chExt cx="1998907" cy="2159072"/>
          </a:xfrm>
        </p:grpSpPr>
        <p:pic>
          <p:nvPicPr>
            <p:cNvPr id="4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BB7F090B-3D51-48E5-82E5-AAD946CD1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51" r="75242" b="15785"/>
            <a:stretch/>
          </p:blipFill>
          <p:spPr bwMode="auto">
            <a:xfrm>
              <a:off x="2152682" y="3920362"/>
              <a:ext cx="1998907" cy="140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E17E1E-4224-4E28-8A43-2A0EB95C1A9F}"/>
                </a:ext>
              </a:extLst>
            </p:cNvPr>
            <p:cNvSpPr/>
            <p:nvPr/>
          </p:nvSpPr>
          <p:spPr>
            <a:xfrm>
              <a:off x="2215779" y="3821314"/>
              <a:ext cx="630622" cy="904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3D6A8BC-6731-49D6-B12B-5DA21C3F5F4D}"/>
                </a:ext>
              </a:extLst>
            </p:cNvPr>
            <p:cNvSpPr/>
            <p:nvPr/>
          </p:nvSpPr>
          <p:spPr>
            <a:xfrm>
              <a:off x="3787102" y="5433628"/>
              <a:ext cx="364485" cy="546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152DE-F0CD-4FDA-8EA3-ED5F94BF72E7}"/>
              </a:ext>
            </a:extLst>
          </p:cNvPr>
          <p:cNvGrpSpPr/>
          <p:nvPr/>
        </p:nvGrpSpPr>
        <p:grpSpPr>
          <a:xfrm>
            <a:off x="3345891" y="4259398"/>
            <a:ext cx="1973898" cy="2050544"/>
            <a:chOff x="8049469" y="1553988"/>
            <a:chExt cx="2184911" cy="23332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5CA942-7914-43A0-92EC-DC2510CF91E4}"/>
                </a:ext>
              </a:extLst>
            </p:cNvPr>
            <p:cNvGrpSpPr/>
            <p:nvPr/>
          </p:nvGrpSpPr>
          <p:grpSpPr>
            <a:xfrm>
              <a:off x="8049469" y="1553988"/>
              <a:ext cx="2135540" cy="2333297"/>
              <a:chOff x="8017453" y="1587062"/>
              <a:chExt cx="2135540" cy="2333297"/>
            </a:xfrm>
          </p:grpSpPr>
          <p:pic>
            <p:nvPicPr>
              <p:cNvPr id="9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9034FEF-D9CA-4B29-8AA5-E5DE9CEAA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43" t="19944" r="911" b="41883"/>
              <a:stretch/>
            </p:blipFill>
            <p:spPr bwMode="auto">
              <a:xfrm>
                <a:off x="8227659" y="1587062"/>
                <a:ext cx="1925334" cy="222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492963-AFA7-4856-91F5-DF8BF3CFFC90}"/>
                  </a:ext>
                </a:extLst>
              </p:cNvPr>
              <p:cNvSpPr/>
              <p:nvPr/>
            </p:nvSpPr>
            <p:spPr>
              <a:xfrm>
                <a:off x="8017453" y="2753713"/>
                <a:ext cx="527457" cy="451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105D88-AC83-428C-BDAC-C796737FCF93}"/>
                  </a:ext>
                </a:extLst>
              </p:cNvPr>
              <p:cNvSpPr/>
              <p:nvPr/>
            </p:nvSpPr>
            <p:spPr>
              <a:xfrm>
                <a:off x="8135007" y="3429000"/>
                <a:ext cx="746234" cy="4913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FBF738-A284-4280-9B8A-5D455C15FB51}"/>
                </a:ext>
              </a:extLst>
            </p:cNvPr>
            <p:cNvSpPr/>
            <p:nvPr/>
          </p:nvSpPr>
          <p:spPr>
            <a:xfrm rot="20661715">
              <a:off x="9830876" y="2490676"/>
              <a:ext cx="403504" cy="8745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A7ABD-7D39-4DB1-A801-61567D5990B7}"/>
              </a:ext>
            </a:extLst>
          </p:cNvPr>
          <p:cNvGrpSpPr/>
          <p:nvPr/>
        </p:nvGrpSpPr>
        <p:grpSpPr>
          <a:xfrm>
            <a:off x="8272652" y="4038359"/>
            <a:ext cx="630622" cy="1769948"/>
            <a:chOff x="4508937" y="292185"/>
            <a:chExt cx="630622" cy="1769948"/>
          </a:xfrm>
        </p:grpSpPr>
        <p:pic>
          <p:nvPicPr>
            <p:cNvPr id="7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6E134F75-C08F-4B9C-BA3D-9A87C2F4D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r="57408" b="69577"/>
            <a:stretch/>
          </p:blipFill>
          <p:spPr bwMode="auto">
            <a:xfrm>
              <a:off x="4508937" y="292185"/>
              <a:ext cx="630622" cy="176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0BDBD6A-F7FB-4590-B67E-C796DD584CFE}"/>
                </a:ext>
              </a:extLst>
            </p:cNvPr>
            <p:cNvSpPr/>
            <p:nvPr/>
          </p:nvSpPr>
          <p:spPr>
            <a:xfrm>
              <a:off x="4960883" y="1040524"/>
              <a:ext cx="178676" cy="336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5D6EF6F4-2543-44E1-8CD1-6624C55C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0345022">
            <a:off x="7284137" y="53734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F74FE8F0-EA54-483B-8F36-8E1598FD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945715">
            <a:off x="4785989" y="202577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40975ACB-EA6F-4234-BAF0-F3B905581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5104110">
            <a:off x="8851168" y="14621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B8EED18-897A-4F33-896D-A36660527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3344538">
            <a:off x="4775752" y="5441810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A8C24B88-890B-4C35-BC80-C9804424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8586656">
            <a:off x="8704570" y="384016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C709090-7A16-439A-ABB6-3BD1E8487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5619561">
            <a:off x="2608019" y="4170209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C606A508-5989-422F-9906-A91CD1E27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0046549">
            <a:off x="2864101" y="1296841"/>
            <a:ext cx="1135117" cy="7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EE701B-DA2A-4134-93EE-CD2B2930A48A}"/>
              </a:ext>
            </a:extLst>
          </p:cNvPr>
          <p:cNvGrpSpPr/>
          <p:nvPr/>
        </p:nvGrpSpPr>
        <p:grpSpPr>
          <a:xfrm>
            <a:off x="6021320" y="4767996"/>
            <a:ext cx="1621452" cy="1951709"/>
            <a:chOff x="6405931" y="126697"/>
            <a:chExt cx="2253882" cy="21590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1FBFD5-D05B-4B10-9023-0734BAEB4CFF}"/>
                </a:ext>
              </a:extLst>
            </p:cNvPr>
            <p:cNvGrpSpPr/>
            <p:nvPr/>
          </p:nvGrpSpPr>
          <p:grpSpPr>
            <a:xfrm>
              <a:off x="6405931" y="126697"/>
              <a:ext cx="1863774" cy="2159007"/>
              <a:chOff x="5623034" y="475938"/>
              <a:chExt cx="1863774" cy="2159007"/>
            </a:xfrm>
          </p:grpSpPr>
          <p:pic>
            <p:nvPicPr>
              <p:cNvPr id="8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55745D0-5490-4A46-85E4-ADBF615D4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2" r="20568" b="63616"/>
              <a:stretch/>
            </p:blipFill>
            <p:spPr bwMode="auto">
              <a:xfrm>
                <a:off x="5623034" y="475938"/>
                <a:ext cx="1786759" cy="2116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F49695F-8900-4E51-B04A-AFD2333A664B}"/>
                  </a:ext>
                </a:extLst>
              </p:cNvPr>
              <p:cNvSpPr/>
              <p:nvPr/>
            </p:nvSpPr>
            <p:spPr>
              <a:xfrm>
                <a:off x="7099867" y="2169339"/>
                <a:ext cx="386941" cy="4656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00254D5-6904-4158-8A2C-8FA53C0EEB83}"/>
                </a:ext>
              </a:extLst>
            </p:cNvPr>
            <p:cNvSpPr/>
            <p:nvPr/>
          </p:nvSpPr>
          <p:spPr>
            <a:xfrm rot="1258591">
              <a:off x="7725693" y="835569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255C52A-6861-4CCD-9C65-1C8FF782E307}"/>
                </a:ext>
              </a:extLst>
            </p:cNvPr>
            <p:cNvSpPr/>
            <p:nvPr/>
          </p:nvSpPr>
          <p:spPr>
            <a:xfrm rot="1258591">
              <a:off x="8113808" y="403344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C52F53B-3340-48AE-A6BF-342696DD8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655803">
            <a:off x="7413153" y="373812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7B965677-F6F5-4950-83D9-1B887C8BDB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8E8D83CC-981A-4411-8442-82CD4CB238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17158" y="4094329"/>
            <a:ext cx="573206" cy="545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91BBD7432A840C9AC55774F24F4C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316405" y="2639706"/>
            <a:ext cx="5316372" cy="1136176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618096" y="3775882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40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42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96866-71B2-4B48-A6BC-B560B6F699C3}"/>
              </a:ext>
            </a:extLst>
          </p:cNvPr>
          <p:cNvSpPr txBox="1"/>
          <p:nvPr/>
        </p:nvSpPr>
        <p:spPr>
          <a:xfrm>
            <a:off x="4985660" y="1557638"/>
            <a:ext cx="779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026" name="Picture 2" descr="Tự nhiên và Xã hội lớp 3 - Sách học sinh">
            <a:extLst>
              <a:ext uri="{FF2B5EF4-FFF2-40B4-BE49-F238E27FC236}">
                <a16:creationId xmlns:a16="http://schemas.microsoft.com/office/drawing/2014/main" id="{2B15E185-214E-412F-A2B3-A4C19CE0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3" y="502492"/>
            <a:ext cx="4339123" cy="6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C3AC3-E2A5-4AA7-BB93-D664BF4FF095}"/>
              </a:ext>
            </a:extLst>
          </p:cNvPr>
          <p:cNvSpPr txBox="1"/>
          <p:nvPr/>
        </p:nvSpPr>
        <p:spPr>
          <a:xfrm>
            <a:off x="6907765" y="2768534"/>
            <a:ext cx="380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47 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C3A13-3BF1-4FA0-90DD-55E915FFBFD5}"/>
              </a:ext>
            </a:extLst>
          </p:cNvPr>
          <p:cNvSpPr txBox="1"/>
          <p:nvPr/>
        </p:nvSpPr>
        <p:spPr>
          <a:xfrm>
            <a:off x="4802544" y="377091"/>
            <a:ext cx="719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52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D14298C0-F70F-494A-97C2-7AB897B4E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0B4F7272-408A-4B15-9E20-B4A85517A7E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168788" y="1733266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6168787" y="3507476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6168787" y="4295633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168787" y="6175611"/>
            <a:ext cx="2729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133600" y="533400"/>
            <a:ext cx="8077200" cy="1752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Người ta thường dùng hoa để làm gì?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971800" y="2286000"/>
            <a:ext cx="67818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</a:rPr>
              <a:t>Người ta thường dùng hoa để: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886200" y="4191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3CC33"/>
                </a:solidFill>
              </a:rPr>
              <a:t>ăn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943600" y="4191000"/>
            <a:ext cx="2514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333CC"/>
                </a:solidFill>
              </a:rPr>
              <a:t>làm nước hoa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8686800" y="41910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CC6600"/>
                </a:solidFill>
              </a:rPr>
              <a:t>ướp chè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2743200" y="32004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6172200" y="3200400"/>
            <a:ext cx="14478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6172200" y="3200400"/>
            <a:ext cx="31242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76400" y="41910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trang trí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H="1">
            <a:off x="4724400" y="3200400"/>
            <a:ext cx="14478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9468" name="Picture 1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Duong%20vi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701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4"/>
          <p:cNvSpPr>
            <a:spLocks noChangeShapeType="1"/>
          </p:cNvSpPr>
          <p:nvPr/>
        </p:nvSpPr>
        <p:spPr bwMode="auto">
          <a:xfrm flipH="1">
            <a:off x="5638800" y="3200400"/>
            <a:ext cx="533400" cy="1905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72000" y="5105400"/>
            <a:ext cx="2514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8000"/>
                </a:solidFill>
              </a:rPr>
              <a:t>làm thuốc</a:t>
            </a:r>
          </a:p>
        </p:txBody>
      </p:sp>
    </p:spTree>
    <p:extLst>
      <p:ext uri="{BB962C8B-B14F-4D97-AF65-F5344CB8AC3E}">
        <p14:creationId xmlns:p14="http://schemas.microsoft.com/office/powerpoint/2010/main" val="35115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82951" grpId="0" animBg="1"/>
      <p:bldP spid="82952" grpId="0" animBg="1"/>
      <p:bldP spid="82954" grpId="0" animBg="1"/>
      <p:bldP spid="82955" grpId="0" animBg="1"/>
      <p:bldP spid="82957" grpId="0" animBg="1"/>
      <p:bldP spid="82961" grpId="0" animBg="1"/>
      <p:bldP spid="82962" grpId="0" animBg="1"/>
      <p:bldP spid="2" grpId="0" animBg="1"/>
      <p:bldP spid="82958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432042" y="2459504"/>
            <a:ext cx="26351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ăn</a:t>
            </a:r>
            <a:endParaRPr lang="en-US" sz="6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67" name="Picture 7" descr="http://images1.afamily.channelvn.net/Images/Uploaded/Share/2011/03/22/hoa-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9" y="3473585"/>
            <a:ext cx="3820632" cy="2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ách xào hoa thiên lý với thịt ngon mê mẩn">
            <a:extLst>
              <a:ext uri="{FF2B5EF4-FFF2-40B4-BE49-F238E27FC236}">
                <a16:creationId xmlns:a16="http://schemas.microsoft.com/office/drawing/2014/main" id="{B1331C34-1973-40AF-8A0D-9B5D6DE3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3398822"/>
            <a:ext cx="3694411" cy="29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Nấu Thịt Bò Xào Bông Cải Xanh Mềm Ngon Như Ngoài Hàng | Hồn Việt Food -  YouTube">
            <a:extLst>
              <a:ext uri="{FF2B5EF4-FFF2-40B4-BE49-F238E27FC236}">
                <a16:creationId xmlns:a16="http://schemas.microsoft.com/office/drawing/2014/main" id="{D2D3D7CE-B199-41C4-B67D-32225FF5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88100"/>
            <a:ext cx="3602337" cy="2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nộm hoa chuối tai heo ngon giòn đơn giản">
            <a:extLst>
              <a:ext uri="{FF2B5EF4-FFF2-40B4-BE49-F238E27FC236}">
                <a16:creationId xmlns:a16="http://schemas.microsoft.com/office/drawing/2014/main" id="{442B117E-BF52-40C3-997F-B6648DF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109785"/>
            <a:ext cx="3697497" cy="2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73C61-DB38-425F-88F9-FE0649C6D72A}"/>
              </a:ext>
            </a:extLst>
          </p:cNvPr>
          <p:cNvSpPr txBox="1"/>
          <p:nvPr/>
        </p:nvSpPr>
        <p:spPr>
          <a:xfrm>
            <a:off x="1492897" y="2938366"/>
            <a:ext cx="23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Súp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7D7B0-D99D-4DA4-87A8-2B75735BFD7D}"/>
              </a:ext>
            </a:extLst>
          </p:cNvPr>
          <p:cNvSpPr txBox="1"/>
          <p:nvPr/>
        </p:nvSpPr>
        <p:spPr>
          <a:xfrm>
            <a:off x="1195539" y="6380544"/>
            <a:ext cx="28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D55D6-F7F1-43BF-831E-E28D7740A838}"/>
              </a:ext>
            </a:extLst>
          </p:cNvPr>
          <p:cNvSpPr txBox="1"/>
          <p:nvPr/>
        </p:nvSpPr>
        <p:spPr>
          <a:xfrm>
            <a:off x="8278762" y="3058574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nộm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8E038-06E3-4A4F-9F12-0E7EFC87B13C}"/>
              </a:ext>
            </a:extLst>
          </p:cNvPr>
          <p:cNvSpPr txBox="1"/>
          <p:nvPr/>
        </p:nvSpPr>
        <p:spPr>
          <a:xfrm>
            <a:off x="8320803" y="6323850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nhúng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lẩu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8782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2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162084" y="2540921"/>
            <a:ext cx="347338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ướp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</a:t>
            </a:r>
            <a:endParaRPr 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http://monngonhanoi.net/upload/news/image/Văn%20hóa/Ẩm%20thực%20Việt%20Nam/tra-sen2.jpg">
            <a:extLst>
              <a:ext uri="{FF2B5EF4-FFF2-40B4-BE49-F238E27FC236}">
                <a16:creationId xmlns:a16="http://schemas.microsoft.com/office/drawing/2014/main" id="{D43EB53B-23DF-47FD-B70F-9E7BFF33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709" y="67708"/>
            <a:ext cx="4063519" cy="2854562"/>
          </a:xfrm>
          <a:prstGeom prst="rect">
            <a:avLst/>
          </a:prstGeom>
          <a:noFill/>
        </p:spPr>
      </p:pic>
      <p:pic>
        <p:nvPicPr>
          <p:cNvPr id="9" name="Picture 4" descr="http://www.kienthucgiadinh.com.vn/data/upload/images/20110124/trà%20hoa%20cúc.jpg">
            <a:extLst>
              <a:ext uri="{FF2B5EF4-FFF2-40B4-BE49-F238E27FC236}">
                <a16:creationId xmlns:a16="http://schemas.microsoft.com/office/drawing/2014/main" id="{9FF6AFE4-98D1-4AD0-829F-5C1F74F6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56" y="3564812"/>
            <a:ext cx="4109453" cy="285456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78882-42F3-48AC-8191-5E6B8146D2D2}"/>
              </a:ext>
            </a:extLst>
          </p:cNvPr>
          <p:cNvSpPr txBox="1"/>
          <p:nvPr/>
        </p:nvSpPr>
        <p:spPr>
          <a:xfrm>
            <a:off x="1434241" y="3017974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à Hoa Atiso Đỏ (bụp giấm) Sấy Khô Nguyên Bông - 100g - DK Harvest">
            <a:extLst>
              <a:ext uri="{FF2B5EF4-FFF2-40B4-BE49-F238E27FC236}">
                <a16:creationId xmlns:a16="http://schemas.microsoft.com/office/drawing/2014/main" id="{42E2CC78-23F6-4EB3-9CE9-826139ED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44" y="3324774"/>
            <a:ext cx="4035851" cy="31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] Cách chế biến các món ăn ngon từ hoa đậu biếc">
            <a:extLst>
              <a:ext uri="{FF2B5EF4-FFF2-40B4-BE49-F238E27FC236}">
                <a16:creationId xmlns:a16="http://schemas.microsoft.com/office/drawing/2014/main" id="{E7609265-909B-42BC-8539-DD63E62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" y="99418"/>
            <a:ext cx="4109453" cy="2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4A2084-80E0-4330-9B82-AAD15805375D}"/>
              </a:ext>
            </a:extLst>
          </p:cNvPr>
          <p:cNvSpPr txBox="1"/>
          <p:nvPr/>
        </p:nvSpPr>
        <p:spPr>
          <a:xfrm>
            <a:off x="1684831" y="6419375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ACF80-E98C-433D-B2A5-DE476ED6F38F}"/>
              </a:ext>
            </a:extLst>
          </p:cNvPr>
          <p:cNvSpPr txBox="1"/>
          <p:nvPr/>
        </p:nvSpPr>
        <p:spPr>
          <a:xfrm>
            <a:off x="8677143" y="2895411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756AD-59DD-4FB3-BA07-48C352D5A8DF}"/>
              </a:ext>
            </a:extLst>
          </p:cNvPr>
          <p:cNvSpPr txBox="1"/>
          <p:nvPr/>
        </p:nvSpPr>
        <p:spPr>
          <a:xfrm>
            <a:off x="8546513" y="6445388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atiso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11" grpId="0"/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NI-Times" pitchFamily="2" charset="0"/>
              </a:rPr>
              <a:t>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79625" y="601663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i="1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43441" y="2682589"/>
            <a:ext cx="32465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thuốc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Hoa đào">
            <a:extLst>
              <a:ext uri="{FF2B5EF4-FFF2-40B4-BE49-F238E27FC236}">
                <a16:creationId xmlns:a16="http://schemas.microsoft.com/office/drawing/2014/main" id="{3367DFB5-13BD-450A-A2CB-36639DB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" y="177959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nhài">
            <a:extLst>
              <a:ext uri="{FF2B5EF4-FFF2-40B4-BE49-F238E27FC236}">
                <a16:creationId xmlns:a16="http://schemas.microsoft.com/office/drawing/2014/main" id="{9476AC96-7C49-421A-A402-A5E9242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" y="3551396"/>
            <a:ext cx="40665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a bèo tây">
            <a:extLst>
              <a:ext uri="{FF2B5EF4-FFF2-40B4-BE49-F238E27FC236}">
                <a16:creationId xmlns:a16="http://schemas.microsoft.com/office/drawing/2014/main" id="{50761EB0-0381-414A-8A02-9A4B83CC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8" y="177959"/>
            <a:ext cx="4066591" cy="28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a sứ">
            <a:extLst>
              <a:ext uri="{FF2B5EF4-FFF2-40B4-BE49-F238E27FC236}">
                <a16:creationId xmlns:a16="http://schemas.microsoft.com/office/drawing/2014/main" id="{A70A1782-F86A-46FD-973C-436C594C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9" y="3495412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72CA8-B450-4BC4-ABAE-99DD777F5D5F}"/>
              </a:ext>
            </a:extLst>
          </p:cNvPr>
          <p:cNvSpPr txBox="1"/>
          <p:nvPr/>
        </p:nvSpPr>
        <p:spPr>
          <a:xfrm>
            <a:off x="751629" y="3071039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nám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3141D-CF63-41A7-A5B1-83CBACFAF6FD}"/>
              </a:ext>
            </a:extLst>
          </p:cNvPr>
          <p:cNvSpPr txBox="1"/>
          <p:nvPr/>
        </p:nvSpPr>
        <p:spPr>
          <a:xfrm>
            <a:off x="723116" y="6438384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F092-431C-4094-98FA-AFFE65C64C3B}"/>
              </a:ext>
            </a:extLst>
          </p:cNvPr>
          <p:cNvSpPr txBox="1"/>
          <p:nvPr/>
        </p:nvSpPr>
        <p:spPr>
          <a:xfrm>
            <a:off x="7953825" y="2984144"/>
            <a:ext cx="39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6701B-3949-4911-AC1B-6D560B6B1599}"/>
              </a:ext>
            </a:extLst>
          </p:cNvPr>
          <p:cNvSpPr txBox="1"/>
          <p:nvPr/>
        </p:nvSpPr>
        <p:spPr>
          <a:xfrm>
            <a:off x="8289729" y="6412582"/>
            <a:ext cx="329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_Basket_with_Geranium">
            <a:extLst>
              <a:ext uri="{FF2B5EF4-FFF2-40B4-BE49-F238E27FC236}">
                <a16:creationId xmlns:a16="http://schemas.microsoft.com/office/drawing/2014/main" id="{3F9647A4-6F81-4575-B66B-7BB2570A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4" y="3957734"/>
            <a:ext cx="3766732" cy="26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4139" y="2812784"/>
            <a:ext cx="624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Mê mẩn ngắm những bình hoa sen đẹp tinh tế của người phụ nữ dịu dàng đất Hà  Thành - Ảnh 20. | Bình hoa, Hoa sen, Hoa">
            <a:extLst>
              <a:ext uri="{FF2B5EF4-FFF2-40B4-BE49-F238E27FC236}">
                <a16:creationId xmlns:a16="http://schemas.microsoft.com/office/drawing/2014/main" id="{3BBCD058-CF0A-4A3C-8B42-8F4BCA25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" y="102636"/>
            <a:ext cx="3766731" cy="36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 Cổng hoa cưới lụa đẹp mới nhất 2020 - Tổ chức sự kiện Hà Nội">
            <a:extLst>
              <a:ext uri="{FF2B5EF4-FFF2-40B4-BE49-F238E27FC236}">
                <a16:creationId xmlns:a16="http://schemas.microsoft.com/office/drawing/2014/main" id="{1B956B2F-4353-4B7D-B70E-72361815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8" y="3730606"/>
            <a:ext cx="3847598" cy="2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_Y8wvypRi_k/Ud7QxekZfAI/AAAAAAAAEsQ/HzKcVtOtOGY/s640/hoa-hong-tim-7.jpg">
            <a:extLst>
              <a:ext uri="{FF2B5EF4-FFF2-40B4-BE49-F238E27FC236}">
                <a16:creationId xmlns:a16="http://schemas.microsoft.com/office/drawing/2014/main" id="{60890F37-737C-478E-85C8-8FB1C7FD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6" y="102636"/>
            <a:ext cx="3847598" cy="32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016713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lamsao.com/Resources/Data/News/HoaBTT/Giadinh/2011/T10/27/20.jpg"/>
          <p:cNvSpPr>
            <a:spLocks noChangeAspect="1" noChangeArrowheads="1"/>
          </p:cNvSpPr>
          <p:nvPr/>
        </p:nvSpPr>
        <p:spPr bwMode="auto">
          <a:xfrm>
            <a:off x="1679575" y="-1379538"/>
            <a:ext cx="380047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8579" y="2786596"/>
            <a:ext cx="3090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Ý nghĩa các loài hoa chúc mừng 20/11">
            <a:extLst>
              <a:ext uri="{FF2B5EF4-FFF2-40B4-BE49-F238E27FC236}">
                <a16:creationId xmlns:a16="http://schemas.microsoft.com/office/drawing/2014/main" id="{BBC9AD26-CDAD-4A7D-BE40-932CE3C4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386761"/>
            <a:ext cx="3955591" cy="3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B4F7F13-976A-426E-B970-21F5156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" y="186559"/>
            <a:ext cx="4046065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ọn Hoa Tặng Sinh Nhật Mẹ Yêu Vừa Đẹp Lại Ý Nghĩa 1">
            <a:extLst>
              <a:ext uri="{FF2B5EF4-FFF2-40B4-BE49-F238E27FC236}">
                <a16:creationId xmlns:a16="http://schemas.microsoft.com/office/drawing/2014/main" id="{D046C03A-F642-42EC-8537-0B25F6EBA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họn Hoa Tặng Sinh Nhật Mẹ Yêu Vừa Đẹp Lại Ý Nghĩa 1">
            <a:extLst>
              <a:ext uri="{FF2B5EF4-FFF2-40B4-BE49-F238E27FC236}">
                <a16:creationId xmlns:a16="http://schemas.microsoft.com/office/drawing/2014/main" id="{03A14771-39A7-4026-B006-0DD955F01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643759"/>
            <a:ext cx="3090041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Chọn Hoa Tặng Sinh Nhật Mẹ Yêu Vừa Đẹp Lại Ý Nghĩa 1">
            <a:extLst>
              <a:ext uri="{FF2B5EF4-FFF2-40B4-BE49-F238E27FC236}">
                <a16:creationId xmlns:a16="http://schemas.microsoft.com/office/drawing/2014/main" id="{97F56F96-528C-47A2-980C-842CF5E47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/>
          <a:stretch/>
        </p:blipFill>
        <p:spPr bwMode="auto">
          <a:xfrm>
            <a:off x="7776116" y="205471"/>
            <a:ext cx="4031927" cy="27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rường THPT Chuyên tỉnh tổ chức Lễ tri ân và trưởng thành &quot;Khi tôi 18&quot; cho  học sinh khối 12, khóa 21 (2015 – 2018) - Báo Hà Giang điện tử">
            <a:extLst>
              <a:ext uri="{FF2B5EF4-FFF2-40B4-BE49-F238E27FC236}">
                <a16:creationId xmlns:a16="http://schemas.microsoft.com/office/drawing/2014/main" id="{36D131D1-BC3F-4528-9CD9-CAE6B4E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5" y="3464991"/>
            <a:ext cx="4107991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245972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PRING_QUIZ_SHAPE0">
            <a:extLst>
              <a:ext uri="{FF2B5EF4-FFF2-40B4-BE49-F238E27FC236}">
                <a16:creationId xmlns:a16="http://schemas.microsoft.com/office/drawing/2014/main" id="{35A17585-7C47-40F8-B8FE-B7DF09964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>
            <a:extLst>
              <a:ext uri="{FF2B5EF4-FFF2-40B4-BE49-F238E27FC236}">
                <a16:creationId xmlns:a16="http://schemas.microsoft.com/office/drawing/2014/main" id="{844DFB22-C079-4496-904F-E7635681D8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5718412" y="2429301"/>
            <a:ext cx="600501" cy="322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72668" y="3429000"/>
            <a:ext cx="1205553" cy="1088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93222" y="2620370"/>
            <a:ext cx="1084999" cy="180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72667" y="3524534"/>
            <a:ext cx="1205554" cy="202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42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on sunflower Drawing Illustration - Colourful Sunflower Logo |  Sunflower clipart, Sunflower drawing, Sunflower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7" y="1875261"/>
            <a:ext cx="3967546" cy="346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>
            <a:off x="3377390" y="990599"/>
            <a:ext cx="2463802" cy="1067246"/>
          </a:xfrm>
          <a:prstGeom prst="bentConnector3">
            <a:avLst>
              <a:gd name="adj1" fmla="val 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56694" y="559297"/>
            <a:ext cx="1720695" cy="7846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192" y="1524222"/>
            <a:ext cx="193674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515530" y="5660031"/>
            <a:ext cx="1961341" cy="7667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06011" y="5624406"/>
            <a:ext cx="1780230" cy="105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796983" y="1063771"/>
            <a:ext cx="1646663" cy="8855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Elbow Connector 29"/>
          <p:cNvCxnSpPr>
            <a:cxnSpLocks/>
          </p:cNvCxnSpPr>
          <p:nvPr/>
        </p:nvCxnSpPr>
        <p:spPr>
          <a:xfrm rot="5400000">
            <a:off x="4135015" y="4391247"/>
            <a:ext cx="965152" cy="229667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528C729-AE76-4740-91F6-AD11E8693B86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124920" y="951605"/>
            <a:ext cx="531774" cy="78244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2B3D73-A847-4EB9-B210-52BE013CA35D}"/>
              </a:ext>
            </a:extLst>
          </p:cNvPr>
          <p:cNvSpPr/>
          <p:nvPr/>
        </p:nvSpPr>
        <p:spPr>
          <a:xfrm>
            <a:off x="74888" y="1819275"/>
            <a:ext cx="3493812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C4AD989-ACC6-4D86-9985-02814C8E2BD8}"/>
              </a:ext>
            </a:extLst>
          </p:cNvPr>
          <p:cNvCxnSpPr>
            <a:stCxn id="21" idx="1"/>
          </p:cNvCxnSpPr>
          <p:nvPr/>
        </p:nvCxnSpPr>
        <p:spPr>
          <a:xfrm rot="10800000">
            <a:off x="1284302" y="4831363"/>
            <a:ext cx="231228" cy="121206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FB60BE-3CF0-4BBB-8D6F-A19A2BB6F5B6}"/>
              </a:ext>
            </a:extLst>
          </p:cNvPr>
          <p:cNvSpPr/>
          <p:nvPr/>
        </p:nvSpPr>
        <p:spPr>
          <a:xfrm>
            <a:off x="88355" y="3763494"/>
            <a:ext cx="3480345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56FA373-7E96-4C9F-A96E-3CDB1C8D658C}"/>
              </a:ext>
            </a:extLst>
          </p:cNvPr>
          <p:cNvCxnSpPr/>
          <p:nvPr/>
        </p:nvCxnSpPr>
        <p:spPr>
          <a:xfrm flipV="1">
            <a:off x="9446201" y="868472"/>
            <a:ext cx="853855" cy="625505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901B46-74FF-4836-BC5E-06C159AEDAE1}"/>
              </a:ext>
            </a:extLst>
          </p:cNvPr>
          <p:cNvCxnSpPr/>
          <p:nvPr/>
        </p:nvCxnSpPr>
        <p:spPr>
          <a:xfrm>
            <a:off x="9901121" y="1493977"/>
            <a:ext cx="42692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E3C802-74C5-4F12-B3CE-455F8BD1EBF9}"/>
              </a:ext>
            </a:extLst>
          </p:cNvPr>
          <p:cNvGrpSpPr/>
          <p:nvPr/>
        </p:nvGrpSpPr>
        <p:grpSpPr>
          <a:xfrm>
            <a:off x="9868462" y="2019360"/>
            <a:ext cx="482232" cy="574664"/>
            <a:chOff x="9652098" y="6068731"/>
            <a:chExt cx="482232" cy="57466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7B51B3D-B9C9-48AB-9E3E-8E20F8C9E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429" y="6068731"/>
              <a:ext cx="1" cy="5746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AD642F3-BF06-40D1-868F-470C934D504B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98" y="6643395"/>
              <a:ext cx="482232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3EA5A1-205C-4080-92B4-363BF9E4FC6B}"/>
              </a:ext>
            </a:extLst>
          </p:cNvPr>
          <p:cNvGrpSpPr/>
          <p:nvPr/>
        </p:nvGrpSpPr>
        <p:grpSpPr>
          <a:xfrm>
            <a:off x="10311942" y="548860"/>
            <a:ext cx="1598062" cy="537346"/>
            <a:chOff x="10317112" y="155750"/>
            <a:chExt cx="1411914" cy="622300"/>
          </a:xfrm>
          <a:effectLst/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CA53E235-D536-4A44-988E-9DB6B9D6C812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FC97F8-C55F-4DD7-AEEA-7E0FE7C54F7F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ED34D5-9514-42E7-A23D-2D28935DFADC}"/>
              </a:ext>
            </a:extLst>
          </p:cNvPr>
          <p:cNvGrpSpPr/>
          <p:nvPr/>
        </p:nvGrpSpPr>
        <p:grpSpPr>
          <a:xfrm>
            <a:off x="10326666" y="1181224"/>
            <a:ext cx="1571518" cy="537346"/>
            <a:chOff x="10317112" y="155750"/>
            <a:chExt cx="1411914" cy="622300"/>
          </a:xfrm>
          <a:effectLst/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B9835EF9-1A3A-4DB3-82B5-41A939BEBD36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C462F-9977-44B2-B86B-91391A50253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EF8ED4-C8DA-42CC-9B65-CB067403446F}"/>
              </a:ext>
            </a:extLst>
          </p:cNvPr>
          <p:cNvGrpSpPr/>
          <p:nvPr/>
        </p:nvGrpSpPr>
        <p:grpSpPr>
          <a:xfrm>
            <a:off x="10328048" y="1761197"/>
            <a:ext cx="1561249" cy="537345"/>
            <a:chOff x="10317112" y="112526"/>
            <a:chExt cx="1411914" cy="622300"/>
          </a:xfrm>
          <a:effectLst/>
        </p:grpSpPr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39BD432A-017E-4482-A97C-E4E5B5CE273B}"/>
                </a:ext>
              </a:extLst>
            </p:cNvPr>
            <p:cNvSpPr/>
            <p:nvPr/>
          </p:nvSpPr>
          <p:spPr>
            <a:xfrm>
              <a:off x="10317112" y="112526"/>
              <a:ext cx="1402694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16559C-8877-482B-8810-5746CD237A29}"/>
                </a:ext>
              </a:extLst>
            </p:cNvPr>
            <p:cNvSpPr txBox="1"/>
            <p:nvPr/>
          </p:nvSpPr>
          <p:spPr>
            <a:xfrm>
              <a:off x="10401656" y="257451"/>
              <a:ext cx="1327370" cy="4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B9F1D1-6306-4549-8D9D-8ECE8A4ED241}"/>
              </a:ext>
            </a:extLst>
          </p:cNvPr>
          <p:cNvGrpSpPr/>
          <p:nvPr/>
        </p:nvGrpSpPr>
        <p:grpSpPr>
          <a:xfrm>
            <a:off x="10347127" y="2358385"/>
            <a:ext cx="1561253" cy="537346"/>
            <a:chOff x="10317112" y="155750"/>
            <a:chExt cx="1411914" cy="622300"/>
          </a:xfrm>
          <a:effectLst/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372162E2-E9B8-4BA2-A891-8E3D2A14899F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301C3C-669C-4F63-A11B-34387B20C96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Nhị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2F2475-7A59-4FB7-987D-05FB9D9A42CA}"/>
              </a:ext>
            </a:extLst>
          </p:cNvPr>
          <p:cNvGrpSpPr/>
          <p:nvPr/>
        </p:nvGrpSpPr>
        <p:grpSpPr>
          <a:xfrm>
            <a:off x="9874863" y="1500598"/>
            <a:ext cx="427748" cy="521198"/>
            <a:chOff x="9706582" y="6122198"/>
            <a:chExt cx="427748" cy="5211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0DE34C-5E04-4967-A020-15683C0EEE41}"/>
                </a:ext>
              </a:extLst>
            </p:cNvPr>
            <p:cNvCxnSpPr/>
            <p:nvPr/>
          </p:nvCxnSpPr>
          <p:spPr>
            <a:xfrm>
              <a:off x="9706582" y="6122198"/>
              <a:ext cx="0" cy="52119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5608735-D421-41FD-8270-87A0AB169EC1}"/>
                </a:ext>
              </a:extLst>
            </p:cNvPr>
            <p:cNvCxnSpPr/>
            <p:nvPr/>
          </p:nvCxnSpPr>
          <p:spPr>
            <a:xfrm>
              <a:off x="9715913" y="6643395"/>
              <a:ext cx="418417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id="{8C476814-E058-4D98-8A29-67B2459EC5DA}"/>
              </a:ext>
            </a:extLst>
          </p:cNvPr>
          <p:cNvSpPr/>
          <p:nvPr/>
        </p:nvSpPr>
        <p:spPr>
          <a:xfrm>
            <a:off x="7586241" y="5288276"/>
            <a:ext cx="1333500" cy="69215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5C8506-0E11-45A8-946E-32091E0C0858}"/>
              </a:ext>
            </a:extLst>
          </p:cNvPr>
          <p:cNvCxnSpPr>
            <a:stCxn id="52" idx="3"/>
          </p:cNvCxnSpPr>
          <p:nvPr/>
        </p:nvCxnSpPr>
        <p:spPr>
          <a:xfrm>
            <a:off x="8919741" y="5634351"/>
            <a:ext cx="718245" cy="5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3D9D93-7077-4CFB-92B9-1CE71DB8AB25}"/>
              </a:ext>
            </a:extLst>
          </p:cNvPr>
          <p:cNvCxnSpPr>
            <a:cxnSpLocks/>
          </p:cNvCxnSpPr>
          <p:nvPr/>
        </p:nvCxnSpPr>
        <p:spPr>
          <a:xfrm>
            <a:off x="9616964" y="3429000"/>
            <a:ext cx="0" cy="30301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84D5552-4422-4079-9265-2ED312B231D7}"/>
              </a:ext>
            </a:extLst>
          </p:cNvPr>
          <p:cNvCxnSpPr/>
          <p:nvPr/>
        </p:nvCxnSpPr>
        <p:spPr>
          <a:xfrm>
            <a:off x="9616964" y="3429000"/>
            <a:ext cx="77508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42B6869-C258-4DC3-8B41-24A2CDCBED42}"/>
              </a:ext>
            </a:extLst>
          </p:cNvPr>
          <p:cNvGrpSpPr/>
          <p:nvPr/>
        </p:nvGrpSpPr>
        <p:grpSpPr>
          <a:xfrm>
            <a:off x="10392052" y="3141194"/>
            <a:ext cx="1502373" cy="622300"/>
            <a:chOff x="10317112" y="155750"/>
            <a:chExt cx="1411914" cy="622300"/>
          </a:xfrm>
          <a:effectLst/>
        </p:grpSpPr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B293FA42-A778-4CEB-B8DB-2BA214BF4F89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FB2D34D-8E33-4FB8-9DAD-C8A0B0591280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ABD572-9F35-413D-97B7-512EE1246A73}"/>
              </a:ext>
            </a:extLst>
          </p:cNvPr>
          <p:cNvCxnSpPr/>
          <p:nvPr/>
        </p:nvCxnSpPr>
        <p:spPr>
          <a:xfrm>
            <a:off x="9637986" y="4225163"/>
            <a:ext cx="75406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00B91B-502F-4FE6-8E44-19F4B665C992}"/>
              </a:ext>
            </a:extLst>
          </p:cNvPr>
          <p:cNvGrpSpPr/>
          <p:nvPr/>
        </p:nvGrpSpPr>
        <p:grpSpPr>
          <a:xfrm>
            <a:off x="10337000" y="3836463"/>
            <a:ext cx="1606105" cy="651700"/>
            <a:chOff x="10347127" y="3927468"/>
            <a:chExt cx="1497443" cy="6517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7A314B-CBB6-42BD-9066-F7B1A6AC22BD}"/>
                </a:ext>
              </a:extLst>
            </p:cNvPr>
            <p:cNvSpPr txBox="1"/>
            <p:nvPr/>
          </p:nvSpPr>
          <p:spPr>
            <a:xfrm>
              <a:off x="10347127" y="3927468"/>
              <a:ext cx="1497443" cy="6463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ướp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40">
              <a:extLst>
                <a:ext uri="{FF2B5EF4-FFF2-40B4-BE49-F238E27FC236}">
                  <a16:creationId xmlns:a16="http://schemas.microsoft.com/office/drawing/2014/main" id="{C27E686A-9BBA-45E2-AEFC-5776E5FEE86F}"/>
                </a:ext>
              </a:extLst>
            </p:cNvPr>
            <p:cNvSpPr/>
            <p:nvPr/>
          </p:nvSpPr>
          <p:spPr>
            <a:xfrm>
              <a:off x="10401788" y="3956868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44D1F1-B5AF-4F43-AD3B-9CB9BB0544C2}"/>
              </a:ext>
            </a:extLst>
          </p:cNvPr>
          <p:cNvGrpSpPr/>
          <p:nvPr/>
        </p:nvGrpSpPr>
        <p:grpSpPr>
          <a:xfrm>
            <a:off x="10379589" y="4583207"/>
            <a:ext cx="1563518" cy="646331"/>
            <a:chOff x="10330499" y="1895595"/>
            <a:chExt cx="1402693" cy="646331"/>
          </a:xfrm>
        </p:grpSpPr>
        <p:sp>
          <p:nvSpPr>
            <p:cNvPr id="89" name="Rounded Rectangle 46">
              <a:extLst>
                <a:ext uri="{FF2B5EF4-FFF2-40B4-BE49-F238E27FC236}">
                  <a16:creationId xmlns:a16="http://schemas.microsoft.com/office/drawing/2014/main" id="{B24900B8-AEC6-462C-B822-9F0D06F3F696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BBE587-BD04-4EEC-A045-454EBBE31119}"/>
                </a:ext>
              </a:extLst>
            </p:cNvPr>
            <p:cNvSpPr txBox="1"/>
            <p:nvPr/>
          </p:nvSpPr>
          <p:spPr>
            <a:xfrm>
              <a:off x="10379315" y="189559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377403-D675-4A1E-8543-C99EDA1E47CB}"/>
              </a:ext>
            </a:extLst>
          </p:cNvPr>
          <p:cNvCxnSpPr/>
          <p:nvPr/>
        </p:nvCxnSpPr>
        <p:spPr>
          <a:xfrm>
            <a:off x="9637986" y="4941861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894281-2E57-4379-9C01-1C319FF908DA}"/>
              </a:ext>
            </a:extLst>
          </p:cNvPr>
          <p:cNvGrpSpPr/>
          <p:nvPr/>
        </p:nvGrpSpPr>
        <p:grpSpPr>
          <a:xfrm>
            <a:off x="10379587" y="5311185"/>
            <a:ext cx="1563518" cy="646331"/>
            <a:chOff x="10330499" y="1896385"/>
            <a:chExt cx="1402693" cy="646331"/>
          </a:xfrm>
        </p:grpSpPr>
        <p:sp>
          <p:nvSpPr>
            <p:cNvPr id="94" name="Rounded Rectangle 46">
              <a:extLst>
                <a:ext uri="{FF2B5EF4-FFF2-40B4-BE49-F238E27FC236}">
                  <a16:creationId xmlns:a16="http://schemas.microsoft.com/office/drawing/2014/main" id="{78DF6ECB-E622-4372-90DC-C65091BFD61D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5BAA81-C481-47FD-ABF3-06FADED9E8C8}"/>
                </a:ext>
              </a:extLst>
            </p:cNvPr>
            <p:cNvSpPr txBox="1"/>
            <p:nvPr/>
          </p:nvSpPr>
          <p:spPr>
            <a:xfrm>
              <a:off x="10388348" y="189638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B30B72-605F-4CB3-9B3C-22801FFCA304}"/>
              </a:ext>
            </a:extLst>
          </p:cNvPr>
          <p:cNvCxnSpPr/>
          <p:nvPr/>
        </p:nvCxnSpPr>
        <p:spPr>
          <a:xfrm>
            <a:off x="9637606" y="5634916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9D2E05-8172-4597-A9F9-3884D3FD930E}"/>
              </a:ext>
            </a:extLst>
          </p:cNvPr>
          <p:cNvGrpSpPr/>
          <p:nvPr/>
        </p:nvGrpSpPr>
        <p:grpSpPr>
          <a:xfrm>
            <a:off x="10349518" y="6029336"/>
            <a:ext cx="1563517" cy="663930"/>
            <a:chOff x="10330499" y="1860396"/>
            <a:chExt cx="1402693" cy="663930"/>
          </a:xfrm>
        </p:grpSpPr>
        <p:sp>
          <p:nvSpPr>
            <p:cNvPr id="99" name="Rounded Rectangle 46">
              <a:extLst>
                <a:ext uri="{FF2B5EF4-FFF2-40B4-BE49-F238E27FC236}">
                  <a16:creationId xmlns:a16="http://schemas.microsoft.com/office/drawing/2014/main" id="{864CD287-D0B2-4E16-8EE1-AFFCC3874719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DF96F9F-1F50-4C9E-A3C8-5DAC16DD4EC9}"/>
                </a:ext>
              </a:extLst>
            </p:cNvPr>
            <p:cNvSpPr txBox="1"/>
            <p:nvPr/>
          </p:nvSpPr>
          <p:spPr>
            <a:xfrm>
              <a:off x="10372781" y="1860396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tặng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40D311-D81F-4B34-8FCA-A02DAA5DA5B2}"/>
              </a:ext>
            </a:extLst>
          </p:cNvPr>
          <p:cNvCxnSpPr/>
          <p:nvPr/>
        </p:nvCxnSpPr>
        <p:spPr>
          <a:xfrm>
            <a:off x="9617604" y="6438089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79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  <p:bldP spid="6" grpId="0" animBg="1"/>
      <p:bldP spid="20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DE20CA8D1014617BEE58FDE819642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0" y="457201"/>
            <a:ext cx="1524000" cy="584775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Lưu ý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09800" y="1676400"/>
            <a:ext cx="77724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FF"/>
              </a:buClr>
              <a:buFontTx/>
              <a:buNone/>
            </a:pPr>
            <a:r>
              <a:rPr lang="en-US" altLang="vi-VN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trong phòng kín có nhiều hoa hoặc để lọ hoa ở đầu giường ngủ sẽ rất khó thở.</a:t>
            </a:r>
          </a:p>
          <a:p>
            <a:pPr eaLnBrk="1" hangingPunct="1">
              <a:buClr>
                <a:srgbClr val="FF00FF"/>
              </a:buClr>
              <a:buFontTx/>
              <a:buNone/>
            </a:pPr>
            <a:r>
              <a:rPr lang="en-US" altLang="vi-VN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phấn hoa như hoa mơ có thể gây ngứa nên chúng ta cần chú ý khi tiếp xúc với các loài hoa.</a:t>
            </a:r>
          </a:p>
        </p:txBody>
      </p:sp>
    </p:spTree>
    <p:extLst>
      <p:ext uri="{BB962C8B-B14F-4D97-AF65-F5344CB8AC3E}">
        <p14:creationId xmlns:p14="http://schemas.microsoft.com/office/powerpoint/2010/main" val="17093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DEF3DD-F26D-4841-BEFA-8AC22932CDB7}"/>
              </a:ext>
            </a:extLst>
          </p:cNvPr>
          <p:cNvGrpSpPr/>
          <p:nvPr/>
        </p:nvGrpSpPr>
        <p:grpSpPr>
          <a:xfrm>
            <a:off x="0" y="9331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D2E634D-1979-4C79-BEBE-B19DDA14D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89E26BA-C0AC-490A-A73C-E82981A7F873}"/>
                </a:ext>
              </a:extLst>
            </p:cNvPr>
            <p:cNvSpPr/>
            <p:nvPr/>
          </p:nvSpPr>
          <p:spPr>
            <a:xfrm>
              <a:off x="164042" y="193675"/>
              <a:ext cx="11743266" cy="654843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70" y="193675"/>
            <a:ext cx="14398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D0164396-1F20-4C2A-923A-58CC8D527D92}"/>
              </a:ext>
            </a:extLst>
          </p:cNvPr>
          <p:cNvGrpSpPr>
            <a:grpSpLocks/>
          </p:cNvGrpSpPr>
          <p:nvPr/>
        </p:nvGrpSpPr>
        <p:grpSpPr bwMode="auto">
          <a:xfrm>
            <a:off x="3176327" y="498380"/>
            <a:ext cx="5118587" cy="1406525"/>
            <a:chOff x="360956" y="346937"/>
            <a:chExt cx="4450399" cy="1406377"/>
          </a:xfrm>
        </p:grpSpPr>
        <p:pic>
          <p:nvPicPr>
            <p:cNvPr id="10" name="Picture 6" descr="HÃ¬nh áº£nh cÃ³ liÃªn quan">
              <a:extLst>
                <a:ext uri="{FF2B5EF4-FFF2-40B4-BE49-F238E27FC236}">
                  <a16:creationId xmlns:a16="http://schemas.microsoft.com/office/drawing/2014/main" id="{AD83C84C-ADCC-4E9A-80D2-ADBFCEB22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" t="53320" r="43906" b="27328"/>
            <a:stretch>
              <a:fillRect/>
            </a:stretch>
          </p:blipFill>
          <p:spPr bwMode="auto">
            <a:xfrm>
              <a:off x="696555" y="364180"/>
              <a:ext cx="4114800" cy="138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DFE7E75-B3CB-4D2B-8AC8-71A977470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5135">
              <a:off x="1162886" y="489034"/>
              <a:ext cx="2980317" cy="83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u="sng" dirty="0">
                  <a:solidFill>
                    <a:srgbClr val="000000"/>
                  </a:solidFill>
                  <a:cs typeface="Arial" panose="020B0604020202020204" pitchFamily="34" charset="0"/>
                </a:rPr>
                <a:t>CẤU TRÚC BÀI HỌC</a:t>
              </a:r>
            </a:p>
          </p:txBody>
        </p:sp>
        <p:pic>
          <p:nvPicPr>
            <p:cNvPr id="12" name="Picture 2" descr="Káº¿t quáº£ hÃ¬nh áº£nh cho BEE cartoon">
              <a:extLst>
                <a:ext uri="{FF2B5EF4-FFF2-40B4-BE49-F238E27FC236}">
                  <a16:creationId xmlns:a16="http://schemas.microsoft.com/office/drawing/2014/main" id="{2DEE1C0A-2591-45A1-82EC-1F735D6A4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6" y="346937"/>
              <a:ext cx="742501" cy="9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95E11F-3611-4F78-B5B2-0D3A29336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31415"/>
              </p:ext>
            </p:extLst>
          </p:nvPr>
        </p:nvGraphicFramePr>
        <p:xfrm>
          <a:off x="1671012" y="2046698"/>
          <a:ext cx="8135462" cy="372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32C1ACF-E4BC-4F3C-9BFA-D5469CEBEE64}"/>
              </a:ext>
            </a:extLst>
          </p:cNvPr>
          <p:cNvSpPr txBox="1"/>
          <p:nvPr/>
        </p:nvSpPr>
        <p:spPr>
          <a:xfrm>
            <a:off x="3083017" y="2246871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4264A-16AB-47A8-A3C2-002C9DF610D6}"/>
              </a:ext>
            </a:extLst>
          </p:cNvPr>
          <p:cNvSpPr txBox="1"/>
          <p:nvPr/>
        </p:nvSpPr>
        <p:spPr>
          <a:xfrm>
            <a:off x="3083016" y="3580974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90FD7-3C13-44F5-9785-78D2093F3024}"/>
              </a:ext>
            </a:extLst>
          </p:cNvPr>
          <p:cNvSpPr txBox="1"/>
          <p:nvPr/>
        </p:nvSpPr>
        <p:spPr>
          <a:xfrm>
            <a:off x="3083015" y="4915077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43430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838200"/>
            <a:ext cx="10820400" cy="876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70328" y="1232800"/>
            <a:ext cx="26670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9900"/>
                </a:solidFill>
              </a:rPr>
              <a:t>Kết</a:t>
            </a:r>
            <a:r>
              <a:rPr lang="en-US" altLang="vi-VN" sz="2800" b="1" dirty="0">
                <a:solidFill>
                  <a:srgbClr val="009900"/>
                </a:solidFill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</a:rPr>
              <a:t>luận</a:t>
            </a:r>
            <a:r>
              <a:rPr lang="en-US" altLang="vi-VN" sz="2800" b="1" dirty="0">
                <a:solidFill>
                  <a:srgbClr val="0099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2590800" y="2314681"/>
            <a:ext cx="7010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đài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vi-VN" sz="35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6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762000"/>
            <a:ext cx="10972800" cy="845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1295401"/>
            <a:ext cx="7467600" cy="1362821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2927302"/>
            <a:ext cx="7162800" cy="1503363"/>
          </a:xfrm>
          <a:prstGeom prst="rect">
            <a:avLst/>
          </a:prstGeom>
          <a:solidFill>
            <a:srgbClr val="CCFF99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bẻ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565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anh\hinh nen pp\hoa\untitled%20059.bmp">
            <a:extLst>
              <a:ext uri="{FF2B5EF4-FFF2-40B4-BE49-F238E27FC236}">
                <a16:creationId xmlns:a16="http://schemas.microsoft.com/office/drawing/2014/main" id="{CC77E09B-DAF8-491E-AA44-B7C44F6A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621E18-DF29-46F0-8C0A-D96DD67ADEF1}"/>
              </a:ext>
            </a:extLst>
          </p:cNvPr>
          <p:cNvSpPr/>
          <p:nvPr/>
        </p:nvSpPr>
        <p:spPr>
          <a:xfrm>
            <a:off x="6219018" y="1039158"/>
            <a:ext cx="4958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TÔI LÀ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C162A-E23D-486C-B61D-2B01C783E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5" b="89864" l="10000" r="91932">
                        <a14:foregroundMark x1="72841" y1="38880" x2="72841" y2="38880"/>
                        <a14:foregroundMark x1="78977" y1="43419" x2="78977" y2="43419"/>
                        <a14:foregroundMark x1="75568" y1="53253" x2="75568" y2="53253"/>
                        <a14:foregroundMark x1="91250" y1="65507" x2="91250" y2="65507"/>
                        <a14:foregroundMark x1="85341" y1="80182" x2="85341" y2="80182"/>
                        <a14:foregroundMark x1="84432" y1="77761" x2="84432" y2="77761"/>
                        <a14:foregroundMark x1="76364" y1="83964" x2="76364" y2="83964"/>
                        <a14:foregroundMark x1="76250" y1="86687" x2="76250" y2="86687"/>
                        <a14:foregroundMark x1="65227" y1="29198" x2="65227" y2="29198"/>
                        <a14:foregroundMark x1="61250" y1="32526" x2="61250" y2="32526"/>
                        <a14:foregroundMark x1="60227" y1="33585" x2="60227" y2="33585"/>
                        <a14:foregroundMark x1="58409" y1="34342" x2="58409" y2="34342"/>
                        <a14:foregroundMark x1="60227" y1="34039" x2="60227" y2="34039"/>
                        <a14:foregroundMark x1="61705" y1="32526" x2="61705" y2="32526"/>
                        <a14:foregroundMark x1="91932" y1="29652" x2="91932" y2="29652"/>
                        <a14:foregroundMark x1="58523" y1="35098" x2="58523" y2="35098"/>
                        <a14:foregroundMark x1="59318" y1="32980" x2="59318" y2="32980"/>
                        <a14:foregroundMark x1="57273" y1="33737" x2="57273" y2="33737"/>
                        <a14:foregroundMark x1="84886" y1="80787" x2="84886" y2="80787"/>
                        <a14:foregroundMark x1="84773" y1="81694" x2="84773" y2="81694"/>
                        <a14:foregroundMark x1="84545" y1="83661" x2="84545" y2="83661"/>
                        <a14:foregroundMark x1="84659" y1="82148" x2="84659" y2="82148"/>
                        <a14:foregroundMark x1="76364" y1="85325" x2="76364" y2="85325"/>
                        <a14:foregroundMark x1="75795" y1="86082" x2="75795" y2="86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66" y="3733218"/>
            <a:ext cx="3793878" cy="2849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7007145" y="3777723"/>
            <a:ext cx="1931582" cy="284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4CEA0-E4F2-490F-87F8-002910BE83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477" y1="53101" x2="56477" y2="53101"/>
                        <a14:foregroundMark x1="64545" y1="48411" x2="64545" y2="48411"/>
                        <a14:foregroundMark x1="50000" y1="48563" x2="50000" y2="4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43102" r="34230" b="25621"/>
          <a:stretch/>
        </p:blipFill>
        <p:spPr>
          <a:xfrm>
            <a:off x="8817574" y="4915203"/>
            <a:ext cx="960908" cy="1158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8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7AFADF92-92EE-46F6-A4EC-C648F41EE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1A757C0D-0D87-4603-84D5-995C25F4750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07976" y="4872251"/>
            <a:ext cx="3002508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5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171.jpg">
            <a:extLst>
              <a:ext uri="{FF2B5EF4-FFF2-40B4-BE49-F238E27FC236}">
                <a16:creationId xmlns:a16="http://schemas.microsoft.com/office/drawing/2014/main" id="{407B30C1-5111-4BBB-947D-3B437060F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57E83-EF9C-41E7-9FE1-01B0CC356379}"/>
              </a:ext>
            </a:extLst>
          </p:cNvPr>
          <p:cNvSpPr/>
          <p:nvPr/>
        </p:nvSpPr>
        <p:spPr>
          <a:xfrm>
            <a:off x="809588" y="2143116"/>
            <a:ext cx="107934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cảm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các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sinh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3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A79C8F-45F1-4080-9DFD-E2F0DA9BE7BF}"/>
              </a:ext>
            </a:extLst>
          </p:cNvPr>
          <p:cNvSpPr/>
          <p:nvPr/>
        </p:nvSpPr>
        <p:spPr>
          <a:xfrm>
            <a:off x="809588" y="2143116"/>
            <a:ext cx="107934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TẠM BIỆT!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9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ADD0D-C894-46BF-AF4A-23A33755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F071C-2AEE-44E4-85F2-C25AFC6C750B}"/>
              </a:ext>
            </a:extLst>
          </p:cNvPr>
          <p:cNvSpPr txBox="1"/>
          <p:nvPr/>
        </p:nvSpPr>
        <p:spPr>
          <a:xfrm>
            <a:off x="2995127" y="2731751"/>
            <a:ext cx="6438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6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BAD01FF0-30A9-47BD-B622-827CD33CF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7387134A-0042-483F-8C79-8561C82006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763069" y="2988860"/>
            <a:ext cx="2920621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19869" y="2988860"/>
            <a:ext cx="8488907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792872" y="2988860"/>
            <a:ext cx="2825086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2322" y="2988860"/>
            <a:ext cx="3070746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25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ắc nghiệm: Cánh hoa đào ngày Tết &quot;tiết lộ&quot; gì về con người bạn? | Sưởi ấm  trái tim | Chuyên trang Hoa Học Trò - Chuyên trang Hoa Học Trò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17220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hoa hướng dương và biểu tượng đặc trư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3" y="217221"/>
            <a:ext cx="2961112" cy="17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 nghĩa Hoa Sen và bí mật của Quốc Hoa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17220"/>
            <a:ext cx="2986868" cy="17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úp lơ giúp thải độc hóa chất - Khoa học và đời s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70" y="4538300"/>
            <a:ext cx="2986868" cy="2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9+ Những Hình Ảnh Hoa Hồng Đẹp Lãng Mạn Và Ý Nghĩa Nhất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439584"/>
            <a:ext cx="2986868" cy="1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gạc nhiên với những ý nghĩa của hoa cúc vàng - Lio 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58" y="4654749"/>
            <a:ext cx="2881792" cy="18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ạn Có Biết] Ý Nghĩa Hoa Lục Bình | Loài hoa của sự giải trí, vui chơ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31363" y="2411487"/>
            <a:ext cx="2961112" cy="18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0E1EE-E362-46AF-AA2A-E869BBE9389A}"/>
              </a:ext>
            </a:extLst>
          </p:cNvPr>
          <p:cNvSpPr txBox="1"/>
          <p:nvPr/>
        </p:nvSpPr>
        <p:spPr>
          <a:xfrm>
            <a:off x="1327664" y="1993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11467-16D9-427D-B10D-EC3B78FBF694}"/>
              </a:ext>
            </a:extLst>
          </p:cNvPr>
          <p:cNvSpPr txBox="1"/>
          <p:nvPr/>
        </p:nvSpPr>
        <p:spPr>
          <a:xfrm>
            <a:off x="4995774" y="1988254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0AEC0-B7F9-453C-B70A-A7017951A324}"/>
              </a:ext>
            </a:extLst>
          </p:cNvPr>
          <p:cNvSpPr txBox="1"/>
          <p:nvPr/>
        </p:nvSpPr>
        <p:spPr>
          <a:xfrm>
            <a:off x="8548336" y="197190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8DEAC-CA80-45CC-B2BF-5AB931B16DC7}"/>
              </a:ext>
            </a:extLst>
          </p:cNvPr>
          <p:cNvSpPr txBox="1"/>
          <p:nvPr/>
        </p:nvSpPr>
        <p:spPr>
          <a:xfrm>
            <a:off x="8548336" y="4218953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E42E3-814C-46D3-9F79-92E9EEFA2866}"/>
              </a:ext>
            </a:extLst>
          </p:cNvPr>
          <p:cNvSpPr txBox="1"/>
          <p:nvPr/>
        </p:nvSpPr>
        <p:spPr>
          <a:xfrm>
            <a:off x="4952047" y="4200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49D82-E7B4-45EC-A096-BFE16BCDDA01}"/>
              </a:ext>
            </a:extLst>
          </p:cNvPr>
          <p:cNvSpPr txBox="1"/>
          <p:nvPr/>
        </p:nvSpPr>
        <p:spPr>
          <a:xfrm>
            <a:off x="1297007" y="4175710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369F0-4B01-41C7-A025-6C0B8D65E018}"/>
              </a:ext>
            </a:extLst>
          </p:cNvPr>
          <p:cNvSpPr txBox="1"/>
          <p:nvPr/>
        </p:nvSpPr>
        <p:spPr>
          <a:xfrm>
            <a:off x="3021752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953EC-A977-4910-B4AE-D4076BBD5151}"/>
              </a:ext>
            </a:extLst>
          </p:cNvPr>
          <p:cNvSpPr txBox="1"/>
          <p:nvPr/>
        </p:nvSpPr>
        <p:spPr>
          <a:xfrm>
            <a:off x="7126846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oa thiên lý - Hoa đẹp hương thơm nhẹ nhàng tinh khiết">
            <a:extLst>
              <a:ext uri="{FF2B5EF4-FFF2-40B4-BE49-F238E27FC236}">
                <a16:creationId xmlns:a16="http://schemas.microsoft.com/office/drawing/2014/main" id="{F064AA38-D53F-4790-BA22-29A86588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329884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1A5E6F79B9D14D2DB0A55AEB1D004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7104" y="-791570"/>
            <a:ext cx="13251976" cy="857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1633182" y="1217293"/>
            <a:ext cx="8930185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52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056A6-041A-4C58-A736-E9FA4AB2A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D34E3-48F8-4B43-8EEE-E1B49E37FAC4}"/>
              </a:ext>
            </a:extLst>
          </p:cNvPr>
          <p:cNvSpPr txBox="1"/>
          <p:nvPr/>
        </p:nvSpPr>
        <p:spPr>
          <a:xfrm>
            <a:off x="3244721" y="2836353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3165FFF-07F8-4DDF-BA1B-23EFEADA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4" y="1796011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7D1AD5-104A-4BF4-BB04-F24D8B82870D}"/>
              </a:ext>
            </a:extLst>
          </p:cNvPr>
          <p:cNvSpPr/>
          <p:nvPr/>
        </p:nvSpPr>
        <p:spPr>
          <a:xfrm>
            <a:off x="9048552" y="5365366"/>
            <a:ext cx="2807117" cy="1207254"/>
          </a:xfrm>
          <a:prstGeom prst="wedgeEllipseCallout">
            <a:avLst>
              <a:gd name="adj1" fmla="val -104226"/>
              <a:gd name="adj2" fmla="val -958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E9B05B-BF23-42D4-8899-F819E535F4F5}"/>
              </a:ext>
            </a:extLst>
          </p:cNvPr>
          <p:cNvSpPr/>
          <p:nvPr/>
        </p:nvSpPr>
        <p:spPr>
          <a:xfrm>
            <a:off x="8701606" y="882539"/>
            <a:ext cx="2807117" cy="1341752"/>
          </a:xfrm>
          <a:prstGeom prst="wedgeEllipseCallout">
            <a:avLst>
              <a:gd name="adj1" fmla="val -125239"/>
              <a:gd name="adj2" fmla="val 1567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C71A9F3-2219-4EE1-871C-E13533B121BA}"/>
              </a:ext>
            </a:extLst>
          </p:cNvPr>
          <p:cNvSpPr/>
          <p:nvPr/>
        </p:nvSpPr>
        <p:spPr>
          <a:xfrm>
            <a:off x="737118" y="956255"/>
            <a:ext cx="2575246" cy="1341751"/>
          </a:xfrm>
          <a:prstGeom prst="wedgeEllipseCallout">
            <a:avLst>
              <a:gd name="adj1" fmla="val 120990"/>
              <a:gd name="adj2" fmla="val 6859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DDB661B-D907-479A-8E36-65C68B4F1FC2}"/>
              </a:ext>
            </a:extLst>
          </p:cNvPr>
          <p:cNvSpPr/>
          <p:nvPr/>
        </p:nvSpPr>
        <p:spPr>
          <a:xfrm>
            <a:off x="631394" y="5230869"/>
            <a:ext cx="2807116" cy="1207254"/>
          </a:xfrm>
          <a:prstGeom prst="wedgeEllipseCallout">
            <a:avLst>
              <a:gd name="adj1" fmla="val 118143"/>
              <a:gd name="adj2" fmla="val -16763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FED93-810B-4A76-9D27-618BD28F679E}"/>
              </a:ext>
            </a:extLst>
          </p:cNvPr>
          <p:cNvSpPr/>
          <p:nvPr/>
        </p:nvSpPr>
        <p:spPr>
          <a:xfrm>
            <a:off x="2827177" y="109238"/>
            <a:ext cx="6130212" cy="847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6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EF7C307-1350-4871-A285-405ABFAF9196}"/>
  <p:tag name="ISPRING_PROJECT_VERSION" val="9"/>
  <p:tag name="ISPRING_PROJECT_FOLDER_UPDATED" val="1"/>
  <p:tag name="ISPRING_PRESENTATION_TITLE" val="E learing ly va trang"/>
  <p:tag name="ISPRING_FIRST_PUBLISH" val="1"/>
  <p:tag name="FLASHSPRING_ZOOM_TAG" val="37"/>
  <p:tag name="ISPRING_RESOURCE_FOLDER" val="E:\04122020 E learning ly va trang\"/>
  <p:tag name="ISPRING_PRESENTATION_PATH" val="E:\04122020 E learning ly va trang.pptx"/>
  <p:tag name="ISPRING_SCREEN_RECS_UPDATED" val="E:\04122020 E learning ly va trang\"/>
  <p:tag name="ISPRING_PRESENTATION_INFO_2" val="&lt;?xml version=&quot;1.0&quot; encoding=&quot;UTF-8&quot; standalone=&quot;no&quot; ?&gt;&#10;&lt;presentation2&gt;&#10;&#10;  &lt;slides&gt;&#10;    &lt;slide id=&quot;{9A8E9861-BDDA-4FFB-91E1-65BE3FB4E410}&quot; pptId=&quot;474&quot;/&gt;&#10;    &lt;slide id=&quot;{D158FA63-1EC9-425F-B824-AA7B6A0707D9}&quot; pptId=&quot;494&quot;/&gt;&#10;    &lt;slide id=&quot;{E75986EC-1B11-468F-B009-E3FC5E64F9C6}&quot; pptId=&quot;505&quot;/&gt;&#10;    &lt;slide id=&quot;{E1A5DD4E-21E7-49E0-89B5-B2287438F551}&quot; pptId=&quot;477&quot;/&gt;&#10;    &lt;slide id=&quot;{7ED93A09-947D-4718-9FD2-62AA3E30DFF4}&quot; pptId=&quot;272&quot;/&gt;&#10;    &lt;slide id=&quot;{A0A2F8C5-81A7-4B6C-B5E8-09D86C8AAD9C}&quot; pptId=&quot;271&quot;/&gt;&#10;    &lt;slide id=&quot;{1B87347A-D5B0-4EBA-B688-C9E6130D556B}&quot; pptId=&quot;516&quot;/&gt;&#10;    &lt;slide id=&quot;{3E5DEAD0-30F8-49D4-9AA7-27D01FF0AF36}&quot; pptId=&quot;512&quot;/&gt;&#10;    &lt;slide id=&quot;{FC9EA1AB-1B85-4880-96DD-F284D04C8CFC}&quot; pptId=&quot;322&quot;/&gt;&#10;    &lt;slide id=&quot;{E364C7B8-F237-4084-ACB9-CBBF5413B356}&quot; pptId=&quot;358&quot;/&gt;&#10;    &lt;slide id=&quot;{98CFBFE9-5A11-4FD9-B407-09BA4E14919A}&quot; pptId=&quot;506&quot;/&gt;&#10;    &lt;slide id=&quot;{C653AE6F-53EC-4687-A87E-021575710EED}&quot; pptId=&quot;325&quot;/&gt;&#10;    &lt;slide id=&quot;{C3CC888A-54F0-4BC6-9588-94517A60EDA3}&quot; pptId=&quot;504&quot;/&gt;&#10;    &lt;slide id=&quot;{5CA03796-BC2B-4BF4-AE41-118059F9EA1A}&quot; pptId=&quot;258&quot;/&gt;&#10;    &lt;slide id=&quot;{CF32BF58-5ED6-48D3-9F34-9F2BA121631C}&quot; pptId=&quot;359&quot;/&gt;&#10;    &lt;slide id=&quot;{57D56438-2954-4D64-A231-E4CB31C35116}&quot; pptId=&quot;262&quot;/&gt;&#10;    &lt;slide id=&quot;{EE0FD89F-B470-427C-A8EF-BFDD3498663E}&quot; pptId=&quot;278&quot;/&gt;&#10;    &lt;slide id=&quot;{F77A29D1-C250-47B0-BB1A-320F5EF69150}&quot; pptId=&quot;500&quot;/&gt;&#10;    &lt;slide id=&quot;{2C502E82-9DFC-4DF5-94E1-1A7DBFACDAF8}&quot; pptId=&quot;339&quot;/&gt;&#10;    &lt;slide id=&quot;{C526B1F9-08C5-4B40-A10A-5AF891FD2144}&quot; pptId=&quot;360&quot;/&gt;&#10;    &lt;slide id=&quot;{125BD000-DC48-4631-9E64-64BD7F43E7DB}&quot; pptId=&quot;363&quot;/&gt;&#10;    &lt;slide id=&quot;{C21FC3E6-34FD-456B-9E2F-53577905619D}&quot; pptId=&quot;265&quot;/&gt;&#10;    &lt;slide id=&quot;{C8624EE1-F84D-4E85-B938-D03BC520553B}&quot; pptId=&quot;498&quot;/&gt;&#10;    &lt;slide id=&quot;{357B52D5-EFC3-455A-9FA1-88C5279B4E4E}&quot; pptId=&quot;515&quot;/&gt;&#10;    &lt;slide id=&quot;{8AEB9B7D-9DE6-4EBD-BF60-59731280BD7D}&quot; pptId=&quot;364&quot;/&gt;&#10;    &lt;slide id=&quot;{9713F8C8-83CF-4E5E-B24E-D6B6C2CC0B9B}&quot; pptId=&quot;348&quot;/&gt;&#10;    &lt;slide id=&quot;{A4EE574E-D25F-4DA5-9DE1-4BA33587E9D6}&quot; pptId=&quot;497&quot;/&gt;&#10;    &lt;slide id=&quot;{41D99985-35DC-48EB-BED7-DC8FA914856B}&quot; pptId=&quot;501&quot;/&gt;&#10;    &lt;slide id=&quot;{564B03FC-5443-47D2-976E-EB3C6A7D76F6}&quot; pptId=&quot;342&quot;/&gt;&#10;    &lt;slide id=&quot;{2417430A-BBDC-4677-BD74-D6B119649C46}&quot; pptId=&quot;293&quot;/&gt;&#10;    &lt;slide id=&quot;{2F80AEEB-FB2A-4DA2-9986-F9AA6F662DA7}&quot; pptId=&quot;294&quot;/&gt;&#10;    &lt;slide id=&quot;{43D80298-0A97-49C8-B078-A45DF0137AC0}&quot; pptId=&quot;295&quot;/&gt;&#10;    &lt;slide id=&quot;{7A994688-F201-4DDC-9144-689C4B05AF35}&quot; pptId=&quot;297&quot;/&gt;&#10;    &lt;slide id=&quot;{AB6243D1-88CB-472F-A7D7-09E1BD675C6E}&quot; pptId=&quot;300&quot;/&gt;&#10;    &lt;slide id=&quot;{DDC31B2D-B30C-4C08-B036-CE9FFB5C41EB}&quot; pptId=&quot;513&quot;/&gt;&#10;    &lt;slide id=&quot;{28B6E55C-35DD-4FCE-8314-4D0A7AD5F49B}&quot; pptId=&quot;502&quot;/&gt;&#10;    &lt;slide id=&quot;{68BCEDB9-6F83-4FA9-BC20-0016F3732D84}&quot; pptId=&quot;495&quot;/&gt;&#10;    &lt;slide id=&quot;{59D66874-8402-4119-B1FE-34783875ADA4}&quot; pptId=&quot;507&quot;/&gt;&#10;    &lt;slide id=&quot;{DE18AC74-C109-4456-9447-5DCB56918C12}&quot; pptId=&quot;517&quot;/&gt;&#10;    &lt;slide id=&quot;{BA3B242C-4406-4212-9B09-C7AADE821CFA}&quot; pptId=&quot;514&quot;/&gt;&#10;    &lt;slide id=&quot;{5B242EDF-8F8A-406F-9F91-56C2306AC931}&quot; pptId=&quot;503&quot;/&gt;&#10;    &lt;slide id=&quot;{F40496B3-F8B8-4A71-8F89-3704C7C0231D}&quot; pptId=&quot;519&quot;/&gt;&#10;    &lt;slide id=&quot;{4D6ED262-DD43-4FA7-8EC2-7AE6D1214C1C}&quot; pptId=&quot;511&quot;/&gt;&#10;    &lt;slide id=&quot;{E1315951-EE57-4F13-93CF-74CBB41FCE57}&quot; pptId=&quot;509&quot;/&gt;&#10;    &lt;slide id=&quot;{C466E78B-120F-48C4-B7D6-D23D3B7E664E}&quot; pptId=&quot;480&quot;/&gt;&#10;    &lt;slide id=&quot;{70CE22A3-9361-496D-8570-E44F4A2F1CF7}&quot; pptId=&quot;518&quot;/&gt;&#10;  &lt;/slides&gt;&#10;&#10;  &lt;narration&gt;&#10;    &lt;audioTracks&gt;&#10;      &lt;audioTrack muted=&quot;false&quot; name=&quot;noi-quy&quot; resource=&quot;a5f07fa2&quot; slideId=&quot;{E1A5DD4E-21E7-49E0-89B5-B2287438F551}&quot; startTime=&quot;0&quot; stepIndex=&quot;1&quot; volume=&quot;1&quot;&gt;&#10;        &lt;audio channels=&quot;1&quot; format=&quot;s16p&quot; sampleRate=&quot;48000&quot;/&gt;&#10;      &lt;/audioTrack&gt;&#10;      &lt;audioTrack muted=&quot;false&quot; name=&quot;muc-tieu-bai&quot; resource=&quot;3f9eb8fe&quot; slideId=&quot;{A0A2F8C5-81A7-4B6C-B5E8-09D86C8AAD9C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lip khoi dong&quot; resource=&quot;ecd2f2a7&quot; slideId=&quot;{3E5DEAD0-30F8-49D4-9AA7-27D01FF0AF36}&quot; startTime=&quot;0&quot; stepIndex=&quot;0&quot; volume=&quot;1&quot;&gt;&#10;        &lt;audio channels=&quot;2&quot; format=&quot;s16p&quot; sampleRate=&quot;44100&quot;/&gt;&#10;      &lt;/audioTrack&gt;&#10;      &lt;audioTrack muted=&quot;false&quot; name=&quot;cau truc bai hoc (online-audio-converter.com)&quot; resource=&quot;4ce946ca&quot; slideId=&quot;{1B87347A-D5B0-4EBA-B688-C9E6130D556B}&quot; startTime=&quot;0&quot; stepIndex=&quot;0&quot; volume=&quot;1&quot;&gt;&#10;        &lt;audio channels=&quot;2&quot; format=&quot;s16p&quot; sampleRate=&quot;44100&quot;/&gt;&#10;      &lt;/audioTrack&gt;&#10;      &lt;audioTrack muted=&quot;false&quot; name=&quot;Chot hđ 1&quot; resource=&quot;e00c948e&quot; slideId=&quot;{5CA03796-BC2B-4BF4-AE41-118059F9EA1A}&quot; startTime=&quot;0&quot; stepIndex=&quot;0&quot; volume=&quot;1&quot;&gt;&#10;        &lt;audio channels=&quot;2&quot; format=&quot;s16p&quot; sampleRate=&quot;44100&quot;/&gt;&#10;      &lt;/audioTrack&gt;&#10;      &lt;audioTrack muted=&quot;false&quot; name=&quot;chi-bo-phan-chot&quot; resource=&quot;6aac1c96&quot; slideId=&quot;{EE0FD89F-B470-427C-A8EF-BFDD3498663E}&quot; startTime=&quot;0&quot; stepIndex=&quot;0&quot; volume=&quot;1&quot;&gt;&#10;        &lt;audio channels=&quot;1&quot; format=&quot;s16p&quot; sampleRate=&quot;48000&quot;/&gt;&#10;      &lt;/audioTrack&gt;&#10;      &lt;audioTrack muted=&quot;false&quot; name=&quot;bo-phan-hoa-dam-but&quot; resource=&quot;597aa534&quot; slideId=&quot;{2C502E82-9DFC-4DF5-94E1-1A7DBFACDAF8}&quot; startTime=&quot;0&quot; stepIndex=&quot;0&quot; volume=&quot;1&quot;&gt;&#10;        &lt;audio channels=&quot;1&quot; format=&quot;s16p&quot; sampleRate=&quot;48000&quot;/&gt;&#10;      &lt;/audioTrack&gt;&#10;      &lt;audioTrack muted=&quot;false&quot; name=&quot;chot-bo-phan&quot; resource=&quot;1df9fd3f&quot; slideId=&quot;{C526B1F9-08C5-4B40-A10A-5AF891FD2144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huc nang&quot; resource=&quot;d22209c6&quot; slideId=&quot;{C8624EE1-F84D-4E85-B938-D03BC520553B}&quot; startTime=&quot;0&quot; stepIndex=&quot;0&quot; volume=&quot;1&quot;&gt;&#10;        &lt;audio channels=&quot;2&quot; format=&quot;s16p&quot; sampleRate=&quot;44100&quot;/&gt;&#10;      &lt;/audioTrack&gt;&#10;      &lt;audioTrack muted=&quot;false&quot; name=&quot;Gthieu clip chuc nang&quot; resource=&quot;883a9a0e&quot; slideId=&quot;{357B52D5-EFC3-455A-9FA1-88C5279B4E4E}&quot; startTime=&quot;0&quot; stepIndex=&quot;0&quot; volume=&quot;1&quot;&gt;&#10;        &lt;audio channels=&quot;2&quot; format=&quot;s16p&quot; sampleRate=&quot;44100&quot;/&gt;&#10;      &lt;/audioTrack&gt;&#10;      &lt;audioTrack muted=&quot;false&quot; name=&quot;so do vong tron&quot; resource=&quot;3b92e1fd&quot; slideId=&quot;{9713F8C8-83CF-4E5E-B24E-D6B6C2CC0B9B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c an&quot; resource=&quot;117f3f93&quot; slideId=&quot;{2417430A-BBDC-4677-BD74-D6B119649C46}&quot; startTime=&quot;0&quot; stepIndex=&quot;0&quot; volume=&quot;1&quot;&gt;&#10;        &lt;audio channels=&quot;2&quot; format=&quot;s16p&quot; sampleRate=&quot;44100&quot;/&gt;&#10;      &lt;/audioTrack&gt;&#10;      &lt;audioTrack muted=&quot;false&quot; name=&quot;Uop tra&quot; resource=&quot;ffbf46b3&quot; slideId=&quot;{2F80AEEB-FB2A-4DA2-9986-F9AA6F662DA7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oc&quot; resource=&quot;3dd43741&quot; slideId=&quot;{43D80298-0A97-49C8-B078-A45DF0137AC0}&quot; startTime=&quot;0&quot; stepIndex=&quot;0&quot; volume=&quot;1&quot;&gt;&#10;        &lt;audio channels=&quot;2&quot; format=&quot;s16p&quot; sampleRate=&quot;44100&quot;/&gt;&#10;      &lt;/audioTrack&gt;&#10;      &lt;audioTrack muted=&quot;false&quot; name=&quot;Trang tri&quot; resource=&quot;ac640c67&quot; slideId=&quot;{7A994688-F201-4DDC-9144-689C4B05AF35}&quot; startTime=&quot;0&quot; stepIndex=&quot;0&quot; volume=&quot;1&quot;&gt;&#10;        &lt;audio channels=&quot;2&quot; format=&quot;s16p&quot; sampleRate=&quot;44100&quot;/&gt;&#10;      &lt;/audioTrack&gt;&#10;      &lt;audioTrack muted=&quot;false&quot; name=&quot;Trao tang&quot; resource=&quot;93b48417&quot; slideId=&quot;{AB6243D1-88CB-472F-A7D7-09E1BD675C6E}&quot; startTime=&quot;0&quot; stepIndex=&quot;0&quot; volume=&quot;1&quot;&gt;&#10;        &lt;audio channels=&quot;2&quot; format=&quot;s16p&quot; sampleRate=&quot;44100&quot;/&gt;&#10;      &lt;/audioTrack&gt;&#10;      &lt;audioTrack muted=&quot;false&quot; name=&quot;Sơ đồ tư duy&quot; resource=&quot;8b87a4dc&quot; slideId=&quot;{68BCEDB9-6F83-4FA9-BC20-0016F3732D84}&quot; startTime=&quot;0&quot; stepIndex=&quot;0&quot; volume=&quot;1&quot;&gt;&#10;        &lt;audio channels=&quot;2&quot; format=&quot;s16p&quot; sampleRate=&quot;44100&quot;/&gt;&#10;      &lt;/audioTrack&gt;&#10;      &lt;audioTrack muted=&quot;false&quot; name=&quot;Cau do&quot; resource=&quot;b3d60381&quot; slideId=&quot;{BA3B242C-4406-4212-9B09-C7AADE821CFA}&quot; startTime=&quot;0&quot; stepIndex=&quot;0&quot; volume=&quot;1&quot;&gt;&#10;        &lt;audio channels=&quot;2&quot; format=&quot;s16p&quot; sampleRate=&quot;44100&quot;/&gt;&#10;      &lt;/audioTrack&gt;&#10;      &lt;audioTrack muted=&quot;false&quot; name=&quot;Ghthieu-loi-ich&quot; resource=&quot;5de7b105&quot; slideId=&quot;{41D99985-35DC-48EB-BED7-DC8FA914856B}&quot; startTime=&quot;0&quot; stepIndex=&quot;0&quot; volume=&quot;1&quot;&gt;&#10;        &lt;audio channels=&quot;1&quot; format=&quot;s16p&quot; sampleRate=&quot;48000&quot;/&gt;&#10;      &lt;/audioTrack&gt;&#10;      &lt;audioTrack muted=&quot;false&quot; name=&quot;chuan bi (online-audio-converter.com)&quot; resource=&quot;c11e5a15&quot; slideId=&quot;{7ED93A09-947D-4718-9FD2-62AA3E30DFF4}&quot; startTime=&quot;0&quot; stepIndex=&quot;0&quot; volume=&quot;1&quot;&gt;&#10;        &lt;audio channels=&quot;2&quot; format=&quot;s16p&quot; sampleRate=&quot;44100&quot;/&gt;&#10;      &lt;/audioTrack&gt;&#10;      &lt;audioTrack muted=&quot;false&quot; name=&quot;gioi thieu lang hoa (online-audio-converter.com)&quot; resource=&quot;411579d3&quot; slideId=&quot;{F40496B3-F8B8-4A71-8F89-3704C7C0231D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9E60FBD-9861-487B-B487-D2E3D1CA3465"/>
  <p:tag name="ISPRING_CMI5_LAUNCH_METHOD" val="any window"/>
  <p:tag name="ISPRINGCLOUDFOLDERID" val="1"/>
  <p:tag name="ISPRINGONLINEFOLDERID" val="1"/>
  <p:tag name="ISPRING_OUTPUT_FOLDER" val="C:\Users\Thuy\Desktop\ChiTrang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GENSWF_ADVANCE_TIME" val="5"/>
  <p:tag name="ISPRING_CUSTOM_TIMING_USED" val="1"/>
  <p:tag name="ISPRING_QUIZ_FULL_PATH" val="E:\04122020 E learning ly va trang\quiz\quiz5.quiz"/>
  <p:tag name="ISPRING_QUIZ_RELATIVE_PATH" val="04122020 E learning ly va trang\quiz\quiz5.quiz"/>
  <p:tag name="ISPRING_SLIDE_ID_2" val="{F77A29D1-C250-47B0-BB1A-320F5EF6915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8.673"/>
  <p:tag name="TIMING" val="|3.051|1.235|0.874|0.895"/>
  <p:tag name="ISPRING_SLIDE_ID_2" val="{2C502E82-9DFC-4DF5-94E1-1A7DBFACDAF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615"/>
  <p:tag name="TIMING" val="|1.752|4.694|1.056|0.894|0.923"/>
  <p:tag name="ISPRING_SLIDE_ID_2" val="{C526B1F9-08C5-4B40-A10A-5AF891FD21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21FC3E6-34FD-456B-9E2F-53577905619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833"/>
  <p:tag name="ISPRING_SLIDE_ID_2" val="{C8624EE1-F84D-4E85-B938-D03BC520553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746"/>
  <p:tag name="TIMING" val="|1.461|4.389|1.046|1.049|0.655|1.344|1.999|0.931|1.287|4.705|0.998|8.298|0.879|7.074|0.953|2.937"/>
  <p:tag name="ISPRING_SLIDE_ID_2" val="{9713F8C8-83CF-4E5E-B24E-D6B6C2CC0B9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CUSTOM_TIMING_USED" val="1"/>
  <p:tag name="GENSWF_ADVANCE_TIME" val="7.24"/>
  <p:tag name="ISPRING_QUIZ_FULL_PATH" val="E:\04122020 E learning ly va trang\quiz\quiz3.quiz"/>
  <p:tag name="ISPRING_QUIZ_RELATIVE_PATH" val="04122020 E learning ly va trang\quiz\quiz3.quiz"/>
  <p:tag name="ISPRING_SLIDE_ID_2" val="{A4EE574E-D25F-4DA5-9DE1-4BA33587E9D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4"/>
  <p:tag name="ISPRING_SLIDE_ID_2" val="{41D99985-35DC-48EB-BED7-DC8FA914856B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GENSWF_ADVANCE_TIME" val="5"/>
  <p:tag name="ISPRING_CUSTOM_TIMING_USED" val="1"/>
  <p:tag name="GENSWF_SLIDE_TITLE" val="Bài tập"/>
  <p:tag name="ISPRING_SLIDE_INDENT_LEVEL" val="0"/>
  <p:tag name="ISPRING_PLAYER_LAYOUT_TYPE" val="Full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4.quiz"/>
  <p:tag name="ISPRING_QUIZ_FULL_PATH" val="E:\04122020 E learning ly va trang\quiz\quiz4.quiz"/>
  <p:tag name="ISPRING_QUIZ_RELATIVE_PATH" val="04122020 E learning ly va trang\quiz\quiz4.quiz"/>
  <p:tag name="ISPRING_SLIDE_ID_2" val="{564B03FC-5443-47D2-976E-EB3C6A7D76F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4.28"/>
  <p:tag name="TIMING" val="|4.603|2.687|2.035|3.84|2.07"/>
  <p:tag name="ISPRING_SLIDE_ID_2" val="{2417430A-BBDC-4677-BD74-D6B119649C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6.395"/>
  <p:tag name="TIMING" val="|3.645|5.919|1.84|1.436|1.382"/>
  <p:tag name="ISPRING_SLIDE_ID_2" val="{2F80AEEB-FB2A-4DA2-9986-F9AA6F662DA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32.52"/>
  <p:tag name="TIMING" val="|4.498|3.317|2.253|2.714"/>
  <p:tag name="ISPRING_SLIDE_ID_2" val="{43D80298-0A97-49C8-B078-A45DF0137AC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3.059"/>
  <p:tag name="ISPRING_SLIDE_ID_2" val="{7A994688-F201-4DDC-9144-689C4B05AF3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7.917"/>
  <p:tag name="ISPRING_SLIDE_ID_2" val="{AB6243D1-88CB-472F-A7D7-09E1BD675C6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GENSWF_ADVANCE_TIME" val="5"/>
  <p:tag name="ISPRING_CUSTOM_TIMING_USED" val="1"/>
  <p:tag name="ISPRING_QUIZ_FULL_PATH" val="E:\04122020 E learning ly va trang\quiz\quiz6.quiz"/>
  <p:tag name="ISPRING_QUIZ_RELATIVE_PATH" val="04122020 E learning ly va trang\quiz\quiz6.quiz"/>
  <p:tag name="ISPRING_SLIDE_ID_2" val="{28B6E55C-35DD-4FCE-8314-4D0A7AD5F49B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281"/>
  <p:tag name="TIMING" val="|3.279|3.675|3.893|5.839"/>
  <p:tag name="ISPRING_SLIDE_ID_2" val="{68BCEDB9-6F83-4FA9-BC20-0016F3732D8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"/>
  <p:tag name="ISPRING_SLIDE_ID_2" val="{BA3B242C-4406-4212-9B09-C7AADE821CFA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GENSWF_ADVANCE_TIME" val="5"/>
  <p:tag name="ISPRING_CUSTOM_TIMING_USED" val="1"/>
  <p:tag name="ISPRING_QUIZ_FULL_PATH" val="E:\04122020 E learning ly va trang\quiz\quiz7.quiz"/>
  <p:tag name="ISPRING_QUIZ_RELATIVE_PATH" val="04122020 E learning ly va trang\quiz\quiz7.quiz"/>
  <p:tag name="ISPRING_SLIDE_ID_2" val="{5B242EDF-8F8A-406F-9F91-56C2306AC93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7F654B2-60C4-4304-8504-88E958F8E28C}"/>
  <p:tag name="GENSWF_SLIDE_TITLE" val="Lời cảm ơn"/>
  <p:tag name="ISPRING_CUSTOM_TIMING_USED" val="1"/>
  <p:tag name="GENSWF_ADVANCE_TIME" val="5.003"/>
  <p:tag name="ISPRING_SLIDE_ID_2" val="{70CE22A3-9361-496D-8570-E44F4A2F1CF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316"/>
  <p:tag name="ISPRING_SLIDE_ID_2" val="{F40496B3-F8B8-4A71-8F89-3704C7C0231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42"/>
  <p:tag name="ISPRING_SLIDE_ID_2" val="{7ED93A09-947D-4718-9FD2-62AA3E30DFF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TITLE" val="Mục tiêu bài học"/>
  <p:tag name="GENSWF_ADVANCE_TIME" val="16.224"/>
  <p:tag name="ISPRING_SLIDE_ID_2" val="{1B87347A-D5B0-4EBA-B688-C9E6130D556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653AE6F-53EC-4687-A87E-021575710EE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GENSWF_ADVANCE_TIME" val="5"/>
  <p:tag name="ISPRING_CUSTOM_TIMING_USED" val="1"/>
  <p:tag name="ISPRING_QUIZ_FULL_PATH" val="E:\04122020 E learning ly va trang\quiz\quiz8.quiz"/>
  <p:tag name="ISPRING_QUIZ_RELATIVE_PATH" val="04122020 E learning ly va trang\quiz\quiz8.quiz"/>
  <p:tag name="ISPRING_SLIDE_ID_2" val="{C3CC888A-54F0-4BC6-9588-94517A60EDA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05"/>
  <p:tag name="TIMING" val="|6.718|0.921|0.719|0.942|0.745|0.702|0.61|0.534"/>
  <p:tag name="ISPRING_SLIDE_ID_2" val="{5CA03796-BC2B-4BF4-AE41-118059F9EA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7D56438-2954-4D64-A231-E4CB31C351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5.406"/>
  <p:tag name="TIMING" val="|9.735|0.585|0.545|0.638"/>
  <p:tag name="ISPRING_SLIDE_ID_2" val="{EE0FD89F-B470-427C-A8EF-BFDD3498663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568</Words>
  <Application>Microsoft Office PowerPoint</Application>
  <PresentationFormat>Widescreen</PresentationFormat>
  <Paragraphs>136</Paragraphs>
  <Slides>35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learing ly va trang</dc:title>
  <dc:creator>Nguyen Khanh Ly</dc:creator>
  <cp:lastModifiedBy>Huệ Trần Thị</cp:lastModifiedBy>
  <cp:revision>300</cp:revision>
  <dcterms:created xsi:type="dcterms:W3CDTF">2020-11-23T16:10:40Z</dcterms:created>
  <dcterms:modified xsi:type="dcterms:W3CDTF">2022-03-01T21:07:23Z</dcterms:modified>
</cp:coreProperties>
</file>