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20"/>
  </p:notesMasterIdLst>
  <p:sldIdLst>
    <p:sldId id="260" r:id="rId3"/>
    <p:sldId id="282" r:id="rId4"/>
    <p:sldId id="283" r:id="rId5"/>
    <p:sldId id="294" r:id="rId6"/>
    <p:sldId id="284" r:id="rId7"/>
    <p:sldId id="285" r:id="rId8"/>
    <p:sldId id="295" r:id="rId9"/>
    <p:sldId id="296" r:id="rId10"/>
    <p:sldId id="292" r:id="rId11"/>
    <p:sldId id="297" r:id="rId12"/>
    <p:sldId id="298" r:id="rId13"/>
    <p:sldId id="299" r:id="rId14"/>
    <p:sldId id="300" r:id="rId15"/>
    <p:sldId id="286" r:id="rId16"/>
    <p:sldId id="288" r:id="rId17"/>
    <p:sldId id="287" r:id="rId18"/>
    <p:sldId id="30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43" d="100"/>
          <a:sy n="43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08/01/2021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5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2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79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5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479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2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21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48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6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diều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417</Words>
  <Application>Microsoft Office PowerPoint</Application>
  <PresentationFormat>Widescreen</PresentationFormat>
  <Paragraphs>199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Heebo</vt:lpstr>
      <vt:lpstr>Segoe UI</vt:lpstr>
      <vt:lpstr>UTM Cookies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kkkkk</cp:lastModifiedBy>
  <cp:revision>137</cp:revision>
  <dcterms:created xsi:type="dcterms:W3CDTF">2021-06-02T01:34:28Z</dcterms:created>
  <dcterms:modified xsi:type="dcterms:W3CDTF">2021-08-01T07:30:14Z</dcterms:modified>
</cp:coreProperties>
</file>