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80" r:id="rId4"/>
    <p:sldId id="281" r:id="rId5"/>
    <p:sldId id="282" r:id="rId6"/>
    <p:sldId id="283" r:id="rId7"/>
    <p:sldId id="284" r:id="rId8"/>
    <p:sldId id="285" r:id="rId9"/>
    <p:sldId id="286" r:id="rId10"/>
    <p:sldId id="287" r:id="rId11"/>
    <p:sldId id="288" r:id="rId12"/>
    <p:sldId id="289" r:id="rId13"/>
    <p:sldId id="259" r:id="rId14"/>
    <p:sldId id="278" r:id="rId15"/>
    <p:sldId id="271" r:id="rId16"/>
    <p:sldId id="273" r:id="rId17"/>
    <p:sldId id="274" r:id="rId18"/>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52463" indent="-195263" algn="l" rtl="0" fontAlgn="base">
      <a:spcBef>
        <a:spcPct val="0"/>
      </a:spcBef>
      <a:spcAft>
        <a:spcPct val="0"/>
      </a:spcAft>
      <a:defRPr kern="1200">
        <a:solidFill>
          <a:schemeClr val="tx1"/>
        </a:solidFill>
        <a:latin typeface="Arial" charset="0"/>
        <a:ea typeface="+mn-ea"/>
        <a:cs typeface="+mn-cs"/>
      </a:defRPr>
    </a:lvl2pPr>
    <a:lvl3pPr marL="1304925" indent="-390525" algn="l" rtl="0" fontAlgn="base">
      <a:spcBef>
        <a:spcPct val="0"/>
      </a:spcBef>
      <a:spcAft>
        <a:spcPct val="0"/>
      </a:spcAft>
      <a:defRPr kern="1200">
        <a:solidFill>
          <a:schemeClr val="tx1"/>
        </a:solidFill>
        <a:latin typeface="Arial" charset="0"/>
        <a:ea typeface="+mn-ea"/>
        <a:cs typeface="+mn-cs"/>
      </a:defRPr>
    </a:lvl3pPr>
    <a:lvl4pPr marL="1958975" indent="-587375" algn="l" rtl="0" fontAlgn="base">
      <a:spcBef>
        <a:spcPct val="0"/>
      </a:spcBef>
      <a:spcAft>
        <a:spcPct val="0"/>
      </a:spcAft>
      <a:defRPr kern="1200">
        <a:solidFill>
          <a:schemeClr val="tx1"/>
        </a:solidFill>
        <a:latin typeface="Arial" charset="0"/>
        <a:ea typeface="+mn-ea"/>
        <a:cs typeface="+mn-cs"/>
      </a:defRPr>
    </a:lvl4pPr>
    <a:lvl5pPr marL="2611438" indent="-78263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00"/>
    <a:srgbClr val="99FF33"/>
    <a:srgbClr val="FF0000"/>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6" d="100"/>
          <a:sy n="56" d="100"/>
        </p:scale>
        <p:origin x="-720" y="-18"/>
      </p:cViewPr>
      <p:guideLst>
        <p:guide orient="horz" pos="2592"/>
        <p:guide pos="4608"/>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lvl1pPr>
            <a:lvl2pPr marL="653110" indent="0" algn="ctr">
              <a:buNone/>
              <a:defRPr/>
            </a:lvl2pPr>
            <a:lvl3pPr marL="1306220" indent="0" algn="ctr">
              <a:buNone/>
              <a:defRPr/>
            </a:lvl3pPr>
            <a:lvl4pPr marL="1959331" indent="0" algn="ctr">
              <a:buNone/>
              <a:defRPr/>
            </a:lvl4pPr>
            <a:lvl5pPr marL="2612441" indent="0" algn="ctr">
              <a:buNone/>
              <a:defRPr/>
            </a:lvl5pPr>
            <a:lvl6pPr marL="3265551" indent="0" algn="ctr">
              <a:buNone/>
              <a:defRPr/>
            </a:lvl6pPr>
            <a:lvl7pPr marL="3918661" indent="0" algn="ctr">
              <a:buNone/>
              <a:defRPr/>
            </a:lvl7pPr>
            <a:lvl8pPr marL="4571771" indent="0" algn="ctr">
              <a:buNone/>
              <a:defRPr/>
            </a:lvl8pPr>
            <a:lvl9pPr marL="522488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1AC263-9A39-4228-93A6-277A5B7BB4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97735A-A9EF-43C0-AF0F-792685576E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2B1C81-7383-4562-94C7-025BD0D386B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31520" y="329566"/>
            <a:ext cx="13167360" cy="70218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DC0A75-B274-4CE7-A3E4-5A3EE62460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5D729D-77A5-44B3-8314-F6AF2FC128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lvl1pPr>
            <a:lvl2pPr marL="653110" indent="0">
              <a:buNone/>
              <a:defRPr sz="2600"/>
            </a:lvl2pPr>
            <a:lvl3pPr marL="1306220" indent="0">
              <a:buNone/>
              <a:defRPr sz="2300"/>
            </a:lvl3pPr>
            <a:lvl4pPr marL="1959331" indent="0">
              <a:buNone/>
              <a:defRPr sz="2000"/>
            </a:lvl4pPr>
            <a:lvl5pPr marL="2612441" indent="0">
              <a:buNone/>
              <a:defRPr sz="2000"/>
            </a:lvl5pPr>
            <a:lvl6pPr marL="3265551" indent="0">
              <a:buNone/>
              <a:defRPr sz="2000"/>
            </a:lvl6pPr>
            <a:lvl7pPr marL="3918661" indent="0">
              <a:buNone/>
              <a:defRPr sz="2000"/>
            </a:lvl7pPr>
            <a:lvl8pPr marL="4571771" indent="0">
              <a:buNone/>
              <a:defRPr sz="2000"/>
            </a:lvl8pPr>
            <a:lvl9pPr marL="5224882"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A6C1B2-EC78-4C64-A384-DD8453C2B1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C0C470-7A21-4081-A8D8-5412CCD51E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6387A5-FAB9-4D87-88E1-806760CC2D4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3DC4BD-27B8-418D-9A1E-4B35DBA248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C0D913-0454-4748-B8A0-5C40F553AA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B288F4-5368-46DF-BCDC-8C0226FF6E9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US" noProof="0" smtClean="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791158-5A82-4379-AFA8-2AC2C84866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31838" y="330200"/>
            <a:ext cx="13166725" cy="1371600"/>
          </a:xfrm>
          <a:prstGeom prst="rect">
            <a:avLst/>
          </a:prstGeom>
          <a:noFill/>
          <a:ln w="9525">
            <a:noFill/>
            <a:miter lim="800000"/>
            <a:headEnd/>
            <a:tailEnd/>
          </a:ln>
        </p:spPr>
        <p:txBody>
          <a:bodyPr vert="horz" wrap="square" lIns="130622" tIns="65311" rIns="130622" bIns="6531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31838" y="1920875"/>
            <a:ext cx="13166725" cy="5430838"/>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31838" y="7494588"/>
            <a:ext cx="3413125" cy="571500"/>
          </a:xfrm>
          <a:prstGeom prst="rect">
            <a:avLst/>
          </a:prstGeom>
          <a:noFill/>
          <a:ln>
            <a:noFill/>
          </a:ln>
          <a:effectLst/>
          <a:extLst>
            <a:ext uri="{909E8E84-426E-40DD-AFC4-6F175D3DCCD1}"/>
            <a:ext uri="{91240B29-F687-4F45-9708-019B960494DF}"/>
            <a:ext uri="{AF507438-7753-43E0-B8FC-AC1667EBCBE1}"/>
          </a:extLst>
        </p:spPr>
        <p:txBody>
          <a:bodyPr vert="horz" wrap="square" lIns="130622" tIns="65311" rIns="130622" bIns="65311" numCol="1" anchor="t" anchorCtr="0" compatLnSpc="1">
            <a:prstTxWarp prst="textNoShape">
              <a:avLst/>
            </a:prstTxWarp>
          </a:bodyPr>
          <a:lstStyle>
            <a:lvl1pPr>
              <a:defRPr sz="2000"/>
            </a:lvl1pPr>
          </a:lstStyle>
          <a:p>
            <a:pPr>
              <a:defRPr/>
            </a:pPr>
            <a:endParaRPr lang="en-US"/>
          </a:p>
        </p:txBody>
      </p:sp>
      <p:sp>
        <p:nvSpPr>
          <p:cNvPr id="1029" name="Rectangle 5"/>
          <p:cNvSpPr>
            <a:spLocks noGrp="1" noChangeArrowheads="1"/>
          </p:cNvSpPr>
          <p:nvPr>
            <p:ph type="ftr" sz="quarter" idx="3"/>
          </p:nvPr>
        </p:nvSpPr>
        <p:spPr bwMode="auto">
          <a:xfrm>
            <a:off x="4999038" y="7494588"/>
            <a:ext cx="4632325" cy="571500"/>
          </a:xfrm>
          <a:prstGeom prst="rect">
            <a:avLst/>
          </a:prstGeom>
          <a:noFill/>
          <a:ln>
            <a:noFill/>
          </a:ln>
          <a:effectLst/>
          <a:extLst>
            <a:ext uri="{909E8E84-426E-40DD-AFC4-6F175D3DCCD1}"/>
            <a:ext uri="{91240B29-F687-4F45-9708-019B960494DF}"/>
            <a:ext uri="{AF507438-7753-43E0-B8FC-AC1667EBCBE1}"/>
          </a:extLst>
        </p:spPr>
        <p:txBody>
          <a:bodyPr vert="horz" wrap="square" lIns="130622" tIns="65311" rIns="130622" bIns="65311" numCol="1" anchor="t" anchorCtr="0" compatLnSpc="1">
            <a:prstTxWarp prst="textNoShape">
              <a:avLst/>
            </a:prstTxWarp>
          </a:bodyPr>
          <a:lstStyle>
            <a:lvl1pPr algn="ctr">
              <a:defRPr sz="2000"/>
            </a:lvl1pPr>
          </a:lstStyle>
          <a:p>
            <a:pPr>
              <a:defRPr/>
            </a:pPr>
            <a:endParaRPr lang="en-US"/>
          </a:p>
        </p:txBody>
      </p:sp>
      <p:sp>
        <p:nvSpPr>
          <p:cNvPr id="1030" name="Rectangle 6"/>
          <p:cNvSpPr>
            <a:spLocks noGrp="1" noChangeArrowheads="1"/>
          </p:cNvSpPr>
          <p:nvPr>
            <p:ph type="sldNum" sz="quarter" idx="4"/>
          </p:nvPr>
        </p:nvSpPr>
        <p:spPr bwMode="auto">
          <a:xfrm>
            <a:off x="10485438" y="7494588"/>
            <a:ext cx="3413125" cy="571500"/>
          </a:xfrm>
          <a:prstGeom prst="rect">
            <a:avLst/>
          </a:prstGeom>
          <a:noFill/>
          <a:ln>
            <a:noFill/>
          </a:ln>
          <a:effectLst/>
          <a:extLst>
            <a:ext uri="{909E8E84-426E-40DD-AFC4-6F175D3DCCD1}"/>
            <a:ext uri="{91240B29-F687-4F45-9708-019B960494DF}"/>
            <a:ext uri="{AF507438-7753-43E0-B8FC-AC1667EBCBE1}"/>
          </a:extLst>
        </p:spPr>
        <p:txBody>
          <a:bodyPr vert="horz" wrap="square" lIns="130622" tIns="65311" rIns="130622" bIns="65311" numCol="1" anchor="t" anchorCtr="0" compatLnSpc="1">
            <a:prstTxWarp prst="textNoShape">
              <a:avLst/>
            </a:prstTxWarp>
          </a:bodyPr>
          <a:lstStyle>
            <a:lvl1pPr algn="r">
              <a:defRPr sz="2000"/>
            </a:lvl1pPr>
          </a:lstStyle>
          <a:p>
            <a:pPr>
              <a:defRPr/>
            </a:pPr>
            <a:fld id="{95A82BBE-9176-40C5-A6AD-E5F2CC2097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6300">
          <a:solidFill>
            <a:schemeClr val="tx2"/>
          </a:solidFill>
          <a:latin typeface="+mj-lt"/>
          <a:ea typeface="+mj-ea"/>
          <a:cs typeface="+mj-cs"/>
        </a:defRPr>
      </a:lvl1pPr>
      <a:lvl2pPr algn="ctr" rtl="0" eaLnBrk="0" fontAlgn="base" hangingPunct="0">
        <a:spcBef>
          <a:spcPct val="0"/>
        </a:spcBef>
        <a:spcAft>
          <a:spcPct val="0"/>
        </a:spcAft>
        <a:defRPr sz="6300">
          <a:solidFill>
            <a:schemeClr val="tx2"/>
          </a:solidFill>
          <a:latin typeface="Arial" charset="0"/>
        </a:defRPr>
      </a:lvl2pPr>
      <a:lvl3pPr algn="ctr" rtl="0" eaLnBrk="0" fontAlgn="base" hangingPunct="0">
        <a:spcBef>
          <a:spcPct val="0"/>
        </a:spcBef>
        <a:spcAft>
          <a:spcPct val="0"/>
        </a:spcAft>
        <a:defRPr sz="6300">
          <a:solidFill>
            <a:schemeClr val="tx2"/>
          </a:solidFill>
          <a:latin typeface="Arial" charset="0"/>
        </a:defRPr>
      </a:lvl3pPr>
      <a:lvl4pPr algn="ctr" rtl="0" eaLnBrk="0" fontAlgn="base" hangingPunct="0">
        <a:spcBef>
          <a:spcPct val="0"/>
        </a:spcBef>
        <a:spcAft>
          <a:spcPct val="0"/>
        </a:spcAft>
        <a:defRPr sz="6300">
          <a:solidFill>
            <a:schemeClr val="tx2"/>
          </a:solidFill>
          <a:latin typeface="Arial" charset="0"/>
        </a:defRPr>
      </a:lvl4pPr>
      <a:lvl5pPr algn="ctr" rtl="0" eaLnBrk="0" fontAlgn="base" hangingPunct="0">
        <a:spcBef>
          <a:spcPct val="0"/>
        </a:spcBef>
        <a:spcAft>
          <a:spcPct val="0"/>
        </a:spcAft>
        <a:defRPr sz="6300">
          <a:solidFill>
            <a:schemeClr val="tx2"/>
          </a:solidFill>
          <a:latin typeface="Arial" charset="0"/>
        </a:defRPr>
      </a:lvl5pPr>
      <a:lvl6pPr marL="653110" algn="ctr" rtl="0" fontAlgn="base">
        <a:spcBef>
          <a:spcPct val="0"/>
        </a:spcBef>
        <a:spcAft>
          <a:spcPct val="0"/>
        </a:spcAft>
        <a:defRPr sz="6300">
          <a:solidFill>
            <a:schemeClr val="tx2"/>
          </a:solidFill>
          <a:latin typeface="Arial" charset="0"/>
        </a:defRPr>
      </a:lvl6pPr>
      <a:lvl7pPr marL="1306220" algn="ctr" rtl="0" fontAlgn="base">
        <a:spcBef>
          <a:spcPct val="0"/>
        </a:spcBef>
        <a:spcAft>
          <a:spcPct val="0"/>
        </a:spcAft>
        <a:defRPr sz="6300">
          <a:solidFill>
            <a:schemeClr val="tx2"/>
          </a:solidFill>
          <a:latin typeface="Arial" charset="0"/>
        </a:defRPr>
      </a:lvl7pPr>
      <a:lvl8pPr marL="1959331" algn="ctr" rtl="0" fontAlgn="base">
        <a:spcBef>
          <a:spcPct val="0"/>
        </a:spcBef>
        <a:spcAft>
          <a:spcPct val="0"/>
        </a:spcAft>
        <a:defRPr sz="6300">
          <a:solidFill>
            <a:schemeClr val="tx2"/>
          </a:solidFill>
          <a:latin typeface="Arial" charset="0"/>
        </a:defRPr>
      </a:lvl8pPr>
      <a:lvl9pPr marL="2612441" algn="ctr" rtl="0" fontAlgn="base">
        <a:spcBef>
          <a:spcPct val="0"/>
        </a:spcBef>
        <a:spcAft>
          <a:spcPct val="0"/>
        </a:spcAft>
        <a:defRPr sz="6300">
          <a:solidFill>
            <a:schemeClr val="tx2"/>
          </a:solidFill>
          <a:latin typeface="Arial" charset="0"/>
        </a:defRPr>
      </a:lvl9pPr>
    </p:titleStyle>
    <p:bodyStyle>
      <a:lvl1pPr marL="488950" indent="-488950" algn="l" rtl="0" eaLnBrk="0" fontAlgn="base" hangingPunct="0">
        <a:spcBef>
          <a:spcPct val="20000"/>
        </a:spcBef>
        <a:spcAft>
          <a:spcPct val="0"/>
        </a:spcAft>
        <a:buChar char="•"/>
        <a:defRPr sz="4600">
          <a:solidFill>
            <a:schemeClr val="tx1"/>
          </a:solidFill>
          <a:latin typeface="+mn-lt"/>
          <a:ea typeface="+mn-ea"/>
          <a:cs typeface="+mn-cs"/>
        </a:defRPr>
      </a:lvl1pPr>
      <a:lvl2pPr marL="1060450" indent="-407988" algn="l" rtl="0" eaLnBrk="0" fontAlgn="base" hangingPunct="0">
        <a:spcBef>
          <a:spcPct val="20000"/>
        </a:spcBef>
        <a:spcAft>
          <a:spcPct val="0"/>
        </a:spcAft>
        <a:buChar char="–"/>
        <a:defRPr sz="4000">
          <a:solidFill>
            <a:schemeClr val="tx1"/>
          </a:solidFill>
          <a:latin typeface="+mn-lt"/>
        </a:defRPr>
      </a:lvl2pPr>
      <a:lvl3pPr marL="1631950" indent="-325438" algn="l" rtl="0" eaLnBrk="0" fontAlgn="base" hangingPunct="0">
        <a:spcBef>
          <a:spcPct val="20000"/>
        </a:spcBef>
        <a:spcAft>
          <a:spcPct val="0"/>
        </a:spcAft>
        <a:buChar char="•"/>
        <a:defRPr sz="3400">
          <a:solidFill>
            <a:schemeClr val="tx1"/>
          </a:solidFill>
          <a:latin typeface="+mn-lt"/>
        </a:defRPr>
      </a:lvl3pPr>
      <a:lvl4pPr marL="2284413" indent="-325438" algn="l" rtl="0" eaLnBrk="0" fontAlgn="base" hangingPunct="0">
        <a:spcBef>
          <a:spcPct val="20000"/>
        </a:spcBef>
        <a:spcAft>
          <a:spcPct val="0"/>
        </a:spcAft>
        <a:buChar char="–"/>
        <a:defRPr sz="2900">
          <a:solidFill>
            <a:schemeClr val="tx1"/>
          </a:solidFill>
          <a:latin typeface="+mn-lt"/>
        </a:defRPr>
      </a:lvl4pPr>
      <a:lvl5pPr marL="2938463" indent="-325438" algn="l" rtl="0" eaLnBrk="0" fontAlgn="base" hangingPunct="0">
        <a:spcBef>
          <a:spcPct val="20000"/>
        </a:spcBef>
        <a:spcAft>
          <a:spcPct val="0"/>
        </a:spcAft>
        <a:buChar char="»"/>
        <a:defRPr sz="2900">
          <a:solidFill>
            <a:schemeClr val="tx1"/>
          </a:solidFill>
          <a:latin typeface="+mn-lt"/>
        </a:defRPr>
      </a:lvl5pPr>
      <a:lvl6pPr marL="3592106" indent="-326555" algn="l" rtl="0" fontAlgn="base">
        <a:spcBef>
          <a:spcPct val="20000"/>
        </a:spcBef>
        <a:spcAft>
          <a:spcPct val="0"/>
        </a:spcAft>
        <a:buChar char="»"/>
        <a:defRPr sz="2900">
          <a:solidFill>
            <a:schemeClr val="tx1"/>
          </a:solidFill>
          <a:latin typeface="+mn-lt"/>
        </a:defRPr>
      </a:lvl6pPr>
      <a:lvl7pPr marL="4245216" indent="-326555" algn="l" rtl="0" fontAlgn="base">
        <a:spcBef>
          <a:spcPct val="20000"/>
        </a:spcBef>
        <a:spcAft>
          <a:spcPct val="0"/>
        </a:spcAft>
        <a:buChar char="»"/>
        <a:defRPr sz="2900">
          <a:solidFill>
            <a:schemeClr val="tx1"/>
          </a:solidFill>
          <a:latin typeface="+mn-lt"/>
        </a:defRPr>
      </a:lvl7pPr>
      <a:lvl8pPr marL="4898327" indent="-326555" algn="l" rtl="0" fontAlgn="base">
        <a:spcBef>
          <a:spcPct val="20000"/>
        </a:spcBef>
        <a:spcAft>
          <a:spcPct val="0"/>
        </a:spcAft>
        <a:buChar char="»"/>
        <a:defRPr sz="2900">
          <a:solidFill>
            <a:schemeClr val="tx1"/>
          </a:solidFill>
          <a:latin typeface="+mn-lt"/>
        </a:defRPr>
      </a:lvl8pPr>
      <a:lvl9pPr marL="5551437" indent="-326555" algn="l" rtl="0" fontAlgn="base">
        <a:spcBef>
          <a:spcPct val="20000"/>
        </a:spcBef>
        <a:spcAft>
          <a:spcPct val="0"/>
        </a:spcAft>
        <a:buChar char="»"/>
        <a:defRPr sz="2900">
          <a:solidFill>
            <a:schemeClr val="tx1"/>
          </a:solidFill>
          <a:latin typeface="+mn-lt"/>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file:///C:\Documents%20and%20Settings\Administrator\My%20Documents\di\ngay%20tet%20que%20em.mp3" TargetMode="Externa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15"/>
          <p:cNvPicPr>
            <a:picLocks noChangeAspect="1" noChangeArrowheads="1"/>
          </p:cNvPicPr>
          <p:nvPr/>
        </p:nvPicPr>
        <p:blipFill>
          <a:blip r:embed="rId3"/>
          <a:srcRect l="545" r="2411" b="1479"/>
          <a:stretch>
            <a:fillRect/>
          </a:stretch>
        </p:blipFill>
        <p:spPr bwMode="auto">
          <a:xfrm>
            <a:off x="0" y="0"/>
            <a:ext cx="14630400" cy="8229600"/>
          </a:xfrm>
          <a:prstGeom prst="rect">
            <a:avLst/>
          </a:prstGeom>
          <a:noFill/>
          <a:ln w="9525">
            <a:noFill/>
            <a:miter lim="800000"/>
            <a:headEnd/>
            <a:tailEnd/>
          </a:ln>
        </p:spPr>
      </p:pic>
      <p:pic>
        <p:nvPicPr>
          <p:cNvPr id="2051" name="Picture 3" descr="PinkFlowers"/>
          <p:cNvPicPr>
            <a:picLocks noChangeAspect="1" noChangeArrowheads="1"/>
          </p:cNvPicPr>
          <p:nvPr/>
        </p:nvPicPr>
        <p:blipFill>
          <a:blip r:embed="rId4"/>
          <a:srcRect/>
          <a:stretch>
            <a:fillRect/>
          </a:stretch>
        </p:blipFill>
        <p:spPr bwMode="auto">
          <a:xfrm>
            <a:off x="12679363" y="7404100"/>
            <a:ext cx="1951037" cy="825500"/>
          </a:xfrm>
          <a:prstGeom prst="rect">
            <a:avLst/>
          </a:prstGeom>
          <a:noFill/>
          <a:ln w="9525">
            <a:noFill/>
            <a:miter lim="800000"/>
            <a:headEnd/>
            <a:tailEnd/>
          </a:ln>
        </p:spPr>
      </p:pic>
      <p:pic>
        <p:nvPicPr>
          <p:cNvPr id="2052" name="Picture 4" descr="Flower7"/>
          <p:cNvPicPr>
            <a:picLocks noChangeAspect="1" noChangeArrowheads="1"/>
          </p:cNvPicPr>
          <p:nvPr/>
        </p:nvPicPr>
        <p:blipFill>
          <a:blip r:embed="rId5"/>
          <a:srcRect/>
          <a:stretch>
            <a:fillRect/>
          </a:stretch>
        </p:blipFill>
        <p:spPr bwMode="auto">
          <a:xfrm>
            <a:off x="13276263" y="114300"/>
            <a:ext cx="914400" cy="708025"/>
          </a:xfrm>
          <a:prstGeom prst="rect">
            <a:avLst/>
          </a:prstGeom>
          <a:noFill/>
          <a:ln w="9525">
            <a:noFill/>
            <a:miter lim="800000"/>
            <a:headEnd/>
            <a:tailEnd/>
          </a:ln>
        </p:spPr>
      </p:pic>
      <p:pic>
        <p:nvPicPr>
          <p:cNvPr id="2053" name="Picture 5" descr="FloralCorner3"/>
          <p:cNvPicPr>
            <a:picLocks noChangeAspect="1" noChangeArrowheads="1"/>
          </p:cNvPicPr>
          <p:nvPr/>
        </p:nvPicPr>
        <p:blipFill>
          <a:blip r:embed="rId6"/>
          <a:srcRect/>
          <a:stretch>
            <a:fillRect/>
          </a:stretch>
        </p:blipFill>
        <p:spPr bwMode="auto">
          <a:xfrm rot="10800000">
            <a:off x="0" y="136525"/>
            <a:ext cx="2828925" cy="1443038"/>
          </a:xfrm>
          <a:prstGeom prst="rect">
            <a:avLst/>
          </a:prstGeom>
          <a:noFill/>
          <a:ln w="9525">
            <a:noFill/>
            <a:miter lim="800000"/>
            <a:headEnd/>
            <a:tailEnd/>
          </a:ln>
        </p:spPr>
      </p:pic>
      <p:pic>
        <p:nvPicPr>
          <p:cNvPr id="2054" name="Picture 6" descr="Flower7"/>
          <p:cNvPicPr>
            <a:picLocks noChangeAspect="1" noChangeArrowheads="1"/>
          </p:cNvPicPr>
          <p:nvPr/>
        </p:nvPicPr>
        <p:blipFill>
          <a:blip r:embed="rId5"/>
          <a:srcRect/>
          <a:stretch>
            <a:fillRect/>
          </a:stretch>
        </p:blipFill>
        <p:spPr bwMode="auto">
          <a:xfrm>
            <a:off x="13090525" y="1117600"/>
            <a:ext cx="914400" cy="709613"/>
          </a:xfrm>
          <a:prstGeom prst="rect">
            <a:avLst/>
          </a:prstGeom>
          <a:noFill/>
          <a:ln w="9525">
            <a:noFill/>
            <a:miter lim="800000"/>
            <a:headEnd/>
            <a:tailEnd/>
          </a:ln>
        </p:spPr>
      </p:pic>
      <p:pic>
        <p:nvPicPr>
          <p:cNvPr id="2055" name="Picture 7" descr="FloralCorner3"/>
          <p:cNvPicPr>
            <a:picLocks noChangeAspect="1" noChangeArrowheads="1"/>
          </p:cNvPicPr>
          <p:nvPr/>
        </p:nvPicPr>
        <p:blipFill>
          <a:blip r:embed="rId6"/>
          <a:srcRect/>
          <a:stretch>
            <a:fillRect/>
          </a:stretch>
        </p:blipFill>
        <p:spPr bwMode="auto">
          <a:xfrm rot="5400000">
            <a:off x="708025" y="6032500"/>
            <a:ext cx="1733550" cy="2660650"/>
          </a:xfrm>
          <a:prstGeom prst="rect">
            <a:avLst/>
          </a:prstGeom>
          <a:noFill/>
          <a:ln w="9525">
            <a:noFill/>
            <a:miter lim="800000"/>
            <a:headEnd/>
            <a:tailEnd/>
          </a:ln>
        </p:spPr>
      </p:pic>
      <p:pic>
        <p:nvPicPr>
          <p:cNvPr id="2056" name="Picture 8" descr="Flower7"/>
          <p:cNvPicPr>
            <a:picLocks noChangeAspect="1" noChangeArrowheads="1"/>
          </p:cNvPicPr>
          <p:nvPr/>
        </p:nvPicPr>
        <p:blipFill>
          <a:blip r:embed="rId5"/>
          <a:srcRect/>
          <a:stretch>
            <a:fillRect/>
          </a:stretch>
        </p:blipFill>
        <p:spPr bwMode="auto">
          <a:xfrm>
            <a:off x="11826875" y="182563"/>
            <a:ext cx="914400" cy="709612"/>
          </a:xfrm>
          <a:prstGeom prst="rect">
            <a:avLst/>
          </a:prstGeom>
          <a:noFill/>
          <a:ln w="9525">
            <a:noFill/>
            <a:miter lim="800000"/>
            <a:headEnd/>
            <a:tailEnd/>
          </a:ln>
        </p:spPr>
      </p:pic>
      <p:sp>
        <p:nvSpPr>
          <p:cNvPr id="2057" name="WordArt 9"/>
          <p:cNvSpPr>
            <a:spLocks noChangeArrowheads="1" noChangeShapeType="1" noTextEdit="1"/>
          </p:cNvSpPr>
          <p:nvPr/>
        </p:nvSpPr>
        <p:spPr bwMode="auto">
          <a:xfrm>
            <a:off x="854075" y="4011613"/>
            <a:ext cx="12801600" cy="800100"/>
          </a:xfrm>
          <a:prstGeom prst="rect">
            <a:avLst/>
          </a:prstGeom>
        </p:spPr>
        <p:txBody>
          <a:bodyPr wrap="none" fromWordArt="1">
            <a:prstTxWarp prst="textFadeUp">
              <a:avLst>
                <a:gd name="adj" fmla="val 0"/>
              </a:avLst>
            </a:prstTxWarp>
          </a:bodyPr>
          <a:lstStyle/>
          <a:p>
            <a:pPr algn="ctr"/>
            <a:r>
              <a:rPr lang="en-US" sz="5100" b="1" kern="10">
                <a:ln w="28575">
                  <a:solidFill>
                    <a:srgbClr val="FF0000"/>
                  </a:solidFill>
                  <a:round/>
                  <a:headEnd/>
                  <a:tailEnd/>
                </a:ln>
                <a:solidFill>
                  <a:srgbClr val="0000FF"/>
                </a:solidFill>
                <a:latin typeface="Times New Roman"/>
                <a:cs typeface="Times New Roman"/>
              </a:rPr>
              <a:t>ACH  ÊCH  ICH</a:t>
            </a:r>
          </a:p>
        </p:txBody>
      </p:sp>
      <p:sp>
        <p:nvSpPr>
          <p:cNvPr id="2058" name="WordArt 10"/>
          <p:cNvSpPr>
            <a:spLocks noChangeArrowheads="1" noChangeShapeType="1" noTextEdit="1"/>
          </p:cNvSpPr>
          <p:nvPr/>
        </p:nvSpPr>
        <p:spPr bwMode="auto">
          <a:xfrm>
            <a:off x="4267200" y="5394325"/>
            <a:ext cx="6461125" cy="560388"/>
          </a:xfrm>
          <a:prstGeom prst="rect">
            <a:avLst/>
          </a:prstGeom>
        </p:spPr>
        <p:txBody>
          <a:bodyPr wrap="none" fromWordArt="1">
            <a:prstTxWarp prst="textFadeUp">
              <a:avLst>
                <a:gd name="adj" fmla="val 0"/>
              </a:avLst>
            </a:prstTxWarp>
          </a:bodyPr>
          <a:lstStyle/>
          <a:p>
            <a:pPr algn="ctr"/>
            <a:r>
              <a:rPr lang="en-US" sz="5100" b="1" kern="10">
                <a:ln w="12700">
                  <a:solidFill>
                    <a:srgbClr val="0000FF"/>
                  </a:solidFill>
                  <a:round/>
                  <a:headEnd/>
                  <a:tailEnd/>
                </a:ln>
                <a:solidFill>
                  <a:srgbClr val="00FFFF"/>
                </a:solidFill>
                <a:latin typeface="Times New Roman"/>
                <a:cs typeface="Times New Roman"/>
              </a:rPr>
              <a:t>GV :Lê Thị Kim Vui</a:t>
            </a:r>
          </a:p>
        </p:txBody>
      </p:sp>
      <p:sp>
        <p:nvSpPr>
          <p:cNvPr id="2059" name="WordArt 11"/>
          <p:cNvSpPr>
            <a:spLocks noChangeArrowheads="1" noChangeShapeType="1" noTextEdit="1"/>
          </p:cNvSpPr>
          <p:nvPr/>
        </p:nvSpPr>
        <p:spPr bwMode="auto">
          <a:xfrm>
            <a:off x="5715000" y="6308725"/>
            <a:ext cx="4283075" cy="412750"/>
          </a:xfrm>
          <a:prstGeom prst="rect">
            <a:avLst/>
          </a:prstGeom>
        </p:spPr>
        <p:txBody>
          <a:bodyPr wrap="none" fromWordArt="1">
            <a:prstTxWarp prst="textFadeUp">
              <a:avLst>
                <a:gd name="adj" fmla="val 0"/>
              </a:avLst>
            </a:prstTxWarp>
          </a:bodyPr>
          <a:lstStyle/>
          <a:p>
            <a:pPr algn="ctr"/>
            <a:r>
              <a:rPr lang="vi-VN" sz="3400" b="1" kern="10">
                <a:ln w="9525">
                  <a:noFill/>
                  <a:round/>
                  <a:headEnd/>
                  <a:tailEnd/>
                </a:ln>
                <a:solidFill>
                  <a:srgbClr val="0000FF"/>
                </a:solidFill>
                <a:latin typeface="Times New Roman"/>
                <a:cs typeface="Times New Roman"/>
              </a:rPr>
              <a:t>Năm học : 2021 - 2022</a:t>
            </a:r>
            <a:endParaRPr lang="en-US" sz="3400" b="1" kern="10">
              <a:ln w="9525">
                <a:noFill/>
                <a:round/>
                <a:headEnd/>
                <a:tailEnd/>
              </a:ln>
              <a:solidFill>
                <a:srgbClr val="0000FF"/>
              </a:solidFill>
              <a:latin typeface="Times New Roman"/>
              <a:cs typeface="Times New Roman"/>
            </a:endParaRPr>
          </a:p>
        </p:txBody>
      </p:sp>
      <p:sp>
        <p:nvSpPr>
          <p:cNvPr id="2060" name="WordArt 12"/>
          <p:cNvSpPr>
            <a:spLocks noChangeArrowheads="1" noChangeShapeType="1" noTextEdit="1"/>
          </p:cNvSpPr>
          <p:nvPr/>
        </p:nvSpPr>
        <p:spPr bwMode="auto">
          <a:xfrm>
            <a:off x="4487863" y="841375"/>
            <a:ext cx="6170612" cy="369888"/>
          </a:xfrm>
          <a:prstGeom prst="rect">
            <a:avLst/>
          </a:prstGeom>
        </p:spPr>
        <p:txBody>
          <a:bodyPr wrap="none" fromWordArt="1">
            <a:prstTxWarp prst="textFadeUp">
              <a:avLst>
                <a:gd name="adj" fmla="val 0"/>
              </a:avLst>
            </a:prstTxWarp>
          </a:bodyPr>
          <a:lstStyle/>
          <a:p>
            <a:pPr algn="ctr"/>
            <a:r>
              <a:rPr lang="en-US" sz="5100" b="1" kern="10">
                <a:ln w="9525">
                  <a:solidFill>
                    <a:srgbClr val="0000FF"/>
                  </a:solidFill>
                  <a:round/>
                  <a:headEnd/>
                  <a:tailEnd/>
                </a:ln>
                <a:solidFill>
                  <a:srgbClr val="FF0000"/>
                </a:solidFill>
                <a:latin typeface="Times New Roman"/>
                <a:cs typeface="Times New Roman"/>
              </a:rPr>
              <a:t>PHÒNG GD - ĐT ĐẠI LỘC</a:t>
            </a:r>
          </a:p>
        </p:txBody>
      </p:sp>
      <p:sp>
        <p:nvSpPr>
          <p:cNvPr id="2061" name="WordArt 13"/>
          <p:cNvSpPr>
            <a:spLocks noChangeArrowheads="1" noChangeShapeType="1" noTextEdit="1"/>
          </p:cNvSpPr>
          <p:nvPr/>
        </p:nvSpPr>
        <p:spPr bwMode="auto">
          <a:xfrm>
            <a:off x="4511675" y="2103438"/>
            <a:ext cx="6461125" cy="560387"/>
          </a:xfrm>
          <a:prstGeom prst="rect">
            <a:avLst/>
          </a:prstGeom>
        </p:spPr>
        <p:txBody>
          <a:bodyPr wrap="none" fromWordArt="1">
            <a:prstTxWarp prst="textFadeUp">
              <a:avLst>
                <a:gd name="adj" fmla="val 0"/>
              </a:avLst>
            </a:prstTxWarp>
          </a:bodyPr>
          <a:lstStyle/>
          <a:p>
            <a:pPr algn="ctr"/>
            <a:r>
              <a:rPr lang="en-US" sz="5100" b="1" kern="10">
                <a:ln w="12700">
                  <a:solidFill>
                    <a:srgbClr val="0000FF"/>
                  </a:solidFill>
                  <a:round/>
                  <a:headEnd/>
                  <a:tailEnd/>
                </a:ln>
                <a:solidFill>
                  <a:srgbClr val="00FFFF"/>
                </a:solidFill>
                <a:latin typeface="Times New Roman"/>
                <a:cs typeface="Times New Roman"/>
              </a:rPr>
              <a:t>Môn : Tiếng Việt</a:t>
            </a:r>
          </a:p>
        </p:txBody>
      </p:sp>
      <p:sp>
        <p:nvSpPr>
          <p:cNvPr id="2062" name="WordArt 14"/>
          <p:cNvSpPr>
            <a:spLocks noChangeArrowheads="1" noChangeShapeType="1" noTextEdit="1"/>
          </p:cNvSpPr>
          <p:nvPr/>
        </p:nvSpPr>
        <p:spPr bwMode="auto">
          <a:xfrm>
            <a:off x="731838" y="3475038"/>
            <a:ext cx="1462087" cy="422275"/>
          </a:xfrm>
          <a:prstGeom prst="rect">
            <a:avLst/>
          </a:prstGeom>
        </p:spPr>
        <p:txBody>
          <a:bodyPr wrap="none" fromWordArt="1">
            <a:prstTxWarp prst="textFadeUp">
              <a:avLst>
                <a:gd name="adj" fmla="val 0"/>
              </a:avLst>
            </a:prstTxWarp>
          </a:bodyPr>
          <a:lstStyle/>
          <a:p>
            <a:pPr algn="ctr"/>
            <a:r>
              <a:rPr lang="en-US" sz="4600" b="1" kern="10">
                <a:ln w="12700">
                  <a:solidFill>
                    <a:srgbClr val="00FF00"/>
                  </a:solidFill>
                  <a:round/>
                  <a:headEnd/>
                  <a:tailEnd/>
                </a:ln>
                <a:solidFill>
                  <a:srgbClr val="0000FF"/>
                </a:solidFill>
                <a:latin typeface="Times New Roman"/>
                <a:cs typeface="Times New Roman"/>
              </a:rPr>
              <a:t>Bài:</a:t>
            </a:r>
          </a:p>
        </p:txBody>
      </p:sp>
      <p:pic>
        <p:nvPicPr>
          <p:cNvPr id="3087" name="ngay tet que em.mp3">
            <a:hlinkClick r:id="" action="ppaction://media"/>
          </p:cNvPr>
          <p:cNvPicPr>
            <a:picLocks noRot="1" noChangeAspect="1" noChangeArrowheads="1"/>
          </p:cNvPicPr>
          <p:nvPr>
            <a:audioFile r:link="rId1"/>
          </p:nvPr>
        </p:nvPicPr>
        <p:blipFill>
          <a:blip r:embed="rId7"/>
          <a:srcRect/>
          <a:stretch>
            <a:fillRect/>
          </a:stretch>
        </p:blipFill>
        <p:spPr bwMode="auto">
          <a:xfrm>
            <a:off x="13814425" y="846138"/>
            <a:ext cx="450850" cy="365125"/>
          </a:xfrm>
          <a:prstGeom prst="rect">
            <a:avLst/>
          </a:prstGeom>
          <a:noFill/>
          <a:ln w="9525">
            <a:noFill/>
            <a:miter lim="800000"/>
            <a:headEnd/>
            <a:tailEnd/>
          </a:ln>
        </p:spPr>
      </p:pic>
      <p:sp>
        <p:nvSpPr>
          <p:cNvPr id="2064" name="WordArt 16"/>
          <p:cNvSpPr>
            <a:spLocks noChangeArrowheads="1" noChangeShapeType="1" noTextEdit="1"/>
          </p:cNvSpPr>
          <p:nvPr/>
        </p:nvSpPr>
        <p:spPr bwMode="auto">
          <a:xfrm>
            <a:off x="4511675" y="3051175"/>
            <a:ext cx="5729288" cy="423863"/>
          </a:xfrm>
          <a:prstGeom prst="rect">
            <a:avLst/>
          </a:prstGeom>
        </p:spPr>
        <p:txBody>
          <a:bodyPr wrap="none" fromWordArt="1">
            <a:prstTxWarp prst="textFadeUp">
              <a:avLst>
                <a:gd name="adj" fmla="val 0"/>
              </a:avLst>
            </a:prstTxWarp>
          </a:bodyPr>
          <a:lstStyle/>
          <a:p>
            <a:pPr algn="ctr"/>
            <a:r>
              <a:rPr lang="en-US" sz="4600" b="1" kern="10">
                <a:ln w="12700">
                  <a:solidFill>
                    <a:srgbClr val="0000FF"/>
                  </a:solidFill>
                  <a:round/>
                  <a:headEnd/>
                  <a:tailEnd/>
                </a:ln>
                <a:solidFill>
                  <a:srgbClr val="FF0000"/>
                </a:solidFill>
                <a:latin typeface="Times New Roman"/>
                <a:cs typeface="Times New Roman"/>
              </a:rPr>
              <a:t>Lớp:   1</a:t>
            </a:r>
          </a:p>
        </p:txBody>
      </p:sp>
      <p:sp>
        <p:nvSpPr>
          <p:cNvPr id="2065" name="WordArt 17"/>
          <p:cNvSpPr>
            <a:spLocks noChangeArrowheads="1" noChangeShapeType="1" noTextEdit="1"/>
          </p:cNvSpPr>
          <p:nvPr/>
        </p:nvSpPr>
        <p:spPr bwMode="auto">
          <a:xfrm>
            <a:off x="3627438" y="1303338"/>
            <a:ext cx="7743825" cy="460375"/>
          </a:xfrm>
          <a:prstGeom prst="rect">
            <a:avLst/>
          </a:prstGeom>
        </p:spPr>
        <p:txBody>
          <a:bodyPr wrap="none" fromWordArt="1">
            <a:prstTxWarp prst="textFadeUp">
              <a:avLst>
                <a:gd name="adj" fmla="val 0"/>
              </a:avLst>
            </a:prstTxWarp>
          </a:bodyPr>
          <a:lstStyle/>
          <a:p>
            <a:pPr algn="ctr"/>
            <a:r>
              <a:rPr lang="vi-VN" sz="5100" b="1" kern="10">
                <a:ln w="9525">
                  <a:solidFill>
                    <a:srgbClr val="FF0000"/>
                  </a:solidFill>
                  <a:round/>
                  <a:headEnd/>
                  <a:tailEnd/>
                </a:ln>
                <a:solidFill>
                  <a:srgbClr val="0000FF"/>
                </a:solidFill>
                <a:latin typeface="Times New Roman"/>
                <a:cs typeface="Times New Roman"/>
              </a:rPr>
              <a:t>Trường TH Đoàn Nghiên</a:t>
            </a:r>
            <a:endParaRPr lang="en-US" sz="5100" b="1" kern="10">
              <a:ln w="9525">
                <a:solidFill>
                  <a:srgbClr val="FF0000"/>
                </a:solidFill>
                <a:round/>
                <a:headEnd/>
                <a:tailEnd/>
              </a:ln>
              <a:solidFill>
                <a:srgbClr val="0000FF"/>
              </a:solidFill>
              <a:latin typeface="Times New Roman"/>
              <a:cs typeface="Times New Roman"/>
            </a:endParaRP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308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98725" y="1017588"/>
            <a:ext cx="2378075" cy="811212"/>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4600" b="1" dirty="0" err="1">
                <a:latin typeface="Times New Roman" pitchFamily="18" charset="0"/>
                <a:cs typeface="Times New Roman" pitchFamily="18" charset="0"/>
              </a:rPr>
              <a:t>Viết</a:t>
            </a:r>
            <a:endParaRPr lang="en-US" sz="4600" b="1" dirty="0">
              <a:latin typeface="Times New Roman" pitchFamily="18" charset="0"/>
              <a:cs typeface="Times New Roman" pitchFamily="18" charset="0"/>
            </a:endParaRPr>
          </a:p>
        </p:txBody>
      </p:sp>
      <p:sp>
        <p:nvSpPr>
          <p:cNvPr id="3" name="Oval 2"/>
          <p:cNvSpPr/>
          <p:nvPr/>
        </p:nvSpPr>
        <p:spPr>
          <a:xfrm>
            <a:off x="1706563" y="1049338"/>
            <a:ext cx="1096962" cy="779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4600" b="1" dirty="0">
                <a:solidFill>
                  <a:schemeClr val="tx1"/>
                </a:solidFill>
                <a:latin typeface="Times New Roman" pitchFamily="18" charset="0"/>
                <a:cs typeface="Times New Roman" pitchFamily="18" charset="0"/>
              </a:rPr>
              <a:t>3</a:t>
            </a:r>
          </a:p>
        </p:txBody>
      </p:sp>
      <p:grpSp>
        <p:nvGrpSpPr>
          <p:cNvPr id="11268" name="Group 106"/>
          <p:cNvGrpSpPr>
            <a:grpSpLocks/>
          </p:cNvGrpSpPr>
          <p:nvPr/>
        </p:nvGrpSpPr>
        <p:grpSpPr bwMode="auto">
          <a:xfrm>
            <a:off x="2613025" y="2592388"/>
            <a:ext cx="9828213" cy="2247900"/>
            <a:chOff x="164890" y="1828799"/>
            <a:chExt cx="8839200" cy="4492009"/>
          </a:xfrm>
        </p:grpSpPr>
        <p:sp>
          <p:nvSpPr>
            <p:cNvPr id="5" name="Rectangle 4"/>
            <p:cNvSpPr/>
            <p:nvPr/>
          </p:nvSpPr>
          <p:spPr>
            <a:xfrm>
              <a:off x="4585204" y="1828799"/>
              <a:ext cx="2210157" cy="2211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6" name="Straight Connector 5"/>
            <p:cNvCxnSpPr/>
            <p:nvPr/>
          </p:nvCxnSpPr>
          <p:spPr>
            <a:xfrm rot="16200000">
              <a:off x="4577747" y="2932767"/>
              <a:ext cx="2207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a:off x="5128859" y="2929912"/>
              <a:ext cx="2207937" cy="5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a:off x="4034489" y="2930624"/>
              <a:ext cx="2207937" cy="4284"/>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795360" y="1828799"/>
              <a:ext cx="2208730" cy="2211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10" name="Straight Connector 9"/>
            <p:cNvCxnSpPr>
              <a:stCxn id="9" idx="1"/>
              <a:endCxn id="9" idx="3"/>
            </p:cNvCxnSpPr>
            <p:nvPr/>
          </p:nvCxnSpPr>
          <p:spPr>
            <a:xfrm rot="10800000" flipH="1">
              <a:off x="6795360" y="2935939"/>
              <a:ext cx="2208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95360" y="2380783"/>
              <a:ext cx="2208730"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95360" y="3478407"/>
              <a:ext cx="2208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a:off x="6787904" y="2932767"/>
              <a:ext cx="2207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a:off x="7336160" y="2932767"/>
              <a:ext cx="2207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6245359" y="2932767"/>
              <a:ext cx="220793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585204" y="4039907"/>
              <a:ext cx="2210157" cy="2207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17" name="Straight Connector 16"/>
            <p:cNvCxnSpPr/>
            <p:nvPr/>
          </p:nvCxnSpPr>
          <p:spPr>
            <a:xfrm rot="16200000">
              <a:off x="4576161" y="5142291"/>
              <a:ext cx="221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a:off x="5127273" y="5139435"/>
              <a:ext cx="2211108" cy="5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a:off x="4032903" y="5140148"/>
              <a:ext cx="2211108" cy="4284"/>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795360" y="4039907"/>
              <a:ext cx="2208730" cy="2207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21" name="Straight Connector 20"/>
            <p:cNvCxnSpPr>
              <a:stCxn id="20" idx="1"/>
              <a:endCxn id="20" idx="3"/>
            </p:cNvCxnSpPr>
            <p:nvPr/>
          </p:nvCxnSpPr>
          <p:spPr>
            <a:xfrm rot="10800000" flipH="1">
              <a:off x="6795360" y="5143875"/>
              <a:ext cx="2208730" cy="3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95360" y="4591891"/>
              <a:ext cx="2208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95360" y="5686343"/>
              <a:ext cx="2208730"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a:off x="6786318" y="5142291"/>
              <a:ext cx="221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a:off x="7334574" y="5142291"/>
              <a:ext cx="221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6243773" y="5142291"/>
              <a:ext cx="22111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93" name="Group 240"/>
            <p:cNvGrpSpPr>
              <a:grpSpLocks/>
            </p:cNvGrpSpPr>
            <p:nvPr/>
          </p:nvGrpSpPr>
          <p:grpSpPr bwMode="auto">
            <a:xfrm>
              <a:off x="2374690" y="4000847"/>
              <a:ext cx="2209800" cy="2319961"/>
              <a:chOff x="1981200" y="1943447"/>
              <a:chExt cx="2209800" cy="2319961"/>
            </a:xfrm>
          </p:grpSpPr>
          <p:sp>
            <p:nvSpPr>
              <p:cNvPr id="58" name="Rectangle 57"/>
              <p:cNvSpPr/>
              <p:nvPr/>
            </p:nvSpPr>
            <p:spPr>
              <a:xfrm>
                <a:off x="1981557" y="2014229"/>
                <a:ext cx="2218724" cy="22491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59" name="Straight Connector 58"/>
              <p:cNvCxnSpPr/>
              <p:nvPr/>
            </p:nvCxnSpPr>
            <p:spPr>
              <a:xfrm rot="10800000" flipH="1">
                <a:off x="1981557" y="3086475"/>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981557" y="2534490"/>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81557" y="3628943"/>
                <a:ext cx="2218724"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a:off x="1958081" y="3069028"/>
                <a:ext cx="22428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a:off x="2531082" y="3088061"/>
                <a:ext cx="22047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a:off x="1435997" y="3088061"/>
                <a:ext cx="220476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294" name="Group 248"/>
            <p:cNvGrpSpPr>
              <a:grpSpLocks/>
            </p:cNvGrpSpPr>
            <p:nvPr/>
          </p:nvGrpSpPr>
          <p:grpSpPr bwMode="auto">
            <a:xfrm>
              <a:off x="2374690" y="1828799"/>
              <a:ext cx="2209800" cy="2209802"/>
              <a:chOff x="1981200" y="1981199"/>
              <a:chExt cx="2209800" cy="2209802"/>
            </a:xfrm>
          </p:grpSpPr>
          <p:sp>
            <p:nvSpPr>
              <p:cNvPr id="51" name="Rectangle 50"/>
              <p:cNvSpPr/>
              <p:nvPr/>
            </p:nvSpPr>
            <p:spPr>
              <a:xfrm>
                <a:off x="1981557" y="1981199"/>
                <a:ext cx="2218724" cy="2246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52" name="Straight Connector 51"/>
              <p:cNvCxnSpPr/>
              <p:nvPr/>
            </p:nvCxnSpPr>
            <p:spPr>
              <a:xfrm rot="10800000" flipH="1">
                <a:off x="1981557" y="3085168"/>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981557" y="2536355"/>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81557" y="3630808"/>
                <a:ext cx="2218724"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1956495"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2510462"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1415377" y="3104202"/>
                <a:ext cx="224600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295" name="Group 256"/>
            <p:cNvGrpSpPr>
              <a:grpSpLocks/>
            </p:cNvGrpSpPr>
            <p:nvPr/>
          </p:nvGrpSpPr>
          <p:grpSpPr bwMode="auto">
            <a:xfrm>
              <a:off x="164890" y="1828799"/>
              <a:ext cx="2209800" cy="2209802"/>
              <a:chOff x="1981200" y="1981199"/>
              <a:chExt cx="2209800" cy="2209802"/>
            </a:xfrm>
          </p:grpSpPr>
          <p:sp>
            <p:nvSpPr>
              <p:cNvPr id="44" name="Rectangle 43"/>
              <p:cNvSpPr/>
              <p:nvPr/>
            </p:nvSpPr>
            <p:spPr>
              <a:xfrm>
                <a:off x="1981200" y="1981199"/>
                <a:ext cx="2210157" cy="2246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45" name="Straight Connector 44"/>
              <p:cNvCxnSpPr/>
              <p:nvPr/>
            </p:nvCxnSpPr>
            <p:spPr>
              <a:xfrm rot="10800000" flipH="1">
                <a:off x="1981200" y="3085168"/>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981200" y="2536355"/>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981200" y="3630808"/>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1954709"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2507249"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1413592" y="3104202"/>
                <a:ext cx="224600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296" name="Group 264"/>
            <p:cNvGrpSpPr>
              <a:grpSpLocks/>
            </p:cNvGrpSpPr>
            <p:nvPr/>
          </p:nvGrpSpPr>
          <p:grpSpPr bwMode="auto">
            <a:xfrm>
              <a:off x="164890" y="4036381"/>
              <a:ext cx="2209800" cy="2284427"/>
              <a:chOff x="1981200" y="1978981"/>
              <a:chExt cx="2209800" cy="2284427"/>
            </a:xfrm>
          </p:grpSpPr>
          <p:sp>
            <p:nvSpPr>
              <p:cNvPr id="37" name="Rectangle 36"/>
              <p:cNvSpPr/>
              <p:nvPr/>
            </p:nvSpPr>
            <p:spPr>
              <a:xfrm>
                <a:off x="1981200" y="2011058"/>
                <a:ext cx="2210157" cy="2252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38" name="Straight Connector 37"/>
              <p:cNvCxnSpPr/>
              <p:nvPr/>
            </p:nvCxnSpPr>
            <p:spPr>
              <a:xfrm rot="10800000" flipH="1">
                <a:off x="1981200" y="3086475"/>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981200" y="2534490"/>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981200" y="3628943"/>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1972157" y="3084890"/>
                <a:ext cx="22111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2524697" y="3084890"/>
                <a:ext cx="22111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a:off x="1431040" y="3084890"/>
                <a:ext cx="221110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a:off x="4585204" y="2380783"/>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85204" y="3478407"/>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6" idx="1"/>
              <a:endCxn id="16" idx="3"/>
            </p:cNvCxnSpPr>
            <p:nvPr/>
          </p:nvCxnSpPr>
          <p:spPr>
            <a:xfrm rot="10800000" flipH="1">
              <a:off x="4585204" y="5143875"/>
              <a:ext cx="2210157" cy="3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85204" y="4591891"/>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85204" y="5686343"/>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354" y="2929594"/>
              <a:ext cx="221158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269" name="TextBox 1"/>
          <p:cNvSpPr txBox="1">
            <a:spLocks noChangeArrowheads="1"/>
          </p:cNvSpPr>
          <p:nvPr/>
        </p:nvSpPr>
        <p:spPr bwMode="auto">
          <a:xfrm>
            <a:off x="4981575" y="3562350"/>
            <a:ext cx="4792663" cy="2239963"/>
          </a:xfrm>
          <a:prstGeom prst="rect">
            <a:avLst/>
          </a:prstGeom>
          <a:noFill/>
          <a:ln w="9525">
            <a:noFill/>
            <a:miter lim="800000"/>
            <a:headEnd/>
            <a:tailEnd/>
          </a:ln>
        </p:spPr>
        <p:txBody>
          <a:bodyPr lIns="130622" tIns="65311" rIns="130622" bIns="65311">
            <a:spAutoFit/>
          </a:bodyPr>
          <a:lstStyle/>
          <a:p>
            <a:r>
              <a:rPr lang="en-US" sz="13700" b="1">
                <a:latin typeface="HP001 5H" pitchFamily="34" charset="0"/>
              </a:rPr>
              <a:t>sách</a:t>
            </a:r>
            <a:endParaRPr lang="vi-VN" sz="13700" b="1">
              <a:latin typeface="HP001 5H" pitchFamily="34" charset="0"/>
            </a:endParaRPr>
          </a:p>
        </p:txBody>
      </p:sp>
      <p:sp>
        <p:nvSpPr>
          <p:cNvPr id="66" name="Rectangle 65"/>
          <p:cNvSpPr/>
          <p:nvPr/>
        </p:nvSpPr>
        <p:spPr>
          <a:xfrm>
            <a:off x="854075" y="2501900"/>
            <a:ext cx="1422400" cy="6413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5700" b="1" dirty="0">
                <a:solidFill>
                  <a:srgbClr val="FF0000"/>
                </a:solidFill>
                <a:latin typeface="Times New Roman" pitchFamily="18" charset="0"/>
                <a:cs typeface="Times New Roman" pitchFamily="18" charset="0"/>
              </a:rPr>
              <a:t>BC</a:t>
            </a:r>
            <a:endParaRPr lang="vi-VN" sz="57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98725" y="1017588"/>
            <a:ext cx="2378075" cy="811212"/>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4600" b="1" dirty="0" err="1">
                <a:latin typeface="Times New Roman" pitchFamily="18" charset="0"/>
                <a:cs typeface="Times New Roman" pitchFamily="18" charset="0"/>
              </a:rPr>
              <a:t>Viết</a:t>
            </a:r>
            <a:endParaRPr lang="en-US" sz="4600" b="1" dirty="0">
              <a:latin typeface="Times New Roman" pitchFamily="18" charset="0"/>
              <a:cs typeface="Times New Roman" pitchFamily="18" charset="0"/>
            </a:endParaRPr>
          </a:p>
        </p:txBody>
      </p:sp>
      <p:sp>
        <p:nvSpPr>
          <p:cNvPr id="3" name="Oval 2"/>
          <p:cNvSpPr/>
          <p:nvPr/>
        </p:nvSpPr>
        <p:spPr>
          <a:xfrm>
            <a:off x="1706563" y="1049338"/>
            <a:ext cx="1096962" cy="779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4600" b="1" dirty="0">
                <a:solidFill>
                  <a:schemeClr val="tx1"/>
                </a:solidFill>
                <a:latin typeface="Times New Roman" pitchFamily="18" charset="0"/>
                <a:cs typeface="Times New Roman" pitchFamily="18" charset="0"/>
              </a:rPr>
              <a:t>3</a:t>
            </a:r>
          </a:p>
        </p:txBody>
      </p:sp>
      <p:grpSp>
        <p:nvGrpSpPr>
          <p:cNvPr id="12292" name="Group 106"/>
          <p:cNvGrpSpPr>
            <a:grpSpLocks/>
          </p:cNvGrpSpPr>
          <p:nvPr/>
        </p:nvGrpSpPr>
        <p:grpSpPr bwMode="auto">
          <a:xfrm>
            <a:off x="2613025" y="2592388"/>
            <a:ext cx="9828213" cy="2247900"/>
            <a:chOff x="164890" y="1828799"/>
            <a:chExt cx="8839200" cy="4492009"/>
          </a:xfrm>
        </p:grpSpPr>
        <p:sp>
          <p:nvSpPr>
            <p:cNvPr id="5" name="Rectangle 4"/>
            <p:cNvSpPr/>
            <p:nvPr/>
          </p:nvSpPr>
          <p:spPr>
            <a:xfrm>
              <a:off x="4585204" y="1828799"/>
              <a:ext cx="2210157" cy="2211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6" name="Straight Connector 5"/>
            <p:cNvCxnSpPr/>
            <p:nvPr/>
          </p:nvCxnSpPr>
          <p:spPr>
            <a:xfrm rot="16200000">
              <a:off x="4577747" y="2932767"/>
              <a:ext cx="2207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a:off x="5128859" y="2929912"/>
              <a:ext cx="2207937" cy="5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a:off x="4034489" y="2930624"/>
              <a:ext cx="2207937" cy="4284"/>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795360" y="1828799"/>
              <a:ext cx="2208730" cy="2211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10" name="Straight Connector 9"/>
            <p:cNvCxnSpPr>
              <a:stCxn id="9" idx="1"/>
              <a:endCxn id="9" idx="3"/>
            </p:cNvCxnSpPr>
            <p:nvPr/>
          </p:nvCxnSpPr>
          <p:spPr>
            <a:xfrm rot="10800000" flipH="1">
              <a:off x="6795360" y="2935939"/>
              <a:ext cx="2208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95360" y="2380783"/>
              <a:ext cx="2208730"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95360" y="3478407"/>
              <a:ext cx="2208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a:off x="6787904" y="2932767"/>
              <a:ext cx="2207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a:off x="7336160" y="2932767"/>
              <a:ext cx="2207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6245359" y="2932767"/>
              <a:ext cx="220793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585204" y="4039907"/>
              <a:ext cx="2210157" cy="2207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17" name="Straight Connector 16"/>
            <p:cNvCxnSpPr/>
            <p:nvPr/>
          </p:nvCxnSpPr>
          <p:spPr>
            <a:xfrm rot="16200000">
              <a:off x="4576161" y="5142291"/>
              <a:ext cx="221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a:off x="5127273" y="5139435"/>
              <a:ext cx="2211108" cy="5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a:off x="4032903" y="5140148"/>
              <a:ext cx="2211108" cy="4284"/>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795360" y="4039907"/>
              <a:ext cx="2208730" cy="2207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21" name="Straight Connector 20"/>
            <p:cNvCxnSpPr>
              <a:stCxn id="20" idx="1"/>
              <a:endCxn id="20" idx="3"/>
            </p:cNvCxnSpPr>
            <p:nvPr/>
          </p:nvCxnSpPr>
          <p:spPr>
            <a:xfrm rot="10800000" flipH="1">
              <a:off x="6795360" y="5143875"/>
              <a:ext cx="2208730" cy="3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95360" y="4591891"/>
              <a:ext cx="2208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95360" y="5686343"/>
              <a:ext cx="2208730"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a:off x="6786318" y="5142291"/>
              <a:ext cx="221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a:off x="7334574" y="5142291"/>
              <a:ext cx="221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6243773" y="5142291"/>
              <a:ext cx="22111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317" name="Group 240"/>
            <p:cNvGrpSpPr>
              <a:grpSpLocks/>
            </p:cNvGrpSpPr>
            <p:nvPr/>
          </p:nvGrpSpPr>
          <p:grpSpPr bwMode="auto">
            <a:xfrm>
              <a:off x="2374690" y="4000847"/>
              <a:ext cx="2209800" cy="2319961"/>
              <a:chOff x="1981200" y="1943447"/>
              <a:chExt cx="2209800" cy="2319961"/>
            </a:xfrm>
          </p:grpSpPr>
          <p:sp>
            <p:nvSpPr>
              <p:cNvPr id="58" name="Rectangle 57"/>
              <p:cNvSpPr/>
              <p:nvPr/>
            </p:nvSpPr>
            <p:spPr>
              <a:xfrm>
                <a:off x="1981557" y="2014229"/>
                <a:ext cx="2218724" cy="22491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59" name="Straight Connector 58"/>
              <p:cNvCxnSpPr/>
              <p:nvPr/>
            </p:nvCxnSpPr>
            <p:spPr>
              <a:xfrm rot="10800000" flipH="1">
                <a:off x="1981557" y="3086475"/>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981557" y="2534490"/>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81557" y="3628943"/>
                <a:ext cx="2218724"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a:off x="1958081" y="3069028"/>
                <a:ext cx="22428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a:off x="2531082" y="3088061"/>
                <a:ext cx="22047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a:off x="1435997" y="3088061"/>
                <a:ext cx="220476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318" name="Group 248"/>
            <p:cNvGrpSpPr>
              <a:grpSpLocks/>
            </p:cNvGrpSpPr>
            <p:nvPr/>
          </p:nvGrpSpPr>
          <p:grpSpPr bwMode="auto">
            <a:xfrm>
              <a:off x="2374690" y="1828799"/>
              <a:ext cx="2209800" cy="2209802"/>
              <a:chOff x="1981200" y="1981199"/>
              <a:chExt cx="2209800" cy="2209802"/>
            </a:xfrm>
          </p:grpSpPr>
          <p:sp>
            <p:nvSpPr>
              <p:cNvPr id="51" name="Rectangle 50"/>
              <p:cNvSpPr/>
              <p:nvPr/>
            </p:nvSpPr>
            <p:spPr>
              <a:xfrm>
                <a:off x="1981557" y="1981199"/>
                <a:ext cx="2218724" cy="2246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52" name="Straight Connector 51"/>
              <p:cNvCxnSpPr/>
              <p:nvPr/>
            </p:nvCxnSpPr>
            <p:spPr>
              <a:xfrm rot="10800000" flipH="1">
                <a:off x="1981557" y="3085168"/>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981557" y="2536355"/>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81557" y="3630808"/>
                <a:ext cx="2218724"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1956495"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2510462"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1415377" y="3104202"/>
                <a:ext cx="224600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319" name="Group 256"/>
            <p:cNvGrpSpPr>
              <a:grpSpLocks/>
            </p:cNvGrpSpPr>
            <p:nvPr/>
          </p:nvGrpSpPr>
          <p:grpSpPr bwMode="auto">
            <a:xfrm>
              <a:off x="164890" y="1828799"/>
              <a:ext cx="2209800" cy="2209802"/>
              <a:chOff x="1981200" y="1981199"/>
              <a:chExt cx="2209800" cy="2209802"/>
            </a:xfrm>
          </p:grpSpPr>
          <p:sp>
            <p:nvSpPr>
              <p:cNvPr id="44" name="Rectangle 43"/>
              <p:cNvSpPr/>
              <p:nvPr/>
            </p:nvSpPr>
            <p:spPr>
              <a:xfrm>
                <a:off x="1981200" y="1981199"/>
                <a:ext cx="2210157" cy="2246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45" name="Straight Connector 44"/>
              <p:cNvCxnSpPr/>
              <p:nvPr/>
            </p:nvCxnSpPr>
            <p:spPr>
              <a:xfrm rot="10800000" flipH="1">
                <a:off x="1981200" y="3085168"/>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981200" y="2536355"/>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981200" y="3630808"/>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1954709"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2507249"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1413592" y="3104202"/>
                <a:ext cx="224600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320" name="Group 264"/>
            <p:cNvGrpSpPr>
              <a:grpSpLocks/>
            </p:cNvGrpSpPr>
            <p:nvPr/>
          </p:nvGrpSpPr>
          <p:grpSpPr bwMode="auto">
            <a:xfrm>
              <a:off x="164890" y="4036381"/>
              <a:ext cx="2209800" cy="2284427"/>
              <a:chOff x="1981200" y="1978981"/>
              <a:chExt cx="2209800" cy="2284427"/>
            </a:xfrm>
          </p:grpSpPr>
          <p:sp>
            <p:nvSpPr>
              <p:cNvPr id="37" name="Rectangle 36"/>
              <p:cNvSpPr/>
              <p:nvPr/>
            </p:nvSpPr>
            <p:spPr>
              <a:xfrm>
                <a:off x="1981200" y="2011058"/>
                <a:ext cx="2210157" cy="2252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38" name="Straight Connector 37"/>
              <p:cNvCxnSpPr/>
              <p:nvPr/>
            </p:nvCxnSpPr>
            <p:spPr>
              <a:xfrm rot="10800000" flipH="1">
                <a:off x="1981200" y="3086475"/>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981200" y="2534490"/>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981200" y="3628943"/>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1972157" y="3084890"/>
                <a:ext cx="22111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2524697" y="3084890"/>
                <a:ext cx="22111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a:off x="1431040" y="3084890"/>
                <a:ext cx="221110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a:off x="4585204" y="2380783"/>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85204" y="3478407"/>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6" idx="1"/>
              <a:endCxn id="16" idx="3"/>
            </p:cNvCxnSpPr>
            <p:nvPr/>
          </p:nvCxnSpPr>
          <p:spPr>
            <a:xfrm rot="10800000" flipH="1">
              <a:off x="4585204" y="5143875"/>
              <a:ext cx="2210157" cy="3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85204" y="4591891"/>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85204" y="5686343"/>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354" y="2929594"/>
              <a:ext cx="221158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293" name="TextBox 1"/>
          <p:cNvSpPr txBox="1">
            <a:spLocks noChangeArrowheads="1"/>
          </p:cNvSpPr>
          <p:nvPr/>
        </p:nvSpPr>
        <p:spPr bwMode="auto">
          <a:xfrm>
            <a:off x="2522538" y="3532188"/>
            <a:ext cx="10723562" cy="2239962"/>
          </a:xfrm>
          <a:prstGeom prst="rect">
            <a:avLst/>
          </a:prstGeom>
          <a:noFill/>
          <a:ln w="9525">
            <a:noFill/>
            <a:miter lim="800000"/>
            <a:headEnd/>
            <a:tailEnd/>
          </a:ln>
        </p:spPr>
        <p:txBody>
          <a:bodyPr lIns="130622" tIns="65311" rIns="130622" bIns="65311">
            <a:spAutoFit/>
          </a:bodyPr>
          <a:lstStyle/>
          <a:p>
            <a:r>
              <a:rPr lang="en-US" sz="13700" b="1">
                <a:latin typeface="HP001 5H" pitchFamily="34" charset="0"/>
              </a:rPr>
              <a:t>chênh lệch</a:t>
            </a:r>
            <a:endParaRPr lang="vi-VN" sz="13700" b="1">
              <a:latin typeface="HP001 5H" pitchFamily="34" charset="0"/>
            </a:endParaRPr>
          </a:p>
        </p:txBody>
      </p:sp>
      <p:sp>
        <p:nvSpPr>
          <p:cNvPr id="66" name="Rectangle 65"/>
          <p:cNvSpPr/>
          <p:nvPr/>
        </p:nvSpPr>
        <p:spPr>
          <a:xfrm>
            <a:off x="854075" y="2501900"/>
            <a:ext cx="1422400" cy="6413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5700" b="1" dirty="0">
                <a:solidFill>
                  <a:srgbClr val="FF0000"/>
                </a:solidFill>
                <a:latin typeface="Times New Roman" pitchFamily="18" charset="0"/>
                <a:cs typeface="Times New Roman" pitchFamily="18" charset="0"/>
              </a:rPr>
              <a:t>BC</a:t>
            </a:r>
            <a:endParaRPr lang="vi-VN" sz="57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98725" y="1017588"/>
            <a:ext cx="2378075" cy="811212"/>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4600" b="1" dirty="0" err="1">
                <a:latin typeface="Times New Roman" pitchFamily="18" charset="0"/>
                <a:cs typeface="Times New Roman" pitchFamily="18" charset="0"/>
              </a:rPr>
              <a:t>Viết</a:t>
            </a:r>
            <a:endParaRPr lang="en-US" sz="4600" b="1" dirty="0">
              <a:latin typeface="Times New Roman" pitchFamily="18" charset="0"/>
              <a:cs typeface="Times New Roman" pitchFamily="18" charset="0"/>
            </a:endParaRPr>
          </a:p>
        </p:txBody>
      </p:sp>
      <p:sp>
        <p:nvSpPr>
          <p:cNvPr id="3" name="Oval 2"/>
          <p:cNvSpPr/>
          <p:nvPr/>
        </p:nvSpPr>
        <p:spPr>
          <a:xfrm>
            <a:off x="1706563" y="1049338"/>
            <a:ext cx="1096962" cy="779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4600" b="1" dirty="0">
                <a:solidFill>
                  <a:schemeClr val="tx1"/>
                </a:solidFill>
                <a:latin typeface="Times New Roman" pitchFamily="18" charset="0"/>
                <a:cs typeface="Times New Roman" pitchFamily="18" charset="0"/>
              </a:rPr>
              <a:t>3</a:t>
            </a:r>
          </a:p>
        </p:txBody>
      </p:sp>
      <p:grpSp>
        <p:nvGrpSpPr>
          <p:cNvPr id="13316" name="Group 106"/>
          <p:cNvGrpSpPr>
            <a:grpSpLocks/>
          </p:cNvGrpSpPr>
          <p:nvPr/>
        </p:nvGrpSpPr>
        <p:grpSpPr bwMode="auto">
          <a:xfrm>
            <a:off x="2613025" y="2592388"/>
            <a:ext cx="9828213" cy="2247900"/>
            <a:chOff x="164890" y="1828799"/>
            <a:chExt cx="8839200" cy="4492009"/>
          </a:xfrm>
        </p:grpSpPr>
        <p:sp>
          <p:nvSpPr>
            <p:cNvPr id="5" name="Rectangle 4"/>
            <p:cNvSpPr/>
            <p:nvPr/>
          </p:nvSpPr>
          <p:spPr>
            <a:xfrm>
              <a:off x="4585204" y="1828799"/>
              <a:ext cx="2210157" cy="2211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6" name="Straight Connector 5"/>
            <p:cNvCxnSpPr/>
            <p:nvPr/>
          </p:nvCxnSpPr>
          <p:spPr>
            <a:xfrm rot="16200000">
              <a:off x="4577747" y="2932767"/>
              <a:ext cx="2207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a:off x="5128859" y="2929912"/>
              <a:ext cx="2207937" cy="5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a:off x="4034489" y="2930624"/>
              <a:ext cx="2207937" cy="4284"/>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795360" y="1828799"/>
              <a:ext cx="2208730" cy="2211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10" name="Straight Connector 9"/>
            <p:cNvCxnSpPr>
              <a:stCxn id="9" idx="1"/>
              <a:endCxn id="9" idx="3"/>
            </p:cNvCxnSpPr>
            <p:nvPr/>
          </p:nvCxnSpPr>
          <p:spPr>
            <a:xfrm rot="10800000" flipH="1">
              <a:off x="6795360" y="2935939"/>
              <a:ext cx="2208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95360" y="2380783"/>
              <a:ext cx="2208730"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95360" y="3478407"/>
              <a:ext cx="2208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a:off x="6787904" y="2932767"/>
              <a:ext cx="2207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a:off x="7336160" y="2932767"/>
              <a:ext cx="2207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6245359" y="2932767"/>
              <a:ext cx="220793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585204" y="4039907"/>
              <a:ext cx="2210157" cy="2207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17" name="Straight Connector 16"/>
            <p:cNvCxnSpPr/>
            <p:nvPr/>
          </p:nvCxnSpPr>
          <p:spPr>
            <a:xfrm rot="16200000">
              <a:off x="4576161" y="5142291"/>
              <a:ext cx="221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a:off x="5127273" y="5139435"/>
              <a:ext cx="2211108" cy="5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a:off x="4032903" y="5140148"/>
              <a:ext cx="2211108" cy="4284"/>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795360" y="4039907"/>
              <a:ext cx="2208730" cy="2207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21" name="Straight Connector 20"/>
            <p:cNvCxnSpPr>
              <a:stCxn id="20" idx="1"/>
              <a:endCxn id="20" idx="3"/>
            </p:cNvCxnSpPr>
            <p:nvPr/>
          </p:nvCxnSpPr>
          <p:spPr>
            <a:xfrm rot="10800000" flipH="1">
              <a:off x="6795360" y="5143875"/>
              <a:ext cx="2208730" cy="3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95360" y="4591891"/>
              <a:ext cx="2208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95360" y="5686343"/>
              <a:ext cx="2208730"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a:off x="6786318" y="5142291"/>
              <a:ext cx="221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a:off x="7334574" y="5142291"/>
              <a:ext cx="221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6243773" y="5142291"/>
              <a:ext cx="22111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341" name="Group 240"/>
            <p:cNvGrpSpPr>
              <a:grpSpLocks/>
            </p:cNvGrpSpPr>
            <p:nvPr/>
          </p:nvGrpSpPr>
          <p:grpSpPr bwMode="auto">
            <a:xfrm>
              <a:off x="2374690" y="4000847"/>
              <a:ext cx="2209800" cy="2319961"/>
              <a:chOff x="1981200" y="1943447"/>
              <a:chExt cx="2209800" cy="2319961"/>
            </a:xfrm>
          </p:grpSpPr>
          <p:sp>
            <p:nvSpPr>
              <p:cNvPr id="58" name="Rectangle 57"/>
              <p:cNvSpPr/>
              <p:nvPr/>
            </p:nvSpPr>
            <p:spPr>
              <a:xfrm>
                <a:off x="1981557" y="2014229"/>
                <a:ext cx="2218724" cy="22491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59" name="Straight Connector 58"/>
              <p:cNvCxnSpPr/>
              <p:nvPr/>
            </p:nvCxnSpPr>
            <p:spPr>
              <a:xfrm rot="10800000" flipH="1">
                <a:off x="1981557" y="3086475"/>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981557" y="2534490"/>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81557" y="3628943"/>
                <a:ext cx="2218724"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a:off x="1958081" y="3069028"/>
                <a:ext cx="22428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a:off x="2531082" y="3088061"/>
                <a:ext cx="22047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a:off x="1435997" y="3088061"/>
                <a:ext cx="220476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342" name="Group 248"/>
            <p:cNvGrpSpPr>
              <a:grpSpLocks/>
            </p:cNvGrpSpPr>
            <p:nvPr/>
          </p:nvGrpSpPr>
          <p:grpSpPr bwMode="auto">
            <a:xfrm>
              <a:off x="2374690" y="1828799"/>
              <a:ext cx="2209800" cy="2209802"/>
              <a:chOff x="1981200" y="1981199"/>
              <a:chExt cx="2209800" cy="2209802"/>
            </a:xfrm>
          </p:grpSpPr>
          <p:sp>
            <p:nvSpPr>
              <p:cNvPr id="51" name="Rectangle 50"/>
              <p:cNvSpPr/>
              <p:nvPr/>
            </p:nvSpPr>
            <p:spPr>
              <a:xfrm>
                <a:off x="1981557" y="1981199"/>
                <a:ext cx="2218724" cy="2246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52" name="Straight Connector 51"/>
              <p:cNvCxnSpPr/>
              <p:nvPr/>
            </p:nvCxnSpPr>
            <p:spPr>
              <a:xfrm rot="10800000" flipH="1">
                <a:off x="1981557" y="3085168"/>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981557" y="2536355"/>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81557" y="3630808"/>
                <a:ext cx="2218724"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1956495"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2510462"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1415377" y="3104202"/>
                <a:ext cx="224600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343" name="Group 256"/>
            <p:cNvGrpSpPr>
              <a:grpSpLocks/>
            </p:cNvGrpSpPr>
            <p:nvPr/>
          </p:nvGrpSpPr>
          <p:grpSpPr bwMode="auto">
            <a:xfrm>
              <a:off x="164890" y="1828799"/>
              <a:ext cx="2209800" cy="2209802"/>
              <a:chOff x="1981200" y="1981199"/>
              <a:chExt cx="2209800" cy="2209802"/>
            </a:xfrm>
          </p:grpSpPr>
          <p:sp>
            <p:nvSpPr>
              <p:cNvPr id="44" name="Rectangle 43"/>
              <p:cNvSpPr/>
              <p:nvPr/>
            </p:nvSpPr>
            <p:spPr>
              <a:xfrm>
                <a:off x="1981200" y="1981199"/>
                <a:ext cx="2210157" cy="2246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45" name="Straight Connector 44"/>
              <p:cNvCxnSpPr/>
              <p:nvPr/>
            </p:nvCxnSpPr>
            <p:spPr>
              <a:xfrm rot="10800000" flipH="1">
                <a:off x="1981200" y="3085168"/>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981200" y="2536355"/>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981200" y="3630808"/>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1954709"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2507249"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1413592" y="3104202"/>
                <a:ext cx="224600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344" name="Group 264"/>
            <p:cNvGrpSpPr>
              <a:grpSpLocks/>
            </p:cNvGrpSpPr>
            <p:nvPr/>
          </p:nvGrpSpPr>
          <p:grpSpPr bwMode="auto">
            <a:xfrm>
              <a:off x="164890" y="4036381"/>
              <a:ext cx="2209800" cy="2284427"/>
              <a:chOff x="1981200" y="1978981"/>
              <a:chExt cx="2209800" cy="2284427"/>
            </a:xfrm>
          </p:grpSpPr>
          <p:sp>
            <p:nvSpPr>
              <p:cNvPr id="37" name="Rectangle 36"/>
              <p:cNvSpPr/>
              <p:nvPr/>
            </p:nvSpPr>
            <p:spPr>
              <a:xfrm>
                <a:off x="1981200" y="2011058"/>
                <a:ext cx="2210157" cy="2252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38" name="Straight Connector 37"/>
              <p:cNvCxnSpPr/>
              <p:nvPr/>
            </p:nvCxnSpPr>
            <p:spPr>
              <a:xfrm rot="10800000" flipH="1">
                <a:off x="1981200" y="3086475"/>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981200" y="2534490"/>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981200" y="3628943"/>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1972157" y="3084890"/>
                <a:ext cx="22111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2524697" y="3084890"/>
                <a:ext cx="22111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a:off x="1431040" y="3084890"/>
                <a:ext cx="221110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a:off x="4585204" y="2380783"/>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85204" y="3478407"/>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6" idx="1"/>
              <a:endCxn id="16" idx="3"/>
            </p:cNvCxnSpPr>
            <p:nvPr/>
          </p:nvCxnSpPr>
          <p:spPr>
            <a:xfrm rot="10800000" flipH="1">
              <a:off x="4585204" y="5143875"/>
              <a:ext cx="2210157" cy="3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85204" y="4591891"/>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85204" y="5686343"/>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354" y="2929594"/>
              <a:ext cx="221158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317" name="TextBox 1"/>
          <p:cNvSpPr txBox="1">
            <a:spLocks noChangeArrowheads="1"/>
          </p:cNvSpPr>
          <p:nvPr/>
        </p:nvSpPr>
        <p:spPr bwMode="auto">
          <a:xfrm>
            <a:off x="4733925" y="3532188"/>
            <a:ext cx="4672013" cy="2239962"/>
          </a:xfrm>
          <a:prstGeom prst="rect">
            <a:avLst/>
          </a:prstGeom>
          <a:noFill/>
          <a:ln w="9525">
            <a:noFill/>
            <a:miter lim="800000"/>
            <a:headEnd/>
            <a:tailEnd/>
          </a:ln>
        </p:spPr>
        <p:txBody>
          <a:bodyPr lIns="130622" tIns="65311" rIns="130622" bIns="65311">
            <a:spAutoFit/>
          </a:bodyPr>
          <a:lstStyle/>
          <a:p>
            <a:r>
              <a:rPr lang="en-US" sz="13700" b="1">
                <a:latin typeface="HP001 5H" pitchFamily="34" charset="0"/>
              </a:rPr>
              <a:t>lịch</a:t>
            </a:r>
            <a:endParaRPr lang="vi-VN" sz="13700" b="1">
              <a:latin typeface="HP001 5H" pitchFamily="34" charset="0"/>
            </a:endParaRPr>
          </a:p>
        </p:txBody>
      </p:sp>
      <p:sp>
        <p:nvSpPr>
          <p:cNvPr id="66" name="Rectangle 65"/>
          <p:cNvSpPr/>
          <p:nvPr/>
        </p:nvSpPr>
        <p:spPr>
          <a:xfrm>
            <a:off x="854075" y="2501900"/>
            <a:ext cx="1422400" cy="6413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5700" b="1" dirty="0">
                <a:solidFill>
                  <a:srgbClr val="FF0000"/>
                </a:solidFill>
                <a:latin typeface="Times New Roman" pitchFamily="18" charset="0"/>
                <a:cs typeface="Times New Roman" pitchFamily="18" charset="0"/>
              </a:rPr>
              <a:t>BC</a:t>
            </a:r>
            <a:endParaRPr lang="vi-VN" sz="57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65125" y="2378075"/>
            <a:ext cx="3170238" cy="4448175"/>
          </a:xfrm>
          <a:prstGeom prst="rect">
            <a:avLst/>
          </a:prstGeom>
          <a:solidFill>
            <a:srgbClr val="FFFFFF"/>
          </a:solidFill>
          <a:ln w="9525">
            <a:noFill/>
            <a:miter lim="800000"/>
            <a:headEnd/>
            <a:tailEnd/>
          </a:ln>
        </p:spPr>
        <p:txBody>
          <a:bodyPr lIns="130622" tIns="65311" rIns="130622" bIns="65311">
            <a:spAutoFit/>
          </a:bodyPr>
          <a:lstStyle/>
          <a:p>
            <a:pPr eaLnBrk="0" hangingPunct="0">
              <a:spcBef>
                <a:spcPct val="50000"/>
              </a:spcBef>
            </a:pPr>
            <a:endParaRPr lang="en-US" sz="5100" b="1">
              <a:solidFill>
                <a:srgbClr val="3333FF"/>
              </a:solidFill>
              <a:latin typeface="VNtimes new roman" pitchFamily="34" charset="0"/>
            </a:endParaRPr>
          </a:p>
          <a:p>
            <a:pPr eaLnBrk="0" hangingPunct="0">
              <a:spcBef>
                <a:spcPct val="50000"/>
              </a:spcBef>
            </a:pPr>
            <a:endParaRPr lang="en-US" sz="5100" b="1">
              <a:solidFill>
                <a:srgbClr val="3333FF"/>
              </a:solidFill>
              <a:latin typeface="VNtimes new roman" pitchFamily="34" charset="0"/>
            </a:endParaRPr>
          </a:p>
          <a:p>
            <a:pPr eaLnBrk="0" hangingPunct="0">
              <a:spcBef>
                <a:spcPct val="50000"/>
              </a:spcBef>
            </a:pPr>
            <a:endParaRPr lang="en-US" sz="5100" b="1">
              <a:solidFill>
                <a:srgbClr val="3333FF"/>
              </a:solidFill>
              <a:latin typeface="VNtimes new roman" pitchFamily="34" charset="0"/>
            </a:endParaRPr>
          </a:p>
          <a:p>
            <a:pPr eaLnBrk="0" hangingPunct="0">
              <a:spcBef>
                <a:spcPct val="50000"/>
              </a:spcBef>
            </a:pPr>
            <a:endParaRPr lang="en-US" sz="5100" b="1">
              <a:solidFill>
                <a:srgbClr val="3333FF"/>
              </a:solidFill>
              <a:latin typeface="VNtimes new roman" pitchFamily="34" charset="0"/>
            </a:endParaRPr>
          </a:p>
        </p:txBody>
      </p:sp>
      <p:sp>
        <p:nvSpPr>
          <p:cNvPr id="18" name="Rounded Rectangle 17"/>
          <p:cNvSpPr/>
          <p:nvPr/>
        </p:nvSpPr>
        <p:spPr>
          <a:xfrm>
            <a:off x="1409700" y="630238"/>
            <a:ext cx="2560638" cy="811212"/>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4600" dirty="0" err="1">
                <a:latin typeface="Times New Roman" pitchFamily="18" charset="0"/>
                <a:cs typeface="Times New Roman" pitchFamily="18" charset="0"/>
              </a:rPr>
              <a:t>Đọc</a:t>
            </a:r>
            <a:endParaRPr lang="en-US" sz="4600" dirty="0">
              <a:latin typeface="Times New Roman" pitchFamily="18" charset="0"/>
              <a:cs typeface="Times New Roman" pitchFamily="18" charset="0"/>
            </a:endParaRPr>
          </a:p>
        </p:txBody>
      </p:sp>
      <p:sp>
        <p:nvSpPr>
          <p:cNvPr id="19" name="Oval 18"/>
          <p:cNvSpPr/>
          <p:nvPr/>
        </p:nvSpPr>
        <p:spPr>
          <a:xfrm>
            <a:off x="555625" y="630238"/>
            <a:ext cx="1098550" cy="779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vi-VN" sz="4600" b="1" dirty="0">
                <a:solidFill>
                  <a:schemeClr val="tx1"/>
                </a:solidFill>
                <a:latin typeface="Times New Roman" pitchFamily="18" charset="0"/>
                <a:cs typeface="Times New Roman" pitchFamily="18" charset="0"/>
              </a:rPr>
              <a:t>2</a:t>
            </a:r>
            <a:endParaRPr lang="en-US" sz="4600" b="1" dirty="0">
              <a:solidFill>
                <a:schemeClr val="tx1"/>
              </a:solidFill>
              <a:latin typeface="Times New Roman" pitchFamily="18" charset="0"/>
              <a:cs typeface="Times New Roman" pitchFamily="18" charset="0"/>
            </a:endParaRPr>
          </a:p>
        </p:txBody>
      </p:sp>
      <p:sp>
        <p:nvSpPr>
          <p:cNvPr id="14341" name="TextBox 19"/>
          <p:cNvSpPr txBox="1">
            <a:spLocks noChangeArrowheads="1"/>
          </p:cNvSpPr>
          <p:nvPr/>
        </p:nvSpPr>
        <p:spPr bwMode="auto">
          <a:xfrm>
            <a:off x="3357563" y="981075"/>
            <a:ext cx="9855200" cy="1317625"/>
          </a:xfrm>
          <a:prstGeom prst="rect">
            <a:avLst/>
          </a:prstGeom>
          <a:noFill/>
          <a:ln w="9525">
            <a:noFill/>
            <a:miter lim="800000"/>
            <a:headEnd/>
            <a:tailEnd/>
          </a:ln>
        </p:spPr>
        <p:txBody>
          <a:bodyPr lIns="130622" tIns="65311" rIns="130622" bIns="65311">
            <a:spAutoFit/>
          </a:bodyPr>
          <a:lstStyle/>
          <a:p>
            <a:r>
              <a:rPr lang="en-US" altLang="en-US" sz="7700" b="1">
                <a:solidFill>
                  <a:srgbClr val="FF0000"/>
                </a:solidFill>
                <a:latin typeface="Times New Roman" pitchFamily="18" charset="0"/>
                <a:cs typeface="Times New Roman" pitchFamily="18" charset="0"/>
              </a:rPr>
              <a:t>   ach</a:t>
            </a:r>
            <a:r>
              <a:rPr lang="vi-VN" altLang="en-US" sz="7700" b="1">
                <a:solidFill>
                  <a:srgbClr val="FF0000"/>
                </a:solidFill>
                <a:latin typeface=".VnAvant" pitchFamily="34" charset="0"/>
              </a:rPr>
              <a:t>     </a:t>
            </a:r>
            <a:r>
              <a:rPr lang="en-US" altLang="en-US" sz="7700" b="1">
                <a:solidFill>
                  <a:srgbClr val="FF0000"/>
                </a:solidFill>
                <a:latin typeface=".VnAvant" pitchFamily="34" charset="0"/>
              </a:rPr>
              <a:t> </a:t>
            </a:r>
            <a:r>
              <a:rPr lang="en-US" altLang="en-US" sz="7700" b="1">
                <a:solidFill>
                  <a:srgbClr val="FF0000"/>
                </a:solidFill>
                <a:latin typeface="Times New Roman" pitchFamily="18" charset="0"/>
                <a:cs typeface="Times New Roman" pitchFamily="18" charset="0"/>
              </a:rPr>
              <a:t>êch</a:t>
            </a:r>
            <a:r>
              <a:rPr lang="vi-VN" altLang="en-US" sz="7700" b="1">
                <a:solidFill>
                  <a:srgbClr val="FF0000"/>
                </a:solidFill>
                <a:latin typeface="Times New Roman" pitchFamily="18" charset="0"/>
                <a:cs typeface="Times New Roman" pitchFamily="18" charset="0"/>
              </a:rPr>
              <a:t> </a:t>
            </a:r>
            <a:r>
              <a:rPr lang="en-US" altLang="en-US" sz="7700" b="1">
                <a:solidFill>
                  <a:srgbClr val="FF0000"/>
                </a:solidFill>
                <a:latin typeface="Times New Roman" pitchFamily="18" charset="0"/>
                <a:cs typeface="Times New Roman" pitchFamily="18" charset="0"/>
              </a:rPr>
              <a:t>     ich</a:t>
            </a:r>
          </a:p>
        </p:txBody>
      </p:sp>
      <p:sp>
        <p:nvSpPr>
          <p:cNvPr id="23" name="Rectangle 22"/>
          <p:cNvSpPr/>
          <p:nvPr/>
        </p:nvSpPr>
        <p:spPr>
          <a:xfrm>
            <a:off x="6210300" y="2225675"/>
            <a:ext cx="1887538" cy="9144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6900" b="1" dirty="0">
                <a:solidFill>
                  <a:schemeClr val="tx1"/>
                </a:solidFill>
                <a:latin typeface="Times New Roman" pitchFamily="18" charset="0"/>
                <a:cs typeface="Times New Roman" pitchFamily="18" charset="0"/>
              </a:rPr>
              <a:t>s</a:t>
            </a:r>
          </a:p>
        </p:txBody>
      </p:sp>
      <p:sp>
        <p:nvSpPr>
          <p:cNvPr id="28" name="Rectangle 27"/>
          <p:cNvSpPr/>
          <p:nvPr/>
        </p:nvSpPr>
        <p:spPr>
          <a:xfrm>
            <a:off x="8067675" y="2225675"/>
            <a:ext cx="2135188" cy="9144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6900" b="1" dirty="0">
                <a:solidFill>
                  <a:srgbClr val="FF0000"/>
                </a:solidFill>
                <a:latin typeface="Times New Roman" pitchFamily="18" charset="0"/>
                <a:cs typeface="Times New Roman" pitchFamily="18" charset="0"/>
              </a:rPr>
              <a:t>ach</a:t>
            </a:r>
          </a:p>
        </p:txBody>
      </p:sp>
      <p:sp>
        <p:nvSpPr>
          <p:cNvPr id="35" name="Rectangle 34"/>
          <p:cNvSpPr/>
          <p:nvPr/>
        </p:nvSpPr>
        <p:spPr>
          <a:xfrm>
            <a:off x="6210300" y="3140075"/>
            <a:ext cx="3992563" cy="1004888"/>
          </a:xfrm>
          <a:prstGeom prst="rect">
            <a:avLst/>
          </a:prstGeom>
          <a:solidFill>
            <a:srgbClr val="FFEEB7"/>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6900" b="1" dirty="0" err="1">
                <a:solidFill>
                  <a:schemeClr val="tx1"/>
                </a:solidFill>
                <a:latin typeface="Times New Roman" pitchFamily="18" charset="0"/>
                <a:cs typeface="Times New Roman" pitchFamily="18" charset="0"/>
              </a:rPr>
              <a:t>sách</a:t>
            </a:r>
            <a:endParaRPr lang="en-US" sz="6900" b="1" dirty="0">
              <a:solidFill>
                <a:srgbClr val="FF0000"/>
              </a:solidFill>
              <a:latin typeface="Times New Roman" pitchFamily="18" charset="0"/>
              <a:cs typeface="Times New Roman" pitchFamily="18" charset="0"/>
            </a:endParaRPr>
          </a:p>
        </p:txBody>
      </p:sp>
      <p:sp>
        <p:nvSpPr>
          <p:cNvPr id="36" name="Rectangle 35"/>
          <p:cNvSpPr/>
          <p:nvPr/>
        </p:nvSpPr>
        <p:spPr>
          <a:xfrm>
            <a:off x="3825875" y="4298950"/>
            <a:ext cx="8759825" cy="969963"/>
          </a:xfrm>
          <a:prstGeom prst="rect">
            <a:avLst/>
          </a:prstGeom>
        </p:spPr>
        <p:txBody>
          <a:bodyPr lIns="91431" tIns="45716" rIns="91431" bIns="45716">
            <a:spAutoFit/>
          </a:bodyPr>
          <a:lstStyle/>
          <a:p>
            <a:pPr>
              <a:spcBef>
                <a:spcPct val="50000"/>
              </a:spcBef>
              <a:defRPr/>
            </a:pPr>
            <a:r>
              <a:rPr lang="en-US" sz="5700" b="1" dirty="0" err="1">
                <a:latin typeface="Times New Roman" pitchFamily="18" charset="0"/>
                <a:cs typeface="Times New Roman" pitchFamily="18" charset="0"/>
              </a:rPr>
              <a:t>vách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tách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sạch</a:t>
            </a:r>
            <a:r>
              <a:rPr lang="en-US" sz="5400" b="1" dirty="0">
                <a:latin typeface="Times New Roman" pitchFamily="18" charset="0"/>
                <a:cs typeface="Times New Roman" pitchFamily="18" charset="0"/>
              </a:rPr>
              <a:t>     </a:t>
            </a:r>
            <a:endParaRPr lang="en-US" sz="5400" b="1" dirty="0">
              <a:solidFill>
                <a:schemeClr val="tx1">
                  <a:lumMod val="95000"/>
                  <a:lumOff val="5000"/>
                </a:schemeClr>
              </a:solidFill>
              <a:latin typeface="Times New Roman" pitchFamily="18" charset="0"/>
              <a:cs typeface="Times New Roman" pitchFamily="18" charset="0"/>
            </a:endParaRPr>
          </a:p>
        </p:txBody>
      </p:sp>
      <p:sp>
        <p:nvSpPr>
          <p:cNvPr id="37" name="Rectangle 36"/>
          <p:cNvSpPr/>
          <p:nvPr/>
        </p:nvSpPr>
        <p:spPr>
          <a:xfrm>
            <a:off x="3632200" y="5083175"/>
            <a:ext cx="8953500" cy="968375"/>
          </a:xfrm>
          <a:prstGeom prst="rect">
            <a:avLst/>
          </a:prstGeom>
        </p:spPr>
        <p:txBody>
          <a:bodyPr lIns="91431" tIns="45716" rIns="91431" bIns="45716">
            <a:spAutoFit/>
          </a:bodyPr>
          <a:lstStyle/>
          <a:p>
            <a:pPr>
              <a:spcBef>
                <a:spcPct val="50000"/>
              </a:spcBef>
              <a:defRPr/>
            </a:pPr>
            <a:r>
              <a:rPr lang="en-US" sz="5700" b="1" dirty="0" err="1">
                <a:latin typeface="Times New Roman" pitchFamily="18" charset="0"/>
                <a:cs typeface="Times New Roman" pitchFamily="18" charset="0"/>
              </a:rPr>
              <a:t>chếch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mếch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lệch</a:t>
            </a:r>
            <a:r>
              <a:rPr lang="en-US" sz="5700" b="1" dirty="0">
                <a:latin typeface="Times New Roman" pitchFamily="18" charset="0"/>
                <a:cs typeface="Times New Roman" pitchFamily="18" charset="0"/>
              </a:rPr>
              <a:t>   </a:t>
            </a:r>
            <a:endParaRPr lang="en-US" sz="5700" b="1" dirty="0">
              <a:solidFill>
                <a:schemeClr val="tx1">
                  <a:lumMod val="95000"/>
                  <a:lumOff val="5000"/>
                </a:schemeClr>
              </a:solidFill>
              <a:latin typeface="Times New Roman" pitchFamily="18" charset="0"/>
              <a:cs typeface="Times New Roman" pitchFamily="18" charset="0"/>
            </a:endParaRPr>
          </a:p>
        </p:txBody>
      </p:sp>
      <p:sp>
        <p:nvSpPr>
          <p:cNvPr id="38" name="Rectangle 37"/>
          <p:cNvSpPr/>
          <p:nvPr/>
        </p:nvSpPr>
        <p:spPr>
          <a:xfrm>
            <a:off x="3413125" y="5865813"/>
            <a:ext cx="9632950" cy="969962"/>
          </a:xfrm>
          <a:prstGeom prst="rect">
            <a:avLst/>
          </a:prstGeom>
        </p:spPr>
        <p:txBody>
          <a:bodyPr lIns="91431" tIns="45716" rIns="91431" bIns="45716">
            <a:spAutoFit/>
          </a:bodyPr>
          <a:lstStyle/>
          <a:p>
            <a:pPr>
              <a:spcBef>
                <a:spcPct val="50000"/>
              </a:spcBef>
              <a:defRPr/>
            </a:pPr>
            <a:r>
              <a:rPr lang="en-US" sz="5400" b="1" dirty="0">
                <a:latin typeface="Century gothic"/>
                <a:cs typeface="Times New Roman" pitchFamily="18" charset="0"/>
              </a:rPr>
              <a:t> </a:t>
            </a:r>
            <a:r>
              <a:rPr lang="en-US" sz="5700" b="1" dirty="0" err="1">
                <a:latin typeface="Times New Roman" pitchFamily="18" charset="0"/>
                <a:cs typeface="Times New Roman" pitchFamily="18" charset="0"/>
              </a:rPr>
              <a:t>bích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xích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kịch</a:t>
            </a:r>
            <a:r>
              <a:rPr lang="en-US" sz="5700" b="1" dirty="0">
                <a:latin typeface="Times New Roman" pitchFamily="18" charset="0"/>
                <a:cs typeface="Times New Roman" pitchFamily="18" charset="0"/>
              </a:rPr>
              <a:t>  </a:t>
            </a:r>
            <a:endParaRPr lang="en-US" sz="5700" b="1" dirty="0">
              <a:solidFill>
                <a:schemeClr val="tx1">
                  <a:lumMod val="95000"/>
                  <a:lumOff val="5000"/>
                </a:schemeClr>
              </a:solidFill>
              <a:latin typeface="Times New Roman" pitchFamily="18" charset="0"/>
              <a:cs typeface="Times New Roman" pitchFamily="18" charset="0"/>
            </a:endParaRPr>
          </a:p>
        </p:txBody>
      </p:sp>
      <p:sp>
        <p:nvSpPr>
          <p:cNvPr id="14348" name="TextBox 38"/>
          <p:cNvSpPr txBox="1">
            <a:spLocks noChangeArrowheads="1"/>
          </p:cNvSpPr>
          <p:nvPr/>
        </p:nvSpPr>
        <p:spPr bwMode="auto">
          <a:xfrm>
            <a:off x="1292225" y="6878638"/>
            <a:ext cx="4025900" cy="1101725"/>
          </a:xfrm>
          <a:prstGeom prst="rect">
            <a:avLst/>
          </a:prstGeom>
          <a:noFill/>
          <a:ln w="9525">
            <a:noFill/>
            <a:miter lim="800000"/>
            <a:headEnd/>
            <a:tailEnd/>
          </a:ln>
        </p:spPr>
        <p:txBody>
          <a:bodyPr lIns="130622" tIns="65311" rIns="130622" bIns="65311">
            <a:spAutoFit/>
          </a:bodyPr>
          <a:lstStyle/>
          <a:p>
            <a:r>
              <a:rPr lang="en-US" sz="6300" b="1">
                <a:latin typeface="Times New Roman" pitchFamily="18" charset="0"/>
                <a:cs typeface="Times New Roman" pitchFamily="18" charset="0"/>
              </a:rPr>
              <a:t>sách vở</a:t>
            </a:r>
          </a:p>
        </p:txBody>
      </p:sp>
      <p:sp>
        <p:nvSpPr>
          <p:cNvPr id="14349" name="TextBox 39"/>
          <p:cNvSpPr txBox="1">
            <a:spLocks noChangeArrowheads="1"/>
          </p:cNvSpPr>
          <p:nvPr/>
        </p:nvSpPr>
        <p:spPr bwMode="auto">
          <a:xfrm>
            <a:off x="5656263" y="6831013"/>
            <a:ext cx="4486275" cy="1101725"/>
          </a:xfrm>
          <a:prstGeom prst="rect">
            <a:avLst/>
          </a:prstGeom>
          <a:noFill/>
          <a:ln w="9525">
            <a:noFill/>
            <a:miter lim="800000"/>
            <a:headEnd/>
            <a:tailEnd/>
          </a:ln>
        </p:spPr>
        <p:txBody>
          <a:bodyPr lIns="130622" tIns="65311" rIns="130622" bIns="65311">
            <a:spAutoFit/>
          </a:bodyPr>
          <a:lstStyle/>
          <a:p>
            <a:r>
              <a:rPr lang="en-US" sz="6300" b="1">
                <a:latin typeface="Times New Roman" pitchFamily="18" charset="0"/>
                <a:cs typeface="Times New Roman" pitchFamily="18" charset="0"/>
              </a:rPr>
              <a:t>chênh lệch</a:t>
            </a:r>
          </a:p>
        </p:txBody>
      </p:sp>
      <p:sp>
        <p:nvSpPr>
          <p:cNvPr id="14350" name="TextBox 40"/>
          <p:cNvSpPr txBox="1">
            <a:spLocks noChangeArrowheads="1"/>
          </p:cNvSpPr>
          <p:nvPr/>
        </p:nvSpPr>
        <p:spPr bwMode="auto">
          <a:xfrm>
            <a:off x="11125200" y="6740525"/>
            <a:ext cx="3259138" cy="1100138"/>
          </a:xfrm>
          <a:prstGeom prst="rect">
            <a:avLst/>
          </a:prstGeom>
          <a:noFill/>
          <a:ln w="9525">
            <a:noFill/>
            <a:miter lim="800000"/>
            <a:headEnd/>
            <a:tailEnd/>
          </a:ln>
        </p:spPr>
        <p:txBody>
          <a:bodyPr lIns="130622" tIns="65311" rIns="130622" bIns="65311">
            <a:spAutoFit/>
          </a:bodyPr>
          <a:lstStyle/>
          <a:p>
            <a:r>
              <a:rPr lang="en-US" sz="6300" b="1">
                <a:latin typeface="Times New Roman" pitchFamily="18" charset="0"/>
                <a:cs typeface="Times New Roman" pitchFamily="18" charset="0"/>
              </a:rPr>
              <a:t>tờ lịch</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7"/>
          <p:cNvSpPr txBox="1">
            <a:spLocks noChangeArrowheads="1"/>
          </p:cNvSpPr>
          <p:nvPr/>
        </p:nvSpPr>
        <p:spPr bwMode="auto">
          <a:xfrm>
            <a:off x="974725" y="812800"/>
            <a:ext cx="3414713" cy="747713"/>
          </a:xfrm>
          <a:prstGeom prst="rect">
            <a:avLst/>
          </a:prstGeom>
          <a:noFill/>
          <a:ln w="9525">
            <a:noFill/>
            <a:miter lim="800000"/>
            <a:headEnd/>
            <a:tailEnd/>
          </a:ln>
        </p:spPr>
        <p:txBody>
          <a:bodyPr lIns="130622" tIns="65311" rIns="130622" bIns="65311">
            <a:spAutoFit/>
          </a:bodyPr>
          <a:lstStyle/>
          <a:p>
            <a:pPr eaLnBrk="0" hangingPunct="0">
              <a:spcBef>
                <a:spcPct val="50000"/>
              </a:spcBef>
            </a:pPr>
            <a:r>
              <a:rPr lang="en-US" sz="4000" b="1">
                <a:solidFill>
                  <a:srgbClr val="3333FF"/>
                </a:solidFill>
                <a:latin typeface="Times New Roman" pitchFamily="18" charset="0"/>
              </a:rPr>
              <a:t> </a:t>
            </a:r>
            <a:r>
              <a:rPr lang="en-US" sz="4000" b="1" u="sng">
                <a:solidFill>
                  <a:srgbClr val="3333FF"/>
                </a:solidFill>
                <a:latin typeface="Times New Roman" pitchFamily="18" charset="0"/>
              </a:rPr>
              <a:t>Tiếng Việt</a:t>
            </a:r>
            <a:r>
              <a:rPr lang="en-US" sz="4000" b="1">
                <a:solidFill>
                  <a:srgbClr val="3333FF"/>
                </a:solidFill>
                <a:latin typeface="Times New Roman" pitchFamily="18" charset="0"/>
              </a:rPr>
              <a:t>:</a:t>
            </a:r>
          </a:p>
        </p:txBody>
      </p:sp>
      <p:sp>
        <p:nvSpPr>
          <p:cNvPr id="15363" name="Text Box 38"/>
          <p:cNvSpPr txBox="1">
            <a:spLocks noChangeArrowheads="1"/>
          </p:cNvSpPr>
          <p:nvPr/>
        </p:nvSpPr>
        <p:spPr bwMode="auto">
          <a:xfrm>
            <a:off x="3505200" y="244475"/>
            <a:ext cx="9313863" cy="746125"/>
          </a:xfrm>
          <a:prstGeom prst="rect">
            <a:avLst/>
          </a:prstGeom>
          <a:noFill/>
          <a:ln w="9525">
            <a:noFill/>
            <a:miter lim="800000"/>
            <a:headEnd/>
            <a:tailEnd/>
          </a:ln>
        </p:spPr>
        <p:txBody>
          <a:bodyPr lIns="130622" tIns="65311" rIns="130622" bIns="65311">
            <a:spAutoFit/>
          </a:bodyPr>
          <a:lstStyle/>
          <a:p>
            <a:pPr eaLnBrk="0" hangingPunct="0">
              <a:spcBef>
                <a:spcPct val="50000"/>
              </a:spcBef>
            </a:pPr>
            <a:r>
              <a:rPr lang="en-US" sz="4000" b="1">
                <a:solidFill>
                  <a:srgbClr val="3333FF"/>
                </a:solidFill>
                <a:latin typeface="Times New Roman" pitchFamily="18" charset="0"/>
              </a:rPr>
              <a:t>Thứ tư ngày 2  tháng 12</a:t>
            </a:r>
            <a:r>
              <a:rPr lang="en-US" sz="4000" b="1" i="1">
                <a:solidFill>
                  <a:srgbClr val="3333FF"/>
                </a:solidFill>
                <a:latin typeface="Times New Roman" pitchFamily="18" charset="0"/>
              </a:rPr>
              <a:t> </a:t>
            </a:r>
            <a:r>
              <a:rPr lang="en-US" sz="4000" b="1">
                <a:solidFill>
                  <a:srgbClr val="3333FF"/>
                </a:solidFill>
                <a:latin typeface="Times New Roman" pitchFamily="18" charset="0"/>
              </a:rPr>
              <a:t>năm 2021</a:t>
            </a:r>
          </a:p>
        </p:txBody>
      </p:sp>
      <p:sp>
        <p:nvSpPr>
          <p:cNvPr id="38" name="TextBox 37"/>
          <p:cNvSpPr txBox="1">
            <a:spLocks noChangeArrowheads="1"/>
          </p:cNvSpPr>
          <p:nvPr/>
        </p:nvSpPr>
        <p:spPr bwMode="auto">
          <a:xfrm>
            <a:off x="2522538" y="2933700"/>
            <a:ext cx="9953625" cy="1885950"/>
          </a:xfrm>
          <a:prstGeom prst="rect">
            <a:avLst/>
          </a:prstGeom>
          <a:noFill/>
          <a:ln w="9525">
            <a:noFill/>
            <a:miter lim="800000"/>
            <a:headEnd/>
            <a:tailEnd/>
          </a:ln>
        </p:spPr>
        <p:txBody>
          <a:bodyPr lIns="130622" tIns="65311" rIns="130622" bIns="65311">
            <a:spAutoFit/>
          </a:bodyPr>
          <a:lstStyle/>
          <a:p>
            <a:pPr algn="just"/>
            <a:r>
              <a:rPr lang="en-US" altLang="vi-VN" sz="5700" b="1">
                <a:latin typeface="Times New Roman" pitchFamily="18" charset="0"/>
                <a:cs typeface="Times New Roman" pitchFamily="18" charset="0"/>
              </a:rPr>
              <a:t>     Tìm từ ngữ ngoài bài chứa tiếng có vần ach, êch hoặc ich.</a:t>
            </a:r>
          </a:p>
        </p:txBody>
      </p:sp>
      <p:sp>
        <p:nvSpPr>
          <p:cNvPr id="15365" name="WordArt 13"/>
          <p:cNvSpPr>
            <a:spLocks noChangeArrowheads="1" noChangeShapeType="1" noTextEdit="1"/>
          </p:cNvSpPr>
          <p:nvPr/>
        </p:nvSpPr>
        <p:spPr bwMode="auto">
          <a:xfrm>
            <a:off x="1785938" y="1809750"/>
            <a:ext cx="5715000" cy="784225"/>
          </a:xfrm>
          <a:prstGeom prst="rect">
            <a:avLst/>
          </a:prstGeom>
        </p:spPr>
        <p:txBody>
          <a:bodyPr wrap="none" fromWordArt="1">
            <a:prstTxWarp prst="textWave1">
              <a:avLst>
                <a:gd name="adj1" fmla="val 13005"/>
                <a:gd name="adj2" fmla="val 0"/>
              </a:avLst>
            </a:prstTxWarp>
          </a:bodyPr>
          <a:lstStyle/>
          <a:p>
            <a:pPr algn="ctr"/>
            <a:r>
              <a:rPr lang="vi-VN" sz="2900" b="1" kern="10">
                <a:ln w="9525">
                  <a:noFill/>
                  <a:round/>
                  <a:headEnd/>
                  <a:tailEnd/>
                </a:ln>
                <a:solidFill>
                  <a:srgbClr val="CC00FF"/>
                </a:solidFill>
                <a:effectLst>
                  <a:outerShdw dist="53882" dir="2700000" algn="ctr" rotWithShape="0">
                    <a:srgbClr val="C0C0C0">
                      <a:alpha val="79999"/>
                    </a:srgbClr>
                  </a:outerShdw>
                </a:effectLst>
                <a:latin typeface="Times New Roman"/>
                <a:cs typeface="Times New Roman"/>
              </a:rPr>
              <a:t>Trò chơi:</a:t>
            </a:r>
            <a:endParaRPr lang="en-US" sz="2900" b="1" kern="10">
              <a:ln w="9525">
                <a:noFill/>
                <a:round/>
                <a:headEnd/>
                <a:tailEnd/>
              </a:ln>
              <a:solidFill>
                <a:srgbClr val="CC00FF"/>
              </a:solidFill>
              <a:effectLst>
                <a:outerShdw dist="53882" dir="2700000" algn="ctr" rotWithShape="0">
                  <a:srgbClr val="C0C0C0">
                    <a:alpha val="79999"/>
                  </a:srgbClr>
                </a:outerShdw>
              </a:effectLst>
              <a:latin typeface="Times New Roman"/>
              <a:cs typeface="Times New Roman"/>
            </a:endParaRPr>
          </a:p>
        </p:txBody>
      </p:sp>
      <p:sp>
        <p:nvSpPr>
          <p:cNvPr id="15366" name="Text Box 3"/>
          <p:cNvSpPr txBox="1">
            <a:spLocks noChangeArrowheads="1"/>
          </p:cNvSpPr>
          <p:nvPr/>
        </p:nvSpPr>
        <p:spPr bwMode="auto">
          <a:xfrm>
            <a:off x="5245100" y="704850"/>
            <a:ext cx="6370638" cy="923925"/>
          </a:xfrm>
          <a:prstGeom prst="rect">
            <a:avLst/>
          </a:prstGeom>
          <a:noFill/>
          <a:ln w="9525">
            <a:noFill/>
            <a:miter lim="800000"/>
            <a:headEnd/>
            <a:tailEnd/>
          </a:ln>
        </p:spPr>
        <p:txBody>
          <a:bodyPr lIns="91431" tIns="45716" rIns="91431" bIns="45716">
            <a:spAutoFit/>
          </a:bodyPr>
          <a:lstStyle/>
          <a:p>
            <a:pPr>
              <a:spcBef>
                <a:spcPct val="50000"/>
              </a:spcBef>
            </a:pPr>
            <a:r>
              <a:rPr lang="en-US" sz="5400" b="1">
                <a:solidFill>
                  <a:srgbClr val="FF0000"/>
                </a:solidFill>
                <a:latin typeface="Times New Roman" pitchFamily="18" charset="0"/>
                <a:cs typeface="Times New Roman" pitchFamily="18" charset="0"/>
              </a:rPr>
              <a:t>ach     êch    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icture14"/>
          <p:cNvPicPr>
            <a:picLocks noChangeAspect="1" noChangeArrowheads="1"/>
          </p:cNvPicPr>
          <p:nvPr/>
        </p:nvPicPr>
        <p:blipFill>
          <a:blip r:embed="rId2"/>
          <a:srcRect/>
          <a:stretch>
            <a:fillRect/>
          </a:stretch>
        </p:blipFill>
        <p:spPr bwMode="auto">
          <a:xfrm>
            <a:off x="3175" y="0"/>
            <a:ext cx="14627225" cy="8229600"/>
          </a:xfrm>
          <a:prstGeom prst="rect">
            <a:avLst/>
          </a:prstGeom>
          <a:noFill/>
          <a:ln w="9525">
            <a:noFill/>
            <a:miter lim="800000"/>
            <a:headEnd/>
            <a:tailEnd/>
          </a:ln>
        </p:spPr>
      </p:pic>
      <p:sp>
        <p:nvSpPr>
          <p:cNvPr id="16387" name="Text Box 4"/>
          <p:cNvSpPr txBox="1">
            <a:spLocks noChangeArrowheads="1"/>
          </p:cNvSpPr>
          <p:nvPr/>
        </p:nvSpPr>
        <p:spPr bwMode="auto">
          <a:xfrm>
            <a:off x="3565525" y="457200"/>
            <a:ext cx="9113838" cy="747713"/>
          </a:xfrm>
          <a:prstGeom prst="rect">
            <a:avLst/>
          </a:prstGeom>
          <a:noFill/>
          <a:ln w="9525">
            <a:noFill/>
            <a:miter lim="800000"/>
            <a:headEnd/>
            <a:tailEnd/>
          </a:ln>
        </p:spPr>
        <p:txBody>
          <a:bodyPr lIns="130622" tIns="65311" rIns="130622" bIns="65311">
            <a:spAutoFit/>
          </a:bodyPr>
          <a:lstStyle/>
          <a:p>
            <a:pPr eaLnBrk="0" hangingPunct="0">
              <a:spcBef>
                <a:spcPct val="50000"/>
              </a:spcBef>
            </a:pPr>
            <a:r>
              <a:rPr lang="en-US" sz="4000" b="1">
                <a:solidFill>
                  <a:srgbClr val="3333FF"/>
                </a:solidFill>
                <a:latin typeface="Times New Roman" pitchFamily="18" charset="0"/>
              </a:rPr>
              <a:t>Thứ ba  ngày 17  tháng 11 năm 2021</a:t>
            </a:r>
          </a:p>
        </p:txBody>
      </p:sp>
      <p:sp>
        <p:nvSpPr>
          <p:cNvPr id="16388" name="Text Box 5"/>
          <p:cNvSpPr txBox="1">
            <a:spLocks noChangeArrowheads="1"/>
          </p:cNvSpPr>
          <p:nvPr/>
        </p:nvSpPr>
        <p:spPr bwMode="auto">
          <a:xfrm>
            <a:off x="677863" y="1274763"/>
            <a:ext cx="3327400" cy="747712"/>
          </a:xfrm>
          <a:prstGeom prst="rect">
            <a:avLst/>
          </a:prstGeom>
          <a:noFill/>
          <a:ln w="9525">
            <a:noFill/>
            <a:miter lim="800000"/>
            <a:headEnd/>
            <a:tailEnd/>
          </a:ln>
        </p:spPr>
        <p:txBody>
          <a:bodyPr lIns="130622" tIns="65311" rIns="130622" bIns="65311">
            <a:spAutoFit/>
          </a:bodyPr>
          <a:lstStyle/>
          <a:p>
            <a:pPr eaLnBrk="0" hangingPunct="0">
              <a:spcBef>
                <a:spcPct val="50000"/>
              </a:spcBef>
            </a:pPr>
            <a:r>
              <a:rPr lang="en-US" sz="4000" b="1">
                <a:solidFill>
                  <a:srgbClr val="3333FF"/>
                </a:solidFill>
                <a:latin typeface="Times New Roman" pitchFamily="18" charset="0"/>
              </a:rPr>
              <a:t> </a:t>
            </a:r>
            <a:r>
              <a:rPr lang="en-US" sz="4000" b="1" u="sng">
                <a:solidFill>
                  <a:srgbClr val="3333FF"/>
                </a:solidFill>
                <a:latin typeface="Times New Roman" pitchFamily="18" charset="0"/>
              </a:rPr>
              <a:t>Tiếng Việt</a:t>
            </a:r>
            <a:r>
              <a:rPr lang="en-US" sz="4000" b="1">
                <a:solidFill>
                  <a:srgbClr val="3333FF"/>
                </a:solidFill>
                <a:latin typeface="Times New Roman" pitchFamily="18" charset="0"/>
              </a:rPr>
              <a:t>:</a:t>
            </a:r>
          </a:p>
        </p:txBody>
      </p:sp>
      <p:sp>
        <p:nvSpPr>
          <p:cNvPr id="16389" name="Rectangle 11"/>
          <p:cNvSpPr>
            <a:spLocks noChangeArrowheads="1"/>
          </p:cNvSpPr>
          <p:nvPr/>
        </p:nvSpPr>
        <p:spPr bwMode="auto">
          <a:xfrm>
            <a:off x="3627438" y="1073150"/>
            <a:ext cx="7654925" cy="1100138"/>
          </a:xfrm>
          <a:prstGeom prst="rect">
            <a:avLst/>
          </a:prstGeom>
          <a:noFill/>
          <a:ln w="9525">
            <a:noFill/>
            <a:miter lim="800000"/>
            <a:headEnd/>
            <a:tailEnd/>
          </a:ln>
        </p:spPr>
        <p:txBody>
          <a:bodyPr lIns="130622" tIns="65311" rIns="130622" bIns="65311">
            <a:spAutoFit/>
          </a:bodyPr>
          <a:lstStyle/>
          <a:p>
            <a:pPr algn="ctr">
              <a:spcBef>
                <a:spcPct val="20000"/>
              </a:spcBef>
            </a:pPr>
            <a:r>
              <a:rPr lang="en-US" sz="5100" b="1">
                <a:solidFill>
                  <a:srgbClr val="FF0000"/>
                </a:solidFill>
                <a:latin typeface="Times New Roman" pitchFamily="18" charset="0"/>
                <a:cs typeface="Times New Roman" pitchFamily="18" charset="0"/>
              </a:rPr>
              <a:t>Bài 48:  </a:t>
            </a:r>
            <a:r>
              <a:rPr lang="en-US" sz="6300" b="1">
                <a:solidFill>
                  <a:srgbClr val="FF0000"/>
                </a:solidFill>
                <a:latin typeface="Times New Roman" pitchFamily="18" charset="0"/>
                <a:cs typeface="Times New Roman" pitchFamily="18" charset="0"/>
              </a:rPr>
              <a:t>at    ăt    ât</a:t>
            </a:r>
          </a:p>
        </p:txBody>
      </p:sp>
      <p:sp>
        <p:nvSpPr>
          <p:cNvPr id="9" name="Rectangles 4"/>
          <p:cNvSpPr/>
          <p:nvPr/>
        </p:nvSpPr>
        <p:spPr>
          <a:xfrm>
            <a:off x="5718175" y="2546350"/>
            <a:ext cx="1728788" cy="69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5700" b="1" dirty="0">
                <a:solidFill>
                  <a:schemeClr val="tx1"/>
                </a:solidFill>
                <a:latin typeface="Times New Roman" pitchFamily="18" charset="0"/>
                <a:cs typeface="Times New Roman" pitchFamily="18" charset="0"/>
              </a:rPr>
              <a:t>  </a:t>
            </a:r>
            <a:r>
              <a:rPr lang="en-US" sz="6300" b="1" dirty="0">
                <a:solidFill>
                  <a:schemeClr val="tx1"/>
                </a:solidFill>
                <a:latin typeface="Times New Roman" pitchFamily="18" charset="0"/>
                <a:cs typeface="Times New Roman" pitchFamily="18" charset="0"/>
              </a:rPr>
              <a:t>h</a:t>
            </a:r>
          </a:p>
        </p:txBody>
      </p:sp>
      <p:sp>
        <p:nvSpPr>
          <p:cNvPr id="10" name="Rectangles 2"/>
          <p:cNvSpPr/>
          <p:nvPr/>
        </p:nvSpPr>
        <p:spPr>
          <a:xfrm>
            <a:off x="7446963" y="2546350"/>
            <a:ext cx="1712912" cy="69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6300" b="1" dirty="0">
                <a:solidFill>
                  <a:schemeClr val="tx1"/>
                </a:solidFill>
                <a:latin typeface="Times New Roman" pitchFamily="18" charset="0"/>
                <a:cs typeface="Times New Roman" pitchFamily="18" charset="0"/>
              </a:rPr>
              <a:t>at</a:t>
            </a:r>
          </a:p>
        </p:txBody>
      </p:sp>
      <p:sp>
        <p:nvSpPr>
          <p:cNvPr id="11" name="Rectangles 2"/>
          <p:cNvSpPr/>
          <p:nvPr/>
        </p:nvSpPr>
        <p:spPr>
          <a:xfrm>
            <a:off x="5718175" y="3238500"/>
            <a:ext cx="3441700" cy="69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6300" b="1" dirty="0" err="1">
                <a:solidFill>
                  <a:schemeClr val="tx1"/>
                </a:solidFill>
                <a:latin typeface="Times New Roman" pitchFamily="18" charset="0"/>
                <a:cs typeface="Times New Roman" pitchFamily="18" charset="0"/>
              </a:rPr>
              <a:t>hát</a:t>
            </a:r>
            <a:endParaRPr lang="en-US" sz="6300" b="1" dirty="0">
              <a:solidFill>
                <a:schemeClr val="tx1"/>
              </a:solidFill>
              <a:latin typeface="Times New Roman" pitchFamily="18" charset="0"/>
              <a:cs typeface="Times New Roman" pitchFamily="18" charset="0"/>
            </a:endParaRPr>
          </a:p>
        </p:txBody>
      </p:sp>
      <p:sp>
        <p:nvSpPr>
          <p:cNvPr id="16393" name="Rectangle 11"/>
          <p:cNvSpPr>
            <a:spLocks noChangeArrowheads="1"/>
          </p:cNvSpPr>
          <p:nvPr/>
        </p:nvSpPr>
        <p:spPr bwMode="auto">
          <a:xfrm>
            <a:off x="1292225" y="4343400"/>
            <a:ext cx="12292013" cy="1101725"/>
          </a:xfrm>
          <a:prstGeom prst="rect">
            <a:avLst/>
          </a:prstGeom>
          <a:noFill/>
          <a:ln w="9525">
            <a:noFill/>
            <a:miter lim="800000"/>
            <a:headEnd/>
            <a:tailEnd/>
          </a:ln>
        </p:spPr>
        <p:txBody>
          <a:bodyPr lIns="130622" tIns="65311" rIns="130622" bIns="65311">
            <a:spAutoFit/>
          </a:bodyPr>
          <a:lstStyle/>
          <a:p>
            <a:pPr algn="ctr">
              <a:spcBef>
                <a:spcPct val="20000"/>
              </a:spcBef>
            </a:pPr>
            <a:r>
              <a:rPr lang="en-US" sz="6300" b="1">
                <a:latin typeface="Times New Roman" pitchFamily="18" charset="0"/>
                <a:cs typeface="Times New Roman" pitchFamily="18" charset="0"/>
              </a:rPr>
              <a:t>bát    lạt    sắt    gặt     đất    gật</a:t>
            </a:r>
          </a:p>
        </p:txBody>
      </p:sp>
      <p:sp>
        <p:nvSpPr>
          <p:cNvPr id="16394" name="Rectangle 11"/>
          <p:cNvSpPr>
            <a:spLocks noChangeArrowheads="1"/>
          </p:cNvSpPr>
          <p:nvPr/>
        </p:nvSpPr>
        <p:spPr bwMode="auto">
          <a:xfrm>
            <a:off x="1292225" y="5818188"/>
            <a:ext cx="12292013" cy="1101725"/>
          </a:xfrm>
          <a:prstGeom prst="rect">
            <a:avLst/>
          </a:prstGeom>
          <a:noFill/>
          <a:ln w="9525">
            <a:noFill/>
            <a:miter lim="800000"/>
            <a:headEnd/>
            <a:tailEnd/>
          </a:ln>
        </p:spPr>
        <p:txBody>
          <a:bodyPr lIns="130622" tIns="65311" rIns="130622" bIns="65311">
            <a:spAutoFit/>
          </a:bodyPr>
          <a:lstStyle/>
          <a:p>
            <a:pPr algn="ctr">
              <a:spcBef>
                <a:spcPct val="20000"/>
              </a:spcBef>
            </a:pPr>
            <a:r>
              <a:rPr lang="en-US" sz="6300" b="1">
                <a:latin typeface="Times New Roman" pitchFamily="18" charset="0"/>
                <a:cs typeface="Times New Roman" pitchFamily="18" charset="0"/>
              </a:rPr>
              <a:t>bãi cát       mặt trời      bật lửa</a:t>
            </a:r>
          </a:p>
        </p:txBody>
      </p:sp>
    </p:spTree>
  </p:cSld>
  <p:clrMapOvr>
    <a:masterClrMapping/>
  </p:clrMapOvr>
  <p:transition/>
  <p:timing>
    <p:tnLst>
      <p:par>
        <p:cTn id="1" dur="indefinite" restart="never" nodeType="tmRoot"/>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inh"/>
          <p:cNvPicPr>
            <a:picLocks noChangeAspect="1" noChangeArrowheads="1" noCrop="1"/>
          </p:cNvPicPr>
          <p:nvPr/>
        </p:nvPicPr>
        <p:blipFill>
          <a:blip r:embed="rId2"/>
          <a:srcRect/>
          <a:stretch>
            <a:fillRect/>
          </a:stretch>
        </p:blipFill>
        <p:spPr bwMode="auto">
          <a:xfrm>
            <a:off x="0" y="-92075"/>
            <a:ext cx="14630400" cy="8229600"/>
          </a:xfrm>
          <a:prstGeom prst="rect">
            <a:avLst/>
          </a:prstGeom>
          <a:noFill/>
          <a:ln w="9525">
            <a:noFill/>
            <a:miter lim="800000"/>
            <a:headEnd/>
            <a:tailEnd/>
          </a:ln>
        </p:spPr>
      </p:pic>
      <p:sp>
        <p:nvSpPr>
          <p:cNvPr id="17411" name="Rectangle 3"/>
          <p:cNvSpPr>
            <a:spLocks noGrp="1" noChangeArrowheads="1"/>
          </p:cNvSpPr>
          <p:nvPr>
            <p:ph type="title"/>
          </p:nvPr>
        </p:nvSpPr>
        <p:spPr>
          <a:xfrm>
            <a:off x="3627438" y="944563"/>
            <a:ext cx="7437437" cy="1371600"/>
          </a:xfrm>
        </p:spPr>
        <p:txBody>
          <a:bodyPr/>
          <a:lstStyle/>
          <a:p>
            <a:pPr eaLnBrk="1" hangingPunct="1"/>
            <a:r>
              <a:rPr lang="en-US" b="1" u="sng" smtClean="0">
                <a:solidFill>
                  <a:srgbClr val="FF0000"/>
                </a:solidFill>
                <a:latin typeface="Times New Roman" pitchFamily="18" charset="0"/>
              </a:rPr>
              <a:t>DẶN DÒ</a:t>
            </a:r>
          </a:p>
        </p:txBody>
      </p:sp>
      <p:sp>
        <p:nvSpPr>
          <p:cNvPr id="17412" name="Rectangle 1"/>
          <p:cNvSpPr>
            <a:spLocks noChangeArrowheads="1"/>
          </p:cNvSpPr>
          <p:nvPr/>
        </p:nvSpPr>
        <p:spPr bwMode="auto">
          <a:xfrm>
            <a:off x="4673600" y="2640013"/>
            <a:ext cx="6299200" cy="2255837"/>
          </a:xfrm>
          <a:prstGeom prst="rect">
            <a:avLst/>
          </a:prstGeom>
          <a:noFill/>
          <a:ln w="9525">
            <a:noFill/>
            <a:miter lim="800000"/>
            <a:headEnd/>
            <a:tailEnd/>
          </a:ln>
        </p:spPr>
        <p:txBody>
          <a:bodyPr lIns="130622" tIns="65311" rIns="130622" bIns="65311">
            <a:spAutoFit/>
          </a:bodyPr>
          <a:lstStyle/>
          <a:p>
            <a:r>
              <a:rPr lang="en-US" sz="4600" b="1">
                <a:solidFill>
                  <a:srgbClr val="0000FF"/>
                </a:solidFill>
                <a:latin typeface="Times New Roman" pitchFamily="18" charset="0"/>
                <a:cs typeface="Times New Roman" pitchFamily="18" charset="0"/>
              </a:rPr>
              <a:t>1/ Đọc lại bài, chuẩn bị bài tiết tiếp theo.</a:t>
            </a:r>
            <a:br>
              <a:rPr lang="en-US" sz="4600" b="1">
                <a:solidFill>
                  <a:srgbClr val="0000FF"/>
                </a:solidFill>
                <a:latin typeface="Times New Roman" pitchFamily="18" charset="0"/>
                <a:cs typeface="Times New Roman" pitchFamily="18" charset="0"/>
              </a:rPr>
            </a:br>
            <a:endParaRPr lang="en-US" sz="46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cture115"/>
          <p:cNvPicPr>
            <a:picLocks noChangeAspect="1" noChangeArrowheads="1"/>
          </p:cNvPicPr>
          <p:nvPr/>
        </p:nvPicPr>
        <p:blipFill>
          <a:blip r:embed="rId2"/>
          <a:srcRect l="545" r="2411" b="1479"/>
          <a:stretch>
            <a:fillRect/>
          </a:stretch>
        </p:blipFill>
        <p:spPr bwMode="auto">
          <a:xfrm>
            <a:off x="1125538" y="0"/>
            <a:ext cx="13504862" cy="8229600"/>
          </a:xfrm>
          <a:prstGeom prst="rect">
            <a:avLst/>
          </a:prstGeom>
          <a:noFill/>
          <a:ln w="9525">
            <a:noFill/>
            <a:miter lim="800000"/>
            <a:headEnd/>
            <a:tailEnd/>
          </a:ln>
        </p:spPr>
      </p:pic>
      <p:pic>
        <p:nvPicPr>
          <p:cNvPr id="18435" name="Picture 3" descr="PinkFlowers"/>
          <p:cNvPicPr>
            <a:picLocks noChangeAspect="1" noChangeArrowheads="1"/>
          </p:cNvPicPr>
          <p:nvPr/>
        </p:nvPicPr>
        <p:blipFill>
          <a:blip r:embed="rId3"/>
          <a:srcRect/>
          <a:stretch>
            <a:fillRect/>
          </a:stretch>
        </p:blipFill>
        <p:spPr bwMode="auto">
          <a:xfrm>
            <a:off x="12885738" y="7404100"/>
            <a:ext cx="1800225" cy="825500"/>
          </a:xfrm>
          <a:prstGeom prst="rect">
            <a:avLst/>
          </a:prstGeom>
          <a:noFill/>
          <a:ln w="9525">
            <a:noFill/>
            <a:miter lim="800000"/>
            <a:headEnd/>
            <a:tailEnd/>
          </a:ln>
        </p:spPr>
      </p:pic>
      <p:pic>
        <p:nvPicPr>
          <p:cNvPr id="18436" name="Picture 4" descr="Flower7"/>
          <p:cNvPicPr>
            <a:picLocks noChangeAspect="1" noChangeArrowheads="1"/>
          </p:cNvPicPr>
          <p:nvPr/>
        </p:nvPicPr>
        <p:blipFill>
          <a:blip r:embed="rId4"/>
          <a:srcRect/>
          <a:stretch>
            <a:fillRect/>
          </a:stretch>
        </p:blipFill>
        <p:spPr bwMode="auto">
          <a:xfrm>
            <a:off x="13436600" y="114300"/>
            <a:ext cx="842963" cy="708025"/>
          </a:xfrm>
          <a:prstGeom prst="rect">
            <a:avLst/>
          </a:prstGeom>
          <a:noFill/>
          <a:ln w="9525">
            <a:noFill/>
            <a:miter lim="800000"/>
            <a:headEnd/>
            <a:tailEnd/>
          </a:ln>
        </p:spPr>
      </p:pic>
      <p:pic>
        <p:nvPicPr>
          <p:cNvPr id="18437" name="Picture 5" descr="FloralCorner3"/>
          <p:cNvPicPr>
            <a:picLocks noChangeAspect="1" noChangeArrowheads="1"/>
          </p:cNvPicPr>
          <p:nvPr/>
        </p:nvPicPr>
        <p:blipFill>
          <a:blip r:embed="rId5"/>
          <a:srcRect/>
          <a:stretch>
            <a:fillRect/>
          </a:stretch>
        </p:blipFill>
        <p:spPr bwMode="auto">
          <a:xfrm rot="10800000">
            <a:off x="703263" y="136525"/>
            <a:ext cx="2611437" cy="1443038"/>
          </a:xfrm>
          <a:prstGeom prst="rect">
            <a:avLst/>
          </a:prstGeom>
          <a:noFill/>
          <a:ln w="9525">
            <a:noFill/>
            <a:miter lim="800000"/>
            <a:headEnd/>
            <a:tailEnd/>
          </a:ln>
        </p:spPr>
      </p:pic>
      <p:pic>
        <p:nvPicPr>
          <p:cNvPr id="18438" name="Picture 6" descr="Flower7"/>
          <p:cNvPicPr>
            <a:picLocks noChangeAspect="1" noChangeArrowheads="1"/>
          </p:cNvPicPr>
          <p:nvPr/>
        </p:nvPicPr>
        <p:blipFill>
          <a:blip r:embed="rId4"/>
          <a:srcRect/>
          <a:stretch>
            <a:fillRect/>
          </a:stretch>
        </p:blipFill>
        <p:spPr bwMode="auto">
          <a:xfrm>
            <a:off x="13266738" y="1117600"/>
            <a:ext cx="842962" cy="709613"/>
          </a:xfrm>
          <a:prstGeom prst="rect">
            <a:avLst/>
          </a:prstGeom>
          <a:noFill/>
          <a:ln w="9525">
            <a:noFill/>
            <a:miter lim="800000"/>
            <a:headEnd/>
            <a:tailEnd/>
          </a:ln>
        </p:spPr>
      </p:pic>
      <p:pic>
        <p:nvPicPr>
          <p:cNvPr id="18439" name="Picture 7" descr="FloralCorner3"/>
          <p:cNvPicPr>
            <a:picLocks noChangeAspect="1" noChangeArrowheads="1"/>
          </p:cNvPicPr>
          <p:nvPr/>
        </p:nvPicPr>
        <p:blipFill>
          <a:blip r:embed="rId5"/>
          <a:srcRect/>
          <a:stretch>
            <a:fillRect/>
          </a:stretch>
        </p:blipFill>
        <p:spPr bwMode="auto">
          <a:xfrm rot="5400000">
            <a:off x="754857" y="5998368"/>
            <a:ext cx="1733550" cy="2455863"/>
          </a:xfrm>
          <a:prstGeom prst="rect">
            <a:avLst/>
          </a:prstGeom>
          <a:noFill/>
          <a:ln w="9525">
            <a:noFill/>
            <a:miter lim="800000"/>
            <a:headEnd/>
            <a:tailEnd/>
          </a:ln>
        </p:spPr>
      </p:pic>
      <p:pic>
        <p:nvPicPr>
          <p:cNvPr id="18440" name="Picture 8" descr="Flower7"/>
          <p:cNvPicPr>
            <a:picLocks noChangeAspect="1" noChangeArrowheads="1"/>
          </p:cNvPicPr>
          <p:nvPr/>
        </p:nvPicPr>
        <p:blipFill>
          <a:blip r:embed="rId4"/>
          <a:srcRect/>
          <a:stretch>
            <a:fillRect/>
          </a:stretch>
        </p:blipFill>
        <p:spPr bwMode="auto">
          <a:xfrm>
            <a:off x="12098338" y="182563"/>
            <a:ext cx="842962" cy="709612"/>
          </a:xfrm>
          <a:prstGeom prst="rect">
            <a:avLst/>
          </a:prstGeom>
          <a:noFill/>
          <a:ln w="9525">
            <a:noFill/>
            <a:miter lim="800000"/>
            <a:headEnd/>
            <a:tailEnd/>
          </a:ln>
        </p:spPr>
      </p:pic>
      <p:sp>
        <p:nvSpPr>
          <p:cNvPr id="18441" name="WordArt 9"/>
          <p:cNvSpPr>
            <a:spLocks noChangeArrowheads="1" noChangeShapeType="1" noTextEdit="1"/>
          </p:cNvSpPr>
          <p:nvPr/>
        </p:nvSpPr>
        <p:spPr bwMode="auto">
          <a:xfrm>
            <a:off x="2803525" y="2925763"/>
            <a:ext cx="10917238" cy="1738312"/>
          </a:xfrm>
          <a:prstGeom prst="rect">
            <a:avLst/>
          </a:prstGeom>
        </p:spPr>
        <p:txBody>
          <a:bodyPr wrap="none" fromWordArt="1">
            <a:prstTxWarp prst="textFadeUp">
              <a:avLst>
                <a:gd name="adj" fmla="val 0"/>
              </a:avLst>
            </a:prstTxWarp>
          </a:bodyPr>
          <a:lstStyle/>
          <a:p>
            <a:pPr algn="ctr"/>
            <a:r>
              <a:rPr lang="vi-VN" sz="5100" b="1" kern="10">
                <a:ln w="28575">
                  <a:solidFill>
                    <a:srgbClr val="FF0000"/>
                  </a:solidFill>
                  <a:round/>
                  <a:headEnd/>
                  <a:tailEnd/>
                </a:ln>
                <a:solidFill>
                  <a:srgbClr val="0000FF"/>
                </a:solidFill>
                <a:latin typeface="Times New Roman"/>
                <a:cs typeface="Times New Roman"/>
              </a:rPr>
              <a:t>XIN CHÂN THÀNH CẢM ƠN QUÝ THẦY CÔ.</a:t>
            </a:r>
          </a:p>
          <a:p>
            <a:pPr algn="ctr"/>
            <a:r>
              <a:rPr lang="vi-VN" sz="5100" b="1" kern="10">
                <a:ln w="28575">
                  <a:solidFill>
                    <a:srgbClr val="FF0000"/>
                  </a:solidFill>
                  <a:round/>
                  <a:headEnd/>
                  <a:tailEnd/>
                </a:ln>
                <a:solidFill>
                  <a:srgbClr val="0000FF"/>
                </a:solidFill>
                <a:latin typeface="Times New Roman"/>
                <a:cs typeface="Times New Roman"/>
              </a:rPr>
              <a:t>CHÀO TẠM BIỆT HẸN GẶP LẠI!</a:t>
            </a:r>
            <a:endParaRPr lang="en-US" sz="5100" b="1" kern="10">
              <a:ln w="28575">
                <a:solidFill>
                  <a:srgbClr val="FF0000"/>
                </a:solidFill>
                <a:round/>
                <a:headEnd/>
                <a:tailEnd/>
              </a:ln>
              <a:solidFill>
                <a:srgbClr val="0000FF"/>
              </a:solidFill>
              <a:latin typeface="Times New Roman"/>
              <a:cs typeface="Times New Roman"/>
            </a:endParaRPr>
          </a:p>
        </p:txBody>
      </p:sp>
      <p:sp>
        <p:nvSpPr>
          <p:cNvPr id="18442" name="WordArt 10"/>
          <p:cNvSpPr>
            <a:spLocks noChangeArrowheads="1" noChangeShapeType="1" noTextEdit="1"/>
          </p:cNvSpPr>
          <p:nvPr/>
        </p:nvSpPr>
        <p:spPr bwMode="auto">
          <a:xfrm>
            <a:off x="5486400" y="5486400"/>
            <a:ext cx="4530725" cy="411163"/>
          </a:xfrm>
          <a:prstGeom prst="rect">
            <a:avLst/>
          </a:prstGeom>
        </p:spPr>
        <p:txBody>
          <a:bodyPr wrap="none" fromWordArt="1">
            <a:prstTxWarp prst="textFadeUp">
              <a:avLst>
                <a:gd name="adj" fmla="val 0"/>
              </a:avLst>
            </a:prstTxWarp>
          </a:bodyPr>
          <a:lstStyle/>
          <a:p>
            <a:pPr algn="ctr"/>
            <a:r>
              <a:rPr lang="vi-VN" sz="3400" b="1" kern="10">
                <a:ln w="9525">
                  <a:noFill/>
                  <a:round/>
                  <a:headEnd/>
                  <a:tailEnd/>
                </a:ln>
                <a:solidFill>
                  <a:srgbClr val="0000FF"/>
                </a:solidFill>
                <a:latin typeface="Times New Roman"/>
                <a:cs typeface="Times New Roman"/>
              </a:rPr>
              <a:t>Năm học : 2021 - 2022</a:t>
            </a:r>
            <a:endParaRPr lang="en-US" sz="3400" b="1" kern="10">
              <a:ln w="9525">
                <a:noFill/>
                <a:round/>
                <a:headEnd/>
                <a:tailEnd/>
              </a:ln>
              <a:solidFill>
                <a:srgbClr val="0000FF"/>
              </a:solidFill>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3636963" y="334963"/>
            <a:ext cx="8778875" cy="655637"/>
          </a:xfrm>
          <a:prstGeom prst="rect">
            <a:avLst/>
          </a:prstGeom>
          <a:noFill/>
          <a:ln w="9525">
            <a:noFill/>
            <a:miter lim="800000"/>
            <a:headEnd/>
            <a:tailEnd/>
          </a:ln>
        </p:spPr>
        <p:txBody>
          <a:bodyPr lIns="130622" tIns="65311" rIns="130622" bIns="65311">
            <a:spAutoFit/>
          </a:bodyPr>
          <a:lstStyle/>
          <a:p>
            <a:pPr eaLnBrk="0" hangingPunct="0">
              <a:spcBef>
                <a:spcPct val="50000"/>
              </a:spcBef>
            </a:pPr>
            <a:r>
              <a:rPr lang="en-US" sz="3400" b="1">
                <a:solidFill>
                  <a:srgbClr val="3333FF"/>
                </a:solidFill>
                <a:latin typeface="Times New Roman" pitchFamily="18" charset="0"/>
              </a:rPr>
              <a:t>Thứ tư ngày 2 tháng 12 năm 2021</a:t>
            </a:r>
          </a:p>
        </p:txBody>
      </p:sp>
      <p:sp>
        <p:nvSpPr>
          <p:cNvPr id="3075" name="Text Box 6"/>
          <p:cNvSpPr txBox="1">
            <a:spLocks noChangeArrowheads="1"/>
          </p:cNvSpPr>
          <p:nvPr/>
        </p:nvSpPr>
        <p:spPr bwMode="auto">
          <a:xfrm>
            <a:off x="555625" y="839788"/>
            <a:ext cx="3378200" cy="747712"/>
          </a:xfrm>
          <a:prstGeom prst="rect">
            <a:avLst/>
          </a:prstGeom>
          <a:noFill/>
          <a:ln w="9525">
            <a:noFill/>
            <a:miter lim="800000"/>
            <a:headEnd/>
            <a:tailEnd/>
          </a:ln>
        </p:spPr>
        <p:txBody>
          <a:bodyPr lIns="130622" tIns="65311" rIns="130622" bIns="65311">
            <a:spAutoFit/>
          </a:bodyPr>
          <a:lstStyle/>
          <a:p>
            <a:pPr eaLnBrk="0" hangingPunct="0">
              <a:spcBef>
                <a:spcPct val="50000"/>
              </a:spcBef>
            </a:pPr>
            <a:r>
              <a:rPr lang="en-US" sz="4000" b="1">
                <a:solidFill>
                  <a:srgbClr val="3333FF"/>
                </a:solidFill>
                <a:latin typeface="Times New Roman" pitchFamily="18" charset="0"/>
              </a:rPr>
              <a:t> </a:t>
            </a:r>
            <a:r>
              <a:rPr lang="en-US" sz="3400" b="1" u="sng">
                <a:solidFill>
                  <a:srgbClr val="3333FF"/>
                </a:solidFill>
                <a:latin typeface="Times New Roman" pitchFamily="18" charset="0"/>
              </a:rPr>
              <a:t>Tiếng Việt</a:t>
            </a:r>
            <a:r>
              <a:rPr lang="en-US" sz="3400" b="1">
                <a:solidFill>
                  <a:srgbClr val="3333FF"/>
                </a:solidFill>
                <a:latin typeface="Times New Roman" pitchFamily="18" charset="0"/>
              </a:rPr>
              <a:t>:</a:t>
            </a:r>
          </a:p>
        </p:txBody>
      </p:sp>
      <p:sp>
        <p:nvSpPr>
          <p:cNvPr id="6" name="Text Box 6"/>
          <p:cNvSpPr txBox="1">
            <a:spLocks noChangeArrowheads="1"/>
          </p:cNvSpPr>
          <p:nvPr/>
        </p:nvSpPr>
        <p:spPr bwMode="auto">
          <a:xfrm>
            <a:off x="4424363" y="1131888"/>
            <a:ext cx="3602037" cy="781050"/>
          </a:xfrm>
          <a:prstGeom prst="rect">
            <a:avLst/>
          </a:prstGeom>
          <a:solidFill>
            <a:srgbClr val="99FFCC"/>
          </a:solidFill>
          <a:ln w="9525">
            <a:solidFill>
              <a:srgbClr val="FFFF00"/>
            </a:solidFill>
            <a:miter lim="800000"/>
            <a:headEnd/>
            <a:tailEnd/>
          </a:ln>
        </p:spPr>
        <p:txBody>
          <a:bodyPr lIns="73475" tIns="36738" rIns="73475" bIns="36738">
            <a:spAutoFit/>
          </a:bodyPr>
          <a:lstStyle/>
          <a:p>
            <a:pPr>
              <a:spcBef>
                <a:spcPct val="50000"/>
              </a:spcBef>
            </a:pPr>
            <a:r>
              <a:rPr lang="en-US" sz="4600" b="1">
                <a:solidFill>
                  <a:srgbClr val="FF0000"/>
                </a:solidFill>
                <a:latin typeface="Times New Roman" pitchFamily="18" charset="0"/>
              </a:rPr>
              <a:t>Khởi động:</a:t>
            </a:r>
          </a:p>
        </p:txBody>
      </p:sp>
      <p:sp>
        <p:nvSpPr>
          <p:cNvPr id="7" name="Text Box 7"/>
          <p:cNvSpPr txBox="1">
            <a:spLocks noChangeArrowheads="1"/>
          </p:cNvSpPr>
          <p:nvPr/>
        </p:nvSpPr>
        <p:spPr bwMode="auto">
          <a:xfrm>
            <a:off x="371475" y="2806700"/>
            <a:ext cx="13887450" cy="2035175"/>
          </a:xfrm>
          <a:prstGeom prst="rect">
            <a:avLst/>
          </a:prstGeom>
          <a:noFill/>
          <a:ln w="9525">
            <a:noFill/>
            <a:miter lim="800000"/>
            <a:headEnd/>
            <a:tailEnd/>
          </a:ln>
        </p:spPr>
        <p:txBody>
          <a:bodyPr lIns="73475" tIns="36738" rIns="73475" bIns="36738">
            <a:spAutoFit/>
          </a:bodyPr>
          <a:lstStyle/>
          <a:p>
            <a:pPr>
              <a:spcBef>
                <a:spcPct val="50000"/>
              </a:spcBef>
            </a:pPr>
            <a:r>
              <a:rPr lang="en-US" sz="4600" b="1">
                <a:solidFill>
                  <a:srgbClr val="0000FF"/>
                </a:solidFill>
                <a:latin typeface="Times New Roman" pitchFamily="18" charset="0"/>
              </a:rPr>
              <a:t>             </a:t>
            </a:r>
            <a:r>
              <a:rPr lang="en-US" sz="5100" b="1">
                <a:solidFill>
                  <a:srgbClr val="0000FF"/>
                </a:solidFill>
                <a:latin typeface="Times New Roman" pitchFamily="18" charset="0"/>
              </a:rPr>
              <a:t>học       cốc         chục        mực</a:t>
            </a:r>
          </a:p>
          <a:p>
            <a:pPr>
              <a:spcBef>
                <a:spcPct val="50000"/>
              </a:spcBef>
            </a:pPr>
            <a:r>
              <a:rPr lang="en-US" sz="5100" b="1">
                <a:solidFill>
                  <a:srgbClr val="0000FF"/>
                </a:solidFill>
                <a:latin typeface="Times New Roman" pitchFamily="18" charset="0"/>
              </a:rPr>
              <a:t>    con sóc    cái cốc     máy xúc     con mực </a:t>
            </a:r>
          </a:p>
        </p:txBody>
      </p:sp>
      <p:sp>
        <p:nvSpPr>
          <p:cNvPr id="8" name="Text Box 11"/>
          <p:cNvSpPr txBox="1">
            <a:spLocks noChangeArrowheads="1"/>
          </p:cNvSpPr>
          <p:nvPr/>
        </p:nvSpPr>
        <p:spPr bwMode="auto">
          <a:xfrm>
            <a:off x="2244725" y="1962150"/>
            <a:ext cx="1789113" cy="782638"/>
          </a:xfrm>
          <a:prstGeom prst="rect">
            <a:avLst/>
          </a:prstGeom>
          <a:noFill/>
          <a:ln w="9525">
            <a:noFill/>
            <a:miter lim="800000"/>
            <a:headEnd/>
            <a:tailEnd/>
          </a:ln>
        </p:spPr>
        <p:txBody>
          <a:bodyPr lIns="73475" tIns="36738" rIns="73475" bIns="36738">
            <a:spAutoFit/>
          </a:bodyPr>
          <a:lstStyle/>
          <a:p>
            <a:pPr>
              <a:spcBef>
                <a:spcPct val="50000"/>
              </a:spcBef>
            </a:pPr>
            <a:r>
              <a:rPr lang="en-US" sz="4600" b="1">
                <a:latin typeface="Times New Roman" pitchFamily="18" charset="0"/>
              </a:rPr>
              <a:t>Đọc:</a:t>
            </a:r>
          </a:p>
        </p:txBody>
      </p:sp>
      <p:sp>
        <p:nvSpPr>
          <p:cNvPr id="9" name="Text Box 13"/>
          <p:cNvSpPr txBox="1">
            <a:spLocks noChangeArrowheads="1"/>
          </p:cNvSpPr>
          <p:nvPr/>
        </p:nvSpPr>
        <p:spPr bwMode="auto">
          <a:xfrm>
            <a:off x="4491038" y="1920875"/>
            <a:ext cx="5589587" cy="858838"/>
          </a:xfrm>
          <a:prstGeom prst="rect">
            <a:avLst/>
          </a:prstGeom>
          <a:noFill/>
          <a:ln w="9525">
            <a:noFill/>
            <a:miter lim="800000"/>
            <a:headEnd/>
            <a:tailEnd/>
          </a:ln>
        </p:spPr>
        <p:txBody>
          <a:bodyPr lIns="73475" tIns="36738" rIns="73475" bIns="36738">
            <a:spAutoFit/>
          </a:bodyPr>
          <a:lstStyle/>
          <a:p>
            <a:pPr algn="ctr">
              <a:spcBef>
                <a:spcPct val="50000"/>
              </a:spcBef>
            </a:pPr>
            <a:r>
              <a:rPr lang="en-US" sz="5100" b="1">
                <a:solidFill>
                  <a:srgbClr val="FF0000"/>
                </a:solidFill>
                <a:latin typeface="Times New Roman" pitchFamily="18" charset="0"/>
              </a:rPr>
              <a:t>oc     ôc    uc    ưc </a:t>
            </a:r>
          </a:p>
        </p:txBody>
      </p:sp>
      <p:sp>
        <p:nvSpPr>
          <p:cNvPr id="10" name="Text Box 14"/>
          <p:cNvSpPr txBox="1">
            <a:spLocks noChangeArrowheads="1"/>
          </p:cNvSpPr>
          <p:nvPr/>
        </p:nvSpPr>
        <p:spPr bwMode="auto">
          <a:xfrm>
            <a:off x="1785938" y="2006600"/>
            <a:ext cx="3259137" cy="858838"/>
          </a:xfrm>
          <a:prstGeom prst="rect">
            <a:avLst/>
          </a:prstGeom>
          <a:noFill/>
          <a:ln w="9525">
            <a:noFill/>
            <a:miter lim="800000"/>
            <a:headEnd/>
            <a:tailEnd/>
          </a:ln>
        </p:spPr>
        <p:txBody>
          <a:bodyPr lIns="73475" tIns="36738" rIns="73475" bIns="36738">
            <a:spAutoFit/>
          </a:bodyPr>
          <a:lstStyle/>
          <a:p>
            <a:pPr>
              <a:spcBef>
                <a:spcPct val="50000"/>
              </a:spcBef>
            </a:pPr>
            <a:r>
              <a:rPr lang="en-US" sz="5100" b="1">
                <a:latin typeface="Times New Roman" pitchFamily="18" charset="0"/>
              </a:rPr>
              <a:t>Đọc câu: </a:t>
            </a:r>
          </a:p>
        </p:txBody>
      </p:sp>
      <p:sp>
        <p:nvSpPr>
          <p:cNvPr id="11" name="Text Box 15"/>
          <p:cNvSpPr txBox="1">
            <a:spLocks noChangeArrowheads="1"/>
          </p:cNvSpPr>
          <p:nvPr/>
        </p:nvSpPr>
        <p:spPr bwMode="auto">
          <a:xfrm>
            <a:off x="2116138" y="3055938"/>
            <a:ext cx="11222037" cy="3213100"/>
          </a:xfrm>
          <a:prstGeom prst="rect">
            <a:avLst/>
          </a:prstGeom>
          <a:noFill/>
          <a:ln w="9525">
            <a:noFill/>
            <a:miter lim="800000"/>
            <a:headEnd/>
            <a:tailEnd/>
          </a:ln>
        </p:spPr>
        <p:txBody>
          <a:bodyPr lIns="73475" tIns="36738" rIns="73475" bIns="36738">
            <a:spAutoFit/>
          </a:bodyPr>
          <a:lstStyle/>
          <a:p>
            <a:pPr algn="just">
              <a:spcBef>
                <a:spcPct val="50000"/>
              </a:spcBef>
            </a:pPr>
            <a:r>
              <a:rPr lang="en-US" b="1">
                <a:solidFill>
                  <a:srgbClr val="0000FF"/>
                </a:solidFill>
                <a:latin typeface="Times New Roman" pitchFamily="18" charset="0"/>
              </a:rPr>
              <a:t>    </a:t>
            </a:r>
            <a:r>
              <a:rPr lang="en-US" sz="5100" b="1">
                <a:solidFill>
                  <a:srgbClr val="0000FF"/>
                </a:solidFill>
                <a:latin typeface="Times New Roman" pitchFamily="18" charset="0"/>
              </a:rPr>
              <a:t>Đi học về, Hà thấy mấy khóm cúc đã nở rực rỡ. Hà hái cúc, cắm vào cốc rồi để ngay ngắn trên bàn học. Mẹ tấm tắc khen Hà khéo tay.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ox(in)">
                                      <p:cBhvr>
                                        <p:cTn id="14" dur="500"/>
                                        <p:tgtEl>
                                          <p:spTgt spid="8"/>
                                        </p:tgtEl>
                                      </p:cBhvr>
                                    </p:animEffect>
                                  </p:childTnLst>
                                </p:cTn>
                              </p:par>
                            </p:childTnLst>
                          </p:cTn>
                        </p:par>
                        <p:par>
                          <p:cTn id="15" fill="hold" nodeType="afterGroup">
                            <p:stCondLst>
                              <p:cond delay="500"/>
                            </p:stCondLst>
                            <p:childTnLst>
                              <p:par>
                                <p:cTn id="16" presetID="4"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par>
                          <p:cTn id="19" fill="hold" nodeType="afterGroup">
                            <p:stCondLst>
                              <p:cond delay="1000"/>
                            </p:stCondLst>
                            <p:childTnLst>
                              <p:par>
                                <p:cTn id="20" presetID="4"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nodeType="afterGroup">
                            <p:stCondLst>
                              <p:cond delay="500"/>
                            </p:stCondLst>
                            <p:childTnLst>
                              <p:par>
                                <p:cTn id="35" presetID="4"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par>
                          <p:cTn id="38" fill="hold" nodeType="afterGroup">
                            <p:stCondLst>
                              <p:cond delay="1000"/>
                            </p:stCondLst>
                            <p:childTnLst>
                              <p:par>
                                <p:cTn id="39" presetID="4" presetClass="entr" presetSubtype="16" fill="hold"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box(in)">
                                      <p:cBhvr>
                                        <p:cTn id="41" dur="500"/>
                                        <p:tgtEl>
                                          <p:spTgt spid="11">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xit" presetSubtype="16" fill="hold" grpId="0" nodeType="clickEffect">
                                  <p:stCondLst>
                                    <p:cond delay="0"/>
                                  </p:stCondLst>
                                  <p:childTnLst>
                                    <p:animEffect transition="out" filter="box(in)">
                                      <p:cBhvr>
                                        <p:cTn id="45" dur="500"/>
                                        <p:tgtEl>
                                          <p:spTgt spid="11">
                                            <p:txEl>
                                              <p:pRg st="0" end="0"/>
                                            </p:txEl>
                                          </p:spTgt>
                                        </p:tgtEl>
                                      </p:cBhvr>
                                    </p:animEffect>
                                    <p:set>
                                      <p:cBhvr>
                                        <p:cTn id="46" dur="1" fill="hold">
                                          <p:stCondLst>
                                            <p:cond delay="499"/>
                                          </p:stCondLst>
                                        </p:cTn>
                                        <p:tgtEl>
                                          <p:spTgt spid="11">
                                            <p:txEl>
                                              <p:pRg st="0" end="0"/>
                                            </p:txEl>
                                          </p:spTgt>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p:bldP spid="8" grpId="1"/>
      <p:bldP spid="9" grpId="0"/>
      <p:bldP spid="9" grpId="1"/>
      <p:bldP spid="10" grpId="0"/>
      <p:bldP spid="10" grpId="1"/>
      <p:bldP spid="1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0"/>
          <p:cNvSpPr txBox="1">
            <a:spLocks noChangeArrowheads="1"/>
          </p:cNvSpPr>
          <p:nvPr/>
        </p:nvSpPr>
        <p:spPr bwMode="auto">
          <a:xfrm>
            <a:off x="2951163" y="288925"/>
            <a:ext cx="10107612" cy="839788"/>
          </a:xfrm>
          <a:prstGeom prst="rect">
            <a:avLst/>
          </a:prstGeom>
          <a:noFill/>
          <a:ln w="9525">
            <a:noFill/>
            <a:miter lim="800000"/>
            <a:headEnd/>
            <a:tailEnd/>
          </a:ln>
        </p:spPr>
        <p:txBody>
          <a:bodyPr lIns="130622" tIns="65311" rIns="130622" bIns="65311">
            <a:spAutoFit/>
          </a:bodyPr>
          <a:lstStyle/>
          <a:p>
            <a:pPr eaLnBrk="0" hangingPunct="0">
              <a:spcBef>
                <a:spcPct val="50000"/>
              </a:spcBef>
            </a:pPr>
            <a:r>
              <a:rPr lang="en-US" sz="4600" b="1">
                <a:solidFill>
                  <a:srgbClr val="3333FF"/>
                </a:solidFill>
                <a:latin typeface="Times New Roman" pitchFamily="18" charset="0"/>
              </a:rPr>
              <a:t>Thứ tư ngày 2 tháng 12 năm 2021</a:t>
            </a:r>
          </a:p>
        </p:txBody>
      </p:sp>
      <p:sp>
        <p:nvSpPr>
          <p:cNvPr id="4099" name="Text Box 23"/>
          <p:cNvSpPr txBox="1">
            <a:spLocks noChangeArrowheads="1"/>
          </p:cNvSpPr>
          <p:nvPr/>
        </p:nvSpPr>
        <p:spPr bwMode="auto">
          <a:xfrm>
            <a:off x="803275" y="906463"/>
            <a:ext cx="3255963" cy="747712"/>
          </a:xfrm>
          <a:prstGeom prst="rect">
            <a:avLst/>
          </a:prstGeom>
          <a:noFill/>
          <a:ln w="9525">
            <a:noFill/>
            <a:miter lim="800000"/>
            <a:headEnd/>
            <a:tailEnd/>
          </a:ln>
        </p:spPr>
        <p:txBody>
          <a:bodyPr lIns="130622" tIns="65311" rIns="130622" bIns="65311">
            <a:spAutoFit/>
          </a:bodyPr>
          <a:lstStyle/>
          <a:p>
            <a:pPr eaLnBrk="0" hangingPunct="0">
              <a:spcBef>
                <a:spcPct val="50000"/>
              </a:spcBef>
            </a:pPr>
            <a:r>
              <a:rPr lang="en-US" sz="4000" b="1">
                <a:solidFill>
                  <a:srgbClr val="3333FF"/>
                </a:solidFill>
                <a:latin typeface="Times New Roman" pitchFamily="18" charset="0"/>
              </a:rPr>
              <a:t> </a:t>
            </a:r>
            <a:r>
              <a:rPr lang="en-US" sz="4000" b="1" u="sng">
                <a:solidFill>
                  <a:srgbClr val="3333FF"/>
                </a:solidFill>
                <a:latin typeface="Times New Roman" pitchFamily="18" charset="0"/>
              </a:rPr>
              <a:t>Tiếng Việt</a:t>
            </a:r>
            <a:r>
              <a:rPr lang="en-US" sz="4000" b="1">
                <a:solidFill>
                  <a:srgbClr val="3333FF"/>
                </a:solidFill>
                <a:latin typeface="Times New Roman" pitchFamily="18" charset="0"/>
              </a:rPr>
              <a:t>:</a:t>
            </a:r>
          </a:p>
        </p:txBody>
      </p:sp>
      <p:pic>
        <p:nvPicPr>
          <p:cNvPr id="4100" name="Picture 3">
            <a:hlinkClick r:id="rId2"/>
          </p:cNvPr>
          <p:cNvPicPr>
            <a:picLocks noChangeAspect="1"/>
          </p:cNvPicPr>
          <p:nvPr/>
        </p:nvPicPr>
        <p:blipFill>
          <a:blip r:embed="rId3"/>
          <a:srcRect/>
          <a:stretch>
            <a:fillRect/>
          </a:stretch>
        </p:blipFill>
        <p:spPr bwMode="auto">
          <a:xfrm>
            <a:off x="977900" y="1758950"/>
            <a:ext cx="12542838" cy="5167313"/>
          </a:xfrm>
          <a:prstGeom prst="rect">
            <a:avLst/>
          </a:prstGeom>
          <a:noFill/>
          <a:ln w="9525">
            <a:noFill/>
            <a:miter lim="800000"/>
            <a:headEnd/>
            <a:tailEnd/>
          </a:ln>
        </p:spPr>
      </p:pic>
      <p:sp>
        <p:nvSpPr>
          <p:cNvPr id="5" name="TextBox 4"/>
          <p:cNvSpPr txBox="1">
            <a:spLocks noChangeArrowheads="1"/>
          </p:cNvSpPr>
          <p:nvPr/>
        </p:nvSpPr>
        <p:spPr bwMode="auto">
          <a:xfrm>
            <a:off x="2708275" y="6999288"/>
            <a:ext cx="9093200" cy="1008062"/>
          </a:xfrm>
          <a:prstGeom prst="rect">
            <a:avLst/>
          </a:prstGeom>
          <a:noFill/>
          <a:ln w="9525">
            <a:noFill/>
            <a:miter lim="800000"/>
            <a:headEnd/>
            <a:tailEnd/>
          </a:ln>
        </p:spPr>
        <p:txBody>
          <a:bodyPr lIns="130622" tIns="65311" rIns="130622" bIns="65311">
            <a:spAutoFit/>
          </a:bodyPr>
          <a:lstStyle/>
          <a:p>
            <a:r>
              <a:rPr lang="en-US" sz="5700" b="1">
                <a:latin typeface="Times New Roman" pitchFamily="18" charset="0"/>
                <a:cs typeface="Times New Roman" pitchFamily="18" charset="0"/>
              </a:rPr>
              <a:t>Ếch con thích đọc sách  .</a:t>
            </a:r>
          </a:p>
        </p:txBody>
      </p:sp>
      <p:sp>
        <p:nvSpPr>
          <p:cNvPr id="6" name="Rectangle 5"/>
          <p:cNvSpPr>
            <a:spLocks noChangeArrowheads="1"/>
          </p:cNvSpPr>
          <p:nvPr/>
        </p:nvSpPr>
        <p:spPr bwMode="auto">
          <a:xfrm>
            <a:off x="10663238" y="7045325"/>
            <a:ext cx="669925" cy="1008063"/>
          </a:xfrm>
          <a:prstGeom prst="rect">
            <a:avLst/>
          </a:prstGeom>
          <a:noFill/>
          <a:ln w="9525">
            <a:noFill/>
            <a:miter lim="800000"/>
            <a:headEnd/>
            <a:tailEnd/>
          </a:ln>
        </p:spPr>
        <p:txBody>
          <a:bodyPr wrap="none" lIns="130622" tIns="65311" rIns="130622" bIns="65311">
            <a:spAutoFit/>
          </a:bodyPr>
          <a:lstStyle/>
          <a:p>
            <a:r>
              <a:rPr lang="en-US" sz="5700" b="1">
                <a:solidFill>
                  <a:srgbClr val="FF0000"/>
                </a:solidFill>
                <a:latin typeface="Times New Roman" pitchFamily="18" charset="0"/>
                <a:ea typeface="Tahoma" pitchFamily="34" charset="0"/>
                <a:cs typeface="Times New Roman" pitchFamily="18" charset="0"/>
              </a:rPr>
              <a:t>//</a:t>
            </a:r>
            <a:endParaRPr lang="vi-VN" sz="5700">
              <a:solidFill>
                <a:srgbClr val="FF0000"/>
              </a:solidFill>
              <a:latin typeface="Times New Roman" pitchFamily="18" charset="0"/>
              <a:ea typeface="Tahoma" pitchFamily="34" charset="0"/>
              <a:cs typeface="Times New Roman" pitchFamily="18" charset="0"/>
            </a:endParaRPr>
          </a:p>
        </p:txBody>
      </p:sp>
      <p:sp>
        <p:nvSpPr>
          <p:cNvPr id="7" name="Rectangle 6"/>
          <p:cNvSpPr>
            <a:spLocks noChangeArrowheads="1"/>
          </p:cNvSpPr>
          <p:nvPr/>
        </p:nvSpPr>
        <p:spPr bwMode="auto">
          <a:xfrm>
            <a:off x="2708275" y="6988175"/>
            <a:ext cx="1481138" cy="1008063"/>
          </a:xfrm>
          <a:prstGeom prst="rect">
            <a:avLst/>
          </a:prstGeom>
          <a:noFill/>
          <a:ln w="9525">
            <a:noFill/>
            <a:miter lim="800000"/>
            <a:headEnd/>
            <a:tailEnd/>
          </a:ln>
        </p:spPr>
        <p:txBody>
          <a:bodyPr wrap="none" lIns="130622" tIns="65311" rIns="130622" bIns="65311">
            <a:spAutoFit/>
          </a:bodyPr>
          <a:lstStyle/>
          <a:p>
            <a:r>
              <a:rPr lang="en-US" sz="5700" b="1">
                <a:solidFill>
                  <a:srgbClr val="FF0000"/>
                </a:solidFill>
                <a:latin typeface="Times New Roman" pitchFamily="18" charset="0"/>
                <a:cs typeface="Times New Roman" pitchFamily="18" charset="0"/>
              </a:rPr>
              <a:t>Êch</a:t>
            </a:r>
            <a:endParaRPr lang="en-US" sz="5700">
              <a:solidFill>
                <a:srgbClr val="FF0000"/>
              </a:solidFill>
              <a:latin typeface="Times New Roman" pitchFamily="18" charset="0"/>
              <a:cs typeface="Times New Roman" pitchFamily="18" charset="0"/>
            </a:endParaRPr>
          </a:p>
        </p:txBody>
      </p:sp>
      <p:sp>
        <p:nvSpPr>
          <p:cNvPr id="8" name="Rectangle 7"/>
          <p:cNvSpPr>
            <a:spLocks noChangeArrowheads="1"/>
          </p:cNvSpPr>
          <p:nvPr/>
        </p:nvSpPr>
        <p:spPr bwMode="auto">
          <a:xfrm>
            <a:off x="6434138" y="6999288"/>
            <a:ext cx="1198562" cy="1008062"/>
          </a:xfrm>
          <a:prstGeom prst="rect">
            <a:avLst/>
          </a:prstGeom>
          <a:noFill/>
          <a:ln w="9525">
            <a:noFill/>
            <a:miter lim="800000"/>
            <a:headEnd/>
            <a:tailEnd/>
          </a:ln>
        </p:spPr>
        <p:txBody>
          <a:bodyPr wrap="none" lIns="130622" tIns="65311" rIns="130622" bIns="65311">
            <a:spAutoFit/>
          </a:bodyPr>
          <a:lstStyle/>
          <a:p>
            <a:r>
              <a:rPr lang="en-US" sz="5700" b="1">
                <a:solidFill>
                  <a:srgbClr val="FF0000"/>
                </a:solidFill>
                <a:latin typeface="Times New Roman" pitchFamily="18" charset="0"/>
                <a:cs typeface="Times New Roman" pitchFamily="18" charset="0"/>
              </a:rPr>
              <a:t>ich</a:t>
            </a:r>
            <a:endParaRPr lang="en-US" sz="5700">
              <a:solidFill>
                <a:srgbClr val="FF0000"/>
              </a:solidFill>
              <a:latin typeface="Times New Roman" pitchFamily="18" charset="0"/>
              <a:cs typeface="Times New Roman" pitchFamily="18" charset="0"/>
            </a:endParaRPr>
          </a:p>
        </p:txBody>
      </p:sp>
      <p:sp>
        <p:nvSpPr>
          <p:cNvPr id="9" name="Rectangle 8"/>
          <p:cNvSpPr>
            <a:spLocks noChangeArrowheads="1"/>
          </p:cNvSpPr>
          <p:nvPr/>
        </p:nvSpPr>
        <p:spPr bwMode="auto">
          <a:xfrm>
            <a:off x="9385300" y="6997700"/>
            <a:ext cx="1849438" cy="1008063"/>
          </a:xfrm>
          <a:prstGeom prst="rect">
            <a:avLst/>
          </a:prstGeom>
          <a:noFill/>
          <a:ln w="9525">
            <a:noFill/>
            <a:miter lim="800000"/>
            <a:headEnd/>
            <a:tailEnd/>
          </a:ln>
        </p:spPr>
        <p:txBody>
          <a:bodyPr lIns="130622" tIns="65311" rIns="130622" bIns="65311">
            <a:spAutoFit/>
          </a:bodyPr>
          <a:lstStyle/>
          <a:p>
            <a:r>
              <a:rPr lang="en-US" sz="5700" b="1">
                <a:solidFill>
                  <a:srgbClr val="FF0000"/>
                </a:solidFill>
                <a:latin typeface="Times New Roman" pitchFamily="18" charset="0"/>
                <a:cs typeface="Times New Roman" pitchFamily="18" charset="0"/>
              </a:rPr>
              <a:t>ach</a:t>
            </a:r>
            <a:endParaRPr lang="en-US" sz="57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0"/>
          <p:cNvSpPr txBox="1">
            <a:spLocks noChangeArrowheads="1"/>
          </p:cNvSpPr>
          <p:nvPr/>
        </p:nvSpPr>
        <p:spPr bwMode="auto">
          <a:xfrm>
            <a:off x="2951163" y="198438"/>
            <a:ext cx="10107612" cy="839787"/>
          </a:xfrm>
          <a:prstGeom prst="rect">
            <a:avLst/>
          </a:prstGeom>
          <a:noFill/>
          <a:ln w="9525">
            <a:noFill/>
            <a:miter lim="800000"/>
            <a:headEnd/>
            <a:tailEnd/>
          </a:ln>
        </p:spPr>
        <p:txBody>
          <a:bodyPr lIns="130622" tIns="65311" rIns="130622" bIns="65311">
            <a:spAutoFit/>
          </a:bodyPr>
          <a:lstStyle/>
          <a:p>
            <a:pPr eaLnBrk="0" hangingPunct="0">
              <a:spcBef>
                <a:spcPct val="50000"/>
              </a:spcBef>
            </a:pPr>
            <a:r>
              <a:rPr lang="en-US" sz="4600" b="1">
                <a:solidFill>
                  <a:srgbClr val="3333FF"/>
                </a:solidFill>
                <a:latin typeface="Times New Roman" pitchFamily="18" charset="0"/>
              </a:rPr>
              <a:t>Thứ tư ngày 2 tháng 12 năm 2021</a:t>
            </a:r>
          </a:p>
        </p:txBody>
      </p:sp>
      <p:sp>
        <p:nvSpPr>
          <p:cNvPr id="5123" name="Text Box 23"/>
          <p:cNvSpPr txBox="1">
            <a:spLocks noChangeArrowheads="1"/>
          </p:cNvSpPr>
          <p:nvPr/>
        </p:nvSpPr>
        <p:spPr bwMode="auto">
          <a:xfrm>
            <a:off x="803275" y="889000"/>
            <a:ext cx="3255963" cy="747713"/>
          </a:xfrm>
          <a:prstGeom prst="rect">
            <a:avLst/>
          </a:prstGeom>
          <a:noFill/>
          <a:ln w="9525">
            <a:noFill/>
            <a:miter lim="800000"/>
            <a:headEnd/>
            <a:tailEnd/>
          </a:ln>
        </p:spPr>
        <p:txBody>
          <a:bodyPr lIns="130622" tIns="65311" rIns="130622" bIns="65311">
            <a:spAutoFit/>
          </a:bodyPr>
          <a:lstStyle/>
          <a:p>
            <a:pPr eaLnBrk="0" hangingPunct="0">
              <a:spcBef>
                <a:spcPct val="50000"/>
              </a:spcBef>
            </a:pPr>
            <a:r>
              <a:rPr lang="en-US" sz="4000" b="1">
                <a:solidFill>
                  <a:srgbClr val="3333FF"/>
                </a:solidFill>
                <a:latin typeface="Times New Roman" pitchFamily="18" charset="0"/>
              </a:rPr>
              <a:t> </a:t>
            </a:r>
            <a:r>
              <a:rPr lang="en-US" sz="4000" b="1" u="sng">
                <a:solidFill>
                  <a:srgbClr val="3333FF"/>
                </a:solidFill>
                <a:latin typeface="Times New Roman" pitchFamily="18" charset="0"/>
              </a:rPr>
              <a:t>Tiếng Việt</a:t>
            </a:r>
            <a:r>
              <a:rPr lang="en-US" sz="4000" b="1">
                <a:solidFill>
                  <a:srgbClr val="3333FF"/>
                </a:solidFill>
                <a:latin typeface="Times New Roman" pitchFamily="18" charset="0"/>
              </a:rPr>
              <a:t>:</a:t>
            </a:r>
          </a:p>
        </p:txBody>
      </p:sp>
      <p:sp>
        <p:nvSpPr>
          <p:cNvPr id="5124" name="Text Box 3"/>
          <p:cNvSpPr txBox="1">
            <a:spLocks noChangeArrowheads="1"/>
          </p:cNvSpPr>
          <p:nvPr/>
        </p:nvSpPr>
        <p:spPr bwMode="auto">
          <a:xfrm>
            <a:off x="4876800" y="841375"/>
            <a:ext cx="6370638" cy="923925"/>
          </a:xfrm>
          <a:prstGeom prst="rect">
            <a:avLst/>
          </a:prstGeom>
          <a:noFill/>
          <a:ln w="9525">
            <a:noFill/>
            <a:miter lim="800000"/>
            <a:headEnd/>
            <a:tailEnd/>
          </a:ln>
        </p:spPr>
        <p:txBody>
          <a:bodyPr lIns="91431" tIns="45716" rIns="91431" bIns="45716">
            <a:spAutoFit/>
          </a:bodyPr>
          <a:lstStyle/>
          <a:p>
            <a:pPr>
              <a:spcBef>
                <a:spcPct val="50000"/>
              </a:spcBef>
            </a:pPr>
            <a:r>
              <a:rPr lang="en-US" sz="5400" b="1">
                <a:solidFill>
                  <a:srgbClr val="FF0000"/>
                </a:solidFill>
                <a:latin typeface="Times New Roman" pitchFamily="18" charset="0"/>
                <a:cs typeface="Times New Roman" pitchFamily="18" charset="0"/>
              </a:rPr>
              <a:t>ach     êch    ich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49375" y="474663"/>
            <a:ext cx="2559050" cy="811212"/>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4600" dirty="0" err="1">
                <a:latin typeface="Times New Roman" pitchFamily="18" charset="0"/>
                <a:cs typeface="Times New Roman" pitchFamily="18" charset="0"/>
              </a:rPr>
              <a:t>Đọc</a:t>
            </a:r>
            <a:endParaRPr lang="en-US" sz="4600" dirty="0">
              <a:latin typeface="Times New Roman" pitchFamily="18" charset="0"/>
              <a:cs typeface="Times New Roman" pitchFamily="18" charset="0"/>
            </a:endParaRPr>
          </a:p>
        </p:txBody>
      </p:sp>
      <p:sp>
        <p:nvSpPr>
          <p:cNvPr id="3" name="Oval 2"/>
          <p:cNvSpPr/>
          <p:nvPr/>
        </p:nvSpPr>
        <p:spPr>
          <a:xfrm>
            <a:off x="495300" y="474663"/>
            <a:ext cx="1096963" cy="779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vi-VN" sz="4600" b="1" dirty="0">
                <a:solidFill>
                  <a:schemeClr val="tx1"/>
                </a:solidFill>
              </a:rPr>
              <a:t>2</a:t>
            </a:r>
            <a:endParaRPr lang="en-US" sz="4600" b="1" dirty="0">
              <a:solidFill>
                <a:schemeClr val="tx1"/>
              </a:solidFill>
            </a:endParaRPr>
          </a:p>
        </p:txBody>
      </p:sp>
      <p:sp>
        <p:nvSpPr>
          <p:cNvPr id="4" name="TextBox 3"/>
          <p:cNvSpPr txBox="1">
            <a:spLocks noChangeArrowheads="1"/>
          </p:cNvSpPr>
          <p:nvPr/>
        </p:nvSpPr>
        <p:spPr bwMode="auto">
          <a:xfrm>
            <a:off x="3603625" y="1027113"/>
            <a:ext cx="9855200" cy="1316037"/>
          </a:xfrm>
          <a:prstGeom prst="rect">
            <a:avLst/>
          </a:prstGeom>
          <a:noFill/>
          <a:ln w="9525">
            <a:noFill/>
            <a:miter lim="800000"/>
            <a:headEnd/>
            <a:tailEnd/>
          </a:ln>
        </p:spPr>
        <p:txBody>
          <a:bodyPr lIns="130622" tIns="65311" rIns="130622" bIns="65311">
            <a:spAutoFit/>
          </a:bodyPr>
          <a:lstStyle/>
          <a:p>
            <a:r>
              <a:rPr lang="en-US" altLang="en-US" sz="7700" b="1">
                <a:solidFill>
                  <a:srgbClr val="FF0000"/>
                </a:solidFill>
                <a:latin typeface="Times New Roman" pitchFamily="18" charset="0"/>
                <a:cs typeface="Times New Roman" pitchFamily="18" charset="0"/>
              </a:rPr>
              <a:t>ach</a:t>
            </a:r>
            <a:r>
              <a:rPr lang="vi-VN" altLang="en-US" sz="7700" b="1">
                <a:solidFill>
                  <a:srgbClr val="FF0000"/>
                </a:solidFill>
                <a:latin typeface=".VnAvant" pitchFamily="34" charset="0"/>
              </a:rPr>
              <a:t>      </a:t>
            </a:r>
            <a:r>
              <a:rPr lang="en-US" altLang="en-US" sz="7700" b="1">
                <a:solidFill>
                  <a:srgbClr val="FF0000"/>
                </a:solidFill>
                <a:latin typeface=".VnAvant" pitchFamily="34" charset="0"/>
              </a:rPr>
              <a:t> </a:t>
            </a:r>
            <a:r>
              <a:rPr lang="en-US" altLang="en-US" sz="7700" b="1">
                <a:solidFill>
                  <a:srgbClr val="FF0000"/>
                </a:solidFill>
                <a:latin typeface="Times New Roman" pitchFamily="18" charset="0"/>
                <a:cs typeface="Times New Roman" pitchFamily="18" charset="0"/>
              </a:rPr>
              <a:t>êch</a:t>
            </a:r>
            <a:r>
              <a:rPr lang="vi-VN" altLang="en-US" sz="7700" b="1">
                <a:solidFill>
                  <a:srgbClr val="FF0000"/>
                </a:solidFill>
                <a:latin typeface="Times New Roman" pitchFamily="18" charset="0"/>
                <a:cs typeface="Times New Roman" pitchFamily="18" charset="0"/>
              </a:rPr>
              <a:t> </a:t>
            </a:r>
            <a:r>
              <a:rPr lang="en-US" altLang="en-US" sz="7700" b="1">
                <a:solidFill>
                  <a:srgbClr val="FF0000"/>
                </a:solidFill>
                <a:latin typeface="Times New Roman" pitchFamily="18" charset="0"/>
                <a:cs typeface="Times New Roman" pitchFamily="18" charset="0"/>
              </a:rPr>
              <a:t>     ich</a:t>
            </a:r>
          </a:p>
        </p:txBody>
      </p:sp>
      <p:sp>
        <p:nvSpPr>
          <p:cNvPr id="5" name="TextBox 4"/>
          <p:cNvSpPr txBox="1">
            <a:spLocks noChangeArrowheads="1"/>
          </p:cNvSpPr>
          <p:nvPr/>
        </p:nvSpPr>
        <p:spPr bwMode="auto">
          <a:xfrm>
            <a:off x="4160838" y="1027113"/>
            <a:ext cx="1430337" cy="1316037"/>
          </a:xfrm>
          <a:prstGeom prst="rect">
            <a:avLst/>
          </a:prstGeom>
          <a:noFill/>
          <a:ln w="9525">
            <a:noFill/>
            <a:miter lim="800000"/>
            <a:headEnd/>
            <a:tailEnd/>
          </a:ln>
        </p:spPr>
        <p:txBody>
          <a:bodyPr lIns="130622" tIns="65311" rIns="130622" bIns="65311">
            <a:spAutoFit/>
          </a:bodyPr>
          <a:lstStyle/>
          <a:p>
            <a:r>
              <a:rPr lang="en-US" altLang="en-US" sz="7700" b="1">
                <a:solidFill>
                  <a:srgbClr val="0000FF"/>
                </a:solidFill>
                <a:latin typeface="Times New Roman" pitchFamily="18" charset="0"/>
                <a:cs typeface="Times New Roman" pitchFamily="18" charset="0"/>
              </a:rPr>
              <a:t>ch</a:t>
            </a:r>
          </a:p>
        </p:txBody>
      </p:sp>
      <p:sp>
        <p:nvSpPr>
          <p:cNvPr id="6" name="TextBox 5"/>
          <p:cNvSpPr txBox="1">
            <a:spLocks noChangeArrowheads="1"/>
          </p:cNvSpPr>
          <p:nvPr/>
        </p:nvSpPr>
        <p:spPr bwMode="auto">
          <a:xfrm>
            <a:off x="10918825" y="1027113"/>
            <a:ext cx="1509713" cy="1316037"/>
          </a:xfrm>
          <a:prstGeom prst="rect">
            <a:avLst/>
          </a:prstGeom>
          <a:noFill/>
          <a:ln w="9525">
            <a:noFill/>
            <a:miter lim="800000"/>
            <a:headEnd/>
            <a:tailEnd/>
          </a:ln>
        </p:spPr>
        <p:txBody>
          <a:bodyPr lIns="130622" tIns="65311" rIns="130622" bIns="65311">
            <a:spAutoFit/>
          </a:bodyPr>
          <a:lstStyle/>
          <a:p>
            <a:r>
              <a:rPr lang="en-US" altLang="en-US" sz="7700" b="1">
                <a:solidFill>
                  <a:srgbClr val="0000FF"/>
                </a:solidFill>
                <a:latin typeface="Times New Roman" pitchFamily="18" charset="0"/>
                <a:cs typeface="Times New Roman" pitchFamily="18" charset="0"/>
              </a:rPr>
              <a:t>ch</a:t>
            </a:r>
          </a:p>
        </p:txBody>
      </p:sp>
      <p:sp>
        <p:nvSpPr>
          <p:cNvPr id="7" name="TextBox 6"/>
          <p:cNvSpPr txBox="1">
            <a:spLocks noChangeArrowheads="1"/>
          </p:cNvSpPr>
          <p:nvPr/>
        </p:nvSpPr>
        <p:spPr bwMode="auto">
          <a:xfrm>
            <a:off x="7866063" y="1027113"/>
            <a:ext cx="1600200" cy="1316037"/>
          </a:xfrm>
          <a:prstGeom prst="rect">
            <a:avLst/>
          </a:prstGeom>
          <a:noFill/>
          <a:ln w="9525">
            <a:noFill/>
            <a:miter lim="800000"/>
            <a:headEnd/>
            <a:tailEnd/>
          </a:ln>
        </p:spPr>
        <p:txBody>
          <a:bodyPr lIns="130622" tIns="65311" rIns="130622" bIns="65311">
            <a:spAutoFit/>
          </a:bodyPr>
          <a:lstStyle/>
          <a:p>
            <a:r>
              <a:rPr lang="en-US" altLang="en-US" sz="7700" b="1">
                <a:solidFill>
                  <a:srgbClr val="0000FF"/>
                </a:solidFill>
                <a:latin typeface="Times New Roman" pitchFamily="18" charset="0"/>
                <a:cs typeface="Times New Roman" pitchFamily="18" charset="0"/>
              </a:rPr>
              <a:t>ch</a:t>
            </a:r>
          </a:p>
        </p:txBody>
      </p:sp>
      <p:sp>
        <p:nvSpPr>
          <p:cNvPr id="8" name="TextBox 7"/>
          <p:cNvSpPr txBox="1">
            <a:spLocks noChangeArrowheads="1"/>
          </p:cNvSpPr>
          <p:nvPr/>
        </p:nvSpPr>
        <p:spPr bwMode="auto">
          <a:xfrm>
            <a:off x="4170363" y="1027113"/>
            <a:ext cx="1463675" cy="1316037"/>
          </a:xfrm>
          <a:prstGeom prst="rect">
            <a:avLst/>
          </a:prstGeom>
          <a:noFill/>
          <a:ln w="9525">
            <a:noFill/>
            <a:miter lim="800000"/>
            <a:headEnd/>
            <a:tailEnd/>
          </a:ln>
        </p:spPr>
        <p:txBody>
          <a:bodyPr lIns="130622" tIns="65311" rIns="130622" bIns="65311">
            <a:spAutoFit/>
          </a:bodyPr>
          <a:lstStyle/>
          <a:p>
            <a:r>
              <a:rPr lang="en-US" altLang="en-US" sz="7700" b="1">
                <a:solidFill>
                  <a:srgbClr val="FF0000"/>
                </a:solidFill>
                <a:latin typeface="Times New Roman" pitchFamily="18" charset="0"/>
                <a:cs typeface="Times New Roman" pitchFamily="18" charset="0"/>
              </a:rPr>
              <a:t>ch</a:t>
            </a:r>
          </a:p>
        </p:txBody>
      </p:sp>
      <p:sp>
        <p:nvSpPr>
          <p:cNvPr id="9" name="TextBox 8"/>
          <p:cNvSpPr txBox="1">
            <a:spLocks noChangeArrowheads="1"/>
          </p:cNvSpPr>
          <p:nvPr/>
        </p:nvSpPr>
        <p:spPr bwMode="auto">
          <a:xfrm>
            <a:off x="10918825" y="1027113"/>
            <a:ext cx="1454150" cy="1316037"/>
          </a:xfrm>
          <a:prstGeom prst="rect">
            <a:avLst/>
          </a:prstGeom>
          <a:noFill/>
          <a:ln w="9525">
            <a:noFill/>
            <a:miter lim="800000"/>
            <a:headEnd/>
            <a:tailEnd/>
          </a:ln>
        </p:spPr>
        <p:txBody>
          <a:bodyPr lIns="130622" tIns="65311" rIns="130622" bIns="65311">
            <a:spAutoFit/>
          </a:bodyPr>
          <a:lstStyle/>
          <a:p>
            <a:r>
              <a:rPr lang="en-US" altLang="en-US" sz="7700" b="1">
                <a:solidFill>
                  <a:srgbClr val="FF0000"/>
                </a:solidFill>
                <a:latin typeface="Times New Roman" pitchFamily="18" charset="0"/>
                <a:cs typeface="Times New Roman" pitchFamily="18" charset="0"/>
              </a:rPr>
              <a:t>ch</a:t>
            </a:r>
          </a:p>
        </p:txBody>
      </p:sp>
      <p:sp>
        <p:nvSpPr>
          <p:cNvPr id="10" name="TextBox 9"/>
          <p:cNvSpPr txBox="1">
            <a:spLocks noChangeArrowheads="1"/>
          </p:cNvSpPr>
          <p:nvPr/>
        </p:nvSpPr>
        <p:spPr bwMode="auto">
          <a:xfrm>
            <a:off x="7869238" y="1025525"/>
            <a:ext cx="1544637" cy="1316038"/>
          </a:xfrm>
          <a:prstGeom prst="rect">
            <a:avLst/>
          </a:prstGeom>
          <a:noFill/>
          <a:ln w="9525">
            <a:noFill/>
            <a:miter lim="800000"/>
            <a:headEnd/>
            <a:tailEnd/>
          </a:ln>
        </p:spPr>
        <p:txBody>
          <a:bodyPr lIns="130622" tIns="65311" rIns="130622" bIns="65311">
            <a:spAutoFit/>
          </a:bodyPr>
          <a:lstStyle/>
          <a:p>
            <a:r>
              <a:rPr lang="en-US" altLang="en-US" sz="7700" b="1">
                <a:solidFill>
                  <a:srgbClr val="FF0000"/>
                </a:solidFill>
                <a:latin typeface="Times New Roman" pitchFamily="18" charset="0"/>
                <a:cs typeface="Times New Roman" pitchFamily="18" charset="0"/>
              </a:rPr>
              <a:t>ch</a:t>
            </a:r>
          </a:p>
        </p:txBody>
      </p:sp>
      <p:sp>
        <p:nvSpPr>
          <p:cNvPr id="11" name="Rectangle 10"/>
          <p:cNvSpPr/>
          <p:nvPr/>
        </p:nvSpPr>
        <p:spPr>
          <a:xfrm>
            <a:off x="5964238" y="2133600"/>
            <a:ext cx="1889125" cy="9144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6900" b="1" dirty="0">
                <a:solidFill>
                  <a:schemeClr val="tx1"/>
                </a:solidFill>
                <a:latin typeface="Times New Roman" pitchFamily="18" charset="0"/>
                <a:cs typeface="Times New Roman" pitchFamily="18" charset="0"/>
              </a:rPr>
              <a:t>s</a:t>
            </a:r>
          </a:p>
        </p:txBody>
      </p:sp>
      <p:sp>
        <p:nvSpPr>
          <p:cNvPr id="12" name="Rectangle 11"/>
          <p:cNvSpPr/>
          <p:nvPr/>
        </p:nvSpPr>
        <p:spPr>
          <a:xfrm>
            <a:off x="7823200" y="2133600"/>
            <a:ext cx="2133600" cy="9144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6900" b="1" dirty="0">
                <a:solidFill>
                  <a:srgbClr val="FF0000"/>
                </a:solidFill>
                <a:latin typeface="Times New Roman" pitchFamily="18" charset="0"/>
                <a:cs typeface="Times New Roman" pitchFamily="18" charset="0"/>
              </a:rPr>
              <a:t>ach</a:t>
            </a:r>
          </a:p>
        </p:txBody>
      </p:sp>
      <p:sp>
        <p:nvSpPr>
          <p:cNvPr id="13" name="Rectangle 12"/>
          <p:cNvSpPr/>
          <p:nvPr/>
        </p:nvSpPr>
        <p:spPr>
          <a:xfrm>
            <a:off x="5964238" y="3048000"/>
            <a:ext cx="3992562" cy="1006475"/>
          </a:xfrm>
          <a:prstGeom prst="rect">
            <a:avLst/>
          </a:prstGeom>
          <a:solidFill>
            <a:srgbClr val="FFEEB7"/>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6900" b="1" dirty="0" err="1">
                <a:solidFill>
                  <a:schemeClr val="tx1"/>
                </a:solidFill>
                <a:latin typeface="Times New Roman" pitchFamily="18" charset="0"/>
                <a:cs typeface="Times New Roman" pitchFamily="18" charset="0"/>
              </a:rPr>
              <a:t>sách</a:t>
            </a:r>
            <a:endParaRPr lang="en-US" sz="6900" b="1" dirty="0">
              <a:solidFill>
                <a:srgbClr val="FF0000"/>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7281863" y="3048000"/>
            <a:ext cx="2073275" cy="1193800"/>
          </a:xfrm>
          <a:prstGeom prst="rect">
            <a:avLst/>
          </a:prstGeom>
          <a:noFill/>
          <a:ln w="9525">
            <a:noFill/>
            <a:miter lim="800000"/>
            <a:headEnd/>
            <a:tailEnd/>
          </a:ln>
        </p:spPr>
        <p:txBody>
          <a:bodyPr lIns="130622" tIns="65311" rIns="130622" bIns="65311">
            <a:spAutoFit/>
          </a:bodyPr>
          <a:lstStyle/>
          <a:p>
            <a:r>
              <a:rPr lang="en-US" altLang="en-US" sz="6900" b="1">
                <a:solidFill>
                  <a:srgbClr val="FF0000"/>
                </a:solidFill>
                <a:latin typeface="Times New Roman" pitchFamily="18" charset="0"/>
                <a:cs typeface="Times New Roman" pitchFamily="18" charset="0"/>
              </a:rPr>
              <a:t>ach</a:t>
            </a:r>
          </a:p>
        </p:txBody>
      </p:sp>
      <p:sp>
        <p:nvSpPr>
          <p:cNvPr id="15" name="Rectangle 14"/>
          <p:cNvSpPr/>
          <p:nvPr/>
        </p:nvSpPr>
        <p:spPr>
          <a:xfrm>
            <a:off x="3825875" y="4298950"/>
            <a:ext cx="8759825" cy="969963"/>
          </a:xfrm>
          <a:prstGeom prst="rect">
            <a:avLst/>
          </a:prstGeom>
        </p:spPr>
        <p:txBody>
          <a:bodyPr lIns="91431" tIns="45716" rIns="91431" bIns="45716">
            <a:spAutoFit/>
          </a:bodyPr>
          <a:lstStyle/>
          <a:p>
            <a:pPr>
              <a:spcBef>
                <a:spcPct val="50000"/>
              </a:spcBef>
              <a:defRPr/>
            </a:pPr>
            <a:r>
              <a:rPr lang="en-US" sz="5700" b="1" dirty="0" err="1">
                <a:latin typeface="Times New Roman" pitchFamily="18" charset="0"/>
                <a:cs typeface="Times New Roman" pitchFamily="18" charset="0"/>
              </a:rPr>
              <a:t>vách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tách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sạch</a:t>
            </a:r>
            <a:r>
              <a:rPr lang="en-US" sz="5400" b="1" dirty="0">
                <a:latin typeface="Times New Roman" pitchFamily="18" charset="0"/>
                <a:cs typeface="Times New Roman" pitchFamily="18" charset="0"/>
              </a:rPr>
              <a:t>     </a:t>
            </a:r>
            <a:endParaRPr lang="en-US" sz="5400" b="1" dirty="0">
              <a:solidFill>
                <a:schemeClr val="tx1">
                  <a:lumMod val="95000"/>
                  <a:lumOff val="5000"/>
                </a:schemeClr>
              </a:solidFill>
              <a:latin typeface="Times New Roman" pitchFamily="18" charset="0"/>
              <a:cs typeface="Times New Roman" pitchFamily="18" charset="0"/>
            </a:endParaRPr>
          </a:p>
        </p:txBody>
      </p:sp>
      <p:sp>
        <p:nvSpPr>
          <p:cNvPr id="16" name="Rectangle 15"/>
          <p:cNvSpPr/>
          <p:nvPr/>
        </p:nvSpPr>
        <p:spPr>
          <a:xfrm>
            <a:off x="3632200" y="5221288"/>
            <a:ext cx="8953500" cy="969962"/>
          </a:xfrm>
          <a:prstGeom prst="rect">
            <a:avLst/>
          </a:prstGeom>
        </p:spPr>
        <p:txBody>
          <a:bodyPr lIns="91431" tIns="45716" rIns="91431" bIns="45716">
            <a:spAutoFit/>
          </a:bodyPr>
          <a:lstStyle/>
          <a:p>
            <a:pPr>
              <a:spcBef>
                <a:spcPct val="50000"/>
              </a:spcBef>
              <a:defRPr/>
            </a:pPr>
            <a:r>
              <a:rPr lang="en-US" sz="5700" b="1" dirty="0" err="1">
                <a:latin typeface="Times New Roman" pitchFamily="18" charset="0"/>
                <a:cs typeface="Times New Roman" pitchFamily="18" charset="0"/>
              </a:rPr>
              <a:t>chếch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mếch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lệch</a:t>
            </a:r>
            <a:r>
              <a:rPr lang="en-US" sz="5700" b="1" dirty="0">
                <a:latin typeface="Times New Roman" pitchFamily="18" charset="0"/>
                <a:cs typeface="Times New Roman" pitchFamily="18" charset="0"/>
              </a:rPr>
              <a:t>   </a:t>
            </a:r>
            <a:endParaRPr lang="en-US" sz="5700" b="1" dirty="0">
              <a:solidFill>
                <a:schemeClr val="tx1">
                  <a:lumMod val="95000"/>
                  <a:lumOff val="5000"/>
                </a:schemeClr>
              </a:solidFill>
              <a:latin typeface="Times New Roman" pitchFamily="18" charset="0"/>
              <a:cs typeface="Times New Roman" pitchFamily="18" charset="0"/>
            </a:endParaRPr>
          </a:p>
        </p:txBody>
      </p:sp>
      <p:sp>
        <p:nvSpPr>
          <p:cNvPr id="17" name="Rectangle 16"/>
          <p:cNvSpPr/>
          <p:nvPr/>
        </p:nvSpPr>
        <p:spPr>
          <a:xfrm>
            <a:off x="3413125" y="6108700"/>
            <a:ext cx="9632950" cy="969963"/>
          </a:xfrm>
          <a:prstGeom prst="rect">
            <a:avLst/>
          </a:prstGeom>
        </p:spPr>
        <p:txBody>
          <a:bodyPr lIns="91431" tIns="45716" rIns="91431" bIns="45716">
            <a:spAutoFit/>
          </a:bodyPr>
          <a:lstStyle/>
          <a:p>
            <a:pPr>
              <a:spcBef>
                <a:spcPct val="50000"/>
              </a:spcBef>
              <a:defRPr/>
            </a:pPr>
            <a:r>
              <a:rPr lang="en-US" sz="5400" b="1" dirty="0">
                <a:latin typeface="Century gothic"/>
                <a:cs typeface="Times New Roman" pitchFamily="18" charset="0"/>
              </a:rPr>
              <a:t> </a:t>
            </a:r>
            <a:r>
              <a:rPr lang="en-US" sz="5700" b="1" dirty="0" err="1">
                <a:latin typeface="Times New Roman" pitchFamily="18" charset="0"/>
                <a:cs typeface="Times New Roman" pitchFamily="18" charset="0"/>
              </a:rPr>
              <a:t>bích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xích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kịch</a:t>
            </a:r>
            <a:r>
              <a:rPr lang="en-US" sz="5700" b="1" dirty="0">
                <a:latin typeface="Times New Roman" pitchFamily="18" charset="0"/>
                <a:cs typeface="Times New Roman" pitchFamily="18" charset="0"/>
              </a:rPr>
              <a:t>  </a:t>
            </a:r>
            <a:endParaRPr lang="en-US" sz="57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ox(in)">
                                      <p:cBhvr>
                                        <p:cTn id="44" dur="500"/>
                                        <p:tgtEl>
                                          <p:spTgt spid="13"/>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98725" y="474663"/>
            <a:ext cx="2560638" cy="811212"/>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4600" dirty="0" err="1">
                <a:latin typeface="Times New Roman" pitchFamily="18" charset="0"/>
                <a:cs typeface="Times New Roman" pitchFamily="18" charset="0"/>
              </a:rPr>
              <a:t>Đọc</a:t>
            </a:r>
            <a:endParaRPr lang="en-US" sz="4600" dirty="0">
              <a:latin typeface="Times New Roman" pitchFamily="18" charset="0"/>
              <a:cs typeface="Times New Roman" pitchFamily="18" charset="0"/>
            </a:endParaRPr>
          </a:p>
        </p:txBody>
      </p:sp>
      <p:sp>
        <p:nvSpPr>
          <p:cNvPr id="3" name="Oval 2"/>
          <p:cNvSpPr/>
          <p:nvPr/>
        </p:nvSpPr>
        <p:spPr>
          <a:xfrm>
            <a:off x="1646238" y="474663"/>
            <a:ext cx="1096962" cy="779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vi-VN" sz="4600" b="1" dirty="0">
                <a:solidFill>
                  <a:schemeClr val="tx1"/>
                </a:solidFill>
                <a:latin typeface="Times New Roman" pitchFamily="18" charset="0"/>
                <a:cs typeface="Times New Roman" pitchFamily="18" charset="0"/>
              </a:rPr>
              <a:t>2</a:t>
            </a:r>
            <a:endParaRPr lang="en-US" sz="4600" b="1"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a:srcRect/>
          <a:stretch>
            <a:fillRect/>
          </a:stretch>
        </p:blipFill>
        <p:spPr bwMode="auto">
          <a:xfrm>
            <a:off x="985838" y="2778125"/>
            <a:ext cx="3641725" cy="1990725"/>
          </a:xfrm>
          <a:prstGeom prst="rect">
            <a:avLst/>
          </a:prstGeom>
          <a:noFill/>
          <a:ln w="9525">
            <a:noFill/>
            <a:miter lim="800000"/>
            <a:headEnd/>
            <a:tailEnd/>
          </a:ln>
        </p:spPr>
      </p:pic>
      <p:sp>
        <p:nvSpPr>
          <p:cNvPr id="5" name="TextBox 4"/>
          <p:cNvSpPr txBox="1">
            <a:spLocks noChangeArrowheads="1"/>
          </p:cNvSpPr>
          <p:nvPr/>
        </p:nvSpPr>
        <p:spPr bwMode="auto">
          <a:xfrm>
            <a:off x="1292225" y="5589588"/>
            <a:ext cx="4025900" cy="1101725"/>
          </a:xfrm>
          <a:prstGeom prst="rect">
            <a:avLst/>
          </a:prstGeom>
          <a:noFill/>
          <a:ln w="9525">
            <a:noFill/>
            <a:miter lim="800000"/>
            <a:headEnd/>
            <a:tailEnd/>
          </a:ln>
        </p:spPr>
        <p:txBody>
          <a:bodyPr lIns="130622" tIns="65311" rIns="130622" bIns="65311">
            <a:spAutoFit/>
          </a:bodyPr>
          <a:lstStyle/>
          <a:p>
            <a:r>
              <a:rPr lang="en-US" sz="6300" b="1">
                <a:latin typeface="Times New Roman" pitchFamily="18" charset="0"/>
                <a:cs typeface="Times New Roman" pitchFamily="18" charset="0"/>
              </a:rPr>
              <a:t>sách vở</a:t>
            </a:r>
          </a:p>
        </p:txBody>
      </p:sp>
      <p:sp>
        <p:nvSpPr>
          <p:cNvPr id="6" name="TextBox 5"/>
          <p:cNvSpPr txBox="1">
            <a:spLocks noChangeArrowheads="1"/>
          </p:cNvSpPr>
          <p:nvPr/>
        </p:nvSpPr>
        <p:spPr bwMode="auto">
          <a:xfrm>
            <a:off x="1660525" y="5602288"/>
            <a:ext cx="1727200" cy="1101725"/>
          </a:xfrm>
          <a:prstGeom prst="rect">
            <a:avLst/>
          </a:prstGeom>
          <a:noFill/>
          <a:ln w="9525">
            <a:noFill/>
            <a:miter lim="800000"/>
            <a:headEnd/>
            <a:tailEnd/>
          </a:ln>
        </p:spPr>
        <p:txBody>
          <a:bodyPr lIns="130622" tIns="65311" rIns="130622" bIns="65311">
            <a:spAutoFit/>
          </a:bodyPr>
          <a:lstStyle/>
          <a:p>
            <a:r>
              <a:rPr lang="en-US" altLang="en-US" sz="6300" b="1">
                <a:solidFill>
                  <a:srgbClr val="FF0000"/>
                </a:solidFill>
                <a:latin typeface="Times New Roman" pitchFamily="18" charset="0"/>
                <a:cs typeface="Times New Roman" pitchFamily="18" charset="0"/>
              </a:rPr>
              <a:t>ach</a:t>
            </a:r>
          </a:p>
        </p:txBody>
      </p:sp>
      <p:pic>
        <p:nvPicPr>
          <p:cNvPr id="7" name="Picture 6"/>
          <p:cNvPicPr>
            <a:picLocks noChangeAspect="1"/>
          </p:cNvPicPr>
          <p:nvPr/>
        </p:nvPicPr>
        <p:blipFill>
          <a:blip r:embed="rId3"/>
          <a:srcRect/>
          <a:stretch>
            <a:fillRect/>
          </a:stretch>
        </p:blipFill>
        <p:spPr bwMode="auto">
          <a:xfrm>
            <a:off x="6578600" y="2317750"/>
            <a:ext cx="2103438" cy="2514600"/>
          </a:xfrm>
          <a:prstGeom prst="rect">
            <a:avLst/>
          </a:prstGeom>
          <a:noFill/>
          <a:ln w="9525">
            <a:noFill/>
            <a:miter lim="800000"/>
            <a:headEnd/>
            <a:tailEnd/>
          </a:ln>
        </p:spPr>
      </p:pic>
      <p:sp>
        <p:nvSpPr>
          <p:cNvPr id="8" name="TextBox 7"/>
          <p:cNvSpPr txBox="1">
            <a:spLocks noChangeArrowheads="1"/>
          </p:cNvSpPr>
          <p:nvPr/>
        </p:nvSpPr>
        <p:spPr bwMode="auto">
          <a:xfrm>
            <a:off x="5656263" y="5543550"/>
            <a:ext cx="4486275" cy="1101725"/>
          </a:xfrm>
          <a:prstGeom prst="rect">
            <a:avLst/>
          </a:prstGeom>
          <a:noFill/>
          <a:ln w="9525">
            <a:noFill/>
            <a:miter lim="800000"/>
            <a:headEnd/>
            <a:tailEnd/>
          </a:ln>
        </p:spPr>
        <p:txBody>
          <a:bodyPr lIns="130622" tIns="65311" rIns="130622" bIns="65311">
            <a:spAutoFit/>
          </a:bodyPr>
          <a:lstStyle/>
          <a:p>
            <a:r>
              <a:rPr lang="en-US" sz="6300" b="1">
                <a:latin typeface="Times New Roman" pitchFamily="18" charset="0"/>
                <a:cs typeface="Times New Roman" pitchFamily="18" charset="0"/>
              </a:rPr>
              <a:t>chênh lệch</a:t>
            </a:r>
          </a:p>
        </p:txBody>
      </p:sp>
      <p:sp>
        <p:nvSpPr>
          <p:cNvPr id="9" name="TextBox 8"/>
          <p:cNvSpPr txBox="1">
            <a:spLocks noChangeArrowheads="1"/>
          </p:cNvSpPr>
          <p:nvPr/>
        </p:nvSpPr>
        <p:spPr bwMode="auto">
          <a:xfrm>
            <a:off x="8420100" y="5541963"/>
            <a:ext cx="2092325" cy="1101725"/>
          </a:xfrm>
          <a:prstGeom prst="rect">
            <a:avLst/>
          </a:prstGeom>
          <a:noFill/>
          <a:ln w="9525">
            <a:noFill/>
            <a:miter lim="800000"/>
            <a:headEnd/>
            <a:tailEnd/>
          </a:ln>
        </p:spPr>
        <p:txBody>
          <a:bodyPr lIns="130622" tIns="65311" rIns="130622" bIns="65311">
            <a:spAutoFit/>
          </a:bodyPr>
          <a:lstStyle/>
          <a:p>
            <a:r>
              <a:rPr lang="en-US" altLang="en-US" sz="6300" b="1">
                <a:solidFill>
                  <a:srgbClr val="FF0000"/>
                </a:solidFill>
                <a:latin typeface="Times New Roman" pitchFamily="18" charset="0"/>
                <a:cs typeface="Times New Roman" pitchFamily="18" charset="0"/>
              </a:rPr>
              <a:t>êch</a:t>
            </a:r>
          </a:p>
        </p:txBody>
      </p:sp>
      <p:pic>
        <p:nvPicPr>
          <p:cNvPr id="10" name="Picture 9"/>
          <p:cNvPicPr>
            <a:picLocks noChangeAspect="1"/>
          </p:cNvPicPr>
          <p:nvPr/>
        </p:nvPicPr>
        <p:blipFill>
          <a:blip r:embed="rId4"/>
          <a:srcRect/>
          <a:stretch>
            <a:fillRect/>
          </a:stretch>
        </p:blipFill>
        <p:spPr bwMode="auto">
          <a:xfrm>
            <a:off x="11125200" y="2406650"/>
            <a:ext cx="2346325" cy="2400300"/>
          </a:xfrm>
          <a:prstGeom prst="rect">
            <a:avLst/>
          </a:prstGeom>
          <a:noFill/>
          <a:ln w="9525">
            <a:noFill/>
            <a:miter lim="800000"/>
            <a:headEnd/>
            <a:tailEnd/>
          </a:ln>
        </p:spPr>
      </p:pic>
      <p:sp>
        <p:nvSpPr>
          <p:cNvPr id="11" name="TextBox 10"/>
          <p:cNvSpPr txBox="1">
            <a:spLocks noChangeArrowheads="1"/>
          </p:cNvSpPr>
          <p:nvPr/>
        </p:nvSpPr>
        <p:spPr bwMode="auto">
          <a:xfrm>
            <a:off x="11125200" y="5451475"/>
            <a:ext cx="3259138" cy="1101725"/>
          </a:xfrm>
          <a:prstGeom prst="rect">
            <a:avLst/>
          </a:prstGeom>
          <a:noFill/>
          <a:ln w="9525">
            <a:noFill/>
            <a:miter lim="800000"/>
            <a:headEnd/>
            <a:tailEnd/>
          </a:ln>
        </p:spPr>
        <p:txBody>
          <a:bodyPr lIns="130622" tIns="65311" rIns="130622" bIns="65311">
            <a:spAutoFit/>
          </a:bodyPr>
          <a:lstStyle/>
          <a:p>
            <a:r>
              <a:rPr lang="en-US" sz="6300" b="1">
                <a:latin typeface="Times New Roman" pitchFamily="18" charset="0"/>
                <a:cs typeface="Times New Roman" pitchFamily="18" charset="0"/>
              </a:rPr>
              <a:t>tờ lịch</a:t>
            </a:r>
          </a:p>
        </p:txBody>
      </p:sp>
      <p:sp>
        <p:nvSpPr>
          <p:cNvPr id="12" name="TextBox 11"/>
          <p:cNvSpPr txBox="1">
            <a:spLocks noChangeArrowheads="1"/>
          </p:cNvSpPr>
          <p:nvPr/>
        </p:nvSpPr>
        <p:spPr bwMode="auto">
          <a:xfrm>
            <a:off x="12353925" y="5448300"/>
            <a:ext cx="1649413" cy="1101725"/>
          </a:xfrm>
          <a:prstGeom prst="rect">
            <a:avLst/>
          </a:prstGeom>
          <a:noFill/>
          <a:ln w="9525">
            <a:noFill/>
            <a:miter lim="800000"/>
            <a:headEnd/>
            <a:tailEnd/>
          </a:ln>
        </p:spPr>
        <p:txBody>
          <a:bodyPr lIns="130622" tIns="65311" rIns="130622" bIns="65311">
            <a:spAutoFit/>
          </a:bodyPr>
          <a:lstStyle/>
          <a:p>
            <a:r>
              <a:rPr lang="en-US" altLang="en-US" sz="6300" b="1">
                <a:solidFill>
                  <a:srgbClr val="FF0000"/>
                </a:solidFill>
                <a:latin typeface="Times New Roman" pitchFamily="18" charset="0"/>
                <a:cs typeface="Times New Roman" pitchFamily="18" charset="0"/>
              </a:rPr>
              <a:t>ich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ox(i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ox(in)">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98725" y="474663"/>
            <a:ext cx="2560638" cy="811212"/>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4600" dirty="0" err="1">
                <a:latin typeface="Times New Roman" pitchFamily="18" charset="0"/>
                <a:cs typeface="Times New Roman" pitchFamily="18" charset="0"/>
              </a:rPr>
              <a:t>Đọc</a:t>
            </a:r>
            <a:endParaRPr lang="en-US" sz="4600" dirty="0">
              <a:latin typeface="Times New Roman" pitchFamily="18" charset="0"/>
              <a:cs typeface="Times New Roman" pitchFamily="18" charset="0"/>
            </a:endParaRPr>
          </a:p>
        </p:txBody>
      </p:sp>
      <p:sp>
        <p:nvSpPr>
          <p:cNvPr id="3" name="Oval 2"/>
          <p:cNvSpPr/>
          <p:nvPr/>
        </p:nvSpPr>
        <p:spPr>
          <a:xfrm>
            <a:off x="1646238" y="474663"/>
            <a:ext cx="1096962" cy="779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vi-VN" sz="4600" b="1" dirty="0">
                <a:solidFill>
                  <a:schemeClr val="tx1"/>
                </a:solidFill>
                <a:latin typeface="Times New Roman" pitchFamily="18" charset="0"/>
                <a:cs typeface="Times New Roman" pitchFamily="18" charset="0"/>
              </a:rPr>
              <a:t>2</a:t>
            </a:r>
            <a:endParaRPr lang="en-US" sz="4600" b="1" dirty="0">
              <a:solidFill>
                <a:schemeClr val="tx1"/>
              </a:solidFill>
              <a:latin typeface="Times New Roman" pitchFamily="18" charset="0"/>
              <a:cs typeface="Times New Roman" pitchFamily="18" charset="0"/>
            </a:endParaRPr>
          </a:p>
        </p:txBody>
      </p:sp>
      <p:sp>
        <p:nvSpPr>
          <p:cNvPr id="8196" name="TextBox 3"/>
          <p:cNvSpPr txBox="1">
            <a:spLocks noChangeArrowheads="1"/>
          </p:cNvSpPr>
          <p:nvPr/>
        </p:nvSpPr>
        <p:spPr bwMode="auto">
          <a:xfrm>
            <a:off x="1292225" y="3332163"/>
            <a:ext cx="4025900" cy="1101725"/>
          </a:xfrm>
          <a:prstGeom prst="rect">
            <a:avLst/>
          </a:prstGeom>
          <a:noFill/>
          <a:ln w="9525">
            <a:noFill/>
            <a:miter lim="800000"/>
            <a:headEnd/>
            <a:tailEnd/>
          </a:ln>
        </p:spPr>
        <p:txBody>
          <a:bodyPr lIns="130622" tIns="65311" rIns="130622" bIns="65311">
            <a:spAutoFit/>
          </a:bodyPr>
          <a:lstStyle/>
          <a:p>
            <a:r>
              <a:rPr lang="en-US" sz="6300" b="1">
                <a:latin typeface="Times New Roman" pitchFamily="18" charset="0"/>
                <a:cs typeface="Times New Roman" pitchFamily="18" charset="0"/>
              </a:rPr>
              <a:t>sách vở</a:t>
            </a:r>
          </a:p>
        </p:txBody>
      </p:sp>
      <p:sp>
        <p:nvSpPr>
          <p:cNvPr id="8197" name="TextBox 4"/>
          <p:cNvSpPr txBox="1">
            <a:spLocks noChangeArrowheads="1"/>
          </p:cNvSpPr>
          <p:nvPr/>
        </p:nvSpPr>
        <p:spPr bwMode="auto">
          <a:xfrm>
            <a:off x="5656263" y="3286125"/>
            <a:ext cx="4486275" cy="1101725"/>
          </a:xfrm>
          <a:prstGeom prst="rect">
            <a:avLst/>
          </a:prstGeom>
          <a:noFill/>
          <a:ln w="9525">
            <a:noFill/>
            <a:miter lim="800000"/>
            <a:headEnd/>
            <a:tailEnd/>
          </a:ln>
        </p:spPr>
        <p:txBody>
          <a:bodyPr lIns="130622" tIns="65311" rIns="130622" bIns="65311">
            <a:spAutoFit/>
          </a:bodyPr>
          <a:lstStyle/>
          <a:p>
            <a:r>
              <a:rPr lang="en-US" sz="6300" b="1">
                <a:latin typeface="Times New Roman" pitchFamily="18" charset="0"/>
                <a:cs typeface="Times New Roman" pitchFamily="18" charset="0"/>
              </a:rPr>
              <a:t>chênh lệch</a:t>
            </a:r>
          </a:p>
        </p:txBody>
      </p:sp>
      <p:sp>
        <p:nvSpPr>
          <p:cNvPr id="8198" name="TextBox 5"/>
          <p:cNvSpPr txBox="1">
            <a:spLocks noChangeArrowheads="1"/>
          </p:cNvSpPr>
          <p:nvPr/>
        </p:nvSpPr>
        <p:spPr bwMode="auto">
          <a:xfrm>
            <a:off x="11125200" y="3192463"/>
            <a:ext cx="3259138" cy="1101725"/>
          </a:xfrm>
          <a:prstGeom prst="rect">
            <a:avLst/>
          </a:prstGeom>
          <a:noFill/>
          <a:ln w="9525">
            <a:noFill/>
            <a:miter lim="800000"/>
            <a:headEnd/>
            <a:tailEnd/>
          </a:ln>
        </p:spPr>
        <p:txBody>
          <a:bodyPr lIns="130622" tIns="65311" rIns="130622" bIns="65311">
            <a:spAutoFit/>
          </a:bodyPr>
          <a:lstStyle/>
          <a:p>
            <a:r>
              <a:rPr lang="en-US" sz="6300" b="1">
                <a:latin typeface="Times New Roman" pitchFamily="18" charset="0"/>
                <a:cs typeface="Times New Roman" pitchFamily="18" charset="0"/>
              </a:rPr>
              <a:t>tờ lịch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31938" y="474663"/>
            <a:ext cx="2560637" cy="811212"/>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4600" dirty="0" err="1">
                <a:latin typeface="Times New Roman" pitchFamily="18" charset="0"/>
                <a:cs typeface="Times New Roman" pitchFamily="18" charset="0"/>
              </a:rPr>
              <a:t>Đọc</a:t>
            </a:r>
            <a:endParaRPr lang="en-US" sz="4600" dirty="0">
              <a:latin typeface="Times New Roman" pitchFamily="18" charset="0"/>
              <a:cs typeface="Times New Roman" pitchFamily="18" charset="0"/>
            </a:endParaRPr>
          </a:p>
        </p:txBody>
      </p:sp>
      <p:sp>
        <p:nvSpPr>
          <p:cNvPr id="6" name="Oval 5"/>
          <p:cNvSpPr/>
          <p:nvPr/>
        </p:nvSpPr>
        <p:spPr>
          <a:xfrm>
            <a:off x="677863" y="474663"/>
            <a:ext cx="1096962" cy="779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vi-VN" sz="4600" b="1" dirty="0">
                <a:solidFill>
                  <a:schemeClr val="tx1"/>
                </a:solidFill>
                <a:latin typeface="Times New Roman" pitchFamily="18" charset="0"/>
                <a:cs typeface="Times New Roman" pitchFamily="18" charset="0"/>
              </a:rPr>
              <a:t>2</a:t>
            </a:r>
            <a:endParaRPr lang="en-US" sz="4600" b="1" dirty="0">
              <a:solidFill>
                <a:schemeClr val="tx1"/>
              </a:solidFill>
              <a:latin typeface="Times New Roman" pitchFamily="18" charset="0"/>
              <a:cs typeface="Times New Roman" pitchFamily="18" charset="0"/>
            </a:endParaRPr>
          </a:p>
        </p:txBody>
      </p:sp>
      <p:sp>
        <p:nvSpPr>
          <p:cNvPr id="9220" name="TextBox 6"/>
          <p:cNvSpPr txBox="1">
            <a:spLocks noChangeArrowheads="1"/>
          </p:cNvSpPr>
          <p:nvPr/>
        </p:nvSpPr>
        <p:spPr bwMode="auto">
          <a:xfrm>
            <a:off x="3665538" y="889000"/>
            <a:ext cx="9855200" cy="1317625"/>
          </a:xfrm>
          <a:prstGeom prst="rect">
            <a:avLst/>
          </a:prstGeom>
          <a:noFill/>
          <a:ln w="9525">
            <a:noFill/>
            <a:miter lim="800000"/>
            <a:headEnd/>
            <a:tailEnd/>
          </a:ln>
        </p:spPr>
        <p:txBody>
          <a:bodyPr lIns="130622" tIns="65311" rIns="130622" bIns="65311">
            <a:spAutoFit/>
          </a:bodyPr>
          <a:lstStyle/>
          <a:p>
            <a:r>
              <a:rPr lang="en-US" altLang="en-US" sz="7700" b="1">
                <a:solidFill>
                  <a:srgbClr val="FF0000"/>
                </a:solidFill>
                <a:latin typeface="Times New Roman" pitchFamily="18" charset="0"/>
                <a:cs typeface="Times New Roman" pitchFamily="18" charset="0"/>
              </a:rPr>
              <a:t> ach</a:t>
            </a:r>
            <a:r>
              <a:rPr lang="vi-VN" altLang="en-US" sz="7700" b="1">
                <a:solidFill>
                  <a:srgbClr val="FF0000"/>
                </a:solidFill>
                <a:latin typeface=".VnAvant" pitchFamily="34" charset="0"/>
              </a:rPr>
              <a:t>      </a:t>
            </a:r>
            <a:r>
              <a:rPr lang="en-US" altLang="en-US" sz="7700" b="1">
                <a:solidFill>
                  <a:srgbClr val="FF0000"/>
                </a:solidFill>
                <a:latin typeface=".VnAvant" pitchFamily="34" charset="0"/>
              </a:rPr>
              <a:t> </a:t>
            </a:r>
            <a:r>
              <a:rPr lang="en-US" altLang="en-US" sz="7700" b="1">
                <a:solidFill>
                  <a:srgbClr val="FF0000"/>
                </a:solidFill>
                <a:latin typeface="Times New Roman" pitchFamily="18" charset="0"/>
                <a:cs typeface="Times New Roman" pitchFamily="18" charset="0"/>
              </a:rPr>
              <a:t>êch</a:t>
            </a:r>
            <a:r>
              <a:rPr lang="vi-VN" altLang="en-US" sz="7700" b="1">
                <a:solidFill>
                  <a:srgbClr val="FF0000"/>
                </a:solidFill>
                <a:latin typeface="Times New Roman" pitchFamily="18" charset="0"/>
                <a:cs typeface="Times New Roman" pitchFamily="18" charset="0"/>
              </a:rPr>
              <a:t> </a:t>
            </a:r>
            <a:r>
              <a:rPr lang="en-US" altLang="en-US" sz="7700" b="1">
                <a:solidFill>
                  <a:srgbClr val="FF0000"/>
                </a:solidFill>
                <a:latin typeface="Times New Roman" pitchFamily="18" charset="0"/>
                <a:cs typeface="Times New Roman" pitchFamily="18" charset="0"/>
              </a:rPr>
              <a:t>     ich</a:t>
            </a:r>
          </a:p>
        </p:txBody>
      </p:sp>
      <p:sp>
        <p:nvSpPr>
          <p:cNvPr id="8" name="Rectangle 7"/>
          <p:cNvSpPr/>
          <p:nvPr/>
        </p:nvSpPr>
        <p:spPr>
          <a:xfrm>
            <a:off x="6210300" y="2225675"/>
            <a:ext cx="1887538" cy="9144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6900" b="1" dirty="0">
                <a:solidFill>
                  <a:schemeClr val="tx1"/>
                </a:solidFill>
                <a:latin typeface="Times New Roman" pitchFamily="18" charset="0"/>
                <a:cs typeface="Times New Roman" pitchFamily="18" charset="0"/>
              </a:rPr>
              <a:t>s</a:t>
            </a:r>
          </a:p>
        </p:txBody>
      </p:sp>
      <p:sp>
        <p:nvSpPr>
          <p:cNvPr id="9" name="Rectangle 8"/>
          <p:cNvSpPr/>
          <p:nvPr/>
        </p:nvSpPr>
        <p:spPr>
          <a:xfrm>
            <a:off x="8067675" y="2225675"/>
            <a:ext cx="2135188" cy="9144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6900" b="1" dirty="0">
                <a:solidFill>
                  <a:srgbClr val="FF0000"/>
                </a:solidFill>
                <a:latin typeface="Times New Roman" pitchFamily="18" charset="0"/>
                <a:cs typeface="Times New Roman" pitchFamily="18" charset="0"/>
              </a:rPr>
              <a:t>ach</a:t>
            </a:r>
          </a:p>
        </p:txBody>
      </p:sp>
      <p:sp>
        <p:nvSpPr>
          <p:cNvPr id="10" name="Rectangle 9"/>
          <p:cNvSpPr/>
          <p:nvPr/>
        </p:nvSpPr>
        <p:spPr>
          <a:xfrm>
            <a:off x="6210300" y="3140075"/>
            <a:ext cx="3992563" cy="1004888"/>
          </a:xfrm>
          <a:prstGeom prst="rect">
            <a:avLst/>
          </a:prstGeom>
          <a:solidFill>
            <a:srgbClr val="FFEEB7"/>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6900" b="1" dirty="0" err="1">
                <a:solidFill>
                  <a:schemeClr val="tx1"/>
                </a:solidFill>
                <a:latin typeface="Times New Roman" pitchFamily="18" charset="0"/>
                <a:cs typeface="Times New Roman" pitchFamily="18" charset="0"/>
              </a:rPr>
              <a:t>sách</a:t>
            </a:r>
            <a:endParaRPr lang="en-US" sz="6900" b="1" dirty="0">
              <a:solidFill>
                <a:srgbClr val="FF0000"/>
              </a:solidFill>
              <a:latin typeface="Times New Roman" pitchFamily="18" charset="0"/>
              <a:cs typeface="Times New Roman" pitchFamily="18" charset="0"/>
            </a:endParaRPr>
          </a:p>
        </p:txBody>
      </p:sp>
      <p:sp>
        <p:nvSpPr>
          <p:cNvPr id="11" name="Rectangle 10"/>
          <p:cNvSpPr/>
          <p:nvPr/>
        </p:nvSpPr>
        <p:spPr>
          <a:xfrm>
            <a:off x="3825875" y="4298950"/>
            <a:ext cx="8759825" cy="969963"/>
          </a:xfrm>
          <a:prstGeom prst="rect">
            <a:avLst/>
          </a:prstGeom>
        </p:spPr>
        <p:txBody>
          <a:bodyPr lIns="91431" tIns="45716" rIns="91431" bIns="45716">
            <a:spAutoFit/>
          </a:bodyPr>
          <a:lstStyle/>
          <a:p>
            <a:pPr>
              <a:spcBef>
                <a:spcPct val="50000"/>
              </a:spcBef>
              <a:defRPr/>
            </a:pPr>
            <a:r>
              <a:rPr lang="en-US" sz="5700" b="1" dirty="0" err="1">
                <a:latin typeface="Times New Roman" pitchFamily="18" charset="0"/>
                <a:cs typeface="Times New Roman" pitchFamily="18" charset="0"/>
              </a:rPr>
              <a:t>vách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tách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sạch</a:t>
            </a:r>
            <a:r>
              <a:rPr lang="en-US" sz="5400" b="1" dirty="0">
                <a:latin typeface="Times New Roman" pitchFamily="18" charset="0"/>
                <a:cs typeface="Times New Roman" pitchFamily="18" charset="0"/>
              </a:rPr>
              <a:t>     </a:t>
            </a:r>
            <a:endParaRPr lang="en-US" sz="5400" b="1" dirty="0">
              <a:solidFill>
                <a:schemeClr val="tx1">
                  <a:lumMod val="95000"/>
                  <a:lumOff val="5000"/>
                </a:schemeClr>
              </a:solidFill>
              <a:latin typeface="Times New Roman" pitchFamily="18" charset="0"/>
              <a:cs typeface="Times New Roman" pitchFamily="18" charset="0"/>
            </a:endParaRPr>
          </a:p>
        </p:txBody>
      </p:sp>
      <p:sp>
        <p:nvSpPr>
          <p:cNvPr id="12" name="Rectangle 11"/>
          <p:cNvSpPr/>
          <p:nvPr/>
        </p:nvSpPr>
        <p:spPr>
          <a:xfrm>
            <a:off x="3632200" y="5083175"/>
            <a:ext cx="8953500" cy="968375"/>
          </a:xfrm>
          <a:prstGeom prst="rect">
            <a:avLst/>
          </a:prstGeom>
        </p:spPr>
        <p:txBody>
          <a:bodyPr lIns="91431" tIns="45716" rIns="91431" bIns="45716">
            <a:spAutoFit/>
          </a:bodyPr>
          <a:lstStyle/>
          <a:p>
            <a:pPr>
              <a:spcBef>
                <a:spcPct val="50000"/>
              </a:spcBef>
              <a:defRPr/>
            </a:pPr>
            <a:r>
              <a:rPr lang="en-US" sz="5700" b="1" dirty="0" err="1">
                <a:latin typeface="Times New Roman" pitchFamily="18" charset="0"/>
                <a:cs typeface="Times New Roman" pitchFamily="18" charset="0"/>
              </a:rPr>
              <a:t>chếch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mếch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lệch</a:t>
            </a:r>
            <a:r>
              <a:rPr lang="en-US" sz="5700" b="1" dirty="0">
                <a:latin typeface="Times New Roman" pitchFamily="18" charset="0"/>
                <a:cs typeface="Times New Roman" pitchFamily="18" charset="0"/>
              </a:rPr>
              <a:t>   </a:t>
            </a:r>
            <a:endParaRPr lang="en-US" sz="5700" b="1" dirty="0">
              <a:solidFill>
                <a:schemeClr val="tx1">
                  <a:lumMod val="95000"/>
                  <a:lumOff val="5000"/>
                </a:schemeClr>
              </a:solidFill>
              <a:latin typeface="Times New Roman" pitchFamily="18" charset="0"/>
              <a:cs typeface="Times New Roman" pitchFamily="18" charset="0"/>
            </a:endParaRPr>
          </a:p>
        </p:txBody>
      </p:sp>
      <p:sp>
        <p:nvSpPr>
          <p:cNvPr id="13" name="Rectangle 12"/>
          <p:cNvSpPr/>
          <p:nvPr/>
        </p:nvSpPr>
        <p:spPr>
          <a:xfrm>
            <a:off x="3413125" y="5865813"/>
            <a:ext cx="9632950" cy="969962"/>
          </a:xfrm>
          <a:prstGeom prst="rect">
            <a:avLst/>
          </a:prstGeom>
        </p:spPr>
        <p:txBody>
          <a:bodyPr lIns="91431" tIns="45716" rIns="91431" bIns="45716">
            <a:spAutoFit/>
          </a:bodyPr>
          <a:lstStyle/>
          <a:p>
            <a:pPr>
              <a:spcBef>
                <a:spcPct val="50000"/>
              </a:spcBef>
              <a:defRPr/>
            </a:pPr>
            <a:r>
              <a:rPr lang="en-US" sz="5400" b="1" dirty="0">
                <a:latin typeface="Century gothic"/>
                <a:cs typeface="Times New Roman" pitchFamily="18" charset="0"/>
              </a:rPr>
              <a:t> </a:t>
            </a:r>
            <a:r>
              <a:rPr lang="en-US" sz="5700" b="1" dirty="0" err="1">
                <a:latin typeface="Times New Roman" pitchFamily="18" charset="0"/>
                <a:cs typeface="Times New Roman" pitchFamily="18" charset="0"/>
              </a:rPr>
              <a:t>bích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xích</a:t>
            </a:r>
            <a:r>
              <a:rPr lang="en-US" sz="5700" b="1" dirty="0">
                <a:latin typeface="Times New Roman" pitchFamily="18" charset="0"/>
                <a:cs typeface="Times New Roman" pitchFamily="18" charset="0"/>
              </a:rPr>
              <a:t>          </a:t>
            </a:r>
            <a:r>
              <a:rPr lang="en-US" sz="5700" b="1" dirty="0" err="1">
                <a:latin typeface="Times New Roman" pitchFamily="18" charset="0"/>
                <a:cs typeface="Times New Roman" pitchFamily="18" charset="0"/>
              </a:rPr>
              <a:t>kịch</a:t>
            </a:r>
            <a:r>
              <a:rPr lang="en-US" sz="5700" b="1" dirty="0">
                <a:latin typeface="Times New Roman" pitchFamily="18" charset="0"/>
                <a:cs typeface="Times New Roman" pitchFamily="18" charset="0"/>
              </a:rPr>
              <a:t>  </a:t>
            </a:r>
            <a:endParaRPr lang="en-US" sz="5700" b="1" dirty="0">
              <a:solidFill>
                <a:schemeClr val="tx1">
                  <a:lumMod val="95000"/>
                  <a:lumOff val="5000"/>
                </a:schemeClr>
              </a:solidFill>
              <a:latin typeface="Times New Roman" pitchFamily="18" charset="0"/>
              <a:cs typeface="Times New Roman" pitchFamily="18" charset="0"/>
            </a:endParaRPr>
          </a:p>
        </p:txBody>
      </p:sp>
      <p:sp>
        <p:nvSpPr>
          <p:cNvPr id="9227" name="TextBox 13"/>
          <p:cNvSpPr txBox="1">
            <a:spLocks noChangeArrowheads="1"/>
          </p:cNvSpPr>
          <p:nvPr/>
        </p:nvSpPr>
        <p:spPr bwMode="auto">
          <a:xfrm>
            <a:off x="1292225" y="6878638"/>
            <a:ext cx="4025900" cy="1101725"/>
          </a:xfrm>
          <a:prstGeom prst="rect">
            <a:avLst/>
          </a:prstGeom>
          <a:noFill/>
          <a:ln w="9525">
            <a:noFill/>
            <a:miter lim="800000"/>
            <a:headEnd/>
            <a:tailEnd/>
          </a:ln>
        </p:spPr>
        <p:txBody>
          <a:bodyPr lIns="130622" tIns="65311" rIns="130622" bIns="65311">
            <a:spAutoFit/>
          </a:bodyPr>
          <a:lstStyle/>
          <a:p>
            <a:r>
              <a:rPr lang="en-US" sz="6300" b="1">
                <a:latin typeface="Times New Roman" pitchFamily="18" charset="0"/>
                <a:cs typeface="Times New Roman" pitchFamily="18" charset="0"/>
              </a:rPr>
              <a:t>sách vở</a:t>
            </a:r>
          </a:p>
        </p:txBody>
      </p:sp>
      <p:sp>
        <p:nvSpPr>
          <p:cNvPr id="9228" name="TextBox 14"/>
          <p:cNvSpPr txBox="1">
            <a:spLocks noChangeArrowheads="1"/>
          </p:cNvSpPr>
          <p:nvPr/>
        </p:nvSpPr>
        <p:spPr bwMode="auto">
          <a:xfrm>
            <a:off x="5656263" y="6831013"/>
            <a:ext cx="4486275" cy="1101725"/>
          </a:xfrm>
          <a:prstGeom prst="rect">
            <a:avLst/>
          </a:prstGeom>
          <a:noFill/>
          <a:ln w="9525">
            <a:noFill/>
            <a:miter lim="800000"/>
            <a:headEnd/>
            <a:tailEnd/>
          </a:ln>
        </p:spPr>
        <p:txBody>
          <a:bodyPr lIns="130622" tIns="65311" rIns="130622" bIns="65311">
            <a:spAutoFit/>
          </a:bodyPr>
          <a:lstStyle/>
          <a:p>
            <a:r>
              <a:rPr lang="en-US" sz="6300" b="1">
                <a:latin typeface="Times New Roman" pitchFamily="18" charset="0"/>
                <a:cs typeface="Times New Roman" pitchFamily="18" charset="0"/>
              </a:rPr>
              <a:t>chênh lệch</a:t>
            </a:r>
          </a:p>
        </p:txBody>
      </p:sp>
      <p:sp>
        <p:nvSpPr>
          <p:cNvPr id="9229" name="TextBox 15"/>
          <p:cNvSpPr txBox="1">
            <a:spLocks noChangeArrowheads="1"/>
          </p:cNvSpPr>
          <p:nvPr/>
        </p:nvSpPr>
        <p:spPr bwMode="auto">
          <a:xfrm>
            <a:off x="11125200" y="6740525"/>
            <a:ext cx="3259138" cy="1100138"/>
          </a:xfrm>
          <a:prstGeom prst="rect">
            <a:avLst/>
          </a:prstGeom>
          <a:noFill/>
          <a:ln w="9525">
            <a:noFill/>
            <a:miter lim="800000"/>
            <a:headEnd/>
            <a:tailEnd/>
          </a:ln>
        </p:spPr>
        <p:txBody>
          <a:bodyPr lIns="130622" tIns="65311" rIns="130622" bIns="65311">
            <a:spAutoFit/>
          </a:bodyPr>
          <a:lstStyle/>
          <a:p>
            <a:r>
              <a:rPr lang="en-US" sz="6300" b="1">
                <a:latin typeface="Times New Roman" pitchFamily="18" charset="0"/>
                <a:cs typeface="Times New Roman" pitchFamily="18" charset="0"/>
              </a:rPr>
              <a:t>tờ lịch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98725" y="1017588"/>
            <a:ext cx="2378075" cy="811212"/>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4600" b="1" dirty="0" err="1">
                <a:latin typeface="Times New Roman" pitchFamily="18" charset="0"/>
                <a:cs typeface="Times New Roman" pitchFamily="18" charset="0"/>
              </a:rPr>
              <a:t>Viết</a:t>
            </a:r>
            <a:endParaRPr lang="en-US" sz="4600" b="1" dirty="0">
              <a:latin typeface="Times New Roman" pitchFamily="18" charset="0"/>
              <a:cs typeface="Times New Roman" pitchFamily="18" charset="0"/>
            </a:endParaRPr>
          </a:p>
        </p:txBody>
      </p:sp>
      <p:sp>
        <p:nvSpPr>
          <p:cNvPr id="3" name="Oval 2"/>
          <p:cNvSpPr/>
          <p:nvPr/>
        </p:nvSpPr>
        <p:spPr>
          <a:xfrm>
            <a:off x="1706563" y="1049338"/>
            <a:ext cx="1096962" cy="779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4600" b="1" dirty="0">
                <a:solidFill>
                  <a:schemeClr val="tx1"/>
                </a:solidFill>
                <a:latin typeface="Times New Roman" pitchFamily="18" charset="0"/>
                <a:cs typeface="Times New Roman" pitchFamily="18" charset="0"/>
              </a:rPr>
              <a:t>3</a:t>
            </a:r>
          </a:p>
        </p:txBody>
      </p:sp>
      <p:grpSp>
        <p:nvGrpSpPr>
          <p:cNvPr id="10244" name="Group 106"/>
          <p:cNvGrpSpPr>
            <a:grpSpLocks/>
          </p:cNvGrpSpPr>
          <p:nvPr/>
        </p:nvGrpSpPr>
        <p:grpSpPr bwMode="auto">
          <a:xfrm>
            <a:off x="2613025" y="2592388"/>
            <a:ext cx="9828213" cy="2247900"/>
            <a:chOff x="164890" y="1828799"/>
            <a:chExt cx="8839200" cy="4492009"/>
          </a:xfrm>
        </p:grpSpPr>
        <p:sp>
          <p:nvSpPr>
            <p:cNvPr id="8" name="Rectangle 7"/>
            <p:cNvSpPr/>
            <p:nvPr/>
          </p:nvSpPr>
          <p:spPr>
            <a:xfrm>
              <a:off x="4585204" y="1828799"/>
              <a:ext cx="2210157" cy="2211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9" name="Straight Connector 8"/>
            <p:cNvCxnSpPr/>
            <p:nvPr/>
          </p:nvCxnSpPr>
          <p:spPr>
            <a:xfrm rot="16200000">
              <a:off x="4577747" y="2932767"/>
              <a:ext cx="2207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5128859" y="2929912"/>
              <a:ext cx="2207937" cy="5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a:off x="4034489" y="2930624"/>
              <a:ext cx="2207937" cy="4284"/>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795360" y="1828799"/>
              <a:ext cx="2208730" cy="2211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13" name="Straight Connector 12"/>
            <p:cNvCxnSpPr>
              <a:stCxn id="12" idx="1"/>
              <a:endCxn id="12" idx="3"/>
            </p:cNvCxnSpPr>
            <p:nvPr/>
          </p:nvCxnSpPr>
          <p:spPr>
            <a:xfrm rot="10800000" flipH="1">
              <a:off x="6795360" y="2935939"/>
              <a:ext cx="2208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95360" y="2380783"/>
              <a:ext cx="2208730"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95360" y="3478407"/>
              <a:ext cx="2208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a:off x="6787904" y="2932767"/>
              <a:ext cx="2207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a:off x="7336160" y="2932767"/>
              <a:ext cx="2207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a:off x="6245359" y="2932767"/>
              <a:ext cx="2207937"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85204" y="4039907"/>
              <a:ext cx="2210157" cy="2207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20" name="Straight Connector 19"/>
            <p:cNvCxnSpPr/>
            <p:nvPr/>
          </p:nvCxnSpPr>
          <p:spPr>
            <a:xfrm rot="16200000">
              <a:off x="4576161" y="5142291"/>
              <a:ext cx="221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a:off x="5127273" y="5139435"/>
              <a:ext cx="2211108" cy="5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a:off x="4032903" y="5140148"/>
              <a:ext cx="2211108" cy="4284"/>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795360" y="4039907"/>
              <a:ext cx="2208730" cy="2207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24" name="Straight Connector 23"/>
            <p:cNvCxnSpPr>
              <a:stCxn id="23" idx="1"/>
              <a:endCxn id="23" idx="3"/>
            </p:cNvCxnSpPr>
            <p:nvPr/>
          </p:nvCxnSpPr>
          <p:spPr>
            <a:xfrm rot="10800000" flipH="1">
              <a:off x="6795360" y="5143875"/>
              <a:ext cx="2208730" cy="3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95360" y="4591891"/>
              <a:ext cx="2208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95360" y="5686343"/>
              <a:ext cx="2208730"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a:off x="6786318" y="5142291"/>
              <a:ext cx="221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7334574" y="5142291"/>
              <a:ext cx="221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a:off x="6243773" y="5142291"/>
              <a:ext cx="22111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271" name="Group 240"/>
            <p:cNvGrpSpPr>
              <a:grpSpLocks/>
            </p:cNvGrpSpPr>
            <p:nvPr/>
          </p:nvGrpSpPr>
          <p:grpSpPr bwMode="auto">
            <a:xfrm>
              <a:off x="2374690" y="4000847"/>
              <a:ext cx="2209800" cy="2319961"/>
              <a:chOff x="1981200" y="1943447"/>
              <a:chExt cx="2209800" cy="2319961"/>
            </a:xfrm>
          </p:grpSpPr>
          <p:sp>
            <p:nvSpPr>
              <p:cNvPr id="61" name="Rectangle 60"/>
              <p:cNvSpPr/>
              <p:nvPr/>
            </p:nvSpPr>
            <p:spPr>
              <a:xfrm>
                <a:off x="1981557" y="2014229"/>
                <a:ext cx="2218724" cy="22491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62" name="Straight Connector 61"/>
              <p:cNvCxnSpPr/>
              <p:nvPr/>
            </p:nvCxnSpPr>
            <p:spPr>
              <a:xfrm rot="10800000" flipH="1">
                <a:off x="1981557" y="3086475"/>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981557" y="2534490"/>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981557" y="3628943"/>
                <a:ext cx="2218724"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a:off x="1958081" y="3069028"/>
                <a:ext cx="22428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a:off x="2531082" y="3088061"/>
                <a:ext cx="22047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a:off x="1435997" y="3088061"/>
                <a:ext cx="220476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272" name="Group 248"/>
            <p:cNvGrpSpPr>
              <a:grpSpLocks/>
            </p:cNvGrpSpPr>
            <p:nvPr/>
          </p:nvGrpSpPr>
          <p:grpSpPr bwMode="auto">
            <a:xfrm>
              <a:off x="2374690" y="1828799"/>
              <a:ext cx="2209800" cy="2209802"/>
              <a:chOff x="1981200" y="1981199"/>
              <a:chExt cx="2209800" cy="2209802"/>
            </a:xfrm>
          </p:grpSpPr>
          <p:sp>
            <p:nvSpPr>
              <p:cNvPr id="54" name="Rectangle 53"/>
              <p:cNvSpPr/>
              <p:nvPr/>
            </p:nvSpPr>
            <p:spPr>
              <a:xfrm>
                <a:off x="1981557" y="1981199"/>
                <a:ext cx="2218724" cy="2246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55" name="Straight Connector 54"/>
              <p:cNvCxnSpPr/>
              <p:nvPr/>
            </p:nvCxnSpPr>
            <p:spPr>
              <a:xfrm rot="10800000" flipH="1">
                <a:off x="1981557" y="3085168"/>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81557" y="2536355"/>
                <a:ext cx="2218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981557" y="3630808"/>
                <a:ext cx="2218724"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a:off x="1956495"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2510462"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1415377" y="3104202"/>
                <a:ext cx="224600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273" name="Group 256"/>
            <p:cNvGrpSpPr>
              <a:grpSpLocks/>
            </p:cNvGrpSpPr>
            <p:nvPr/>
          </p:nvGrpSpPr>
          <p:grpSpPr bwMode="auto">
            <a:xfrm>
              <a:off x="164890" y="1828799"/>
              <a:ext cx="2209800" cy="2209802"/>
              <a:chOff x="1981200" y="1981199"/>
              <a:chExt cx="2209800" cy="2209802"/>
            </a:xfrm>
          </p:grpSpPr>
          <p:sp>
            <p:nvSpPr>
              <p:cNvPr id="47" name="Rectangle 46"/>
              <p:cNvSpPr/>
              <p:nvPr/>
            </p:nvSpPr>
            <p:spPr>
              <a:xfrm>
                <a:off x="1981200" y="1981199"/>
                <a:ext cx="2210157" cy="2246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48" name="Straight Connector 47"/>
              <p:cNvCxnSpPr/>
              <p:nvPr/>
            </p:nvCxnSpPr>
            <p:spPr>
              <a:xfrm rot="10800000" flipH="1">
                <a:off x="1981200" y="3085168"/>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81200" y="2536355"/>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981200" y="3630808"/>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1954709"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2507249" y="3104202"/>
                <a:ext cx="2246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1413592" y="3104202"/>
                <a:ext cx="224600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274" name="Group 264"/>
            <p:cNvGrpSpPr>
              <a:grpSpLocks/>
            </p:cNvGrpSpPr>
            <p:nvPr/>
          </p:nvGrpSpPr>
          <p:grpSpPr bwMode="auto">
            <a:xfrm>
              <a:off x="164890" y="4036381"/>
              <a:ext cx="2209800" cy="2284427"/>
              <a:chOff x="1981200" y="1978981"/>
              <a:chExt cx="2209800" cy="2284427"/>
            </a:xfrm>
          </p:grpSpPr>
          <p:sp>
            <p:nvSpPr>
              <p:cNvPr id="40" name="Rectangle 39"/>
              <p:cNvSpPr/>
              <p:nvPr/>
            </p:nvSpPr>
            <p:spPr>
              <a:xfrm>
                <a:off x="1981200" y="2011058"/>
                <a:ext cx="2210157" cy="2252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tx1"/>
                  </a:solidFill>
                </a:endParaRPr>
              </a:p>
            </p:txBody>
          </p:sp>
          <p:cxnSp>
            <p:nvCxnSpPr>
              <p:cNvPr id="41" name="Straight Connector 40"/>
              <p:cNvCxnSpPr/>
              <p:nvPr/>
            </p:nvCxnSpPr>
            <p:spPr>
              <a:xfrm rot="10800000" flipH="1">
                <a:off x="1981200" y="3086475"/>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81200" y="2534490"/>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81200" y="3628943"/>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a:off x="1972157" y="3084890"/>
                <a:ext cx="22111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2524697" y="3084890"/>
                <a:ext cx="22111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1431040" y="3084890"/>
                <a:ext cx="221110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4585204" y="2380783"/>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85204" y="3478407"/>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9" idx="1"/>
              <a:endCxn id="19" idx="3"/>
            </p:cNvCxnSpPr>
            <p:nvPr/>
          </p:nvCxnSpPr>
          <p:spPr>
            <a:xfrm rot="10800000" flipH="1">
              <a:off x="4585204" y="5143875"/>
              <a:ext cx="2210157" cy="3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85204" y="4591891"/>
              <a:ext cx="2210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85204" y="5686343"/>
              <a:ext cx="2210157" cy="3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354" y="2929594"/>
              <a:ext cx="221158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45" name="TextBox 1"/>
          <p:cNvSpPr txBox="1">
            <a:spLocks noChangeArrowheads="1"/>
          </p:cNvSpPr>
          <p:nvPr/>
        </p:nvSpPr>
        <p:spPr bwMode="auto">
          <a:xfrm>
            <a:off x="2506663" y="3568700"/>
            <a:ext cx="3763962" cy="2239963"/>
          </a:xfrm>
          <a:prstGeom prst="rect">
            <a:avLst/>
          </a:prstGeom>
          <a:noFill/>
          <a:ln w="9525">
            <a:noFill/>
            <a:miter lim="800000"/>
            <a:headEnd/>
            <a:tailEnd/>
          </a:ln>
        </p:spPr>
        <p:txBody>
          <a:bodyPr lIns="130622" tIns="65311" rIns="130622" bIns="65311">
            <a:spAutoFit/>
          </a:bodyPr>
          <a:lstStyle/>
          <a:p>
            <a:r>
              <a:rPr lang="en-US" sz="13700" b="1">
                <a:latin typeface="HP001 5H" pitchFamily="34" charset="0"/>
              </a:rPr>
              <a:t>ach</a:t>
            </a:r>
            <a:endParaRPr lang="vi-VN" sz="13700" b="1">
              <a:latin typeface="HP001 5H" pitchFamily="34" charset="0"/>
            </a:endParaRPr>
          </a:p>
        </p:txBody>
      </p:sp>
      <p:sp>
        <p:nvSpPr>
          <p:cNvPr id="10246" name="TextBox 69"/>
          <p:cNvSpPr txBox="1">
            <a:spLocks noChangeArrowheads="1"/>
          </p:cNvSpPr>
          <p:nvPr/>
        </p:nvSpPr>
        <p:spPr bwMode="auto">
          <a:xfrm>
            <a:off x="6146800" y="3562350"/>
            <a:ext cx="3552825" cy="2239963"/>
          </a:xfrm>
          <a:prstGeom prst="rect">
            <a:avLst/>
          </a:prstGeom>
          <a:noFill/>
          <a:ln w="9525">
            <a:noFill/>
            <a:miter lim="800000"/>
            <a:headEnd/>
            <a:tailEnd/>
          </a:ln>
        </p:spPr>
        <p:txBody>
          <a:bodyPr lIns="130622" tIns="65311" rIns="130622" bIns="65311">
            <a:spAutoFit/>
          </a:bodyPr>
          <a:lstStyle/>
          <a:p>
            <a:r>
              <a:rPr lang="en-US" sz="13700" b="1">
                <a:latin typeface="HP001 5H" pitchFamily="34" charset="0"/>
              </a:rPr>
              <a:t>êch</a:t>
            </a:r>
            <a:endParaRPr lang="vi-VN" sz="13700" b="1">
              <a:latin typeface="HP001 5H" pitchFamily="34" charset="0"/>
            </a:endParaRPr>
          </a:p>
        </p:txBody>
      </p:sp>
      <p:sp>
        <p:nvSpPr>
          <p:cNvPr id="10247" name="TextBox 69"/>
          <p:cNvSpPr txBox="1">
            <a:spLocks noChangeArrowheads="1"/>
          </p:cNvSpPr>
          <p:nvPr/>
        </p:nvSpPr>
        <p:spPr bwMode="auto">
          <a:xfrm>
            <a:off x="9896475" y="3521075"/>
            <a:ext cx="2765425" cy="4348163"/>
          </a:xfrm>
          <a:prstGeom prst="rect">
            <a:avLst/>
          </a:prstGeom>
          <a:noFill/>
          <a:ln w="9525">
            <a:noFill/>
            <a:miter lim="800000"/>
            <a:headEnd/>
            <a:tailEnd/>
          </a:ln>
        </p:spPr>
        <p:txBody>
          <a:bodyPr lIns="130622" tIns="65311" rIns="130622" bIns="65311">
            <a:spAutoFit/>
          </a:bodyPr>
          <a:lstStyle/>
          <a:p>
            <a:r>
              <a:rPr lang="en-US" sz="13700" b="1">
                <a:latin typeface="HP001 5H" pitchFamily="34" charset="0"/>
              </a:rPr>
              <a:t>ich</a:t>
            </a:r>
            <a:endParaRPr lang="vi-VN" sz="13700" b="1">
              <a:latin typeface="HP001 5H" pitchFamily="34" charset="0"/>
            </a:endParaRPr>
          </a:p>
        </p:txBody>
      </p:sp>
      <p:sp>
        <p:nvSpPr>
          <p:cNvPr id="71" name="Rectangle 70"/>
          <p:cNvSpPr/>
          <p:nvPr/>
        </p:nvSpPr>
        <p:spPr>
          <a:xfrm>
            <a:off x="854075" y="2501900"/>
            <a:ext cx="1422400" cy="6413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5700" b="1" dirty="0">
                <a:solidFill>
                  <a:srgbClr val="FF0000"/>
                </a:solidFill>
                <a:latin typeface="Times New Roman" pitchFamily="18" charset="0"/>
                <a:cs typeface="Times New Roman" pitchFamily="18" charset="0"/>
              </a:rPr>
              <a:t>BC</a:t>
            </a:r>
            <a:endParaRPr lang="vi-VN" sz="57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checkerboard(across)">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638</TotalTime>
  <Words>365</Words>
  <Application>Microsoft Office PowerPoint</Application>
  <PresentationFormat>Custom</PresentationFormat>
  <Paragraphs>118</Paragraphs>
  <Slides>17</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Times New Roman</vt:lpstr>
      <vt:lpstr>Tahoma</vt:lpstr>
      <vt:lpstr>.VnAvant</vt:lpstr>
      <vt:lpstr>Century gothic</vt:lpstr>
      <vt:lpstr>HP001 5H</vt:lpstr>
      <vt:lpstr>VNtimes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DẶN DÒ</vt:lpstr>
      <vt:lpstr>Slide 17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Truong Di</dc:creator>
  <cp:lastModifiedBy>ACER</cp:lastModifiedBy>
  <cp:revision>128</cp:revision>
  <dcterms:created xsi:type="dcterms:W3CDTF">2011-08-16T14:22:49Z</dcterms:created>
  <dcterms:modified xsi:type="dcterms:W3CDTF">2022-05-13T08:46:28Z</dcterms:modified>
</cp:coreProperties>
</file>