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Lst>
  <p:notesMasterIdLst>
    <p:notesMasterId r:id="rId38"/>
  </p:notesMasterIdLst>
  <p:sldIdLst>
    <p:sldId id="303" r:id="rId5"/>
    <p:sldId id="304" r:id="rId6"/>
    <p:sldId id="298" r:id="rId7"/>
    <p:sldId id="299" r:id="rId8"/>
    <p:sldId id="300" r:id="rId9"/>
    <p:sldId id="301" r:id="rId10"/>
    <p:sldId id="294" r:id="rId11"/>
    <p:sldId id="262" r:id="rId12"/>
    <p:sldId id="328" r:id="rId13"/>
    <p:sldId id="437" r:id="rId14"/>
    <p:sldId id="264" r:id="rId15"/>
    <p:sldId id="266" r:id="rId16"/>
    <p:sldId id="305" r:id="rId17"/>
    <p:sldId id="314" r:id="rId18"/>
    <p:sldId id="315" r:id="rId19"/>
    <p:sldId id="316" r:id="rId20"/>
    <p:sldId id="318" r:id="rId21"/>
    <p:sldId id="291" r:id="rId22"/>
    <p:sldId id="295" r:id="rId23"/>
    <p:sldId id="319" r:id="rId24"/>
    <p:sldId id="297" r:id="rId25"/>
    <p:sldId id="320" r:id="rId26"/>
    <p:sldId id="322" r:id="rId27"/>
    <p:sldId id="321" r:id="rId28"/>
    <p:sldId id="323" r:id="rId29"/>
    <p:sldId id="324" r:id="rId30"/>
    <p:sldId id="413" r:id="rId31"/>
    <p:sldId id="414" r:id="rId32"/>
    <p:sldId id="325" r:id="rId33"/>
    <p:sldId id="326" r:id="rId34"/>
    <p:sldId id="285" r:id="rId35"/>
    <p:sldId id="327" r:id="rId36"/>
    <p:sldId id="26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0" d="100"/>
          <a:sy n="60" d="100"/>
        </p:scale>
        <p:origin x="816" y="4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2-01-08T01:52:11.67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12684 7078 0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B7F0EC-E68B-4081-91A0-E7531CFAF949}" type="datetimeFigureOut">
              <a:rPr lang="en-US" smtClean="0"/>
              <a:pPr/>
              <a:t>1/8/2022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AC9E86-03D0-41DD-A7D7-F8BBB4A2B211}" type="slidenum">
              <a:rPr lang="en-US" smtClean="0"/>
              <a:pPr/>
              <a:t>‹#›</a:t>
            </a:fld>
            <a:endParaRPr lang="en-US"/>
          </a:p>
        </p:txBody>
      </p:sp>
    </p:spTree>
    <p:extLst>
      <p:ext uri="{BB962C8B-B14F-4D97-AF65-F5344CB8AC3E}">
        <p14:creationId xmlns:p14="http://schemas.microsoft.com/office/powerpoint/2010/main" val="4246687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03D1166-564B-4615-8DCE-A7D4C8555E79}" type="slidenum">
              <a:rPr lang="en-US" smtClean="0">
                <a:solidFill>
                  <a:srgbClr val="000000"/>
                </a:solidFill>
              </a:rPr>
              <a:pPr eaLnBrk="1" hangingPunct="1"/>
              <a:t>4</a:t>
            </a:fld>
            <a:endParaRPr lang="en-US">
              <a:solidFill>
                <a:srgbClr val="000000"/>
              </a:solidFill>
            </a:endParaRPr>
          </a:p>
        </p:txBody>
      </p:sp>
      <p:sp>
        <p:nvSpPr>
          <p:cNvPr id="11264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vi-V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200">
                <a:solidFill>
                  <a:srgbClr val="0000FF"/>
                </a:solidFill>
                <a:latin typeface="Times New Roman" pitchFamily="18" charset="0"/>
              </a:defRPr>
            </a:lvl1pPr>
            <a:lvl2pPr marL="742950" indent="-285750" eaLnBrk="0" hangingPunct="0">
              <a:defRPr sz="3200">
                <a:solidFill>
                  <a:srgbClr val="0000FF"/>
                </a:solidFill>
                <a:latin typeface="Times New Roman" pitchFamily="18" charset="0"/>
              </a:defRPr>
            </a:lvl2pPr>
            <a:lvl3pPr marL="1143000" indent="-228600" eaLnBrk="0" hangingPunct="0">
              <a:defRPr sz="3200">
                <a:solidFill>
                  <a:srgbClr val="0000FF"/>
                </a:solidFill>
                <a:latin typeface="Times New Roman" pitchFamily="18" charset="0"/>
              </a:defRPr>
            </a:lvl3pPr>
            <a:lvl4pPr marL="1600200" indent="-228600" eaLnBrk="0" hangingPunct="0">
              <a:defRPr sz="3200">
                <a:solidFill>
                  <a:srgbClr val="0000FF"/>
                </a:solidFill>
                <a:latin typeface="Times New Roman" pitchFamily="18" charset="0"/>
              </a:defRPr>
            </a:lvl4pPr>
            <a:lvl5pPr marL="2057400" indent="-228600" eaLnBrk="0" hangingPunct="0">
              <a:defRPr sz="3200">
                <a:solidFill>
                  <a:srgbClr val="0000FF"/>
                </a:solidFill>
                <a:latin typeface="Times New Roman" pitchFamily="18" charset="0"/>
              </a:defRPr>
            </a:lvl5pPr>
            <a:lvl6pPr marL="2514600" indent="-228600" eaLnBrk="0" fontAlgn="base" hangingPunct="0">
              <a:spcBef>
                <a:spcPct val="0"/>
              </a:spcBef>
              <a:spcAft>
                <a:spcPct val="0"/>
              </a:spcAft>
              <a:defRPr sz="3200">
                <a:solidFill>
                  <a:srgbClr val="0000FF"/>
                </a:solidFill>
                <a:latin typeface="Times New Roman" pitchFamily="18" charset="0"/>
              </a:defRPr>
            </a:lvl6pPr>
            <a:lvl7pPr marL="2971800" indent="-228600" eaLnBrk="0" fontAlgn="base" hangingPunct="0">
              <a:spcBef>
                <a:spcPct val="0"/>
              </a:spcBef>
              <a:spcAft>
                <a:spcPct val="0"/>
              </a:spcAft>
              <a:defRPr sz="3200">
                <a:solidFill>
                  <a:srgbClr val="0000FF"/>
                </a:solidFill>
                <a:latin typeface="Times New Roman" pitchFamily="18" charset="0"/>
              </a:defRPr>
            </a:lvl7pPr>
            <a:lvl8pPr marL="3429000" indent="-228600" eaLnBrk="0" fontAlgn="base" hangingPunct="0">
              <a:spcBef>
                <a:spcPct val="0"/>
              </a:spcBef>
              <a:spcAft>
                <a:spcPct val="0"/>
              </a:spcAft>
              <a:defRPr sz="3200">
                <a:solidFill>
                  <a:srgbClr val="0000FF"/>
                </a:solidFill>
                <a:latin typeface="Times New Roman" pitchFamily="18" charset="0"/>
              </a:defRPr>
            </a:lvl8pPr>
            <a:lvl9pPr marL="3886200" indent="-228600" eaLnBrk="0" fontAlgn="base" hangingPunct="0">
              <a:spcBef>
                <a:spcPct val="0"/>
              </a:spcBef>
              <a:spcAft>
                <a:spcPct val="0"/>
              </a:spcAft>
              <a:defRPr sz="3200">
                <a:solidFill>
                  <a:srgbClr val="0000FF"/>
                </a:solidFill>
                <a:latin typeface="Times New Roman" pitchFamily="18" charset="0"/>
              </a:defRPr>
            </a:lvl9pPr>
          </a:lstStyle>
          <a:p>
            <a:pPr algn="r" eaLnBrk="1" hangingPunct="1">
              <a:defRPr/>
            </a:pPr>
            <a:fld id="{DA4355E1-6679-414B-BDE0-135A698E405D}" type="slidenum">
              <a:rPr lang="en-US" sz="1200" smtClean="0">
                <a:solidFill>
                  <a:prstClr val="black"/>
                </a:solidFill>
                <a:latin typeface="Arial" pitchFamily="34" charset="0"/>
                <a:cs typeface="+mn-cs"/>
              </a:rPr>
              <a:pPr algn="r" eaLnBrk="1" hangingPunct="1">
                <a:defRPr/>
              </a:pPr>
              <a:t>5</a:t>
            </a:fld>
            <a:endParaRPr lang="en-US" sz="1200">
              <a:solidFill>
                <a:prstClr val="black"/>
              </a:solidFill>
              <a:latin typeface="Arial" pitchFamily="34" charset="0"/>
              <a:cs typeface="+mn-cs"/>
            </a:endParaRPr>
          </a:p>
        </p:txBody>
      </p:sp>
      <p:sp>
        <p:nvSpPr>
          <p:cNvPr id="11366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vi-V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200">
                <a:solidFill>
                  <a:srgbClr val="0000FF"/>
                </a:solidFill>
                <a:latin typeface="Times New Roman" pitchFamily="18" charset="0"/>
              </a:defRPr>
            </a:lvl1pPr>
            <a:lvl2pPr marL="742950" indent="-285750" eaLnBrk="0" hangingPunct="0">
              <a:defRPr sz="3200">
                <a:solidFill>
                  <a:srgbClr val="0000FF"/>
                </a:solidFill>
                <a:latin typeface="Times New Roman" pitchFamily="18" charset="0"/>
              </a:defRPr>
            </a:lvl2pPr>
            <a:lvl3pPr marL="1143000" indent="-228600" eaLnBrk="0" hangingPunct="0">
              <a:defRPr sz="3200">
                <a:solidFill>
                  <a:srgbClr val="0000FF"/>
                </a:solidFill>
                <a:latin typeface="Times New Roman" pitchFamily="18" charset="0"/>
              </a:defRPr>
            </a:lvl3pPr>
            <a:lvl4pPr marL="1600200" indent="-228600" eaLnBrk="0" hangingPunct="0">
              <a:defRPr sz="3200">
                <a:solidFill>
                  <a:srgbClr val="0000FF"/>
                </a:solidFill>
                <a:latin typeface="Times New Roman" pitchFamily="18" charset="0"/>
              </a:defRPr>
            </a:lvl4pPr>
            <a:lvl5pPr marL="2057400" indent="-228600" eaLnBrk="0" hangingPunct="0">
              <a:defRPr sz="3200">
                <a:solidFill>
                  <a:srgbClr val="0000FF"/>
                </a:solidFill>
                <a:latin typeface="Times New Roman" pitchFamily="18" charset="0"/>
              </a:defRPr>
            </a:lvl5pPr>
            <a:lvl6pPr marL="2514600" indent="-228600" eaLnBrk="0" fontAlgn="base" hangingPunct="0">
              <a:spcBef>
                <a:spcPct val="0"/>
              </a:spcBef>
              <a:spcAft>
                <a:spcPct val="0"/>
              </a:spcAft>
              <a:defRPr sz="3200">
                <a:solidFill>
                  <a:srgbClr val="0000FF"/>
                </a:solidFill>
                <a:latin typeface="Times New Roman" pitchFamily="18" charset="0"/>
              </a:defRPr>
            </a:lvl6pPr>
            <a:lvl7pPr marL="2971800" indent="-228600" eaLnBrk="0" fontAlgn="base" hangingPunct="0">
              <a:spcBef>
                <a:spcPct val="0"/>
              </a:spcBef>
              <a:spcAft>
                <a:spcPct val="0"/>
              </a:spcAft>
              <a:defRPr sz="3200">
                <a:solidFill>
                  <a:srgbClr val="0000FF"/>
                </a:solidFill>
                <a:latin typeface="Times New Roman" pitchFamily="18" charset="0"/>
              </a:defRPr>
            </a:lvl7pPr>
            <a:lvl8pPr marL="3429000" indent="-228600" eaLnBrk="0" fontAlgn="base" hangingPunct="0">
              <a:spcBef>
                <a:spcPct val="0"/>
              </a:spcBef>
              <a:spcAft>
                <a:spcPct val="0"/>
              </a:spcAft>
              <a:defRPr sz="3200">
                <a:solidFill>
                  <a:srgbClr val="0000FF"/>
                </a:solidFill>
                <a:latin typeface="Times New Roman" pitchFamily="18" charset="0"/>
              </a:defRPr>
            </a:lvl8pPr>
            <a:lvl9pPr marL="3886200" indent="-228600" eaLnBrk="0" fontAlgn="base" hangingPunct="0">
              <a:spcBef>
                <a:spcPct val="0"/>
              </a:spcBef>
              <a:spcAft>
                <a:spcPct val="0"/>
              </a:spcAft>
              <a:defRPr sz="3200">
                <a:solidFill>
                  <a:srgbClr val="0000FF"/>
                </a:solidFill>
                <a:latin typeface="Times New Roman" pitchFamily="18" charset="0"/>
              </a:defRPr>
            </a:lvl9pPr>
          </a:lstStyle>
          <a:p>
            <a:pPr algn="r" eaLnBrk="1" fontAlgn="base" hangingPunct="1">
              <a:spcBef>
                <a:spcPct val="0"/>
              </a:spcBef>
              <a:spcAft>
                <a:spcPct val="0"/>
              </a:spcAft>
              <a:defRPr/>
            </a:pPr>
            <a:fld id="{E341AC47-D337-4D7A-896A-68A733FAEB5B}" type="slidenum">
              <a:rPr lang="en-US" sz="1200" smtClean="0">
                <a:solidFill>
                  <a:prstClr val="black"/>
                </a:solidFill>
                <a:latin typeface="Arial" pitchFamily="34" charset="0"/>
                <a:cs typeface="Arial" charset="0"/>
              </a:rPr>
              <a:pPr algn="r" eaLnBrk="1" fontAlgn="base" hangingPunct="1">
                <a:spcBef>
                  <a:spcPct val="0"/>
                </a:spcBef>
                <a:spcAft>
                  <a:spcPct val="0"/>
                </a:spcAft>
                <a:defRPr/>
              </a:pPr>
              <a:t>6</a:t>
            </a:fld>
            <a:endParaRPr lang="en-US" sz="1200">
              <a:solidFill>
                <a:prstClr val="black"/>
              </a:solidFill>
              <a:latin typeface="Arial" pitchFamily="34" charset="0"/>
              <a:cs typeface="Arial" charset="0"/>
            </a:endParaRPr>
          </a:p>
        </p:txBody>
      </p:sp>
      <p:sp>
        <p:nvSpPr>
          <p:cNvPr id="11469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vi-V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2BF4B243-04C3-46D6-8E7F-6975CD3783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2AFF7DC-48B9-41A7-8C7B-8D0B445DFCCE}"/>
              </a:ext>
            </a:extLst>
          </p:cNvPr>
          <p:cNvSpPr>
            <a:spLocks noGrp="1"/>
          </p:cNvSpPr>
          <p:nvPr>
            <p:ph type="body" idx="1"/>
          </p:nvPr>
        </p:nvSpPr>
        <p:spPr/>
        <p:txBody>
          <a:bodyPr/>
          <a:lstStyle/>
          <a:p>
            <a:pPr eaLnBrk="1" fontAlgn="auto" hangingPunct="1">
              <a:spcBef>
                <a:spcPts val="0"/>
              </a:spcBef>
              <a:spcAft>
                <a:spcPts val="0"/>
              </a:spcAft>
              <a:defRPr/>
            </a:pPr>
            <a:r>
              <a:rPr lang="vi-VN">
                <a:latin typeface="+mj-lt"/>
              </a:rPr>
              <a:t>Làng lụa Vạn Phúc ( làng lụa Hà Đông) thuộc quận Hà Đông ( Hà Nội ) là một làng dệt lụa tơ tằm nổi tiếng có từ ngàn năm trước. Lụa Vạn Phúc có nhiều mẫu hoa văn và  lâu đời bật nhất Việt Nam. Lụa Hà đông từng được chọn may trang phục cho triều đình.</a:t>
            </a:r>
          </a:p>
          <a:p>
            <a:pPr eaLnBrk="1" fontAlgn="auto" hangingPunct="1">
              <a:spcBef>
                <a:spcPts val="0"/>
              </a:spcBef>
              <a:spcAft>
                <a:spcPts val="0"/>
              </a:spcAft>
              <a:defRPr/>
            </a:pPr>
            <a:r>
              <a:rPr lang="vi-VN">
                <a:latin typeface="+mj-lt"/>
              </a:rPr>
              <a:t>Bài hát: Áo lụa Hà Đông của nhạc sĩ Ngô Thụy Miên , thơ : Nguyễn Sa</a:t>
            </a:r>
            <a:endParaRPr lang="en-US">
              <a:latin typeface="+mj-lt"/>
            </a:endParaRPr>
          </a:p>
        </p:txBody>
      </p:sp>
      <p:sp>
        <p:nvSpPr>
          <p:cNvPr id="33796" name="Slide Number Placeholder 3">
            <a:extLst>
              <a:ext uri="{FF2B5EF4-FFF2-40B4-BE49-F238E27FC236}">
                <a16:creationId xmlns:a16="http://schemas.microsoft.com/office/drawing/2014/main" id="{8485C632-9400-4AB4-B009-90D1F658DB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1CAF2D-9F27-416F-95D1-5C172A0D7BB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39CB148-4585-4788-8C28-FD7F7A0D1EF4}" type="datetimeFigureOut">
              <a:rPr lang="en-US" smtClean="0"/>
              <a:pPr/>
              <a:t>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F0B791-C2E1-442D-9F4D-72B8C2204BA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9CB148-4585-4788-8C28-FD7F7A0D1EF4}" type="datetimeFigureOut">
              <a:rPr lang="en-US" smtClean="0"/>
              <a:pPr/>
              <a:t>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F0B791-C2E1-442D-9F4D-72B8C2204BA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9CB148-4585-4788-8C28-FD7F7A0D1EF4}" type="datetimeFigureOut">
              <a:rPr lang="en-US" smtClean="0"/>
              <a:pPr/>
              <a:t>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F0B791-C2E1-442D-9F4D-72B8C2204BA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A2925623-AFE5-4797-B6AA-F783B663A928}" type="slidenum">
              <a:rPr lang="en-US"/>
              <a:pPr>
                <a:defRPr/>
              </a:pPr>
              <a:t>‹#›</a:t>
            </a:fld>
            <a:endParaRPr lang="en-US"/>
          </a:p>
        </p:txBody>
      </p:sp>
    </p:spTree>
    <p:extLst>
      <p:ext uri="{BB962C8B-B14F-4D97-AF65-F5344CB8AC3E}">
        <p14:creationId xmlns:p14="http://schemas.microsoft.com/office/powerpoint/2010/main" val="313590878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A3ECFA00-3089-448B-85C3-D1F1CFC227ED}" type="slidenum">
              <a:rPr lang="en-US"/>
              <a:pPr>
                <a:defRPr/>
              </a:pPr>
              <a:t>‹#›</a:t>
            </a:fld>
            <a:endParaRPr lang="en-US"/>
          </a:p>
        </p:txBody>
      </p:sp>
    </p:spTree>
    <p:extLst>
      <p:ext uri="{BB962C8B-B14F-4D97-AF65-F5344CB8AC3E}">
        <p14:creationId xmlns:p14="http://schemas.microsoft.com/office/powerpoint/2010/main" val="175337076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B6D3F1C5-DA97-48BF-9D65-89A829237BCC}" type="slidenum">
              <a:rPr lang="en-US"/>
              <a:pPr>
                <a:defRPr/>
              </a:pPr>
              <a:t>‹#›</a:t>
            </a:fld>
            <a:endParaRPr lang="en-US"/>
          </a:p>
        </p:txBody>
      </p:sp>
    </p:spTree>
    <p:extLst>
      <p:ext uri="{BB962C8B-B14F-4D97-AF65-F5344CB8AC3E}">
        <p14:creationId xmlns:p14="http://schemas.microsoft.com/office/powerpoint/2010/main" val="350421637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07509773-5928-4198-8344-F11A2CAE9219}" type="slidenum">
              <a:rPr lang="en-US"/>
              <a:pPr>
                <a:defRPr/>
              </a:pPr>
              <a:t>‹#›</a:t>
            </a:fld>
            <a:endParaRPr lang="en-US"/>
          </a:p>
        </p:txBody>
      </p:sp>
    </p:spTree>
    <p:extLst>
      <p:ext uri="{BB962C8B-B14F-4D97-AF65-F5344CB8AC3E}">
        <p14:creationId xmlns:p14="http://schemas.microsoft.com/office/powerpoint/2010/main" val="140347465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7D4E1CF6-73A7-43BB-A777-B2FB645719A2}" type="slidenum">
              <a:rPr lang="en-US"/>
              <a:pPr>
                <a:defRPr/>
              </a:pPr>
              <a:t>‹#›</a:t>
            </a:fld>
            <a:endParaRPr lang="en-US"/>
          </a:p>
        </p:txBody>
      </p:sp>
    </p:spTree>
    <p:extLst>
      <p:ext uri="{BB962C8B-B14F-4D97-AF65-F5344CB8AC3E}">
        <p14:creationId xmlns:p14="http://schemas.microsoft.com/office/powerpoint/2010/main" val="102655955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B43FC47E-F9BF-473E-AB88-FF7C53151825}" type="slidenum">
              <a:rPr lang="en-US"/>
              <a:pPr>
                <a:defRPr/>
              </a:pPr>
              <a:t>‹#›</a:t>
            </a:fld>
            <a:endParaRPr lang="en-US"/>
          </a:p>
        </p:txBody>
      </p:sp>
    </p:spTree>
    <p:extLst>
      <p:ext uri="{BB962C8B-B14F-4D97-AF65-F5344CB8AC3E}">
        <p14:creationId xmlns:p14="http://schemas.microsoft.com/office/powerpoint/2010/main" val="64044243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BD614397-4673-45EB-8376-574AA05E6A58}" type="slidenum">
              <a:rPr lang="en-US"/>
              <a:pPr>
                <a:defRPr/>
              </a:pPr>
              <a:t>‹#›</a:t>
            </a:fld>
            <a:endParaRPr lang="en-US"/>
          </a:p>
        </p:txBody>
      </p:sp>
    </p:spTree>
    <p:extLst>
      <p:ext uri="{BB962C8B-B14F-4D97-AF65-F5344CB8AC3E}">
        <p14:creationId xmlns:p14="http://schemas.microsoft.com/office/powerpoint/2010/main" val="290007257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FDC4C2F3-5553-4316-9797-52D497914B8A}" type="slidenum">
              <a:rPr lang="en-US"/>
              <a:pPr>
                <a:defRPr/>
              </a:pPr>
              <a:t>‹#›</a:t>
            </a:fld>
            <a:endParaRPr lang="en-US"/>
          </a:p>
        </p:txBody>
      </p:sp>
    </p:spTree>
    <p:extLst>
      <p:ext uri="{BB962C8B-B14F-4D97-AF65-F5344CB8AC3E}">
        <p14:creationId xmlns:p14="http://schemas.microsoft.com/office/powerpoint/2010/main" val="213115087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9CB148-4585-4788-8C28-FD7F7A0D1EF4}" type="datetimeFigureOut">
              <a:rPr lang="en-US" smtClean="0"/>
              <a:pPr/>
              <a:t>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F0B791-C2E1-442D-9F4D-72B8C2204BA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2ED87C8B-8E26-49D8-9B20-35149CAFD311}" type="slidenum">
              <a:rPr lang="en-US"/>
              <a:pPr>
                <a:defRPr/>
              </a:pPr>
              <a:t>‹#›</a:t>
            </a:fld>
            <a:endParaRPr lang="en-US"/>
          </a:p>
        </p:txBody>
      </p:sp>
    </p:spTree>
    <p:extLst>
      <p:ext uri="{BB962C8B-B14F-4D97-AF65-F5344CB8AC3E}">
        <p14:creationId xmlns:p14="http://schemas.microsoft.com/office/powerpoint/2010/main" val="24386525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71538654-5F1D-4D0A-AFCE-F26E1F714EF0}" type="slidenum">
              <a:rPr lang="en-US"/>
              <a:pPr>
                <a:defRPr/>
              </a:pPr>
              <a:t>‹#›</a:t>
            </a:fld>
            <a:endParaRPr lang="en-US"/>
          </a:p>
        </p:txBody>
      </p:sp>
    </p:spTree>
    <p:extLst>
      <p:ext uri="{BB962C8B-B14F-4D97-AF65-F5344CB8AC3E}">
        <p14:creationId xmlns:p14="http://schemas.microsoft.com/office/powerpoint/2010/main" val="315680117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3B62D460-44D4-45E2-A74B-86A874C7031A}" type="slidenum">
              <a:rPr lang="en-US"/>
              <a:pPr>
                <a:defRPr/>
              </a:pPr>
              <a:t>‹#›</a:t>
            </a:fld>
            <a:endParaRPr lang="en-US"/>
          </a:p>
        </p:txBody>
      </p:sp>
    </p:spTree>
    <p:extLst>
      <p:ext uri="{BB962C8B-B14F-4D97-AF65-F5344CB8AC3E}">
        <p14:creationId xmlns:p14="http://schemas.microsoft.com/office/powerpoint/2010/main" val="239069403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28716F38-5DD2-49A8-B5DD-0727A8E35A71}" type="slidenum">
              <a:rPr lang="en-US"/>
              <a:pPr>
                <a:defRPr/>
              </a:pPr>
              <a:t>‹#›</a:t>
            </a:fld>
            <a:endParaRPr lang="en-US"/>
          </a:p>
        </p:txBody>
      </p:sp>
    </p:spTree>
    <p:extLst>
      <p:ext uri="{BB962C8B-B14F-4D97-AF65-F5344CB8AC3E}">
        <p14:creationId xmlns:p14="http://schemas.microsoft.com/office/powerpoint/2010/main" val="318822990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7B12DF5-4476-4571-886D-6765E913C979}"/>
              </a:ext>
            </a:extLst>
          </p:cNvPr>
          <p:cNvSpPr>
            <a:spLocks noGrp="1"/>
          </p:cNvSpPr>
          <p:nvPr>
            <p:ph type="dt" sz="half" idx="10"/>
          </p:nvPr>
        </p:nvSpPr>
        <p:spPr/>
        <p:txBody>
          <a:bodyPr/>
          <a:lstStyle>
            <a:lvl1pPr>
              <a:defRPr/>
            </a:lvl1pPr>
          </a:lstStyle>
          <a:p>
            <a:pPr>
              <a:defRPr/>
            </a:pPr>
            <a:fld id="{A83E6373-B6E5-4C42-A7F3-1746ED051140}" type="datetimeFigureOut">
              <a:rPr lang="en-US"/>
              <a:pPr>
                <a:defRPr/>
              </a:pPr>
              <a:t>1/8/2022</a:t>
            </a:fld>
            <a:endParaRPr lang="en-US"/>
          </a:p>
        </p:txBody>
      </p:sp>
      <p:sp>
        <p:nvSpPr>
          <p:cNvPr id="5" name="Footer Placeholder 4">
            <a:extLst>
              <a:ext uri="{FF2B5EF4-FFF2-40B4-BE49-F238E27FC236}">
                <a16:creationId xmlns:a16="http://schemas.microsoft.com/office/drawing/2014/main" id="{0B731029-3583-4764-A48A-2A73C9799E6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AB813BF-4938-451E-AE79-A520128640D3}"/>
              </a:ext>
            </a:extLst>
          </p:cNvPr>
          <p:cNvSpPr>
            <a:spLocks noGrp="1"/>
          </p:cNvSpPr>
          <p:nvPr>
            <p:ph type="sldNum" sz="quarter" idx="12"/>
          </p:nvPr>
        </p:nvSpPr>
        <p:spPr/>
        <p:txBody>
          <a:bodyPr/>
          <a:lstStyle>
            <a:lvl1pPr>
              <a:defRPr/>
            </a:lvl1pPr>
          </a:lstStyle>
          <a:p>
            <a:fld id="{658A94C7-8E0B-49BF-B3E0-3296F77A90B4}" type="slidenum">
              <a:rPr lang="en-US" altLang="en-US"/>
              <a:pPr/>
              <a:t>‹#›</a:t>
            </a:fld>
            <a:endParaRPr lang="en-US" altLang="en-US"/>
          </a:p>
        </p:txBody>
      </p:sp>
    </p:spTree>
    <p:extLst>
      <p:ext uri="{BB962C8B-B14F-4D97-AF65-F5344CB8AC3E}">
        <p14:creationId xmlns:p14="http://schemas.microsoft.com/office/powerpoint/2010/main" val="33083224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159795-A42D-4BEA-BC63-41D66AE6CF66}"/>
              </a:ext>
            </a:extLst>
          </p:cNvPr>
          <p:cNvSpPr>
            <a:spLocks noGrp="1"/>
          </p:cNvSpPr>
          <p:nvPr>
            <p:ph type="dt" sz="half" idx="10"/>
          </p:nvPr>
        </p:nvSpPr>
        <p:spPr/>
        <p:txBody>
          <a:bodyPr/>
          <a:lstStyle>
            <a:lvl1pPr>
              <a:defRPr/>
            </a:lvl1pPr>
          </a:lstStyle>
          <a:p>
            <a:pPr>
              <a:defRPr/>
            </a:pPr>
            <a:fld id="{42252562-F77E-4950-B20B-E7636057CC04}" type="datetimeFigureOut">
              <a:rPr lang="en-US"/>
              <a:pPr>
                <a:defRPr/>
              </a:pPr>
              <a:t>1/8/2022</a:t>
            </a:fld>
            <a:endParaRPr lang="en-US"/>
          </a:p>
        </p:txBody>
      </p:sp>
      <p:sp>
        <p:nvSpPr>
          <p:cNvPr id="5" name="Footer Placeholder 4">
            <a:extLst>
              <a:ext uri="{FF2B5EF4-FFF2-40B4-BE49-F238E27FC236}">
                <a16:creationId xmlns:a16="http://schemas.microsoft.com/office/drawing/2014/main" id="{31001CBE-D45E-4643-8F19-7D066C0A28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27C64F7-B4F8-46CC-ADFD-2F5C166701BA}"/>
              </a:ext>
            </a:extLst>
          </p:cNvPr>
          <p:cNvSpPr>
            <a:spLocks noGrp="1"/>
          </p:cNvSpPr>
          <p:nvPr>
            <p:ph type="sldNum" sz="quarter" idx="12"/>
          </p:nvPr>
        </p:nvSpPr>
        <p:spPr/>
        <p:txBody>
          <a:bodyPr/>
          <a:lstStyle>
            <a:lvl1pPr>
              <a:defRPr/>
            </a:lvl1pPr>
          </a:lstStyle>
          <a:p>
            <a:fld id="{A54B628C-A06D-45A8-B7D0-D1879AE1B3E0}" type="slidenum">
              <a:rPr lang="en-US" altLang="en-US"/>
              <a:pPr/>
              <a:t>‹#›</a:t>
            </a:fld>
            <a:endParaRPr lang="en-US" altLang="en-US"/>
          </a:p>
        </p:txBody>
      </p:sp>
    </p:spTree>
    <p:extLst>
      <p:ext uri="{BB962C8B-B14F-4D97-AF65-F5344CB8AC3E}">
        <p14:creationId xmlns:p14="http://schemas.microsoft.com/office/powerpoint/2010/main" val="11133757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34802B-C896-4817-A3B9-69AF1AAE6CB7}"/>
              </a:ext>
            </a:extLst>
          </p:cNvPr>
          <p:cNvSpPr>
            <a:spLocks noGrp="1"/>
          </p:cNvSpPr>
          <p:nvPr>
            <p:ph type="dt" sz="half" idx="10"/>
          </p:nvPr>
        </p:nvSpPr>
        <p:spPr/>
        <p:txBody>
          <a:bodyPr/>
          <a:lstStyle>
            <a:lvl1pPr>
              <a:defRPr/>
            </a:lvl1pPr>
          </a:lstStyle>
          <a:p>
            <a:pPr>
              <a:defRPr/>
            </a:pPr>
            <a:fld id="{31CFBFF9-4310-4BFB-B6CF-F61A2720447E}" type="datetimeFigureOut">
              <a:rPr lang="en-US"/>
              <a:pPr>
                <a:defRPr/>
              </a:pPr>
              <a:t>1/8/2022</a:t>
            </a:fld>
            <a:endParaRPr lang="en-US"/>
          </a:p>
        </p:txBody>
      </p:sp>
      <p:sp>
        <p:nvSpPr>
          <p:cNvPr id="5" name="Footer Placeholder 4">
            <a:extLst>
              <a:ext uri="{FF2B5EF4-FFF2-40B4-BE49-F238E27FC236}">
                <a16:creationId xmlns:a16="http://schemas.microsoft.com/office/drawing/2014/main" id="{0DBBF49B-6A1B-4082-A04F-784D9440FC7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A2284F-AD88-42E5-BBB0-6E6596CA8AB3}"/>
              </a:ext>
            </a:extLst>
          </p:cNvPr>
          <p:cNvSpPr>
            <a:spLocks noGrp="1"/>
          </p:cNvSpPr>
          <p:nvPr>
            <p:ph type="sldNum" sz="quarter" idx="12"/>
          </p:nvPr>
        </p:nvSpPr>
        <p:spPr/>
        <p:txBody>
          <a:bodyPr/>
          <a:lstStyle>
            <a:lvl1pPr>
              <a:defRPr/>
            </a:lvl1pPr>
          </a:lstStyle>
          <a:p>
            <a:fld id="{D8EA24CD-5B2C-4AD2-81C0-ABC80D0F68B6}" type="slidenum">
              <a:rPr lang="en-US" altLang="en-US"/>
              <a:pPr/>
              <a:t>‹#›</a:t>
            </a:fld>
            <a:endParaRPr lang="en-US" altLang="en-US"/>
          </a:p>
        </p:txBody>
      </p:sp>
    </p:spTree>
    <p:extLst>
      <p:ext uri="{BB962C8B-B14F-4D97-AF65-F5344CB8AC3E}">
        <p14:creationId xmlns:p14="http://schemas.microsoft.com/office/powerpoint/2010/main" val="27451522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A847093-B792-44A6-83D8-DAA7DE548E97}"/>
              </a:ext>
            </a:extLst>
          </p:cNvPr>
          <p:cNvSpPr>
            <a:spLocks noGrp="1"/>
          </p:cNvSpPr>
          <p:nvPr>
            <p:ph type="dt" sz="half" idx="10"/>
          </p:nvPr>
        </p:nvSpPr>
        <p:spPr/>
        <p:txBody>
          <a:bodyPr/>
          <a:lstStyle>
            <a:lvl1pPr>
              <a:defRPr/>
            </a:lvl1pPr>
          </a:lstStyle>
          <a:p>
            <a:pPr>
              <a:defRPr/>
            </a:pPr>
            <a:fld id="{46B46EA0-FE96-4186-B7BA-DA70B1743E81}" type="datetimeFigureOut">
              <a:rPr lang="en-US"/>
              <a:pPr>
                <a:defRPr/>
              </a:pPr>
              <a:t>1/8/2022</a:t>
            </a:fld>
            <a:endParaRPr lang="en-US"/>
          </a:p>
        </p:txBody>
      </p:sp>
      <p:sp>
        <p:nvSpPr>
          <p:cNvPr id="6" name="Footer Placeholder 4">
            <a:extLst>
              <a:ext uri="{FF2B5EF4-FFF2-40B4-BE49-F238E27FC236}">
                <a16:creationId xmlns:a16="http://schemas.microsoft.com/office/drawing/2014/main" id="{66A236D6-552A-48EA-8625-260F6922F4E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B9C0E3C-C446-41D3-91CE-AA2CE6907599}"/>
              </a:ext>
            </a:extLst>
          </p:cNvPr>
          <p:cNvSpPr>
            <a:spLocks noGrp="1"/>
          </p:cNvSpPr>
          <p:nvPr>
            <p:ph type="sldNum" sz="quarter" idx="12"/>
          </p:nvPr>
        </p:nvSpPr>
        <p:spPr/>
        <p:txBody>
          <a:bodyPr/>
          <a:lstStyle>
            <a:lvl1pPr>
              <a:defRPr/>
            </a:lvl1pPr>
          </a:lstStyle>
          <a:p>
            <a:fld id="{BF46F100-5391-4C14-815E-205563BBFBB0}" type="slidenum">
              <a:rPr lang="en-US" altLang="en-US"/>
              <a:pPr/>
              <a:t>‹#›</a:t>
            </a:fld>
            <a:endParaRPr lang="en-US" altLang="en-US"/>
          </a:p>
        </p:txBody>
      </p:sp>
    </p:spTree>
    <p:extLst>
      <p:ext uri="{BB962C8B-B14F-4D97-AF65-F5344CB8AC3E}">
        <p14:creationId xmlns:p14="http://schemas.microsoft.com/office/powerpoint/2010/main" val="203938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355200A-898C-4007-9652-ECC758452BC0}"/>
              </a:ext>
            </a:extLst>
          </p:cNvPr>
          <p:cNvSpPr>
            <a:spLocks noGrp="1"/>
          </p:cNvSpPr>
          <p:nvPr>
            <p:ph type="dt" sz="half" idx="10"/>
          </p:nvPr>
        </p:nvSpPr>
        <p:spPr/>
        <p:txBody>
          <a:bodyPr/>
          <a:lstStyle>
            <a:lvl1pPr>
              <a:defRPr/>
            </a:lvl1pPr>
          </a:lstStyle>
          <a:p>
            <a:pPr>
              <a:defRPr/>
            </a:pPr>
            <a:fld id="{3E6B1167-7C94-407D-9C40-6321997998F2}" type="datetimeFigureOut">
              <a:rPr lang="en-US"/>
              <a:pPr>
                <a:defRPr/>
              </a:pPr>
              <a:t>1/8/2022</a:t>
            </a:fld>
            <a:endParaRPr lang="en-US"/>
          </a:p>
        </p:txBody>
      </p:sp>
      <p:sp>
        <p:nvSpPr>
          <p:cNvPr id="8" name="Footer Placeholder 4">
            <a:extLst>
              <a:ext uri="{FF2B5EF4-FFF2-40B4-BE49-F238E27FC236}">
                <a16:creationId xmlns:a16="http://schemas.microsoft.com/office/drawing/2014/main" id="{DF79B127-02B9-489D-8DAA-74DE3619B08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832DBFE-A44F-4A9F-B456-A894403D75B2}"/>
              </a:ext>
            </a:extLst>
          </p:cNvPr>
          <p:cNvSpPr>
            <a:spLocks noGrp="1"/>
          </p:cNvSpPr>
          <p:nvPr>
            <p:ph type="sldNum" sz="quarter" idx="12"/>
          </p:nvPr>
        </p:nvSpPr>
        <p:spPr/>
        <p:txBody>
          <a:bodyPr/>
          <a:lstStyle>
            <a:lvl1pPr>
              <a:defRPr/>
            </a:lvl1pPr>
          </a:lstStyle>
          <a:p>
            <a:fld id="{179E8A6C-E386-49D7-B7A4-B0D690AEA329}" type="slidenum">
              <a:rPr lang="en-US" altLang="en-US"/>
              <a:pPr/>
              <a:t>‹#›</a:t>
            </a:fld>
            <a:endParaRPr lang="en-US" altLang="en-US"/>
          </a:p>
        </p:txBody>
      </p:sp>
    </p:spTree>
    <p:extLst>
      <p:ext uri="{BB962C8B-B14F-4D97-AF65-F5344CB8AC3E}">
        <p14:creationId xmlns:p14="http://schemas.microsoft.com/office/powerpoint/2010/main" val="5680115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46635AE-6574-423E-BF69-479B5934F416}"/>
              </a:ext>
            </a:extLst>
          </p:cNvPr>
          <p:cNvSpPr>
            <a:spLocks noGrp="1"/>
          </p:cNvSpPr>
          <p:nvPr>
            <p:ph type="dt" sz="half" idx="10"/>
          </p:nvPr>
        </p:nvSpPr>
        <p:spPr/>
        <p:txBody>
          <a:bodyPr/>
          <a:lstStyle>
            <a:lvl1pPr>
              <a:defRPr/>
            </a:lvl1pPr>
          </a:lstStyle>
          <a:p>
            <a:pPr>
              <a:defRPr/>
            </a:pPr>
            <a:fld id="{E767CB2D-F007-47FF-9E7B-58B9DC7DDA7C}" type="datetimeFigureOut">
              <a:rPr lang="en-US"/>
              <a:pPr>
                <a:defRPr/>
              </a:pPr>
              <a:t>1/8/2022</a:t>
            </a:fld>
            <a:endParaRPr lang="en-US"/>
          </a:p>
        </p:txBody>
      </p:sp>
      <p:sp>
        <p:nvSpPr>
          <p:cNvPr id="4" name="Footer Placeholder 4">
            <a:extLst>
              <a:ext uri="{FF2B5EF4-FFF2-40B4-BE49-F238E27FC236}">
                <a16:creationId xmlns:a16="http://schemas.microsoft.com/office/drawing/2014/main" id="{CB43A947-7C59-4626-98C2-B293AD8D135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B145B46-2072-40D7-8AF4-B35B7F8579D5}"/>
              </a:ext>
            </a:extLst>
          </p:cNvPr>
          <p:cNvSpPr>
            <a:spLocks noGrp="1"/>
          </p:cNvSpPr>
          <p:nvPr>
            <p:ph type="sldNum" sz="quarter" idx="12"/>
          </p:nvPr>
        </p:nvSpPr>
        <p:spPr/>
        <p:txBody>
          <a:bodyPr/>
          <a:lstStyle>
            <a:lvl1pPr>
              <a:defRPr/>
            </a:lvl1pPr>
          </a:lstStyle>
          <a:p>
            <a:fld id="{1D78DBB9-965C-4BBF-A00C-C761A91A03BB}" type="slidenum">
              <a:rPr lang="en-US" altLang="en-US"/>
              <a:pPr/>
              <a:t>‹#›</a:t>
            </a:fld>
            <a:endParaRPr lang="en-US" altLang="en-US"/>
          </a:p>
        </p:txBody>
      </p:sp>
    </p:spTree>
    <p:extLst>
      <p:ext uri="{BB962C8B-B14F-4D97-AF65-F5344CB8AC3E}">
        <p14:creationId xmlns:p14="http://schemas.microsoft.com/office/powerpoint/2010/main" val="2017415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9CB148-4585-4788-8C28-FD7F7A0D1EF4}" type="datetimeFigureOut">
              <a:rPr lang="en-US" smtClean="0"/>
              <a:pPr/>
              <a:t>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F0B791-C2E1-442D-9F4D-72B8C2204BA2}"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DA6D070-D773-4750-9C98-E3DC2269735D}"/>
              </a:ext>
            </a:extLst>
          </p:cNvPr>
          <p:cNvSpPr>
            <a:spLocks noGrp="1"/>
          </p:cNvSpPr>
          <p:nvPr>
            <p:ph type="dt" sz="half" idx="10"/>
          </p:nvPr>
        </p:nvSpPr>
        <p:spPr/>
        <p:txBody>
          <a:bodyPr/>
          <a:lstStyle>
            <a:lvl1pPr>
              <a:defRPr/>
            </a:lvl1pPr>
          </a:lstStyle>
          <a:p>
            <a:pPr>
              <a:defRPr/>
            </a:pPr>
            <a:fld id="{4384D4C3-EA36-484A-9A67-2A30A844816D}" type="datetimeFigureOut">
              <a:rPr lang="en-US"/>
              <a:pPr>
                <a:defRPr/>
              </a:pPr>
              <a:t>1/8/2022</a:t>
            </a:fld>
            <a:endParaRPr lang="en-US"/>
          </a:p>
        </p:txBody>
      </p:sp>
      <p:sp>
        <p:nvSpPr>
          <p:cNvPr id="3" name="Footer Placeholder 4">
            <a:extLst>
              <a:ext uri="{FF2B5EF4-FFF2-40B4-BE49-F238E27FC236}">
                <a16:creationId xmlns:a16="http://schemas.microsoft.com/office/drawing/2014/main" id="{FDDBE22E-708F-45D7-8B98-0FEAF61FD52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62688FF-F107-4914-B262-CEEC7C4625EA}"/>
              </a:ext>
            </a:extLst>
          </p:cNvPr>
          <p:cNvSpPr>
            <a:spLocks noGrp="1"/>
          </p:cNvSpPr>
          <p:nvPr>
            <p:ph type="sldNum" sz="quarter" idx="12"/>
          </p:nvPr>
        </p:nvSpPr>
        <p:spPr/>
        <p:txBody>
          <a:bodyPr/>
          <a:lstStyle>
            <a:lvl1pPr>
              <a:defRPr/>
            </a:lvl1pPr>
          </a:lstStyle>
          <a:p>
            <a:fld id="{A501852B-B179-4887-B2E6-1416C600B951}" type="slidenum">
              <a:rPr lang="en-US" altLang="en-US"/>
              <a:pPr/>
              <a:t>‹#›</a:t>
            </a:fld>
            <a:endParaRPr lang="en-US" altLang="en-US"/>
          </a:p>
        </p:txBody>
      </p:sp>
    </p:spTree>
    <p:extLst>
      <p:ext uri="{BB962C8B-B14F-4D97-AF65-F5344CB8AC3E}">
        <p14:creationId xmlns:p14="http://schemas.microsoft.com/office/powerpoint/2010/main" val="3141789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4" y="273054"/>
            <a:ext cx="6815668"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B774A91C-E83A-4711-91AC-8BD37D0EC52A}"/>
              </a:ext>
            </a:extLst>
          </p:cNvPr>
          <p:cNvSpPr>
            <a:spLocks noGrp="1"/>
          </p:cNvSpPr>
          <p:nvPr>
            <p:ph type="dt" sz="half" idx="10"/>
          </p:nvPr>
        </p:nvSpPr>
        <p:spPr/>
        <p:txBody>
          <a:bodyPr/>
          <a:lstStyle>
            <a:lvl1pPr>
              <a:defRPr/>
            </a:lvl1pPr>
          </a:lstStyle>
          <a:p>
            <a:pPr>
              <a:defRPr/>
            </a:pPr>
            <a:fld id="{E8DB74BD-C4FD-4CF0-BC38-F6469D9A8FED}" type="datetimeFigureOut">
              <a:rPr lang="en-US"/>
              <a:pPr>
                <a:defRPr/>
              </a:pPr>
              <a:t>1/8/2022</a:t>
            </a:fld>
            <a:endParaRPr lang="en-US"/>
          </a:p>
        </p:txBody>
      </p:sp>
      <p:sp>
        <p:nvSpPr>
          <p:cNvPr id="6" name="Footer Placeholder 4">
            <a:extLst>
              <a:ext uri="{FF2B5EF4-FFF2-40B4-BE49-F238E27FC236}">
                <a16:creationId xmlns:a16="http://schemas.microsoft.com/office/drawing/2014/main" id="{F717F880-3A5E-4BA3-BD18-E7BB374BE82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6FAE850-FA5F-4BED-B8B7-6D1774BB251A}"/>
              </a:ext>
            </a:extLst>
          </p:cNvPr>
          <p:cNvSpPr>
            <a:spLocks noGrp="1"/>
          </p:cNvSpPr>
          <p:nvPr>
            <p:ph type="sldNum" sz="quarter" idx="12"/>
          </p:nvPr>
        </p:nvSpPr>
        <p:spPr/>
        <p:txBody>
          <a:bodyPr/>
          <a:lstStyle>
            <a:lvl1pPr>
              <a:defRPr/>
            </a:lvl1pPr>
          </a:lstStyle>
          <a:p>
            <a:fld id="{40EE76D2-58A6-466B-8C1A-15AA00D9C782}" type="slidenum">
              <a:rPr lang="en-US" altLang="en-US"/>
              <a:pPr/>
              <a:t>‹#›</a:t>
            </a:fld>
            <a:endParaRPr lang="en-US" altLang="en-US"/>
          </a:p>
        </p:txBody>
      </p:sp>
    </p:spTree>
    <p:extLst>
      <p:ext uri="{BB962C8B-B14F-4D97-AF65-F5344CB8AC3E}">
        <p14:creationId xmlns:p14="http://schemas.microsoft.com/office/powerpoint/2010/main" val="8477372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CDBCFF6E-DA54-4DA2-9D46-915C9D4F045E}"/>
              </a:ext>
            </a:extLst>
          </p:cNvPr>
          <p:cNvSpPr>
            <a:spLocks noGrp="1"/>
          </p:cNvSpPr>
          <p:nvPr>
            <p:ph type="dt" sz="half" idx="10"/>
          </p:nvPr>
        </p:nvSpPr>
        <p:spPr/>
        <p:txBody>
          <a:bodyPr/>
          <a:lstStyle>
            <a:lvl1pPr>
              <a:defRPr/>
            </a:lvl1pPr>
          </a:lstStyle>
          <a:p>
            <a:pPr>
              <a:defRPr/>
            </a:pPr>
            <a:fld id="{C83C912E-217E-43F1-85E5-6E7ED254E6E8}" type="datetimeFigureOut">
              <a:rPr lang="en-US"/>
              <a:pPr>
                <a:defRPr/>
              </a:pPr>
              <a:t>1/8/2022</a:t>
            </a:fld>
            <a:endParaRPr lang="en-US"/>
          </a:p>
        </p:txBody>
      </p:sp>
      <p:sp>
        <p:nvSpPr>
          <p:cNvPr id="6" name="Footer Placeholder 4">
            <a:extLst>
              <a:ext uri="{FF2B5EF4-FFF2-40B4-BE49-F238E27FC236}">
                <a16:creationId xmlns:a16="http://schemas.microsoft.com/office/drawing/2014/main" id="{74972F6D-E1C7-47BE-A6F1-4611AD12601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9438726-1ABE-43B8-809B-CF11DB4E8EDA}"/>
              </a:ext>
            </a:extLst>
          </p:cNvPr>
          <p:cNvSpPr>
            <a:spLocks noGrp="1"/>
          </p:cNvSpPr>
          <p:nvPr>
            <p:ph type="sldNum" sz="quarter" idx="12"/>
          </p:nvPr>
        </p:nvSpPr>
        <p:spPr/>
        <p:txBody>
          <a:bodyPr/>
          <a:lstStyle>
            <a:lvl1pPr>
              <a:defRPr/>
            </a:lvl1pPr>
          </a:lstStyle>
          <a:p>
            <a:fld id="{0BC45185-61B3-42D1-837D-887999C3EE2C}" type="slidenum">
              <a:rPr lang="en-US" altLang="en-US"/>
              <a:pPr/>
              <a:t>‹#›</a:t>
            </a:fld>
            <a:endParaRPr lang="en-US" altLang="en-US"/>
          </a:p>
        </p:txBody>
      </p:sp>
    </p:spTree>
    <p:extLst>
      <p:ext uri="{BB962C8B-B14F-4D97-AF65-F5344CB8AC3E}">
        <p14:creationId xmlns:p14="http://schemas.microsoft.com/office/powerpoint/2010/main" val="21450160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4E520B-F026-416C-B2E6-85F349DCF3F2}"/>
              </a:ext>
            </a:extLst>
          </p:cNvPr>
          <p:cNvSpPr>
            <a:spLocks noGrp="1"/>
          </p:cNvSpPr>
          <p:nvPr>
            <p:ph type="dt" sz="half" idx="10"/>
          </p:nvPr>
        </p:nvSpPr>
        <p:spPr/>
        <p:txBody>
          <a:bodyPr/>
          <a:lstStyle>
            <a:lvl1pPr>
              <a:defRPr/>
            </a:lvl1pPr>
          </a:lstStyle>
          <a:p>
            <a:pPr>
              <a:defRPr/>
            </a:pPr>
            <a:fld id="{906C6CB7-86A9-4469-B478-3EFA370E6AC6}" type="datetimeFigureOut">
              <a:rPr lang="en-US"/>
              <a:pPr>
                <a:defRPr/>
              </a:pPr>
              <a:t>1/8/2022</a:t>
            </a:fld>
            <a:endParaRPr lang="en-US"/>
          </a:p>
        </p:txBody>
      </p:sp>
      <p:sp>
        <p:nvSpPr>
          <p:cNvPr id="5" name="Footer Placeholder 4">
            <a:extLst>
              <a:ext uri="{FF2B5EF4-FFF2-40B4-BE49-F238E27FC236}">
                <a16:creationId xmlns:a16="http://schemas.microsoft.com/office/drawing/2014/main" id="{BB986D3A-1E5E-4A20-B6FA-1DA4C8AA911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10E6E2D-D231-4165-B053-0C460D77D3CD}"/>
              </a:ext>
            </a:extLst>
          </p:cNvPr>
          <p:cNvSpPr>
            <a:spLocks noGrp="1"/>
          </p:cNvSpPr>
          <p:nvPr>
            <p:ph type="sldNum" sz="quarter" idx="12"/>
          </p:nvPr>
        </p:nvSpPr>
        <p:spPr/>
        <p:txBody>
          <a:bodyPr/>
          <a:lstStyle>
            <a:lvl1pPr>
              <a:defRPr/>
            </a:lvl1pPr>
          </a:lstStyle>
          <a:p>
            <a:fld id="{5CC9D5B7-A1B8-4B17-99F0-EA9013665620}" type="slidenum">
              <a:rPr lang="en-US" altLang="en-US"/>
              <a:pPr/>
              <a:t>‹#›</a:t>
            </a:fld>
            <a:endParaRPr lang="en-US" altLang="en-US"/>
          </a:p>
        </p:txBody>
      </p:sp>
    </p:spTree>
    <p:extLst>
      <p:ext uri="{BB962C8B-B14F-4D97-AF65-F5344CB8AC3E}">
        <p14:creationId xmlns:p14="http://schemas.microsoft.com/office/powerpoint/2010/main" val="31216662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27314B-57BC-4B4D-8739-F9385611F742}"/>
              </a:ext>
            </a:extLst>
          </p:cNvPr>
          <p:cNvSpPr>
            <a:spLocks noGrp="1"/>
          </p:cNvSpPr>
          <p:nvPr>
            <p:ph type="dt" sz="half" idx="10"/>
          </p:nvPr>
        </p:nvSpPr>
        <p:spPr/>
        <p:txBody>
          <a:bodyPr/>
          <a:lstStyle>
            <a:lvl1pPr>
              <a:defRPr/>
            </a:lvl1pPr>
          </a:lstStyle>
          <a:p>
            <a:pPr>
              <a:defRPr/>
            </a:pPr>
            <a:fld id="{9B4FCED0-C9B4-4514-B493-CB14FBFE1F6E}" type="datetimeFigureOut">
              <a:rPr lang="en-US"/>
              <a:pPr>
                <a:defRPr/>
              </a:pPr>
              <a:t>1/8/2022</a:t>
            </a:fld>
            <a:endParaRPr lang="en-US"/>
          </a:p>
        </p:txBody>
      </p:sp>
      <p:sp>
        <p:nvSpPr>
          <p:cNvPr id="5" name="Footer Placeholder 4">
            <a:extLst>
              <a:ext uri="{FF2B5EF4-FFF2-40B4-BE49-F238E27FC236}">
                <a16:creationId xmlns:a16="http://schemas.microsoft.com/office/drawing/2014/main" id="{4C4A46D8-1FB1-46BB-B17B-6AB6E14C331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7DD19DE-4011-4E71-AC03-5F61A91E9D35}"/>
              </a:ext>
            </a:extLst>
          </p:cNvPr>
          <p:cNvSpPr>
            <a:spLocks noGrp="1"/>
          </p:cNvSpPr>
          <p:nvPr>
            <p:ph type="sldNum" sz="quarter" idx="12"/>
          </p:nvPr>
        </p:nvSpPr>
        <p:spPr/>
        <p:txBody>
          <a:bodyPr/>
          <a:lstStyle>
            <a:lvl1pPr>
              <a:defRPr/>
            </a:lvl1pPr>
          </a:lstStyle>
          <a:p>
            <a:fld id="{203D0F9F-81B6-4872-85EC-34D9282BE32C}" type="slidenum">
              <a:rPr lang="en-US" altLang="en-US"/>
              <a:pPr/>
              <a:t>‹#›</a:t>
            </a:fld>
            <a:endParaRPr lang="en-US" altLang="en-US"/>
          </a:p>
        </p:txBody>
      </p:sp>
    </p:spTree>
    <p:extLst>
      <p:ext uri="{BB962C8B-B14F-4D97-AF65-F5344CB8AC3E}">
        <p14:creationId xmlns:p14="http://schemas.microsoft.com/office/powerpoint/2010/main" val="19123276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9"/>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C70028B-85AC-4530-BE12-E5464567D113}"/>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A3DEBEB-8F3A-4561-8D92-7B1C946162EB}"/>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9AAD04A-F7D9-4AA8-ABFE-925162AF4594}"/>
              </a:ext>
            </a:extLst>
          </p:cNvPr>
          <p:cNvSpPr>
            <a:spLocks noGrp="1" noChangeArrowheads="1"/>
          </p:cNvSpPr>
          <p:nvPr>
            <p:ph type="sldNum" sz="quarter" idx="12"/>
          </p:nvPr>
        </p:nvSpPr>
        <p:spPr/>
        <p:txBody>
          <a:bodyPr/>
          <a:lstStyle>
            <a:lvl1pPr>
              <a:defRPr/>
            </a:lvl1pPr>
          </a:lstStyle>
          <a:p>
            <a:fld id="{B108FD5B-0657-4D45-893D-49C5843A469F}" type="slidenum">
              <a:rPr lang="en-US" altLang="vi-VN"/>
              <a:pPr/>
              <a:t>‹#›</a:t>
            </a:fld>
            <a:endParaRPr lang="en-US" altLang="vi-VN"/>
          </a:p>
        </p:txBody>
      </p:sp>
    </p:spTree>
    <p:extLst>
      <p:ext uri="{BB962C8B-B14F-4D97-AF65-F5344CB8AC3E}">
        <p14:creationId xmlns:p14="http://schemas.microsoft.com/office/powerpoint/2010/main" val="62449209"/>
      </p:ext>
    </p:extLst>
  </p:cSld>
  <p:clrMapOvr>
    <a:masterClrMapping/>
  </p:clrMapOvr>
  <p:transition spd="slow">
    <p:wheel spokes="8"/>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9CD52B5-B164-4F4C-937A-5F46D2117CF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0864240-E8AB-4906-97E4-C1B93E166F4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4A60702-6812-43A3-83D5-4E57FEA27E77}"/>
              </a:ext>
            </a:extLst>
          </p:cNvPr>
          <p:cNvSpPr>
            <a:spLocks noGrp="1"/>
          </p:cNvSpPr>
          <p:nvPr>
            <p:ph type="sldNum" sz="quarter" idx="12"/>
          </p:nvPr>
        </p:nvSpPr>
        <p:spPr/>
        <p:txBody>
          <a:bodyPr/>
          <a:lstStyle>
            <a:lvl1pPr>
              <a:defRPr/>
            </a:lvl1pPr>
          </a:lstStyle>
          <a:p>
            <a:fld id="{CECE06D6-9152-4F0B-9307-E82DAC4C8DE0}" type="slidenum">
              <a:rPr lang="en-US" altLang="vi-VN"/>
              <a:pPr/>
              <a:t>‹#›</a:t>
            </a:fld>
            <a:endParaRPr lang="en-US" altLang="vi-VN"/>
          </a:p>
        </p:txBody>
      </p:sp>
    </p:spTree>
    <p:extLst>
      <p:ext uri="{BB962C8B-B14F-4D97-AF65-F5344CB8AC3E}">
        <p14:creationId xmlns:p14="http://schemas.microsoft.com/office/powerpoint/2010/main" val="849719307"/>
      </p:ext>
    </p:extLst>
  </p:cSld>
  <p:clrMapOvr>
    <a:masterClrMapping/>
  </p:clrMapOvr>
  <p:transition>
    <p:random/>
    <p:sndAc>
      <p:stSnd>
        <p:snd r:embed="rId1" name="chimes.wav"/>
      </p:stSnd>
    </p:sndAc>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67434A-F5E6-4052-AA43-673FE36D84F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BB51221-6543-4923-878B-C50B82B70F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6704CE9-E39F-4E86-8A3A-299C20B1A9C6}"/>
              </a:ext>
            </a:extLst>
          </p:cNvPr>
          <p:cNvSpPr>
            <a:spLocks noGrp="1"/>
          </p:cNvSpPr>
          <p:nvPr>
            <p:ph type="sldNum" sz="quarter" idx="12"/>
          </p:nvPr>
        </p:nvSpPr>
        <p:spPr/>
        <p:txBody>
          <a:bodyPr/>
          <a:lstStyle>
            <a:lvl1pPr>
              <a:defRPr/>
            </a:lvl1pPr>
          </a:lstStyle>
          <a:p>
            <a:fld id="{15979A07-9E53-49D1-95AD-A6FE3F4A1B9A}" type="slidenum">
              <a:rPr lang="en-US" altLang="vi-VN"/>
              <a:pPr/>
              <a:t>‹#›</a:t>
            </a:fld>
            <a:endParaRPr lang="en-US" altLang="vi-VN"/>
          </a:p>
        </p:txBody>
      </p:sp>
    </p:spTree>
    <p:extLst>
      <p:ext uri="{BB962C8B-B14F-4D97-AF65-F5344CB8AC3E}">
        <p14:creationId xmlns:p14="http://schemas.microsoft.com/office/powerpoint/2010/main" val="3446946834"/>
      </p:ext>
    </p:extLst>
  </p:cSld>
  <p:clrMapOvr>
    <a:masterClrMapping/>
  </p:clrMapOvr>
  <p:transition>
    <p:random/>
    <p:sndAc>
      <p:stSnd>
        <p:snd r:embed="rId1" name="chimes.wav"/>
      </p:stSnd>
    </p:sndAc>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F98BB8-6628-48F4-AEF3-47E5EEC2276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D9F0F68-E318-4335-90EC-4A20E7A13E8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284DFA-1FF3-4991-B593-0EB687B9BBC5}"/>
              </a:ext>
            </a:extLst>
          </p:cNvPr>
          <p:cNvSpPr>
            <a:spLocks noGrp="1"/>
          </p:cNvSpPr>
          <p:nvPr>
            <p:ph type="sldNum" sz="quarter" idx="12"/>
          </p:nvPr>
        </p:nvSpPr>
        <p:spPr/>
        <p:txBody>
          <a:bodyPr/>
          <a:lstStyle>
            <a:lvl1pPr>
              <a:defRPr/>
            </a:lvl1pPr>
          </a:lstStyle>
          <a:p>
            <a:fld id="{212B4E31-9495-499F-974F-7F85D4D696AA}" type="slidenum">
              <a:rPr lang="en-US" altLang="vi-VN"/>
              <a:pPr/>
              <a:t>‹#›</a:t>
            </a:fld>
            <a:endParaRPr lang="en-US" altLang="vi-VN"/>
          </a:p>
        </p:txBody>
      </p:sp>
    </p:spTree>
    <p:extLst>
      <p:ext uri="{BB962C8B-B14F-4D97-AF65-F5344CB8AC3E}">
        <p14:creationId xmlns:p14="http://schemas.microsoft.com/office/powerpoint/2010/main" val="3582321561"/>
      </p:ext>
    </p:extLst>
  </p:cSld>
  <p:clrMapOvr>
    <a:masterClrMapping/>
  </p:clrMapOvr>
  <p:transition>
    <p:random/>
    <p:sndAc>
      <p:stSnd>
        <p:snd r:embed="rId1" name="chimes.wav"/>
      </p:stSnd>
    </p:sndAc>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F8060810-42C7-4967-AC4B-D1E8357E887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D280079-473C-430F-8F80-CB80D10DA0A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A9DBD4C-AA15-45E2-86F7-922E50A945D5}"/>
              </a:ext>
            </a:extLst>
          </p:cNvPr>
          <p:cNvSpPr>
            <a:spLocks noGrp="1"/>
          </p:cNvSpPr>
          <p:nvPr>
            <p:ph type="sldNum" sz="quarter" idx="12"/>
          </p:nvPr>
        </p:nvSpPr>
        <p:spPr/>
        <p:txBody>
          <a:bodyPr/>
          <a:lstStyle>
            <a:lvl1pPr>
              <a:defRPr/>
            </a:lvl1pPr>
          </a:lstStyle>
          <a:p>
            <a:fld id="{B4496CFA-6BA5-4ABD-97A4-5C86E3914D3A}" type="slidenum">
              <a:rPr lang="en-US" altLang="vi-VN"/>
              <a:pPr/>
              <a:t>‹#›</a:t>
            </a:fld>
            <a:endParaRPr lang="en-US" altLang="vi-VN"/>
          </a:p>
        </p:txBody>
      </p:sp>
    </p:spTree>
    <p:extLst>
      <p:ext uri="{BB962C8B-B14F-4D97-AF65-F5344CB8AC3E}">
        <p14:creationId xmlns:p14="http://schemas.microsoft.com/office/powerpoint/2010/main" val="3739993392"/>
      </p:ext>
    </p:extLst>
  </p:cSld>
  <p:clrMapOvr>
    <a:masterClrMapping/>
  </p:clrMapOvr>
  <p:transition>
    <p:random/>
    <p:sndAc>
      <p:stSnd>
        <p:snd r:embed="rId1" name="chimes.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9CB148-4585-4788-8C28-FD7F7A0D1EF4}" type="datetimeFigureOut">
              <a:rPr lang="en-US" smtClean="0"/>
              <a:pPr/>
              <a:t>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F0B791-C2E1-442D-9F4D-72B8C2204BA2}"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919AB5AF-922C-47C4-9A2C-C7999C52407D}"/>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2BD39569-D5D2-4161-941B-78C1FF743B4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2B235F3-77EA-492A-9672-160EB3856BF5}"/>
              </a:ext>
            </a:extLst>
          </p:cNvPr>
          <p:cNvSpPr>
            <a:spLocks noGrp="1"/>
          </p:cNvSpPr>
          <p:nvPr>
            <p:ph type="sldNum" sz="quarter" idx="12"/>
          </p:nvPr>
        </p:nvSpPr>
        <p:spPr/>
        <p:txBody>
          <a:bodyPr/>
          <a:lstStyle>
            <a:lvl1pPr>
              <a:defRPr/>
            </a:lvl1pPr>
          </a:lstStyle>
          <a:p>
            <a:fld id="{5192632A-A5FB-4AA2-B0B1-D22199EBDF2D}" type="slidenum">
              <a:rPr lang="en-US" altLang="vi-VN"/>
              <a:pPr/>
              <a:t>‹#›</a:t>
            </a:fld>
            <a:endParaRPr lang="en-US" altLang="vi-VN"/>
          </a:p>
        </p:txBody>
      </p:sp>
    </p:spTree>
    <p:extLst>
      <p:ext uri="{BB962C8B-B14F-4D97-AF65-F5344CB8AC3E}">
        <p14:creationId xmlns:p14="http://schemas.microsoft.com/office/powerpoint/2010/main" val="2577756870"/>
      </p:ext>
    </p:extLst>
  </p:cSld>
  <p:clrMapOvr>
    <a:masterClrMapping/>
  </p:clrMapOvr>
  <p:transition>
    <p:random/>
    <p:sndAc>
      <p:stSnd>
        <p:snd r:embed="rId1" name="chimes.wav"/>
      </p:stSnd>
    </p:sndAc>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A1D7FE5E-33BF-4B33-AFD1-4A15F3A063F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294328BF-A43F-4F4D-9C1A-775ACFF3569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3D0933E-899B-4238-BF0B-4EB72D921753}"/>
              </a:ext>
            </a:extLst>
          </p:cNvPr>
          <p:cNvSpPr>
            <a:spLocks noGrp="1"/>
          </p:cNvSpPr>
          <p:nvPr>
            <p:ph type="sldNum" sz="quarter" idx="12"/>
          </p:nvPr>
        </p:nvSpPr>
        <p:spPr/>
        <p:txBody>
          <a:bodyPr/>
          <a:lstStyle>
            <a:lvl1pPr>
              <a:defRPr/>
            </a:lvl1pPr>
          </a:lstStyle>
          <a:p>
            <a:fld id="{2739AF60-4CDC-4F40-9840-FAD93F4095BE}" type="slidenum">
              <a:rPr lang="en-US" altLang="vi-VN"/>
              <a:pPr/>
              <a:t>‹#›</a:t>
            </a:fld>
            <a:endParaRPr lang="en-US" altLang="vi-VN"/>
          </a:p>
        </p:txBody>
      </p:sp>
    </p:spTree>
    <p:extLst>
      <p:ext uri="{BB962C8B-B14F-4D97-AF65-F5344CB8AC3E}">
        <p14:creationId xmlns:p14="http://schemas.microsoft.com/office/powerpoint/2010/main" val="2268250008"/>
      </p:ext>
    </p:extLst>
  </p:cSld>
  <p:clrMapOvr>
    <a:masterClrMapping/>
  </p:clrMapOvr>
  <p:transition>
    <p:random/>
    <p:sndAc>
      <p:stSnd>
        <p:snd r:embed="rId1" name="chimes.wav"/>
      </p:stSnd>
    </p:sndAc>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0E2EC79-4AE2-49E4-964F-7EED36F99B83}"/>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45BD64EB-8CE2-4F83-B018-D50E41DE52A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9DAEEF4-BCE8-43FD-9297-83815F6C2FAD}"/>
              </a:ext>
            </a:extLst>
          </p:cNvPr>
          <p:cNvSpPr>
            <a:spLocks noGrp="1"/>
          </p:cNvSpPr>
          <p:nvPr>
            <p:ph type="sldNum" sz="quarter" idx="12"/>
          </p:nvPr>
        </p:nvSpPr>
        <p:spPr/>
        <p:txBody>
          <a:bodyPr/>
          <a:lstStyle>
            <a:lvl1pPr>
              <a:defRPr/>
            </a:lvl1pPr>
          </a:lstStyle>
          <a:p>
            <a:fld id="{F9011111-8EC2-4B4D-9B25-2ACCFB3F8B27}" type="slidenum">
              <a:rPr lang="en-US" altLang="vi-VN"/>
              <a:pPr/>
              <a:t>‹#›</a:t>
            </a:fld>
            <a:endParaRPr lang="en-US" altLang="vi-VN"/>
          </a:p>
        </p:txBody>
      </p:sp>
    </p:spTree>
    <p:extLst>
      <p:ext uri="{BB962C8B-B14F-4D97-AF65-F5344CB8AC3E}">
        <p14:creationId xmlns:p14="http://schemas.microsoft.com/office/powerpoint/2010/main" val="1366863914"/>
      </p:ext>
    </p:extLst>
  </p:cSld>
  <p:clrMapOvr>
    <a:masterClrMapping/>
  </p:clrMapOvr>
  <p:transition>
    <p:random/>
    <p:sndAc>
      <p:stSnd>
        <p:snd r:embed="rId1" name="chimes.wav"/>
      </p:stSnd>
    </p:sndAc>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4094EB5-83FB-4984-A720-654A1DA2867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9F844C52-66D7-4240-B321-567FB0D6130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F86C05D-1383-44FB-ACAB-5CCDC5A780B1}"/>
              </a:ext>
            </a:extLst>
          </p:cNvPr>
          <p:cNvSpPr>
            <a:spLocks noGrp="1"/>
          </p:cNvSpPr>
          <p:nvPr>
            <p:ph type="sldNum" sz="quarter" idx="12"/>
          </p:nvPr>
        </p:nvSpPr>
        <p:spPr/>
        <p:txBody>
          <a:bodyPr/>
          <a:lstStyle>
            <a:lvl1pPr>
              <a:defRPr/>
            </a:lvl1pPr>
          </a:lstStyle>
          <a:p>
            <a:fld id="{0D2313DA-BCCA-407B-B9E9-976022D3DA64}" type="slidenum">
              <a:rPr lang="en-US" altLang="vi-VN"/>
              <a:pPr/>
              <a:t>‹#›</a:t>
            </a:fld>
            <a:endParaRPr lang="en-US" altLang="vi-VN"/>
          </a:p>
        </p:txBody>
      </p:sp>
    </p:spTree>
    <p:extLst>
      <p:ext uri="{BB962C8B-B14F-4D97-AF65-F5344CB8AC3E}">
        <p14:creationId xmlns:p14="http://schemas.microsoft.com/office/powerpoint/2010/main" val="1576304809"/>
      </p:ext>
    </p:extLst>
  </p:cSld>
  <p:clrMapOvr>
    <a:masterClrMapping/>
  </p:clrMapOvr>
  <p:transition>
    <p:random/>
    <p:sndAc>
      <p:stSnd>
        <p:snd r:embed="rId1" name="chimes.wav"/>
      </p:stSnd>
    </p:sndAc>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BBDB6BF-0AF9-488A-9717-E19F8C3B7E7E}"/>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7F3ADD5-74A9-4CB6-9964-17BC9FC0301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E7B4904-E1FC-40BB-88C5-AF1A7EF5F472}"/>
              </a:ext>
            </a:extLst>
          </p:cNvPr>
          <p:cNvSpPr>
            <a:spLocks noGrp="1"/>
          </p:cNvSpPr>
          <p:nvPr>
            <p:ph type="sldNum" sz="quarter" idx="12"/>
          </p:nvPr>
        </p:nvSpPr>
        <p:spPr/>
        <p:txBody>
          <a:bodyPr/>
          <a:lstStyle>
            <a:lvl1pPr>
              <a:defRPr/>
            </a:lvl1pPr>
          </a:lstStyle>
          <a:p>
            <a:fld id="{F9214FBD-5C88-4B39-B84E-E8D83E1A0237}" type="slidenum">
              <a:rPr lang="en-US" altLang="vi-VN"/>
              <a:pPr/>
              <a:t>‹#›</a:t>
            </a:fld>
            <a:endParaRPr lang="en-US" altLang="vi-VN"/>
          </a:p>
        </p:txBody>
      </p:sp>
    </p:spTree>
    <p:extLst>
      <p:ext uri="{BB962C8B-B14F-4D97-AF65-F5344CB8AC3E}">
        <p14:creationId xmlns:p14="http://schemas.microsoft.com/office/powerpoint/2010/main" val="604759414"/>
      </p:ext>
    </p:extLst>
  </p:cSld>
  <p:clrMapOvr>
    <a:masterClrMapping/>
  </p:clrMapOvr>
  <p:transition>
    <p:random/>
    <p:sndAc>
      <p:stSnd>
        <p:snd r:embed="rId1" name="chimes.wav"/>
      </p:stSnd>
    </p:sndAc>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F389B2D-9159-401D-B788-4582315E720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524E805-4BC5-405E-9FA6-76B9E340B7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D28FBB2-34E0-467A-94BF-1044ACBC9CA7}"/>
              </a:ext>
            </a:extLst>
          </p:cNvPr>
          <p:cNvSpPr>
            <a:spLocks noGrp="1"/>
          </p:cNvSpPr>
          <p:nvPr>
            <p:ph type="sldNum" sz="quarter" idx="12"/>
          </p:nvPr>
        </p:nvSpPr>
        <p:spPr/>
        <p:txBody>
          <a:bodyPr/>
          <a:lstStyle>
            <a:lvl1pPr>
              <a:defRPr/>
            </a:lvl1pPr>
          </a:lstStyle>
          <a:p>
            <a:fld id="{8EA1077E-FE95-44A7-ABF6-85833F339603}" type="slidenum">
              <a:rPr lang="en-US" altLang="vi-VN"/>
              <a:pPr/>
              <a:t>‹#›</a:t>
            </a:fld>
            <a:endParaRPr lang="en-US" altLang="vi-VN"/>
          </a:p>
        </p:txBody>
      </p:sp>
    </p:spTree>
    <p:extLst>
      <p:ext uri="{BB962C8B-B14F-4D97-AF65-F5344CB8AC3E}">
        <p14:creationId xmlns:p14="http://schemas.microsoft.com/office/powerpoint/2010/main" val="2598713481"/>
      </p:ext>
    </p:extLst>
  </p:cSld>
  <p:clrMapOvr>
    <a:masterClrMapping/>
  </p:clrMapOvr>
  <p:transition>
    <p:random/>
    <p:sndAc>
      <p:stSnd>
        <p:snd r:embed="rId1" name="chimes.wav"/>
      </p:stSnd>
    </p:sndAc>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D18E38-46A6-48F3-8D48-09FCA4E3DD0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B6D41C9-5BAA-4C47-B1DC-6AA394A407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7AAB11C-A688-4CFE-8099-45EDFF0576F9}"/>
              </a:ext>
            </a:extLst>
          </p:cNvPr>
          <p:cNvSpPr>
            <a:spLocks noGrp="1"/>
          </p:cNvSpPr>
          <p:nvPr>
            <p:ph type="sldNum" sz="quarter" idx="12"/>
          </p:nvPr>
        </p:nvSpPr>
        <p:spPr/>
        <p:txBody>
          <a:bodyPr/>
          <a:lstStyle>
            <a:lvl1pPr>
              <a:defRPr/>
            </a:lvl1pPr>
          </a:lstStyle>
          <a:p>
            <a:fld id="{5332C927-277B-4F89-B001-3A5B1A8D19D1}" type="slidenum">
              <a:rPr lang="en-US" altLang="vi-VN"/>
              <a:pPr/>
              <a:t>‹#›</a:t>
            </a:fld>
            <a:endParaRPr lang="en-US" altLang="vi-VN"/>
          </a:p>
        </p:txBody>
      </p:sp>
    </p:spTree>
    <p:extLst>
      <p:ext uri="{BB962C8B-B14F-4D97-AF65-F5344CB8AC3E}">
        <p14:creationId xmlns:p14="http://schemas.microsoft.com/office/powerpoint/2010/main" val="3679483652"/>
      </p:ext>
    </p:extLst>
  </p:cSld>
  <p:clrMapOvr>
    <a:masterClrMapping/>
  </p:clrMapOvr>
  <p:transition>
    <p:random/>
    <p:sndAc>
      <p:stSnd>
        <p:snd r:embed="rId1" name="chimes.wav"/>
      </p:st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FE8091B3-678C-4B57-B7B9-C826D95B261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9BC379CF-8B29-4D17-9529-134755D698F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8EB1E3F-F620-42F3-B6E4-8BDDBB93DBD4}"/>
              </a:ext>
            </a:extLst>
          </p:cNvPr>
          <p:cNvSpPr>
            <a:spLocks noGrp="1"/>
          </p:cNvSpPr>
          <p:nvPr>
            <p:ph type="sldNum" sz="quarter" idx="12"/>
          </p:nvPr>
        </p:nvSpPr>
        <p:spPr/>
        <p:txBody>
          <a:bodyPr/>
          <a:lstStyle>
            <a:lvl1pPr>
              <a:defRPr/>
            </a:lvl1pPr>
          </a:lstStyle>
          <a:p>
            <a:fld id="{9ED89F5D-390E-4A0D-923E-1C3343C6843B}" type="slidenum">
              <a:rPr lang="en-US" altLang="vi-VN"/>
              <a:pPr/>
              <a:t>‹#›</a:t>
            </a:fld>
            <a:endParaRPr lang="en-US" altLang="vi-VN"/>
          </a:p>
        </p:txBody>
      </p:sp>
    </p:spTree>
    <p:extLst>
      <p:ext uri="{BB962C8B-B14F-4D97-AF65-F5344CB8AC3E}">
        <p14:creationId xmlns:p14="http://schemas.microsoft.com/office/powerpoint/2010/main" val="3747166741"/>
      </p:ext>
    </p:extLst>
  </p:cSld>
  <p:clrMapOvr>
    <a:masterClrMapping/>
  </p:clrMapOvr>
  <p:transition>
    <p:random/>
    <p:sndAc>
      <p:stSnd>
        <p:snd r:embed="rId1" name="chimes.wav"/>
      </p:stSnd>
    </p:sndAc>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Date Placeholder 3">
            <a:extLst>
              <a:ext uri="{FF2B5EF4-FFF2-40B4-BE49-F238E27FC236}">
                <a16:creationId xmlns:a16="http://schemas.microsoft.com/office/drawing/2014/main" id="{F97A4023-C761-4C3A-AA7B-2950CE25905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E914EE83-EBC4-4BC3-95D3-DDF75CE614B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5B9B955-9379-4A4B-B150-A3CACE589E9A}"/>
              </a:ext>
            </a:extLst>
          </p:cNvPr>
          <p:cNvSpPr>
            <a:spLocks noGrp="1"/>
          </p:cNvSpPr>
          <p:nvPr>
            <p:ph type="sldNum" sz="quarter" idx="12"/>
          </p:nvPr>
        </p:nvSpPr>
        <p:spPr/>
        <p:txBody>
          <a:bodyPr/>
          <a:lstStyle>
            <a:lvl1pPr>
              <a:defRPr/>
            </a:lvl1pPr>
          </a:lstStyle>
          <a:p>
            <a:fld id="{DF34CEA8-D8A4-48A2-91DF-806A9E01DCE4}" type="slidenum">
              <a:rPr lang="en-US" altLang="vi-VN"/>
              <a:pPr/>
              <a:t>‹#›</a:t>
            </a:fld>
            <a:endParaRPr lang="en-US" altLang="vi-VN"/>
          </a:p>
        </p:txBody>
      </p:sp>
    </p:spTree>
    <p:extLst>
      <p:ext uri="{BB962C8B-B14F-4D97-AF65-F5344CB8AC3E}">
        <p14:creationId xmlns:p14="http://schemas.microsoft.com/office/powerpoint/2010/main" val="2617145432"/>
      </p:ext>
    </p:extLst>
  </p:cSld>
  <p:clrMapOvr>
    <a:masterClrMapping/>
  </p:clrMapOvr>
  <p:transition>
    <p:random/>
    <p:sndAc>
      <p:stSnd>
        <p:snd r:embed="rId1" name="chimes.wav"/>
      </p:stSnd>
    </p:sndAc>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able Placeholder 2"/>
          <p:cNvSpPr>
            <a:spLocks noGrp="1"/>
          </p:cNvSpPr>
          <p:nvPr>
            <p:ph type="tbl" idx="1"/>
          </p:nvPr>
        </p:nvSpPr>
        <p:spPr>
          <a:xfrm>
            <a:off x="609600" y="1600201"/>
            <a:ext cx="10972800" cy="4525963"/>
          </a:xfrm>
        </p:spPr>
        <p:txBody>
          <a:bodyPr rtlCol="0">
            <a:normAutofit/>
          </a:bodyPr>
          <a:lstStyle/>
          <a:p>
            <a:pPr lvl="0"/>
            <a:endParaRPr lang="vi-VN" noProof="0"/>
          </a:p>
        </p:txBody>
      </p:sp>
      <p:sp>
        <p:nvSpPr>
          <p:cNvPr id="4" name="Date Placeholder 3">
            <a:extLst>
              <a:ext uri="{FF2B5EF4-FFF2-40B4-BE49-F238E27FC236}">
                <a16:creationId xmlns:a16="http://schemas.microsoft.com/office/drawing/2014/main" id="{413DFA24-4123-4D8D-BFE4-15BF3B03C92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FDBB8FB-73DD-4147-9B1D-3D2BC75F87D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8487A27-A9FE-4397-9AAE-8C6244A91AF7}"/>
              </a:ext>
            </a:extLst>
          </p:cNvPr>
          <p:cNvSpPr>
            <a:spLocks noGrp="1"/>
          </p:cNvSpPr>
          <p:nvPr>
            <p:ph type="sldNum" sz="quarter" idx="12"/>
          </p:nvPr>
        </p:nvSpPr>
        <p:spPr/>
        <p:txBody>
          <a:bodyPr/>
          <a:lstStyle>
            <a:lvl1pPr>
              <a:defRPr/>
            </a:lvl1pPr>
          </a:lstStyle>
          <a:p>
            <a:fld id="{6CE69E80-7200-4ECE-B0CE-703FD750570B}" type="slidenum">
              <a:rPr lang="en-US" altLang="vi-VN"/>
              <a:pPr/>
              <a:t>‹#›</a:t>
            </a:fld>
            <a:endParaRPr lang="en-US" altLang="vi-VN"/>
          </a:p>
        </p:txBody>
      </p:sp>
    </p:spTree>
    <p:extLst>
      <p:ext uri="{BB962C8B-B14F-4D97-AF65-F5344CB8AC3E}">
        <p14:creationId xmlns:p14="http://schemas.microsoft.com/office/powerpoint/2010/main" val="1618262593"/>
      </p:ext>
    </p:extLst>
  </p:cSld>
  <p:clrMapOvr>
    <a:masterClrMapping/>
  </p:clrMapOvr>
  <p:transition>
    <p:random/>
    <p:sndAc>
      <p:stSnd>
        <p:snd r:embed="rId1" name="chimes.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9CB148-4585-4788-8C28-FD7F7A0D1EF4}" type="datetimeFigureOut">
              <a:rPr lang="en-US" smtClean="0"/>
              <a:pPr/>
              <a:t>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F0B791-C2E1-442D-9F4D-72B8C2204BA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9CB148-4585-4788-8C28-FD7F7A0D1EF4}" type="datetimeFigureOut">
              <a:rPr lang="en-US" smtClean="0"/>
              <a:pPr/>
              <a:t>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F0B791-C2E1-442D-9F4D-72B8C2204BA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9CB148-4585-4788-8C28-FD7F7A0D1EF4}" type="datetimeFigureOut">
              <a:rPr lang="en-US" smtClean="0"/>
              <a:pPr/>
              <a:t>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F0B791-C2E1-442D-9F4D-72B8C2204BA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9CB148-4585-4788-8C28-FD7F7A0D1EF4}" type="datetimeFigureOut">
              <a:rPr lang="en-US" smtClean="0"/>
              <a:pPr/>
              <a:t>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F0B791-C2E1-442D-9F4D-72B8C2204BA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9CB148-4585-4788-8C28-FD7F7A0D1EF4}" type="datetimeFigureOut">
              <a:rPr lang="en-US" smtClean="0"/>
              <a:pPr/>
              <a:t>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F0B791-C2E1-442D-9F4D-72B8C2204BA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4.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CB148-4585-4788-8C28-FD7F7A0D1EF4}" type="datetimeFigureOut">
              <a:rPr lang="en-US" smtClean="0"/>
              <a:pPr/>
              <a:t>1/8/2022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F0B791-C2E1-442D-9F4D-72B8C2204BA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fontAlgn="base">
              <a:spcBef>
                <a:spcPct val="0"/>
              </a:spcBef>
              <a:spcAft>
                <a:spcPct val="0"/>
              </a:spcAft>
              <a:defRPr/>
            </a:pPr>
            <a:endParaRPr lang="en-US"/>
          </a:p>
        </p:txBody>
      </p:sp>
      <p:sp>
        <p:nvSpPr>
          <p:cNvPr id="61445"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fontAlgn="base">
              <a:spcBef>
                <a:spcPct val="0"/>
              </a:spcBef>
              <a:spcAft>
                <a:spcPct val="0"/>
              </a:spcAft>
              <a:defRPr/>
            </a:pPr>
            <a:endParaRPr lang="en-US"/>
          </a:p>
        </p:txBody>
      </p:sp>
      <p:sp>
        <p:nvSpPr>
          <p:cNvPr id="61446"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fontAlgn="base">
              <a:spcBef>
                <a:spcPct val="0"/>
              </a:spcBef>
              <a:spcAft>
                <a:spcPct val="0"/>
              </a:spcAft>
              <a:defRPr/>
            </a:pPr>
            <a:fld id="{746DFE6D-4C12-4797-94DF-655D9A37CB4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3441696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EBB87A9-391E-45F4-9AFF-AFF2E40A4C92}"/>
              </a:ext>
            </a:extLst>
          </p:cNvPr>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5E18A70-4DDE-4B05-8000-32CE0DD102E0}"/>
              </a:ext>
            </a:extLst>
          </p:cNvPr>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94098D5-285A-43D3-BEE9-F4A7F8648D78}"/>
              </a:ext>
            </a:extLst>
          </p:cNvPr>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eaLnBrk="1" fontAlgn="auto" hangingPunct="1">
              <a:spcBef>
                <a:spcPts val="0"/>
              </a:spcBef>
              <a:spcAft>
                <a:spcPts val="0"/>
              </a:spcAft>
              <a:defRPr sz="1600">
                <a:solidFill>
                  <a:schemeClr val="tx1">
                    <a:tint val="75000"/>
                  </a:schemeClr>
                </a:solidFill>
                <a:latin typeface="+mn-lt"/>
                <a:cs typeface="+mn-cs"/>
              </a:defRPr>
            </a:lvl1pPr>
          </a:lstStyle>
          <a:p>
            <a:pPr>
              <a:defRPr/>
            </a:pPr>
            <a:fld id="{E9C4D5A8-8425-48D9-B87C-2E2392CA9D97}" type="datetimeFigureOut">
              <a:rPr lang="en-US"/>
              <a:pPr>
                <a:defRPr/>
              </a:pPr>
              <a:t>1/8/2022</a:t>
            </a:fld>
            <a:endParaRPr lang="en-US"/>
          </a:p>
        </p:txBody>
      </p:sp>
      <p:sp>
        <p:nvSpPr>
          <p:cNvPr id="5" name="Footer Placeholder 4">
            <a:extLst>
              <a:ext uri="{FF2B5EF4-FFF2-40B4-BE49-F238E27FC236}">
                <a16:creationId xmlns:a16="http://schemas.microsoft.com/office/drawing/2014/main" id="{DBFE30E5-703C-4728-AC44-0FAF392A9CE3}"/>
              </a:ext>
            </a:extLst>
          </p:cNvPr>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ECEEBCBD-0298-4A6E-A27F-6C433CF0E45E}"/>
              </a:ext>
            </a:extLst>
          </p:cNvPr>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defRPr>
            </a:lvl1pPr>
          </a:lstStyle>
          <a:p>
            <a:fld id="{5FB66105-D088-4E00-AE89-6B3CFA89AF8A}" type="slidenum">
              <a:rPr lang="en-US" altLang="en-US"/>
              <a:pPr/>
              <a:t>‹#›</a:t>
            </a:fld>
            <a:endParaRPr lang="en-US" altLang="en-US"/>
          </a:p>
        </p:txBody>
      </p:sp>
    </p:spTree>
    <p:extLst>
      <p:ext uri="{BB962C8B-B14F-4D97-AF65-F5344CB8AC3E}">
        <p14:creationId xmlns:p14="http://schemas.microsoft.com/office/powerpoint/2010/main" val="11059704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Calibri" pitchFamily="34" charset="0"/>
        </a:defRPr>
      </a:lvl2pPr>
      <a:lvl3pPr algn="ctr" rtl="0" eaLnBrk="0" fontAlgn="base" hangingPunct="0">
        <a:spcBef>
          <a:spcPct val="0"/>
        </a:spcBef>
        <a:spcAft>
          <a:spcPct val="0"/>
        </a:spcAft>
        <a:defRPr sz="5867">
          <a:solidFill>
            <a:schemeClr val="tx1"/>
          </a:solidFill>
          <a:latin typeface="Calibri" pitchFamily="34" charset="0"/>
        </a:defRPr>
      </a:lvl3pPr>
      <a:lvl4pPr algn="ctr" rtl="0" eaLnBrk="0" fontAlgn="base" hangingPunct="0">
        <a:spcBef>
          <a:spcPct val="0"/>
        </a:spcBef>
        <a:spcAft>
          <a:spcPct val="0"/>
        </a:spcAft>
        <a:defRPr sz="5867">
          <a:solidFill>
            <a:schemeClr val="tx1"/>
          </a:solidFill>
          <a:latin typeface="Calibri" pitchFamily="34" charset="0"/>
        </a:defRPr>
      </a:lvl4pPr>
      <a:lvl5pPr algn="ctr" rtl="0" eaLnBrk="0" fontAlgn="base" hangingPunct="0">
        <a:spcBef>
          <a:spcPct val="0"/>
        </a:spcBef>
        <a:spcAft>
          <a:spcPct val="0"/>
        </a:spcAft>
        <a:defRPr sz="5867">
          <a:solidFill>
            <a:schemeClr val="tx1"/>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A560AC5-5C58-418E-B90A-C786DD0845A3}"/>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endParaRPr lang="vi-VN" altLang="vi-VN"/>
          </a:p>
        </p:txBody>
      </p:sp>
      <p:sp>
        <p:nvSpPr>
          <p:cNvPr id="1027" name="Text Placeholder 2">
            <a:extLst>
              <a:ext uri="{FF2B5EF4-FFF2-40B4-BE49-F238E27FC236}">
                <a16:creationId xmlns:a16="http://schemas.microsoft.com/office/drawing/2014/main" id="{F186E8ED-B20D-496C-97D6-E17DA0DD1C89}"/>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endParaRPr lang="vi-VN" altLang="vi-VN"/>
          </a:p>
        </p:txBody>
      </p:sp>
      <p:sp>
        <p:nvSpPr>
          <p:cNvPr id="4" name="Date Placeholder 3">
            <a:extLst>
              <a:ext uri="{FF2B5EF4-FFF2-40B4-BE49-F238E27FC236}">
                <a16:creationId xmlns:a16="http://schemas.microsoft.com/office/drawing/2014/main" id="{86110260-6913-4EF3-AF02-9F381EC6E149}"/>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A1C51150-B797-462C-93BC-560551237A83}"/>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E4DB35FA-D192-411E-B36A-B01C10995680}"/>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5084F75D-7F5B-4468-9B1B-A6D9042A591C}" type="slidenum">
              <a:rPr lang="en-US" altLang="vi-VN"/>
              <a:pPr/>
              <a:t>‹#›</a:t>
            </a:fld>
            <a:endParaRPr lang="en-US" altLang="vi-VN"/>
          </a:p>
        </p:txBody>
      </p:sp>
    </p:spTree>
    <p:extLst>
      <p:ext uri="{BB962C8B-B14F-4D97-AF65-F5344CB8AC3E}">
        <p14:creationId xmlns:p14="http://schemas.microsoft.com/office/powerpoint/2010/main" val="161681135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ransition>
    <p:random/>
    <p:sndAc>
      <p:stSnd>
        <p:snd r:embed="rId16" name="chimes.wav"/>
      </p:stSnd>
    </p:sndAc>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customXml" Target="../ink/ink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5.xml"/><Relationship Id="rId5" Type="http://schemas.openxmlformats.org/officeDocument/2006/relationships/image" Target="../media/image48.jpeg"/><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5.xml"/><Relationship Id="rId5" Type="http://schemas.openxmlformats.org/officeDocument/2006/relationships/image" Target="../media/image48.jpeg"/><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5.xml"/><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2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5.xml"/><Relationship Id="rId5" Type="http://schemas.openxmlformats.org/officeDocument/2006/relationships/image" Target="../media/image77.jpeg"/><Relationship Id="rId4" Type="http://schemas.openxmlformats.org/officeDocument/2006/relationships/image" Target="../media/image76.jpeg"/></Relationships>
</file>

<file path=ppt/slides/_rels/slide2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audio" Target="../media/audio1.wav"/><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audio" Target="../media/audio1.wav"/><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5.xm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slide" Target="slide7.xml"/><Relationship Id="rId4" Type="http://schemas.openxmlformats.org/officeDocument/2006/relationships/slide" Target="slide4.xml"/><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audio" Target="../media/audio3.wav"/><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pn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image" Target="../media/image13.png"/><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png"/><Relationship Id="rId10" Type="http://schemas.openxmlformats.org/officeDocument/2006/relationships/image" Target="../media/image21.png"/><Relationship Id="rId19" Type="http://schemas.openxmlformats.org/officeDocument/2006/relationships/image" Target="../media/image30.png"/><Relationship Id="rId31" Type="http://schemas.openxmlformats.org/officeDocument/2006/relationships/image" Target="../media/image42.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7" name="Picture 2"/>
          <p:cNvPicPr>
            <a:picLocks noChangeAspect="1"/>
          </p:cNvPicPr>
          <p:nvPr/>
        </p:nvPicPr>
        <p:blipFill>
          <a:blip r:embed="rId4"/>
          <a:srcRect/>
          <a:stretch>
            <a:fillRect/>
          </a:stretch>
        </p:blipFill>
        <p:spPr bwMode="auto">
          <a:xfrm>
            <a:off x="0" y="0"/>
            <a:ext cx="12192000" cy="6858000"/>
          </a:xfrm>
          <a:prstGeom prst="rect">
            <a:avLst/>
          </a:prstGeom>
          <a:noFill/>
          <a:ln w="9525">
            <a:noFill/>
            <a:miter lim="800000"/>
            <a:headEnd/>
            <a:tailEnd/>
          </a:ln>
        </p:spPr>
      </p:pic>
      <p:sp>
        <p:nvSpPr>
          <p:cNvPr id="8" name="WordArt 6"/>
          <p:cNvSpPr>
            <a:spLocks noChangeArrowheads="1" noChangeShapeType="1" noTextEdit="1"/>
          </p:cNvSpPr>
          <p:nvPr/>
        </p:nvSpPr>
        <p:spPr bwMode="auto">
          <a:xfrm>
            <a:off x="2220043" y="2133600"/>
            <a:ext cx="7953375" cy="4038600"/>
          </a:xfrm>
          <a:prstGeom prst="rect">
            <a:avLst/>
          </a:prstGeom>
        </p:spPr>
        <p:txBody>
          <a:bodyPr spcFirstLastPara="1" wrap="none" fromWordArt="1">
            <a:prstTxWarp prst="textArchUp">
              <a:avLst>
                <a:gd name="adj" fmla="val 10800004"/>
              </a:avLst>
            </a:prstTxWarp>
          </a:bodyPr>
          <a:lstStyle/>
          <a:p>
            <a:pPr algn="ctr"/>
            <a:r>
              <a:rPr lang="en-US" sz="3200" b="1" kern="10" spc="-320" dirty="0">
                <a:ln w="12700">
                  <a:solidFill>
                    <a:srgbClr val="6699FF"/>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dist="107763" dir="18900000" algn="ctr" rotWithShape="0">
                    <a:srgbClr val="FFFFCC">
                      <a:alpha val="50000"/>
                    </a:srgbClr>
                  </a:outerShdw>
                </a:effectLst>
                <a:latin typeface="Times New Roman"/>
                <a:cs typeface="Times New Roman"/>
              </a:rPr>
              <a:t>CHÀO MỪNG CÁC EM HỌC SINH LỚP 5</a:t>
            </a:r>
          </a:p>
        </p:txBody>
      </p:sp>
      <p:sp>
        <p:nvSpPr>
          <p:cNvPr id="9" name="TextBox 8"/>
          <p:cNvSpPr txBox="1"/>
          <p:nvPr/>
        </p:nvSpPr>
        <p:spPr>
          <a:xfrm>
            <a:off x="5181600" y="2644170"/>
            <a:ext cx="2743200" cy="523220"/>
          </a:xfrm>
          <a:prstGeom prst="rect">
            <a:avLst/>
          </a:prstGeom>
          <a:noFill/>
        </p:spPr>
        <p:txBody>
          <a:bodyPr wrap="square" rtlCol="0">
            <a:spAutoFit/>
          </a:bodyPr>
          <a:lstStyle/>
          <a:p>
            <a:r>
              <a:rPr lang="en-US" sz="2800" b="1" u="sng" dirty="0">
                <a:latin typeface="Times New Roman" pitchFamily="18" charset="0"/>
                <a:cs typeface="Times New Roman" pitchFamily="18" charset="0"/>
              </a:rPr>
              <a:t>ĐỊA LÝ</a:t>
            </a:r>
          </a:p>
        </p:txBody>
      </p:sp>
      <p:sp>
        <p:nvSpPr>
          <p:cNvPr id="10" name="TextBox 9"/>
          <p:cNvSpPr txBox="1"/>
          <p:nvPr/>
        </p:nvSpPr>
        <p:spPr>
          <a:xfrm>
            <a:off x="3664743" y="3276601"/>
            <a:ext cx="4648200" cy="646331"/>
          </a:xfrm>
          <a:prstGeom prst="rect">
            <a:avLst/>
          </a:prstGeom>
          <a:noFill/>
        </p:spPr>
        <p:txBody>
          <a:bodyPr wrap="square" rtlCol="0">
            <a:spAutoFit/>
          </a:bodyPr>
          <a:lstStyle/>
          <a:p>
            <a:r>
              <a:rPr lang="en-US" sz="3600" b="1" dirty="0" err="1">
                <a:solidFill>
                  <a:srgbClr val="FF0000"/>
                </a:solidFill>
                <a:latin typeface="Times New Roman" pitchFamily="18" charset="0"/>
                <a:cs typeface="Times New Roman" pitchFamily="18" charset="0"/>
              </a:rPr>
              <a:t>Bài</a:t>
            </a:r>
            <a:r>
              <a:rPr lang="en-US" sz="3600" b="1" dirty="0">
                <a:solidFill>
                  <a:srgbClr val="FF0000"/>
                </a:solidFill>
                <a:latin typeface="Times New Roman" pitchFamily="18" charset="0"/>
                <a:cs typeface="Times New Roman" pitchFamily="18" charset="0"/>
              </a:rPr>
              <a:t>: CÔNG NGHIỆP</a:t>
            </a:r>
          </a:p>
        </p:txBody>
      </p:sp>
      <p:sp>
        <p:nvSpPr>
          <p:cNvPr id="11" name="TextBox 10"/>
          <p:cNvSpPr txBox="1"/>
          <p:nvPr/>
        </p:nvSpPr>
        <p:spPr>
          <a:xfrm>
            <a:off x="5410200" y="4572000"/>
            <a:ext cx="4876800"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Giáo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viên</a:t>
            </a:r>
            <a:r>
              <a:rPr lang="en-US" sz="2800" b="1" dirty="0">
                <a:latin typeface="Times New Roman" pitchFamily="18" charset="0"/>
                <a:cs typeface="Times New Roman" pitchFamily="18" charset="0"/>
              </a:rPr>
              <a:t>: </a:t>
            </a:r>
            <a:r>
              <a:rPr lang="vi-VN" sz="2800" b="1" dirty="0">
                <a:latin typeface="Times New Roman" pitchFamily="18" charset="0"/>
                <a:cs typeface="Times New Roman" pitchFamily="18" charset="0"/>
              </a:rPr>
              <a:t>Nguyễn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Thị</a:t>
            </a:r>
            <a:r>
              <a:rPr lang="en-US" sz="2800" b="1" dirty="0">
                <a:latin typeface="Times New Roman" pitchFamily="18" charset="0"/>
                <a:cs typeface="Times New Roman" pitchFamily="18" charset="0"/>
              </a:rPr>
              <a:t> </a:t>
            </a:r>
            <a:r>
              <a:rPr lang="vi-VN" sz="2800" b="1" dirty="0">
                <a:latin typeface="Times New Roman" pitchFamily="18" charset="0"/>
                <a:cs typeface="Times New Roman" pitchFamily="18" charset="0"/>
              </a:rPr>
              <a:t>Trâm</a:t>
            </a:r>
            <a:endParaRPr lang="en-US" sz="2800" b="1" dirty="0">
              <a:latin typeface="Times New Roman" pitchFamily="18" charset="0"/>
              <a:cs typeface="Times New Roman" pitchFamily="18" charset="0"/>
            </a:endParaRPr>
          </a:p>
        </p:txBody>
      </p:sp>
      <p:sp>
        <p:nvSpPr>
          <p:cNvPr id="12" name="TextBox 11"/>
          <p:cNvSpPr txBox="1"/>
          <p:nvPr/>
        </p:nvSpPr>
        <p:spPr>
          <a:xfrm>
            <a:off x="3623072" y="304800"/>
            <a:ext cx="6968728" cy="523220"/>
          </a:xfrm>
          <a:prstGeom prst="rect">
            <a:avLst/>
          </a:prstGeom>
          <a:noFill/>
        </p:spPr>
        <p:txBody>
          <a:bodyPr wrap="square" rtlCol="0">
            <a:spAutoFit/>
          </a:bodyPr>
          <a:lstStyle/>
          <a:p>
            <a:r>
              <a:rPr lang="en-US" sz="2800" b="1" dirty="0">
                <a:latin typeface="Times New Roman" pitchFamily="18" charset="0"/>
                <a:cs typeface="Times New Roman" pitchFamily="18" charset="0"/>
              </a:rPr>
              <a:t>TRƯỜNG TIỂU HỌC </a:t>
            </a:r>
            <a:r>
              <a:rPr lang="vi-VN" sz="2800" b="1" dirty="0">
                <a:latin typeface="Times New Roman" pitchFamily="18" charset="0"/>
                <a:cs typeface="Times New Roman" pitchFamily="18" charset="0"/>
              </a:rPr>
              <a:t>ĐOÀN NGHIÊN</a:t>
            </a:r>
            <a:endParaRPr lang="en-US" sz="2800" b="1" dirty="0">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E458AD07-616D-4D4C-977F-DA017E7DB612}"/>
                  </a:ext>
                </a:extLst>
              </p14:cNvPr>
              <p14:cNvContentPartPr/>
              <p14:nvPr/>
            </p14:nvContentPartPr>
            <p14:xfrm>
              <a:off x="4566240" y="2548080"/>
              <a:ext cx="360" cy="360"/>
            </p14:xfrm>
          </p:contentPart>
        </mc:Choice>
        <mc:Fallback xmlns="">
          <p:pic>
            <p:nvPicPr>
              <p:cNvPr id="2" name="Ink 1">
                <a:extLst>
                  <a:ext uri="{FF2B5EF4-FFF2-40B4-BE49-F238E27FC236}">
                    <a16:creationId xmlns:a16="http://schemas.microsoft.com/office/drawing/2014/main" id="{E458AD07-616D-4D4C-977F-DA017E7DB612}"/>
                  </a:ext>
                </a:extLst>
              </p:cNvPr>
              <p:cNvPicPr/>
              <p:nvPr/>
            </p:nvPicPr>
            <p:blipFill>
              <a:blip r:embed="rId6"/>
              <a:stretch>
                <a:fillRect/>
              </a:stretch>
            </p:blipFill>
            <p:spPr>
              <a:xfrm>
                <a:off x="4550400" y="2484720"/>
                <a:ext cx="31680" cy="127080"/>
              </a:xfrm>
              <a:prstGeom prst="rect">
                <a:avLst/>
              </a:prstGeom>
            </p:spPr>
          </p:pic>
        </mc:Fallback>
      </mc:AlternateContent>
      <p:pic>
        <p:nvPicPr>
          <p:cNvPr id="5" name="Video 4">
            <a:hlinkClick r:id="" action="ppaction://media"/>
            <a:extLst>
              <a:ext uri="{FF2B5EF4-FFF2-40B4-BE49-F238E27FC236}">
                <a16:creationId xmlns:a16="http://schemas.microsoft.com/office/drawing/2014/main" id="{134E1BE4-A911-43BF-97BA-7814A6A6CB2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516304690"/>
      </p:ext>
    </p:extLst>
  </p:cSld>
  <p:clrMapOvr>
    <a:masterClrMapping/>
  </p:clrMapOvr>
  <mc:AlternateContent xmlns:mc="http://schemas.openxmlformats.org/markup-compatibility/2006">
    <mc:Choice xmlns:p14="http://schemas.microsoft.com/office/powerpoint/2010/main" Requires="p14">
      <p:transition spd="slow" p14:dur="2000" advTm="6144"/>
    </mc:Choice>
    <mc:Fallback>
      <p:transition spd="slow" advTm="6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5">
            <a:extLst>
              <a:ext uri="{FF2B5EF4-FFF2-40B4-BE49-F238E27FC236}">
                <a16:creationId xmlns:a16="http://schemas.microsoft.com/office/drawing/2014/main" id="{BE57DB58-159F-4C35-AD09-B1FBD62AC35D}"/>
              </a:ext>
            </a:extLst>
          </p:cNvPr>
          <p:cNvSpPr txBox="1">
            <a:spLocks noChangeArrowheads="1"/>
          </p:cNvSpPr>
          <p:nvPr/>
        </p:nvSpPr>
        <p:spPr bwMode="auto">
          <a:xfrm>
            <a:off x="330200" y="558800"/>
            <a:ext cx="8509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Arial" panose="020B0604020202020204" pitchFamily="34" charset="0"/>
              </a:rPr>
              <a:t>1. </a:t>
            </a:r>
            <a:r>
              <a:rPr kumimoji="0" lang="en-US" altLang="vi-VN"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Arial" panose="020B0604020202020204" pitchFamily="34" charset="0"/>
              </a:rPr>
              <a:t>Các</a:t>
            </a:r>
            <a:r>
              <a:rPr kumimoji="0" lang="en-US"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Arial" panose="020B0604020202020204" pitchFamily="34" charset="0"/>
              </a:rPr>
              <a:t> </a:t>
            </a:r>
            <a:r>
              <a:rPr kumimoji="0" lang="en-US" altLang="vi-VN"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Arial" panose="020B0604020202020204" pitchFamily="34" charset="0"/>
              </a:rPr>
              <a:t>ngành</a:t>
            </a:r>
            <a:r>
              <a:rPr kumimoji="0" lang="en-US"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Arial" panose="020B0604020202020204" pitchFamily="34" charset="0"/>
              </a:rPr>
              <a:t> </a:t>
            </a:r>
            <a:r>
              <a:rPr kumimoji="0" lang="en-US" altLang="vi-VN"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Arial" panose="020B0604020202020204" pitchFamily="34" charset="0"/>
              </a:rPr>
              <a:t>công</a:t>
            </a:r>
            <a:r>
              <a:rPr kumimoji="0" lang="en-US"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Arial" panose="020B0604020202020204" pitchFamily="34" charset="0"/>
              </a:rPr>
              <a:t> </a:t>
            </a:r>
            <a:r>
              <a:rPr kumimoji="0" lang="en-US" altLang="vi-VN"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Arial" panose="020B0604020202020204" pitchFamily="34" charset="0"/>
              </a:rPr>
              <a:t>nghiệp</a:t>
            </a:r>
            <a:endParaRPr kumimoji="0" lang="en-US"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Arial" panose="020B0604020202020204" pitchFamily="34" charset="0"/>
            </a:endParaRPr>
          </a:p>
        </p:txBody>
      </p:sp>
      <p:sp>
        <p:nvSpPr>
          <p:cNvPr id="17422" name="Text Box 50">
            <a:extLst>
              <a:ext uri="{FF2B5EF4-FFF2-40B4-BE49-F238E27FC236}">
                <a16:creationId xmlns:a16="http://schemas.microsoft.com/office/drawing/2014/main" id="{CD53342F-48BE-4B93-AEB6-C11488D6E20F}"/>
              </a:ext>
            </a:extLst>
          </p:cNvPr>
          <p:cNvSpPr txBox="1">
            <a:spLocks noChangeArrowheads="1"/>
          </p:cNvSpPr>
          <p:nvPr/>
        </p:nvSpPr>
        <p:spPr bwMode="auto">
          <a:xfrm>
            <a:off x="1905000" y="1784351"/>
            <a:ext cx="777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vi-VN" altLang="vi-VN" sz="2400" b="1" i="0" u="none" strike="noStrike" kern="1200" cap="none" spc="0" normalizeH="0" baseline="0" noProof="0">
              <a:ln>
                <a:noFill/>
              </a:ln>
              <a:solidFill>
                <a:srgbClr val="1F497D"/>
              </a:solidFill>
              <a:effectLst/>
              <a:uLnTx/>
              <a:uFillTx/>
              <a:latin typeface="Times New Roman" panose="02020603050405020304" pitchFamily="18" charset="0"/>
              <a:ea typeface="+mn-ea"/>
              <a:cs typeface="Arial" panose="020B0604020202020204" pitchFamily="34" charset="0"/>
            </a:endParaRPr>
          </a:p>
        </p:txBody>
      </p:sp>
      <p:sp>
        <p:nvSpPr>
          <p:cNvPr id="44" name="Text Box 118">
            <a:extLst>
              <a:ext uri="{FF2B5EF4-FFF2-40B4-BE49-F238E27FC236}">
                <a16:creationId xmlns:a16="http://schemas.microsoft.com/office/drawing/2014/main" id="{B5011599-CFD6-4345-86FD-E4E7F8F424D5}"/>
              </a:ext>
            </a:extLst>
          </p:cNvPr>
          <p:cNvSpPr txBox="1">
            <a:spLocks noChangeArrowheads="1"/>
          </p:cNvSpPr>
          <p:nvPr/>
        </p:nvSpPr>
        <p:spPr bwMode="auto">
          <a:xfrm>
            <a:off x="609600" y="1351002"/>
            <a:ext cx="11353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vi-VN" sz="30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Arial" panose="020B0604020202020204" pitchFamily="34" charset="0"/>
              </a:rPr>
              <a:t>Em</a:t>
            </a:r>
            <a:r>
              <a:rPr kumimoji="0" lang="en-US" altLang="vi-VN" sz="30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Arial" panose="020B0604020202020204" pitchFamily="34" charset="0"/>
              </a:rPr>
              <a:t> </a:t>
            </a:r>
            <a:r>
              <a:rPr kumimoji="0" lang="en-US" altLang="vi-VN" sz="30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Arial" panose="020B0604020202020204" pitchFamily="34" charset="0"/>
              </a:rPr>
              <a:t>có</a:t>
            </a:r>
            <a:r>
              <a:rPr kumimoji="0" lang="en-US" altLang="vi-VN" sz="30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Arial" panose="020B0604020202020204" pitchFamily="34" charset="0"/>
              </a:rPr>
              <a:t> </a:t>
            </a:r>
            <a:r>
              <a:rPr kumimoji="0" lang="en-US" altLang="vi-VN" sz="30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Arial" panose="020B0604020202020204" pitchFamily="34" charset="0"/>
              </a:rPr>
              <a:t>nhận</a:t>
            </a:r>
            <a:r>
              <a:rPr kumimoji="0" lang="en-US" altLang="vi-VN" sz="30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Arial" panose="020B0604020202020204" pitchFamily="34" charset="0"/>
              </a:rPr>
              <a:t> </a:t>
            </a:r>
            <a:r>
              <a:rPr kumimoji="0" lang="en-US" altLang="vi-VN" sz="30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Arial" panose="020B0604020202020204" pitchFamily="34" charset="0"/>
              </a:rPr>
              <a:t>xét</a:t>
            </a:r>
            <a:r>
              <a:rPr kumimoji="0" lang="en-US" altLang="vi-VN" sz="30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Arial" panose="020B0604020202020204" pitchFamily="34" charset="0"/>
              </a:rPr>
              <a:t> </a:t>
            </a:r>
            <a:r>
              <a:rPr kumimoji="0" lang="en-US" altLang="vi-VN" sz="30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Arial" panose="020B0604020202020204" pitchFamily="34" charset="0"/>
              </a:rPr>
              <a:t>gì</a:t>
            </a:r>
            <a:r>
              <a:rPr kumimoji="0" lang="en-US" altLang="vi-VN" sz="30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Arial" panose="020B0604020202020204" pitchFamily="34" charset="0"/>
              </a:rPr>
              <a:t> </a:t>
            </a:r>
            <a:r>
              <a:rPr kumimoji="0" lang="en-US" altLang="vi-VN" sz="30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Arial" panose="020B0604020202020204" pitchFamily="34" charset="0"/>
              </a:rPr>
              <a:t>về</a:t>
            </a:r>
            <a:r>
              <a:rPr kumimoji="0" lang="en-US" altLang="vi-VN" sz="30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Arial" panose="020B0604020202020204" pitchFamily="34" charset="0"/>
              </a:rPr>
              <a:t> </a:t>
            </a:r>
            <a:r>
              <a:rPr kumimoji="0" lang="en-US" altLang="vi-VN" sz="30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Arial" panose="020B0604020202020204" pitchFamily="34" charset="0"/>
              </a:rPr>
              <a:t>các</a:t>
            </a:r>
            <a:r>
              <a:rPr kumimoji="0" lang="en-US" altLang="vi-VN" sz="30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Arial" panose="020B0604020202020204" pitchFamily="34" charset="0"/>
              </a:rPr>
              <a:t> </a:t>
            </a:r>
            <a:r>
              <a:rPr kumimoji="0" lang="en-US" altLang="vi-VN" sz="30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Arial" panose="020B0604020202020204" pitchFamily="34" charset="0"/>
              </a:rPr>
              <a:t>ngành</a:t>
            </a:r>
            <a:r>
              <a:rPr kumimoji="0" lang="en-US" altLang="vi-VN" sz="30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Arial" panose="020B0604020202020204" pitchFamily="34" charset="0"/>
              </a:rPr>
              <a:t> </a:t>
            </a:r>
            <a:r>
              <a:rPr kumimoji="0" lang="en-US" altLang="vi-VN" sz="30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Arial" panose="020B0604020202020204" pitchFamily="34" charset="0"/>
              </a:rPr>
              <a:t>công</a:t>
            </a:r>
            <a:r>
              <a:rPr kumimoji="0" lang="en-US" altLang="vi-VN" sz="30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Arial" panose="020B0604020202020204" pitchFamily="34" charset="0"/>
              </a:rPr>
              <a:t> </a:t>
            </a:r>
            <a:r>
              <a:rPr kumimoji="0" lang="en-US" altLang="vi-VN" sz="30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Arial" panose="020B0604020202020204" pitchFamily="34" charset="0"/>
              </a:rPr>
              <a:t>nghiệp</a:t>
            </a:r>
            <a:r>
              <a:rPr kumimoji="0" lang="en-US" altLang="vi-VN" sz="30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Arial" panose="020B0604020202020204" pitchFamily="34" charset="0"/>
              </a:rPr>
              <a:t> </a:t>
            </a:r>
            <a:r>
              <a:rPr kumimoji="0" lang="en-US" altLang="vi-VN" sz="30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Arial" panose="020B0604020202020204" pitchFamily="34" charset="0"/>
              </a:rPr>
              <a:t>và</a:t>
            </a:r>
            <a:r>
              <a:rPr kumimoji="0" lang="en-US" altLang="vi-VN" sz="30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Arial" panose="020B0604020202020204" pitchFamily="34" charset="0"/>
              </a:rPr>
              <a:t> </a:t>
            </a:r>
            <a:r>
              <a:rPr kumimoji="0" lang="en-US" altLang="vi-VN" sz="30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Arial" panose="020B0604020202020204" pitchFamily="34" charset="0"/>
              </a:rPr>
              <a:t>sản</a:t>
            </a:r>
            <a:r>
              <a:rPr kumimoji="0" lang="en-US" altLang="vi-VN" sz="30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Arial" panose="020B0604020202020204" pitchFamily="34" charset="0"/>
              </a:rPr>
              <a:t> </a:t>
            </a:r>
            <a:r>
              <a:rPr kumimoji="0" lang="en-US" altLang="vi-VN" sz="30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Arial" panose="020B0604020202020204" pitchFamily="34" charset="0"/>
              </a:rPr>
              <a:t>phẩm</a:t>
            </a:r>
            <a:r>
              <a:rPr kumimoji="0" lang="en-US" altLang="vi-VN" sz="30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Arial" panose="020B0604020202020204" pitchFamily="34" charset="0"/>
              </a:rPr>
              <a:t> </a:t>
            </a:r>
            <a:r>
              <a:rPr kumimoji="0" lang="en-US" altLang="vi-VN" sz="30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Arial" panose="020B0604020202020204" pitchFamily="34" charset="0"/>
              </a:rPr>
              <a:t>của</a:t>
            </a:r>
            <a:r>
              <a:rPr kumimoji="0" lang="en-US" altLang="vi-VN" sz="30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Arial" panose="020B0604020202020204" pitchFamily="34" charset="0"/>
              </a:rPr>
              <a:t> </a:t>
            </a:r>
            <a:r>
              <a:rPr kumimoji="0" lang="en-US" altLang="vi-VN" sz="3000" b="1"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Arial" panose="020B0604020202020204" pitchFamily="34" charset="0"/>
              </a:rPr>
              <a:t>chúng</a:t>
            </a:r>
            <a:r>
              <a:rPr kumimoji="0" lang="en-US" altLang="vi-VN" sz="30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Arial" panose="020B0604020202020204" pitchFamily="34" charset="0"/>
              </a:rPr>
              <a:t>?</a:t>
            </a:r>
            <a:endParaRPr kumimoji="0" lang="en-US" altLang="vi-VN" sz="30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Arial" panose="020B0604020202020204" pitchFamily="34" charset="0"/>
            </a:endParaRPr>
          </a:p>
        </p:txBody>
      </p:sp>
      <p:grpSp>
        <p:nvGrpSpPr>
          <p:cNvPr id="17426" name="Group 14">
            <a:extLst>
              <a:ext uri="{FF2B5EF4-FFF2-40B4-BE49-F238E27FC236}">
                <a16:creationId xmlns:a16="http://schemas.microsoft.com/office/drawing/2014/main" id="{DA2A82FC-F00F-479D-93E7-C8E5E08E517F}"/>
              </a:ext>
            </a:extLst>
          </p:cNvPr>
          <p:cNvGrpSpPr>
            <a:grpSpLocks/>
          </p:cNvGrpSpPr>
          <p:nvPr/>
        </p:nvGrpSpPr>
        <p:grpSpPr bwMode="auto">
          <a:xfrm>
            <a:off x="10058400" y="90488"/>
            <a:ext cx="609600" cy="412750"/>
            <a:chOff x="4368" y="3600"/>
            <a:chExt cx="576" cy="624"/>
          </a:xfrm>
        </p:grpSpPr>
        <p:pic>
          <p:nvPicPr>
            <p:cNvPr id="17428" name="Picture 15" descr="226">
              <a:extLst>
                <a:ext uri="{FF2B5EF4-FFF2-40B4-BE49-F238E27FC236}">
                  <a16:creationId xmlns:a16="http://schemas.microsoft.com/office/drawing/2014/main" id="{5028F675-5CFF-4528-9B3D-4734BB4FC8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8" y="3600"/>
              <a:ext cx="402"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9" name="Picture 16" descr="211">
              <a:extLst>
                <a:ext uri="{FF2B5EF4-FFF2-40B4-BE49-F238E27FC236}">
                  <a16:creationId xmlns:a16="http://schemas.microsoft.com/office/drawing/2014/main" id="{205545E1-1F3A-4022-86DD-50378C242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 y="3648"/>
              <a:ext cx="480"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Text Box 118">
            <a:extLst>
              <a:ext uri="{FF2B5EF4-FFF2-40B4-BE49-F238E27FC236}">
                <a16:creationId xmlns:a16="http://schemas.microsoft.com/office/drawing/2014/main" id="{36705DEF-D07E-42D9-AEAF-8012E64B9C2E}"/>
              </a:ext>
            </a:extLst>
          </p:cNvPr>
          <p:cNvSpPr txBox="1">
            <a:spLocks noChangeArrowheads="1"/>
          </p:cNvSpPr>
          <p:nvPr/>
        </p:nvSpPr>
        <p:spPr bwMode="auto">
          <a:xfrm>
            <a:off x="609600" y="1066800"/>
            <a:ext cx="112776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vi-VN"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Nước</a:t>
            </a:r>
            <a:r>
              <a:rPr kumimoji="0" lang="en-US" alt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ta </a:t>
            </a:r>
            <a:r>
              <a:rPr kumimoji="0" lang="en-US" altLang="vi-VN"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có</a:t>
            </a:r>
            <a:r>
              <a:rPr kumimoji="0" lang="en-US" alt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vi-VN"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nhiều</a:t>
            </a:r>
            <a:r>
              <a:rPr kumimoji="0" lang="en-US" alt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vi-VN"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ngành</a:t>
            </a:r>
            <a:r>
              <a:rPr kumimoji="0" lang="en-US" alt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vi-VN"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công</a:t>
            </a:r>
            <a:r>
              <a:rPr kumimoji="0" lang="en-US" alt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vi-VN"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nghiệp</a:t>
            </a:r>
            <a:r>
              <a:rPr kumimoji="0" lang="en-US" alt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vi-VN"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Khai</a:t>
            </a:r>
            <a:r>
              <a:rPr kumimoji="0" lang="en-US" alt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vi-VN"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thác</a:t>
            </a:r>
            <a:r>
              <a:rPr kumimoji="0" lang="en-US" alt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vi-VN"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khoáng</a:t>
            </a:r>
            <a:r>
              <a:rPr kumimoji="0" lang="en-US" alt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vi-VN"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sản</a:t>
            </a:r>
            <a:r>
              <a:rPr kumimoji="0" lang="en-US" alt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vi-VN"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luyện</a:t>
            </a:r>
            <a:r>
              <a:rPr kumimoji="0" lang="en-US" alt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vi-VN"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kim</a:t>
            </a:r>
            <a:r>
              <a:rPr kumimoji="0" lang="en-US" alt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vi-VN"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cơ</a:t>
            </a:r>
            <a:r>
              <a:rPr kumimoji="0" lang="en-US" alt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vi-VN"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khí</a:t>
            </a:r>
            <a:r>
              <a:rPr kumimoji="0" lang="en-US" alt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vi-VN"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Sản</a:t>
            </a:r>
            <a:r>
              <a:rPr kumimoji="0" lang="en-US" alt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vi-VN"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phẩm</a:t>
            </a:r>
            <a:r>
              <a:rPr kumimoji="0" lang="en-US" alt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vi-VN"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của</a:t>
            </a:r>
            <a:r>
              <a:rPr kumimoji="0" lang="en-US" alt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vi-VN"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từng</a:t>
            </a:r>
            <a:r>
              <a:rPr kumimoji="0" lang="en-US" alt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vi-VN"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ngành</a:t>
            </a:r>
            <a:r>
              <a:rPr kumimoji="0" lang="en-US" alt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vi-VN"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cũng</a:t>
            </a:r>
            <a:r>
              <a:rPr kumimoji="0" lang="en-US" alt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vi-VN"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rất</a:t>
            </a:r>
            <a:r>
              <a:rPr kumimoji="0" lang="en-US" alt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vi-VN"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phong</a:t>
            </a:r>
            <a:r>
              <a:rPr kumimoji="0" lang="en-US" alt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vi-VN"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phú</a:t>
            </a:r>
            <a:r>
              <a:rPr kumimoji="0" lang="en-US" alt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vi-VN"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và</a:t>
            </a:r>
            <a:r>
              <a:rPr kumimoji="0" lang="en-US" alt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vi-VN"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đa</a:t>
            </a:r>
            <a:r>
              <a:rPr kumimoji="0" lang="en-US" alt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vi-VN"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dạng</a:t>
            </a:r>
            <a:r>
              <a:rPr kumimoji="0" lang="en-US" alt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endParaRPr kumimoji="0" lang="en-US" alt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graphicFrame>
        <p:nvGraphicFramePr>
          <p:cNvPr id="12" name="Group 31">
            <a:extLst>
              <a:ext uri="{FF2B5EF4-FFF2-40B4-BE49-F238E27FC236}">
                <a16:creationId xmlns:a16="http://schemas.microsoft.com/office/drawing/2014/main" id="{9DCAB2EB-3E86-4226-9C60-604A7C564DF9}"/>
              </a:ext>
            </a:extLst>
          </p:cNvPr>
          <p:cNvGraphicFramePr>
            <a:graphicFrameLocks/>
          </p:cNvGraphicFramePr>
          <p:nvPr/>
        </p:nvGraphicFramePr>
        <p:xfrm>
          <a:off x="609600" y="2514600"/>
          <a:ext cx="10972800" cy="4352556"/>
        </p:xfrm>
        <a:graphic>
          <a:graphicData uri="http://schemas.openxmlformats.org/drawingml/2006/table">
            <a:tbl>
              <a:tblPr/>
              <a:tblGrid>
                <a:gridCol w="5393267">
                  <a:extLst>
                    <a:ext uri="{9D8B030D-6E8A-4147-A177-3AD203B41FA5}">
                      <a16:colId xmlns:a16="http://schemas.microsoft.com/office/drawing/2014/main" val="20000"/>
                    </a:ext>
                  </a:extLst>
                </a:gridCol>
                <a:gridCol w="5579533">
                  <a:extLst>
                    <a:ext uri="{9D8B030D-6E8A-4147-A177-3AD203B41FA5}">
                      <a16:colId xmlns:a16="http://schemas.microsoft.com/office/drawing/2014/main" val="20001"/>
                    </a:ext>
                  </a:extLst>
                </a:gridCol>
              </a:tblGrid>
              <a:tr h="39624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err="1">
                          <a:ln>
                            <a:noFill/>
                          </a:ln>
                          <a:solidFill>
                            <a:srgbClr val="FF0000"/>
                          </a:solidFill>
                          <a:effectLst/>
                          <a:latin typeface="Times New Roman" pitchFamily="18" charset="0"/>
                          <a:cs typeface="Arial" charset="0"/>
                        </a:rPr>
                        <a:t>Ngành</a:t>
                      </a:r>
                      <a:r>
                        <a:rPr kumimoji="0" lang="en-US" sz="2400" b="1" i="0" u="none" strike="noStrike" cap="none" normalizeH="0" baseline="0" dirty="0">
                          <a:ln>
                            <a:noFill/>
                          </a:ln>
                          <a:solidFill>
                            <a:srgbClr val="FF0000"/>
                          </a:solidFill>
                          <a:effectLst/>
                          <a:latin typeface="Times New Roman" pitchFamily="18" charset="0"/>
                          <a:cs typeface="Arial" charset="0"/>
                        </a:rPr>
                        <a:t> </a:t>
                      </a:r>
                      <a:r>
                        <a:rPr kumimoji="0" lang="en-US" sz="2400" b="1" i="0" u="none" strike="noStrike" cap="none" normalizeH="0" baseline="0" dirty="0" err="1">
                          <a:ln>
                            <a:noFill/>
                          </a:ln>
                          <a:solidFill>
                            <a:srgbClr val="FF0000"/>
                          </a:solidFill>
                          <a:effectLst/>
                          <a:latin typeface="Times New Roman" pitchFamily="18" charset="0"/>
                          <a:cs typeface="Arial" charset="0"/>
                        </a:rPr>
                        <a:t>công</a:t>
                      </a:r>
                      <a:r>
                        <a:rPr kumimoji="0" lang="en-US" sz="2400" b="1" i="0" u="none" strike="noStrike" cap="none" normalizeH="0" baseline="0" dirty="0">
                          <a:ln>
                            <a:noFill/>
                          </a:ln>
                          <a:solidFill>
                            <a:srgbClr val="FF0000"/>
                          </a:solidFill>
                          <a:effectLst/>
                          <a:latin typeface="Times New Roman" pitchFamily="18" charset="0"/>
                          <a:cs typeface="Arial" charset="0"/>
                        </a:rPr>
                        <a:t> </a:t>
                      </a:r>
                      <a:r>
                        <a:rPr kumimoji="0" lang="en-US" sz="2400" b="1" i="0" u="none" strike="noStrike" cap="none" normalizeH="0" baseline="0" dirty="0" err="1">
                          <a:ln>
                            <a:noFill/>
                          </a:ln>
                          <a:solidFill>
                            <a:srgbClr val="FF0000"/>
                          </a:solidFill>
                          <a:effectLst/>
                          <a:latin typeface="Times New Roman" pitchFamily="18" charset="0"/>
                          <a:cs typeface="Arial" charset="0"/>
                        </a:rPr>
                        <a:t>nghiệp</a:t>
                      </a:r>
                      <a:endParaRPr kumimoji="0" lang="en-US" sz="2400" b="1" i="0" u="none" strike="noStrike" cap="none" normalizeH="0" baseline="0" dirty="0">
                        <a:ln>
                          <a:noFill/>
                        </a:ln>
                        <a:solidFill>
                          <a:srgbClr val="FF0000"/>
                        </a:solidFill>
                        <a:effectLst/>
                        <a:latin typeface="Times New Roman" pitchFamily="18" charset="0"/>
                        <a:cs typeface="Arial" charset="0"/>
                      </a:endParaRPr>
                    </a:p>
                  </a:txBody>
                  <a:tcPr marL="121920" marR="12192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a:ln>
                            <a:noFill/>
                          </a:ln>
                          <a:solidFill>
                            <a:srgbClr val="FF0000"/>
                          </a:solidFill>
                          <a:effectLst/>
                          <a:latin typeface="Times New Roman" pitchFamily="18" charset="0"/>
                          <a:cs typeface="Arial" charset="0"/>
                        </a:rPr>
                        <a:t>Sản phẩm </a:t>
                      </a:r>
                    </a:p>
                  </a:txBody>
                  <a:tcPr marL="121920" marR="12192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88355">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Tx/>
                        <a:buChar char="-"/>
                        <a:tabLst/>
                      </a:pP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Khai</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thác</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vi-VN" sz="2400" b="0" i="0" u="none" strike="noStrike" cap="none" normalizeH="0" baseline="0" dirty="0">
                          <a:ln>
                            <a:noFill/>
                          </a:ln>
                          <a:solidFill>
                            <a:schemeClr val="tx1"/>
                          </a:solidFill>
                          <a:effectLst/>
                          <a:latin typeface="Times New Roman" pitchFamily="18" charset="0"/>
                          <a:cs typeface="Times New Roman" pitchFamily="18" charset="0"/>
                        </a:rPr>
                        <a:t>khoáng</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sản</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hlink"/>
                        </a:buClr>
                        <a:buSzPct val="70000"/>
                        <a:buFontTx/>
                        <a:buChar char="-"/>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Điện</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nhiệt</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điện</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thủy</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điện</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a:t>
                      </a:r>
                    </a:p>
                    <a:p>
                      <a:pPr marL="0" marR="0" lvl="0" indent="0" algn="just" defTabSz="914400" rtl="0" eaLnBrk="1" fontAlgn="base" latinLnBrk="0" hangingPunct="1">
                        <a:lnSpc>
                          <a:spcPct val="100000"/>
                        </a:lnSpc>
                        <a:spcBef>
                          <a:spcPct val="20000"/>
                        </a:spcBef>
                        <a:spcAft>
                          <a:spcPct val="0"/>
                        </a:spcAft>
                        <a:buClr>
                          <a:schemeClr val="hlink"/>
                        </a:buClr>
                        <a:buSzPct val="70000"/>
                        <a:buFontTx/>
                        <a:buChar char="-"/>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Luyện</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kim</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hlink"/>
                        </a:buClr>
                        <a:buSzPct val="70000"/>
                        <a:buFontTx/>
                        <a:buChar char="-"/>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Cơ</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khí</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sản</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xuất</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lắp</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ráp</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sửa</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chữa</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a:t>
                      </a:r>
                    </a:p>
                    <a:p>
                      <a:pPr marL="0" marR="0" lvl="0" indent="0" algn="just" defTabSz="914400" rtl="0" eaLnBrk="1" fontAlgn="base" latinLnBrk="0" hangingPunct="1">
                        <a:lnSpc>
                          <a:spcPct val="100000"/>
                        </a:lnSpc>
                        <a:spcBef>
                          <a:spcPct val="20000"/>
                        </a:spcBef>
                        <a:spcAft>
                          <a:spcPct val="0"/>
                        </a:spcAft>
                        <a:buClr>
                          <a:schemeClr val="hlink"/>
                        </a:buClr>
                        <a:buSzPct val="70000"/>
                        <a:buFontTx/>
                        <a:buChar char="-"/>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Hóa</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chất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hlink"/>
                        </a:buClr>
                        <a:buSzPct val="70000"/>
                        <a:buFontTx/>
                        <a:buChar char="-"/>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Dệt</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may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mặc</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hlink"/>
                        </a:buClr>
                        <a:buSzPct val="70000"/>
                        <a:buFontTx/>
                        <a:buChar char="-"/>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Chế</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biến</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lương</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thực</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thực</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phẩm</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hlink"/>
                        </a:buClr>
                        <a:buSzPct val="70000"/>
                        <a:buFontTx/>
                        <a:buChar char="-"/>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Sản</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xuất</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hàng</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tiêu</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dùng</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L="121920" marR="12192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Tx/>
                        <a:buChar char="-"/>
                        <a:tabLst/>
                      </a:pPr>
                      <a:r>
                        <a:rPr kumimoji="0" lang="en-US" sz="2400" b="0" i="0" u="none" strike="noStrike" cap="none" normalizeH="0" baseline="0" dirty="0">
                          <a:ln>
                            <a:noFill/>
                          </a:ln>
                          <a:solidFill>
                            <a:schemeClr val="tx1"/>
                          </a:solidFill>
                          <a:effectLst/>
                          <a:latin typeface="Times New Roman" pitchFamily="18" charset="0"/>
                          <a:cs typeface="Arial" charset="0"/>
                        </a:rPr>
                        <a:t>Than, </a:t>
                      </a:r>
                      <a:r>
                        <a:rPr kumimoji="0" lang="en-US" sz="2400" b="0" i="0" u="none" strike="noStrike" cap="none" normalizeH="0" baseline="0" dirty="0" err="1">
                          <a:ln>
                            <a:noFill/>
                          </a:ln>
                          <a:solidFill>
                            <a:schemeClr val="tx1"/>
                          </a:solidFill>
                          <a:effectLst/>
                          <a:latin typeface="Times New Roman" pitchFamily="18" charset="0"/>
                          <a:cs typeface="Arial" charset="0"/>
                        </a:rPr>
                        <a:t>dầu</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mỏ</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quặng</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sắt</a:t>
                      </a:r>
                      <a:r>
                        <a:rPr kumimoji="0" lang="en-US" sz="2400" b="0" i="0" u="none" strike="noStrike" cap="none" normalizeH="0" baseline="0" dirty="0">
                          <a:ln>
                            <a:noFill/>
                          </a:ln>
                          <a:solidFill>
                            <a:schemeClr val="tx1"/>
                          </a:solidFill>
                          <a:effectLst/>
                          <a:latin typeface="Times New Roman" pitchFamily="18" charset="0"/>
                          <a:cs typeface="Arial" charset="0"/>
                        </a:rPr>
                        <a:t>,…</a:t>
                      </a:r>
                    </a:p>
                    <a:p>
                      <a:pPr marL="0" marR="0" lvl="0" indent="0" algn="just" defTabSz="914400" rtl="0" eaLnBrk="1" fontAlgn="base" latinLnBrk="0" hangingPunct="1">
                        <a:lnSpc>
                          <a:spcPct val="100000"/>
                        </a:lnSpc>
                        <a:spcBef>
                          <a:spcPct val="20000"/>
                        </a:spcBef>
                        <a:spcAft>
                          <a:spcPct val="0"/>
                        </a:spcAft>
                        <a:buClr>
                          <a:schemeClr val="hlink"/>
                        </a:buClr>
                        <a:buSzPct val="70000"/>
                        <a:buFontTx/>
                        <a:buChar char="-"/>
                        <a:tabLst/>
                      </a:pP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Điện</a:t>
                      </a:r>
                      <a:endParaRPr kumimoji="0" lang="en-US" sz="2400" b="0" i="0" u="none" strike="noStrike" cap="none" normalizeH="0" baseline="0" dirty="0">
                        <a:ln>
                          <a:noFill/>
                        </a:ln>
                        <a:solidFill>
                          <a:schemeClr val="tx1"/>
                        </a:solidFill>
                        <a:effectLst/>
                        <a:latin typeface="Times New Roman" pitchFamily="18" charset="0"/>
                        <a:cs typeface="Arial" charset="0"/>
                      </a:endParaRPr>
                    </a:p>
                    <a:p>
                      <a:pPr marL="0" marR="0" lvl="0" indent="0" algn="just" defTabSz="914400" rtl="0" eaLnBrk="1" fontAlgn="base" latinLnBrk="0" hangingPunct="1">
                        <a:lnSpc>
                          <a:spcPct val="100000"/>
                        </a:lnSpc>
                        <a:spcBef>
                          <a:spcPct val="20000"/>
                        </a:spcBef>
                        <a:spcAft>
                          <a:spcPct val="0"/>
                        </a:spcAft>
                        <a:buClr>
                          <a:schemeClr val="hlink"/>
                        </a:buClr>
                        <a:buSzPct val="70000"/>
                        <a:buFontTx/>
                        <a:buChar char="-"/>
                        <a:tabLst/>
                      </a:pPr>
                      <a:r>
                        <a:rPr kumimoji="0" lang="en-US" sz="2400" b="0" i="0" u="none" strike="noStrike" cap="none" normalizeH="0" baseline="0" dirty="0">
                          <a:ln>
                            <a:noFill/>
                          </a:ln>
                          <a:solidFill>
                            <a:schemeClr val="tx1"/>
                          </a:solidFill>
                          <a:effectLst/>
                          <a:latin typeface="Times New Roman" pitchFamily="18" charset="0"/>
                          <a:cs typeface="Arial" charset="0"/>
                        </a:rPr>
                        <a:t> Gang, </a:t>
                      </a:r>
                      <a:r>
                        <a:rPr kumimoji="0" lang="en-US" sz="2400" b="0" i="0" u="none" strike="noStrike" cap="none" normalizeH="0" baseline="0" dirty="0" err="1">
                          <a:ln>
                            <a:noFill/>
                          </a:ln>
                          <a:solidFill>
                            <a:schemeClr val="tx1"/>
                          </a:solidFill>
                          <a:effectLst/>
                          <a:latin typeface="Times New Roman" pitchFamily="18" charset="0"/>
                          <a:cs typeface="Arial" charset="0"/>
                        </a:rPr>
                        <a:t>thép</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đồng</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thiếc</a:t>
                      </a:r>
                      <a:r>
                        <a:rPr kumimoji="0" lang="en-US" sz="2400" b="0" i="0" u="none" strike="noStrike" cap="none" normalizeH="0" baseline="0" dirty="0">
                          <a:ln>
                            <a:noFill/>
                          </a:ln>
                          <a:solidFill>
                            <a:schemeClr val="tx1"/>
                          </a:solidFill>
                          <a:effectLst/>
                          <a:latin typeface="Times New Roman" pitchFamily="18" charset="0"/>
                          <a:cs typeface="Arial" charset="0"/>
                        </a:rPr>
                        <a:t>,…</a:t>
                      </a:r>
                    </a:p>
                    <a:p>
                      <a:pPr marL="0" marR="0" lvl="0" indent="0" algn="just" defTabSz="914400" rtl="0" eaLnBrk="1" fontAlgn="base" latinLnBrk="0" hangingPunct="1">
                        <a:lnSpc>
                          <a:spcPct val="100000"/>
                        </a:lnSpc>
                        <a:spcBef>
                          <a:spcPct val="20000"/>
                        </a:spcBef>
                        <a:spcAft>
                          <a:spcPct val="0"/>
                        </a:spcAft>
                        <a:buClr>
                          <a:schemeClr val="hlink"/>
                        </a:buClr>
                        <a:buSzPct val="70000"/>
                        <a:buFontTx/>
                        <a:buChar char="-"/>
                        <a:tabLst/>
                      </a:pP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Các</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loại</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máy</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móc</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phương</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tiện</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giao</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thông</a:t>
                      </a:r>
                      <a:r>
                        <a:rPr kumimoji="0" lang="en-US" sz="2400" b="0" i="0" u="none" strike="noStrike" cap="none" normalizeH="0" baseline="0" dirty="0">
                          <a:ln>
                            <a:noFill/>
                          </a:ln>
                          <a:solidFill>
                            <a:schemeClr val="tx1"/>
                          </a:solidFill>
                          <a:effectLst/>
                          <a:latin typeface="Times New Roman" pitchFamily="18" charset="0"/>
                          <a:cs typeface="Arial" charset="0"/>
                        </a:rPr>
                        <a:t>.</a:t>
                      </a:r>
                    </a:p>
                    <a:p>
                      <a:pPr marL="0" marR="0" lvl="0" indent="0" algn="just" defTabSz="914400" rtl="0" eaLnBrk="1" fontAlgn="base" latinLnBrk="0" hangingPunct="1">
                        <a:lnSpc>
                          <a:spcPct val="100000"/>
                        </a:lnSpc>
                        <a:spcBef>
                          <a:spcPct val="20000"/>
                        </a:spcBef>
                        <a:spcAft>
                          <a:spcPct val="0"/>
                        </a:spcAft>
                        <a:buClr>
                          <a:schemeClr val="hlink"/>
                        </a:buClr>
                        <a:buSzPct val="70000"/>
                        <a:buFontTx/>
                        <a:buChar char="-"/>
                        <a:tabLst/>
                      </a:pP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Phân</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bón</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thuốc</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trừ</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sâu</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xà</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phòng</a:t>
                      </a:r>
                      <a:r>
                        <a:rPr kumimoji="0" lang="en-US" sz="2400" b="0" i="0" u="none" strike="noStrike" cap="none" normalizeH="0" baseline="0" dirty="0">
                          <a:ln>
                            <a:noFill/>
                          </a:ln>
                          <a:solidFill>
                            <a:schemeClr val="tx1"/>
                          </a:solidFill>
                          <a:effectLst/>
                          <a:latin typeface="Times New Roman" pitchFamily="18" charset="0"/>
                          <a:cs typeface="Arial" charset="0"/>
                        </a:rPr>
                        <a:t>,…</a:t>
                      </a:r>
                    </a:p>
                    <a:p>
                      <a:pPr marL="0" marR="0" lvl="0" indent="0" algn="just" defTabSz="914400" rtl="0" eaLnBrk="1" fontAlgn="base" latinLnBrk="0" hangingPunct="1">
                        <a:lnSpc>
                          <a:spcPct val="100000"/>
                        </a:lnSpc>
                        <a:spcBef>
                          <a:spcPct val="20000"/>
                        </a:spcBef>
                        <a:spcAft>
                          <a:spcPct val="0"/>
                        </a:spcAft>
                        <a:buClr>
                          <a:schemeClr val="hlink"/>
                        </a:buClr>
                        <a:buSzPct val="70000"/>
                        <a:buFontTx/>
                        <a:buChar char="-"/>
                        <a:tabLst/>
                      </a:pP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Các</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loại</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vải</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quần</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áo</a:t>
                      </a:r>
                      <a:r>
                        <a:rPr kumimoji="0" lang="en-US" sz="2400" b="0" i="0" u="none" strike="noStrike" cap="none" normalizeH="0" baseline="0" dirty="0">
                          <a:ln>
                            <a:noFill/>
                          </a:ln>
                          <a:solidFill>
                            <a:schemeClr val="tx1"/>
                          </a:solidFill>
                          <a:effectLst/>
                          <a:latin typeface="Times New Roman" pitchFamily="18" charset="0"/>
                          <a:cs typeface="Arial" charset="0"/>
                        </a:rPr>
                        <a:t>,…</a:t>
                      </a:r>
                    </a:p>
                    <a:p>
                      <a:pPr marL="0" marR="0" lvl="0" indent="0" algn="just" defTabSz="914400" rtl="0" eaLnBrk="1" fontAlgn="base" latinLnBrk="0" hangingPunct="1">
                        <a:lnSpc>
                          <a:spcPct val="100000"/>
                        </a:lnSpc>
                        <a:spcBef>
                          <a:spcPct val="20000"/>
                        </a:spcBef>
                        <a:spcAft>
                          <a:spcPct val="0"/>
                        </a:spcAft>
                        <a:buClr>
                          <a:schemeClr val="hlink"/>
                        </a:buClr>
                        <a:buSzPct val="70000"/>
                        <a:buFontTx/>
                        <a:buChar char="-"/>
                        <a:tabLst/>
                      </a:pP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Gạo</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đường</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bánh</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kẹo</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rượu</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bia</a:t>
                      </a:r>
                      <a:r>
                        <a:rPr kumimoji="0" lang="en-US" sz="2400" b="0" i="0" u="none" strike="noStrike" cap="none" normalizeH="0" baseline="0" dirty="0">
                          <a:ln>
                            <a:noFill/>
                          </a:ln>
                          <a:solidFill>
                            <a:schemeClr val="tx1"/>
                          </a:solidFill>
                          <a:effectLst/>
                          <a:latin typeface="Times New Roman" pitchFamily="18" charset="0"/>
                          <a:cs typeface="Arial" charset="0"/>
                        </a:rPr>
                        <a:t>,…</a:t>
                      </a:r>
                    </a:p>
                    <a:p>
                      <a:pPr marL="0" marR="0" lvl="0" indent="0" algn="just" defTabSz="914400" rtl="0" eaLnBrk="1" fontAlgn="base" latinLnBrk="0" hangingPunct="1">
                        <a:lnSpc>
                          <a:spcPct val="100000"/>
                        </a:lnSpc>
                        <a:spcBef>
                          <a:spcPct val="20000"/>
                        </a:spcBef>
                        <a:spcAft>
                          <a:spcPct val="0"/>
                        </a:spcAft>
                        <a:buClr>
                          <a:schemeClr val="hlink"/>
                        </a:buClr>
                        <a:buSzPct val="70000"/>
                        <a:buFontTx/>
                        <a:buChar char="-"/>
                        <a:tabLst/>
                      </a:pP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Dụng</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cụ</a:t>
                      </a:r>
                      <a:r>
                        <a:rPr kumimoji="0" lang="en-US" sz="2400" b="0" i="0" u="none" strike="noStrike" cap="none" normalizeH="0" baseline="0" dirty="0">
                          <a:ln>
                            <a:noFill/>
                          </a:ln>
                          <a:solidFill>
                            <a:schemeClr val="tx1"/>
                          </a:solidFill>
                          <a:effectLst/>
                          <a:latin typeface="Times New Roman" pitchFamily="18" charset="0"/>
                          <a:cs typeface="Arial" charset="0"/>
                        </a:rPr>
                        <a:t> y </a:t>
                      </a:r>
                      <a:r>
                        <a:rPr kumimoji="0" lang="en-US" sz="2400" b="0" i="0" u="none" strike="noStrike" cap="none" normalizeH="0" baseline="0" dirty="0" err="1">
                          <a:ln>
                            <a:noFill/>
                          </a:ln>
                          <a:solidFill>
                            <a:schemeClr val="tx1"/>
                          </a:solidFill>
                          <a:effectLst/>
                          <a:latin typeface="Times New Roman" pitchFamily="18" charset="0"/>
                          <a:cs typeface="Arial" charset="0"/>
                        </a:rPr>
                        <a:t>tế</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đồ</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dùng</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gia</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đình</a:t>
                      </a:r>
                      <a:r>
                        <a:rPr kumimoji="0" lang="en-US" sz="2400" b="0" i="0" u="none" strike="noStrike" cap="none" normalizeH="0" baseline="0" dirty="0">
                          <a:ln>
                            <a:noFill/>
                          </a:ln>
                          <a:solidFill>
                            <a:schemeClr val="tx1"/>
                          </a:solidFill>
                          <a:effectLst/>
                          <a:latin typeface="Times New Roman" pitchFamily="18" charset="0"/>
                          <a:cs typeface="Arial" charset="0"/>
                        </a:rPr>
                        <a:t>,…</a:t>
                      </a:r>
                    </a:p>
                  </a:txBody>
                  <a:tcPr marL="121920" marR="12192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3" name="Text Box 6">
            <a:extLst>
              <a:ext uri="{FF2B5EF4-FFF2-40B4-BE49-F238E27FC236}">
                <a16:creationId xmlns:a16="http://schemas.microsoft.com/office/drawing/2014/main" id="{3FF71A06-CAF3-4DC6-AE02-881B6D67BE52}"/>
              </a:ext>
            </a:extLst>
          </p:cNvPr>
          <p:cNvSpPr txBox="1">
            <a:spLocks noChangeArrowheads="1"/>
          </p:cNvSpPr>
          <p:nvPr/>
        </p:nvSpPr>
        <p:spPr bwMode="auto">
          <a:xfrm>
            <a:off x="381000" y="0"/>
            <a:ext cx="1211170" cy="56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2" tIns="65311" rIns="130622" bIns="65311">
            <a:spAutoFit/>
          </a:bodyPr>
          <a:lstStyle>
            <a:lvl1pPr>
              <a:spcBef>
                <a:spcPct val="20000"/>
              </a:spcBef>
              <a:buChar char="•"/>
              <a:defRPr sz="4600">
                <a:solidFill>
                  <a:schemeClr val="tx1"/>
                </a:solidFill>
                <a:latin typeface="Arial" panose="020B0604020202020204" pitchFamily="34" charset="0"/>
              </a:defRPr>
            </a:lvl1pPr>
            <a:lvl2pPr marL="742950" indent="-285750">
              <a:spcBef>
                <a:spcPct val="20000"/>
              </a:spcBef>
              <a:buChar char="–"/>
              <a:defRPr sz="4000">
                <a:solidFill>
                  <a:schemeClr val="tx1"/>
                </a:solidFill>
                <a:latin typeface="Arial" panose="020B0604020202020204" pitchFamily="34" charset="0"/>
              </a:defRPr>
            </a:lvl2pPr>
            <a:lvl3pPr marL="1143000" indent="-228600">
              <a:spcBef>
                <a:spcPct val="20000"/>
              </a:spcBef>
              <a:buChar char="•"/>
              <a:defRPr sz="3400">
                <a:solidFill>
                  <a:schemeClr val="tx1"/>
                </a:solidFill>
                <a:latin typeface="Arial" panose="020B0604020202020204" pitchFamily="34" charset="0"/>
              </a:defRPr>
            </a:lvl3pPr>
            <a:lvl4pPr marL="1600200" indent="-228600">
              <a:spcBef>
                <a:spcPct val="20000"/>
              </a:spcBef>
              <a:buChar char="–"/>
              <a:defRPr sz="2900">
                <a:solidFill>
                  <a:schemeClr val="tx1"/>
                </a:solidFill>
                <a:latin typeface="Arial" panose="020B0604020202020204" pitchFamily="34" charset="0"/>
              </a:defRPr>
            </a:lvl4pPr>
            <a:lvl5pPr marL="2057400" indent="-228600">
              <a:spcBef>
                <a:spcPct val="20000"/>
              </a:spcBef>
              <a:buChar char="»"/>
              <a:defRPr sz="29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9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9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9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9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vi-VN" alt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Địa lí:</a:t>
            </a:r>
            <a:endParaRPr kumimoji="0" lang="en-US" alt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4" name="Text Box 7">
            <a:extLst>
              <a:ext uri="{FF2B5EF4-FFF2-40B4-BE49-F238E27FC236}">
                <a16:creationId xmlns:a16="http://schemas.microsoft.com/office/drawing/2014/main" id="{75E046E6-51A2-49A7-A82B-DDBFAA8D0570}"/>
              </a:ext>
            </a:extLst>
          </p:cNvPr>
          <p:cNvSpPr txBox="1">
            <a:spLocks noChangeArrowheads="1"/>
          </p:cNvSpPr>
          <p:nvPr/>
        </p:nvSpPr>
        <p:spPr bwMode="auto">
          <a:xfrm>
            <a:off x="2971800" y="-152400"/>
            <a:ext cx="5878512" cy="74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2" tIns="65311" rIns="130622" bIns="65311">
            <a:spAutoFit/>
          </a:bodyPr>
          <a:lstStyle>
            <a:lvl1pPr>
              <a:spcBef>
                <a:spcPct val="20000"/>
              </a:spcBef>
              <a:buChar char="•"/>
              <a:defRPr sz="4600">
                <a:solidFill>
                  <a:schemeClr val="tx1"/>
                </a:solidFill>
                <a:latin typeface="Arial" panose="020B0604020202020204" pitchFamily="34" charset="0"/>
              </a:defRPr>
            </a:lvl1pPr>
            <a:lvl2pPr marL="742950" indent="-285750">
              <a:spcBef>
                <a:spcPct val="20000"/>
              </a:spcBef>
              <a:buChar char="–"/>
              <a:defRPr sz="4000">
                <a:solidFill>
                  <a:schemeClr val="tx1"/>
                </a:solidFill>
                <a:latin typeface="Arial" panose="020B0604020202020204" pitchFamily="34" charset="0"/>
              </a:defRPr>
            </a:lvl2pPr>
            <a:lvl3pPr marL="1143000" indent="-228600">
              <a:spcBef>
                <a:spcPct val="20000"/>
              </a:spcBef>
              <a:buChar char="•"/>
              <a:defRPr sz="3400">
                <a:solidFill>
                  <a:schemeClr val="tx1"/>
                </a:solidFill>
                <a:latin typeface="Arial" panose="020B0604020202020204" pitchFamily="34" charset="0"/>
              </a:defRPr>
            </a:lvl3pPr>
            <a:lvl4pPr marL="1600200" indent="-228600">
              <a:spcBef>
                <a:spcPct val="20000"/>
              </a:spcBef>
              <a:buChar char="–"/>
              <a:defRPr sz="2900">
                <a:solidFill>
                  <a:schemeClr val="tx1"/>
                </a:solidFill>
                <a:latin typeface="Arial" panose="020B0604020202020204" pitchFamily="34" charset="0"/>
              </a:defRPr>
            </a:lvl4pPr>
            <a:lvl5pPr marL="2057400" indent="-228600">
              <a:spcBef>
                <a:spcPct val="20000"/>
              </a:spcBef>
              <a:buChar char="»"/>
              <a:defRPr sz="29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9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9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9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9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Công nghiệp</a:t>
            </a:r>
            <a:endPar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98850022"/>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2000"/>
                                        <p:tgtEl>
                                          <p:spTgt spid="44"/>
                                        </p:tgtEl>
                                      </p:cBhvr>
                                    </p:animEffect>
                                    <p:set>
                                      <p:cBhvr>
                                        <p:cTn id="12" dur="1" fill="hold">
                                          <p:stCondLst>
                                            <p:cond delay="1999"/>
                                          </p:stCondLst>
                                        </p:cTn>
                                        <p:tgtEl>
                                          <p:spTgt spid="4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TextBox 3">
            <a:extLst>
              <a:ext uri="{FF2B5EF4-FFF2-40B4-BE49-F238E27FC236}">
                <a16:creationId xmlns:a16="http://schemas.microsoft.com/office/drawing/2014/main" id="{30E69EA4-C466-41C4-934E-BF2070791E97}"/>
              </a:ext>
            </a:extLst>
          </p:cNvPr>
          <p:cNvSpPr txBox="1">
            <a:spLocks noChangeArrowheads="1"/>
          </p:cNvSpPr>
          <p:nvPr/>
        </p:nvSpPr>
        <p:spPr bwMode="auto">
          <a:xfrm>
            <a:off x="609600" y="736601"/>
            <a:ext cx="894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219170" fontAlgn="base">
              <a:spcBef>
                <a:spcPct val="0"/>
              </a:spcBef>
              <a:spcAft>
                <a:spcPct val="0"/>
              </a:spcAft>
              <a:buNone/>
            </a:pPr>
            <a:r>
              <a:rPr lang="vi-VN" altLang="en-US" b="1" dirty="0">
                <a:solidFill>
                  <a:srgbClr val="0070C0"/>
                </a:solidFill>
                <a:latin typeface="Times New Roman" panose="02020603050405020304" pitchFamily="18" charset="0"/>
                <a:cs typeface="Times New Roman" panose="02020603050405020304" pitchFamily="18" charset="0"/>
              </a:rPr>
              <a:t>1.</a:t>
            </a:r>
            <a:r>
              <a:rPr lang="en-US" altLang="en-US" b="1" dirty="0">
                <a:solidFill>
                  <a:srgbClr val="0070C0"/>
                </a:solidFill>
                <a:latin typeface="Times New Roman" panose="02020603050405020304" pitchFamily="18" charset="0"/>
                <a:cs typeface="Times New Roman" panose="02020603050405020304" pitchFamily="18" charset="0"/>
              </a:rPr>
              <a:t> </a:t>
            </a:r>
            <a:r>
              <a:rPr lang="en-US" altLang="en-US" b="1" dirty="0" err="1">
                <a:solidFill>
                  <a:srgbClr val="0070C0"/>
                </a:solidFill>
                <a:latin typeface="Times New Roman" panose="02020603050405020304" pitchFamily="18" charset="0"/>
                <a:cs typeface="Times New Roman" panose="02020603050405020304" pitchFamily="18" charset="0"/>
              </a:rPr>
              <a:t>Các</a:t>
            </a:r>
            <a:r>
              <a:rPr lang="en-US" altLang="en-US" b="1" dirty="0">
                <a:solidFill>
                  <a:srgbClr val="0070C0"/>
                </a:solidFill>
                <a:latin typeface="Times New Roman" panose="02020603050405020304" pitchFamily="18" charset="0"/>
                <a:cs typeface="Times New Roman" panose="02020603050405020304" pitchFamily="18" charset="0"/>
              </a:rPr>
              <a:t> </a:t>
            </a:r>
            <a:r>
              <a:rPr lang="en-US" altLang="en-US" b="1" dirty="0" err="1">
                <a:solidFill>
                  <a:srgbClr val="0070C0"/>
                </a:solidFill>
                <a:latin typeface="Times New Roman" panose="02020603050405020304" pitchFamily="18" charset="0"/>
                <a:cs typeface="Times New Roman" panose="02020603050405020304" pitchFamily="18" charset="0"/>
              </a:rPr>
              <a:t>ngành</a:t>
            </a:r>
            <a:r>
              <a:rPr lang="en-US" altLang="en-US" b="1" dirty="0">
                <a:solidFill>
                  <a:srgbClr val="0070C0"/>
                </a:solidFill>
                <a:latin typeface="Times New Roman" panose="02020603050405020304" pitchFamily="18" charset="0"/>
                <a:cs typeface="Times New Roman" panose="02020603050405020304" pitchFamily="18" charset="0"/>
              </a:rPr>
              <a:t> </a:t>
            </a:r>
            <a:r>
              <a:rPr lang="en-US" altLang="en-US" b="1" dirty="0" err="1">
                <a:solidFill>
                  <a:srgbClr val="0070C0"/>
                </a:solidFill>
                <a:latin typeface="Times New Roman" panose="02020603050405020304" pitchFamily="18" charset="0"/>
                <a:cs typeface="Times New Roman" panose="02020603050405020304" pitchFamily="18" charset="0"/>
              </a:rPr>
              <a:t>công</a:t>
            </a:r>
            <a:r>
              <a:rPr lang="en-US" altLang="en-US" b="1" dirty="0">
                <a:solidFill>
                  <a:srgbClr val="0070C0"/>
                </a:solidFill>
                <a:latin typeface="Times New Roman" panose="02020603050405020304" pitchFamily="18" charset="0"/>
                <a:cs typeface="Times New Roman" panose="02020603050405020304" pitchFamily="18" charset="0"/>
              </a:rPr>
              <a:t> </a:t>
            </a:r>
            <a:r>
              <a:rPr lang="en-US" altLang="en-US" b="1" dirty="0" err="1">
                <a:solidFill>
                  <a:srgbClr val="0070C0"/>
                </a:solidFill>
                <a:latin typeface="Times New Roman" panose="02020603050405020304" pitchFamily="18" charset="0"/>
                <a:cs typeface="Times New Roman" panose="02020603050405020304" pitchFamily="18" charset="0"/>
              </a:rPr>
              <a:t>nghiệp</a:t>
            </a:r>
            <a:endParaRPr lang="en-US" altLang="en-US" b="1" dirty="0">
              <a:solidFill>
                <a:srgbClr val="0070C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2E62B5BF-A3E1-457E-AC3F-B0ED0D4EBA07}"/>
              </a:ext>
            </a:extLst>
          </p:cNvPr>
          <p:cNvSpPr txBox="1">
            <a:spLocks noChangeArrowheads="1"/>
          </p:cNvSpPr>
          <p:nvPr/>
        </p:nvSpPr>
        <p:spPr bwMode="auto">
          <a:xfrm>
            <a:off x="101600" y="1217084"/>
            <a:ext cx="12192000" cy="1897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219170" fontAlgn="base">
              <a:spcBef>
                <a:spcPct val="0"/>
              </a:spcBef>
              <a:spcAft>
                <a:spcPct val="0"/>
              </a:spcAft>
              <a:buNone/>
            </a:pPr>
            <a:r>
              <a:rPr lang="en-US" altLang="en-US" sz="2933" dirty="0">
                <a:solidFill>
                  <a:prstClr val="black"/>
                </a:solidFill>
                <a:latin typeface="Times New Roman" panose="02020603050405020304" pitchFamily="18" charset="0"/>
                <a:cs typeface="Times New Roman" panose="02020603050405020304" pitchFamily="18" charset="0"/>
              </a:rPr>
              <a:t>- </a:t>
            </a:r>
            <a:r>
              <a:rPr lang="en-US" altLang="en-US" sz="2933" dirty="0" err="1">
                <a:solidFill>
                  <a:prstClr val="black"/>
                </a:solidFill>
                <a:latin typeface="Times New Roman" panose="02020603050405020304" pitchFamily="18" charset="0"/>
                <a:cs typeface="Times New Roman" panose="02020603050405020304" pitchFamily="18" charset="0"/>
              </a:rPr>
              <a:t>Dựa</a:t>
            </a:r>
            <a:r>
              <a:rPr lang="en-US" altLang="en-US" sz="2933" dirty="0">
                <a:solidFill>
                  <a:prstClr val="black"/>
                </a:solidFill>
                <a:latin typeface="Times New Roman" panose="02020603050405020304" pitchFamily="18" charset="0"/>
                <a:cs typeface="Times New Roman" panose="02020603050405020304" pitchFamily="18" charset="0"/>
              </a:rPr>
              <a:t> </a:t>
            </a:r>
            <a:r>
              <a:rPr lang="en-US" altLang="en-US" sz="2933" dirty="0" err="1">
                <a:solidFill>
                  <a:prstClr val="black"/>
                </a:solidFill>
                <a:latin typeface="Times New Roman" panose="02020603050405020304" pitchFamily="18" charset="0"/>
                <a:cs typeface="Times New Roman" panose="02020603050405020304" pitchFamily="18" charset="0"/>
              </a:rPr>
              <a:t>vào</a:t>
            </a:r>
            <a:r>
              <a:rPr lang="en-US" altLang="en-US" sz="2933" dirty="0">
                <a:solidFill>
                  <a:prstClr val="black"/>
                </a:solidFill>
                <a:latin typeface="Times New Roman" panose="02020603050405020304" pitchFamily="18" charset="0"/>
                <a:cs typeface="Times New Roman" panose="02020603050405020304" pitchFamily="18" charset="0"/>
              </a:rPr>
              <a:t> </a:t>
            </a:r>
            <a:r>
              <a:rPr lang="en-US" altLang="en-US" sz="2933" dirty="0" err="1">
                <a:solidFill>
                  <a:prstClr val="black"/>
                </a:solidFill>
                <a:latin typeface="Times New Roman" panose="02020603050405020304" pitchFamily="18" charset="0"/>
                <a:cs typeface="Times New Roman" panose="02020603050405020304" pitchFamily="18" charset="0"/>
              </a:rPr>
              <a:t>thông</a:t>
            </a:r>
            <a:r>
              <a:rPr lang="en-US" altLang="en-US" sz="2933" dirty="0">
                <a:solidFill>
                  <a:prstClr val="black"/>
                </a:solidFill>
                <a:latin typeface="Times New Roman" panose="02020603050405020304" pitchFamily="18" charset="0"/>
                <a:cs typeface="Times New Roman" panose="02020603050405020304" pitchFamily="18" charset="0"/>
              </a:rPr>
              <a:t> tin </a:t>
            </a:r>
            <a:r>
              <a:rPr lang="en-US" altLang="en-US" sz="2933" dirty="0" err="1">
                <a:solidFill>
                  <a:prstClr val="black"/>
                </a:solidFill>
                <a:latin typeface="Times New Roman" panose="02020603050405020304" pitchFamily="18" charset="0"/>
                <a:cs typeface="Times New Roman" panose="02020603050405020304" pitchFamily="18" charset="0"/>
              </a:rPr>
              <a:t>trong</a:t>
            </a:r>
            <a:r>
              <a:rPr lang="en-US" altLang="en-US" sz="2933" dirty="0">
                <a:solidFill>
                  <a:prstClr val="black"/>
                </a:solidFill>
                <a:latin typeface="Times New Roman" panose="02020603050405020304" pitchFamily="18" charset="0"/>
                <a:cs typeface="Times New Roman" panose="02020603050405020304" pitchFamily="18" charset="0"/>
              </a:rPr>
              <a:t> SGK </a:t>
            </a:r>
            <a:r>
              <a:rPr lang="en-US" altLang="en-US" sz="2933" dirty="0" err="1">
                <a:solidFill>
                  <a:prstClr val="black"/>
                </a:solidFill>
                <a:latin typeface="Times New Roman" panose="02020603050405020304" pitchFamily="18" charset="0"/>
                <a:cs typeface="Times New Roman" panose="02020603050405020304" pitchFamily="18" charset="0"/>
              </a:rPr>
              <a:t>các</a:t>
            </a:r>
            <a:r>
              <a:rPr lang="en-US" altLang="en-US" sz="2933" dirty="0">
                <a:solidFill>
                  <a:prstClr val="black"/>
                </a:solidFill>
                <a:latin typeface="Times New Roman" panose="02020603050405020304" pitchFamily="18" charset="0"/>
                <a:cs typeface="Times New Roman" panose="02020603050405020304" pitchFamily="18" charset="0"/>
              </a:rPr>
              <a:t> </a:t>
            </a:r>
            <a:r>
              <a:rPr lang="en-US" altLang="en-US" sz="2933" dirty="0" err="1">
                <a:solidFill>
                  <a:prstClr val="black"/>
                </a:solidFill>
                <a:latin typeface="Times New Roman" panose="02020603050405020304" pitchFamily="18" charset="0"/>
                <a:cs typeface="Times New Roman" panose="02020603050405020304" pitchFamily="18" charset="0"/>
              </a:rPr>
              <a:t>em</a:t>
            </a:r>
            <a:r>
              <a:rPr lang="en-US" altLang="en-US" sz="2933" dirty="0">
                <a:solidFill>
                  <a:prstClr val="black"/>
                </a:solidFill>
                <a:latin typeface="Times New Roman" panose="02020603050405020304" pitchFamily="18" charset="0"/>
                <a:cs typeface="Times New Roman" panose="02020603050405020304" pitchFamily="18" charset="0"/>
              </a:rPr>
              <a:t> </a:t>
            </a:r>
            <a:r>
              <a:rPr lang="en-US" altLang="en-US" sz="2933" dirty="0" err="1">
                <a:solidFill>
                  <a:prstClr val="black"/>
                </a:solidFill>
                <a:latin typeface="Times New Roman" panose="02020603050405020304" pitchFamily="18" charset="0"/>
                <a:cs typeface="Times New Roman" panose="02020603050405020304" pitchFamily="18" charset="0"/>
              </a:rPr>
              <a:t>hãy</a:t>
            </a:r>
            <a:r>
              <a:rPr lang="en-US" altLang="en-US" sz="2933" dirty="0">
                <a:solidFill>
                  <a:prstClr val="black"/>
                </a:solidFill>
                <a:latin typeface="Times New Roman" panose="02020603050405020304" pitchFamily="18" charset="0"/>
                <a:cs typeface="Times New Roman" panose="02020603050405020304" pitchFamily="18" charset="0"/>
              </a:rPr>
              <a:t> </a:t>
            </a:r>
            <a:r>
              <a:rPr lang="en-US" altLang="en-US" sz="2933" dirty="0" err="1">
                <a:solidFill>
                  <a:prstClr val="black"/>
                </a:solidFill>
                <a:latin typeface="Times New Roman" panose="02020603050405020304" pitchFamily="18" charset="0"/>
                <a:cs typeface="Times New Roman" panose="02020603050405020304" pitchFamily="18" charset="0"/>
              </a:rPr>
              <a:t>trả</a:t>
            </a:r>
            <a:r>
              <a:rPr lang="en-US" altLang="en-US" sz="2933" dirty="0">
                <a:solidFill>
                  <a:prstClr val="black"/>
                </a:solidFill>
                <a:latin typeface="Times New Roman" panose="02020603050405020304" pitchFamily="18" charset="0"/>
                <a:cs typeface="Times New Roman" panose="02020603050405020304" pitchFamily="18" charset="0"/>
              </a:rPr>
              <a:t> </a:t>
            </a:r>
            <a:r>
              <a:rPr lang="en-US" altLang="en-US" sz="2933" dirty="0" err="1">
                <a:solidFill>
                  <a:prstClr val="black"/>
                </a:solidFill>
                <a:latin typeface="Times New Roman" panose="02020603050405020304" pitchFamily="18" charset="0"/>
                <a:cs typeface="Times New Roman" panose="02020603050405020304" pitchFamily="18" charset="0"/>
              </a:rPr>
              <a:t>lời</a:t>
            </a:r>
            <a:r>
              <a:rPr lang="en-US" altLang="en-US" sz="2933" dirty="0">
                <a:solidFill>
                  <a:prstClr val="black"/>
                </a:solidFill>
                <a:latin typeface="Times New Roman" panose="02020603050405020304" pitchFamily="18" charset="0"/>
                <a:cs typeface="Times New Roman" panose="02020603050405020304" pitchFamily="18" charset="0"/>
              </a:rPr>
              <a:t> </a:t>
            </a:r>
            <a:r>
              <a:rPr lang="en-US" altLang="en-US" sz="2933" dirty="0" err="1">
                <a:solidFill>
                  <a:prstClr val="black"/>
                </a:solidFill>
                <a:latin typeface="Times New Roman" panose="02020603050405020304" pitchFamily="18" charset="0"/>
                <a:cs typeface="Times New Roman" panose="02020603050405020304" pitchFamily="18" charset="0"/>
              </a:rPr>
              <a:t>các</a:t>
            </a:r>
            <a:r>
              <a:rPr lang="en-US" altLang="en-US" sz="2933" dirty="0">
                <a:solidFill>
                  <a:prstClr val="black"/>
                </a:solidFill>
                <a:latin typeface="Times New Roman" panose="02020603050405020304" pitchFamily="18" charset="0"/>
                <a:cs typeface="Times New Roman" panose="02020603050405020304" pitchFamily="18" charset="0"/>
              </a:rPr>
              <a:t> </a:t>
            </a:r>
            <a:r>
              <a:rPr lang="en-US" altLang="en-US" sz="2933" dirty="0" err="1">
                <a:solidFill>
                  <a:prstClr val="black"/>
                </a:solidFill>
                <a:latin typeface="Times New Roman" panose="02020603050405020304" pitchFamily="18" charset="0"/>
                <a:cs typeface="Times New Roman" panose="02020603050405020304" pitchFamily="18" charset="0"/>
              </a:rPr>
              <a:t>câu</a:t>
            </a:r>
            <a:r>
              <a:rPr lang="en-US" altLang="en-US" sz="2933" dirty="0">
                <a:solidFill>
                  <a:prstClr val="black"/>
                </a:solidFill>
                <a:latin typeface="Times New Roman" panose="02020603050405020304" pitchFamily="18" charset="0"/>
                <a:cs typeface="Times New Roman" panose="02020603050405020304" pitchFamily="18" charset="0"/>
              </a:rPr>
              <a:t> </a:t>
            </a:r>
            <a:r>
              <a:rPr lang="en-US" altLang="en-US" sz="2933" dirty="0" err="1">
                <a:solidFill>
                  <a:prstClr val="black"/>
                </a:solidFill>
                <a:latin typeface="Times New Roman" panose="02020603050405020304" pitchFamily="18" charset="0"/>
                <a:cs typeface="Times New Roman" panose="02020603050405020304" pitchFamily="18" charset="0"/>
              </a:rPr>
              <a:t>hỏi</a:t>
            </a:r>
            <a:r>
              <a:rPr lang="en-US" altLang="en-US" sz="2933" dirty="0">
                <a:solidFill>
                  <a:prstClr val="black"/>
                </a:solidFill>
                <a:latin typeface="Times New Roman" panose="02020603050405020304" pitchFamily="18" charset="0"/>
                <a:cs typeface="Times New Roman" panose="02020603050405020304" pitchFamily="18" charset="0"/>
              </a:rPr>
              <a:t> </a:t>
            </a:r>
            <a:r>
              <a:rPr lang="en-US" altLang="en-US" sz="2933" dirty="0" err="1">
                <a:solidFill>
                  <a:prstClr val="black"/>
                </a:solidFill>
                <a:latin typeface="Times New Roman" panose="02020603050405020304" pitchFamily="18" charset="0"/>
                <a:cs typeface="Times New Roman" panose="02020603050405020304" pitchFamily="18" charset="0"/>
              </a:rPr>
              <a:t>sau</a:t>
            </a:r>
            <a:r>
              <a:rPr lang="en-US" altLang="en-US" sz="2933" dirty="0">
                <a:solidFill>
                  <a:prstClr val="black"/>
                </a:solidFill>
                <a:latin typeface="Times New Roman" panose="02020603050405020304" pitchFamily="18" charset="0"/>
                <a:cs typeface="Times New Roman" panose="02020603050405020304" pitchFamily="18" charset="0"/>
              </a:rPr>
              <a:t>:</a:t>
            </a:r>
          </a:p>
          <a:p>
            <a:pPr defTabSz="1219170" fontAlgn="base">
              <a:spcBef>
                <a:spcPct val="0"/>
              </a:spcBef>
              <a:spcAft>
                <a:spcPct val="0"/>
              </a:spcAft>
              <a:buNone/>
            </a:pP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1: Quan </a:t>
            </a: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sát</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sau</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biết</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ảnh</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trên</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hiện</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ngành</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công</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nghiệp</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nào</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defTabSz="1219170" fontAlgn="base">
              <a:spcBef>
                <a:spcPct val="0"/>
              </a:spcBef>
              <a:spcAft>
                <a:spcPct val="0"/>
              </a:spcAft>
              <a:buNone/>
            </a:pP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2: </a:t>
            </a: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Ngành</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công</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nghiệp</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vai</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trò</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như</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thế</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nào</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đối</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đời</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sống</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sản</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xuất</a:t>
            </a:r>
            <a:r>
              <a:rPr lang="en-US" alt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10" name="Text Box 6">
            <a:extLst>
              <a:ext uri="{FF2B5EF4-FFF2-40B4-BE49-F238E27FC236}">
                <a16:creationId xmlns:a16="http://schemas.microsoft.com/office/drawing/2014/main" id="{52925EDC-A2A9-4B19-A90E-2581FFE909B4}"/>
              </a:ext>
            </a:extLst>
          </p:cNvPr>
          <p:cNvSpPr txBox="1">
            <a:spLocks noChangeArrowheads="1"/>
          </p:cNvSpPr>
          <p:nvPr/>
        </p:nvSpPr>
        <p:spPr bwMode="auto">
          <a:xfrm>
            <a:off x="381000" y="0"/>
            <a:ext cx="1211170" cy="56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2" tIns="65311" rIns="130622" bIns="65311">
            <a:spAutoFit/>
          </a:bodyPr>
          <a:lstStyle>
            <a:lvl1pPr>
              <a:spcBef>
                <a:spcPct val="20000"/>
              </a:spcBef>
              <a:buChar char="•"/>
              <a:defRPr sz="4600">
                <a:solidFill>
                  <a:schemeClr val="tx1"/>
                </a:solidFill>
                <a:latin typeface="Arial" panose="020B0604020202020204" pitchFamily="34" charset="0"/>
              </a:defRPr>
            </a:lvl1pPr>
            <a:lvl2pPr marL="742950" indent="-285750">
              <a:spcBef>
                <a:spcPct val="20000"/>
              </a:spcBef>
              <a:buChar char="–"/>
              <a:defRPr sz="4000">
                <a:solidFill>
                  <a:schemeClr val="tx1"/>
                </a:solidFill>
                <a:latin typeface="Arial" panose="020B0604020202020204" pitchFamily="34" charset="0"/>
              </a:defRPr>
            </a:lvl2pPr>
            <a:lvl3pPr marL="1143000" indent="-228600">
              <a:spcBef>
                <a:spcPct val="20000"/>
              </a:spcBef>
              <a:buChar char="•"/>
              <a:defRPr sz="3400">
                <a:solidFill>
                  <a:schemeClr val="tx1"/>
                </a:solidFill>
                <a:latin typeface="Arial" panose="020B0604020202020204" pitchFamily="34" charset="0"/>
              </a:defRPr>
            </a:lvl3pPr>
            <a:lvl4pPr marL="1600200" indent="-228600">
              <a:spcBef>
                <a:spcPct val="20000"/>
              </a:spcBef>
              <a:buChar char="–"/>
              <a:defRPr sz="2900">
                <a:solidFill>
                  <a:schemeClr val="tx1"/>
                </a:solidFill>
                <a:latin typeface="Arial" panose="020B0604020202020204" pitchFamily="34" charset="0"/>
              </a:defRPr>
            </a:lvl4pPr>
            <a:lvl5pPr marL="2057400" indent="-228600">
              <a:spcBef>
                <a:spcPct val="20000"/>
              </a:spcBef>
              <a:buChar char="»"/>
              <a:defRPr sz="29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9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9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9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900">
                <a:solidFill>
                  <a:schemeClr val="tx1"/>
                </a:solidFill>
                <a:latin typeface="Arial" panose="020B0604020202020204" pitchFamily="34" charset="0"/>
              </a:defRPr>
            </a:lvl9pPr>
          </a:lstStyle>
          <a:p>
            <a:pPr>
              <a:spcBef>
                <a:spcPct val="0"/>
              </a:spcBef>
              <a:buFontTx/>
              <a:buNone/>
            </a:pPr>
            <a:r>
              <a:rPr lang="vi-VN" altLang="en-US" sz="2800" b="1" u="sng" dirty="0">
                <a:solidFill>
                  <a:prstClr val="black"/>
                </a:solidFill>
                <a:latin typeface="Times New Roman" panose="02020603050405020304" pitchFamily="18" charset="0"/>
              </a:rPr>
              <a:t>Địa lí:</a:t>
            </a:r>
            <a:endParaRPr lang="en-US" altLang="en-US" sz="2800" b="1" u="sng" dirty="0">
              <a:solidFill>
                <a:prstClr val="black"/>
              </a:solidFill>
              <a:latin typeface="Times New Roman" panose="02020603050405020304" pitchFamily="18" charset="0"/>
            </a:endParaRPr>
          </a:p>
        </p:txBody>
      </p:sp>
      <p:sp>
        <p:nvSpPr>
          <p:cNvPr id="11" name="Text Box 7">
            <a:extLst>
              <a:ext uri="{FF2B5EF4-FFF2-40B4-BE49-F238E27FC236}">
                <a16:creationId xmlns:a16="http://schemas.microsoft.com/office/drawing/2014/main" id="{5DAB297A-2084-4317-88C3-15D5EB7001BD}"/>
              </a:ext>
            </a:extLst>
          </p:cNvPr>
          <p:cNvSpPr txBox="1">
            <a:spLocks noChangeArrowheads="1"/>
          </p:cNvSpPr>
          <p:nvPr/>
        </p:nvSpPr>
        <p:spPr bwMode="auto">
          <a:xfrm>
            <a:off x="2971800" y="-152400"/>
            <a:ext cx="5878512" cy="74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2" tIns="65311" rIns="130622" bIns="65311">
            <a:spAutoFit/>
          </a:bodyPr>
          <a:lstStyle>
            <a:lvl1pPr>
              <a:spcBef>
                <a:spcPct val="20000"/>
              </a:spcBef>
              <a:buChar char="•"/>
              <a:defRPr sz="4600">
                <a:solidFill>
                  <a:schemeClr val="tx1"/>
                </a:solidFill>
                <a:latin typeface="Arial" panose="020B0604020202020204" pitchFamily="34" charset="0"/>
              </a:defRPr>
            </a:lvl1pPr>
            <a:lvl2pPr marL="742950" indent="-285750">
              <a:spcBef>
                <a:spcPct val="20000"/>
              </a:spcBef>
              <a:buChar char="–"/>
              <a:defRPr sz="4000">
                <a:solidFill>
                  <a:schemeClr val="tx1"/>
                </a:solidFill>
                <a:latin typeface="Arial" panose="020B0604020202020204" pitchFamily="34" charset="0"/>
              </a:defRPr>
            </a:lvl2pPr>
            <a:lvl3pPr marL="1143000" indent="-228600">
              <a:spcBef>
                <a:spcPct val="20000"/>
              </a:spcBef>
              <a:buChar char="•"/>
              <a:defRPr sz="3400">
                <a:solidFill>
                  <a:schemeClr val="tx1"/>
                </a:solidFill>
                <a:latin typeface="Arial" panose="020B0604020202020204" pitchFamily="34" charset="0"/>
              </a:defRPr>
            </a:lvl3pPr>
            <a:lvl4pPr marL="1600200" indent="-228600">
              <a:spcBef>
                <a:spcPct val="20000"/>
              </a:spcBef>
              <a:buChar char="–"/>
              <a:defRPr sz="2900">
                <a:solidFill>
                  <a:schemeClr val="tx1"/>
                </a:solidFill>
                <a:latin typeface="Arial" panose="020B0604020202020204" pitchFamily="34" charset="0"/>
              </a:defRPr>
            </a:lvl4pPr>
            <a:lvl5pPr marL="2057400" indent="-228600">
              <a:spcBef>
                <a:spcPct val="20000"/>
              </a:spcBef>
              <a:buChar char="»"/>
              <a:defRPr sz="29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9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9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9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900">
                <a:solidFill>
                  <a:schemeClr val="tx1"/>
                </a:solidFill>
                <a:latin typeface="Arial" panose="020B0604020202020204" pitchFamily="34" charset="0"/>
              </a:defRPr>
            </a:lvl9pPr>
          </a:lstStyle>
          <a:p>
            <a:pPr algn="ctr" fontAlgn="base">
              <a:spcBef>
                <a:spcPct val="0"/>
              </a:spcBef>
              <a:spcAft>
                <a:spcPct val="0"/>
              </a:spcAft>
              <a:buFontTx/>
              <a:buNone/>
            </a:pPr>
            <a:r>
              <a:rPr lang="vi-VN" altLang="en-US" sz="4000" b="1" dirty="0">
                <a:solidFill>
                  <a:srgbClr val="FF0000"/>
                </a:solidFill>
                <a:latin typeface="Times New Roman" panose="02020603050405020304" pitchFamily="18" charset="0"/>
              </a:rPr>
              <a:t>Công nghiệp</a:t>
            </a:r>
            <a:endParaRPr lang="en-US" altLang="en-US" sz="4000" b="1" dirty="0">
              <a:solidFill>
                <a:srgbClr val="FF0000"/>
              </a:solidFill>
              <a:latin typeface="Times New Roman" panose="02020603050405020304" pitchFamily="18" charset="0"/>
            </a:endParaRPr>
          </a:p>
        </p:txBody>
      </p:sp>
      <p:pic>
        <p:nvPicPr>
          <p:cNvPr id="12" name="Picture 11" descr="127186554_387792095901234_6850273215573162832_n.jpg">
            <a:extLst>
              <a:ext uri="{FF2B5EF4-FFF2-40B4-BE49-F238E27FC236}">
                <a16:creationId xmlns:a16="http://schemas.microsoft.com/office/drawing/2014/main" id="{038D9BE3-DE20-4C44-833E-EFFD6512CC4F}"/>
              </a:ext>
            </a:extLst>
          </p:cNvPr>
          <p:cNvPicPr>
            <a:picLocks noChangeAspect="1"/>
          </p:cNvPicPr>
          <p:nvPr/>
        </p:nvPicPr>
        <p:blipFill>
          <a:blip r:embed="rId2" cstate="print"/>
          <a:stretch>
            <a:fillRect/>
          </a:stretch>
        </p:blipFill>
        <p:spPr>
          <a:xfrm>
            <a:off x="1371600" y="3170766"/>
            <a:ext cx="4114800" cy="1706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127269855_747526332507721_8826885597494033345_n.jpg">
            <a:extLst>
              <a:ext uri="{FF2B5EF4-FFF2-40B4-BE49-F238E27FC236}">
                <a16:creationId xmlns:a16="http://schemas.microsoft.com/office/drawing/2014/main" id="{771CF4DE-1986-469D-81F9-C30257807F9D}"/>
              </a:ext>
            </a:extLst>
          </p:cNvPr>
          <p:cNvPicPr>
            <a:picLocks noChangeAspect="1"/>
          </p:cNvPicPr>
          <p:nvPr/>
        </p:nvPicPr>
        <p:blipFill>
          <a:blip r:embed="rId3" cstate="print"/>
          <a:stretch>
            <a:fillRect/>
          </a:stretch>
        </p:blipFill>
        <p:spPr>
          <a:xfrm>
            <a:off x="1371600" y="4946652"/>
            <a:ext cx="4114800" cy="19113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descr="127237443_207968287450008_2116551278012403158_n.jpg">
            <a:extLst>
              <a:ext uri="{FF2B5EF4-FFF2-40B4-BE49-F238E27FC236}">
                <a16:creationId xmlns:a16="http://schemas.microsoft.com/office/drawing/2014/main" id="{73F57300-AF3F-4841-A170-3F8D803651A5}"/>
              </a:ext>
            </a:extLst>
          </p:cNvPr>
          <p:cNvPicPr>
            <a:picLocks noChangeAspect="1"/>
          </p:cNvPicPr>
          <p:nvPr/>
        </p:nvPicPr>
        <p:blipFill>
          <a:blip r:embed="rId4" cstate="print"/>
          <a:stretch>
            <a:fillRect/>
          </a:stretch>
        </p:blipFill>
        <p:spPr>
          <a:xfrm>
            <a:off x="6447504" y="3124200"/>
            <a:ext cx="4267200" cy="1706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descr="126351899_836453510486815_4732721723831628147_n.jpg">
            <a:extLst>
              <a:ext uri="{FF2B5EF4-FFF2-40B4-BE49-F238E27FC236}">
                <a16:creationId xmlns:a16="http://schemas.microsoft.com/office/drawing/2014/main" id="{BFA568A7-AD6E-4138-B833-205BF031D413}"/>
              </a:ext>
            </a:extLst>
          </p:cNvPr>
          <p:cNvPicPr>
            <a:picLocks noChangeAspect="1"/>
          </p:cNvPicPr>
          <p:nvPr/>
        </p:nvPicPr>
        <p:blipFill>
          <a:blip r:embed="rId5" cstate="print"/>
          <a:stretch>
            <a:fillRect/>
          </a:stretch>
        </p:blipFill>
        <p:spPr>
          <a:xfrm>
            <a:off x="6467168" y="4876800"/>
            <a:ext cx="4267200"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 Box 6">
            <a:extLst>
              <a:ext uri="{FF2B5EF4-FFF2-40B4-BE49-F238E27FC236}">
                <a16:creationId xmlns:a16="http://schemas.microsoft.com/office/drawing/2014/main" id="{5C9C8AE7-BDCA-4968-9BEB-CACF0DEA9CE8}"/>
              </a:ext>
            </a:extLst>
          </p:cNvPr>
          <p:cNvSpPr txBox="1">
            <a:spLocks noChangeArrowheads="1"/>
          </p:cNvSpPr>
          <p:nvPr/>
        </p:nvSpPr>
        <p:spPr bwMode="auto">
          <a:xfrm>
            <a:off x="10904631" y="3552015"/>
            <a:ext cx="1134970" cy="185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622" tIns="65311" rIns="130622" bIns="65311">
            <a:spAutoFit/>
          </a:bodyPr>
          <a:lstStyle>
            <a:lvl1pPr>
              <a:spcBef>
                <a:spcPct val="20000"/>
              </a:spcBef>
              <a:buChar char="•"/>
              <a:defRPr sz="4600">
                <a:solidFill>
                  <a:schemeClr val="tx1"/>
                </a:solidFill>
                <a:latin typeface="Arial" panose="020B0604020202020204" pitchFamily="34" charset="0"/>
              </a:defRPr>
            </a:lvl1pPr>
            <a:lvl2pPr marL="742950" indent="-285750">
              <a:spcBef>
                <a:spcPct val="20000"/>
              </a:spcBef>
              <a:buChar char="–"/>
              <a:defRPr sz="4000">
                <a:solidFill>
                  <a:schemeClr val="tx1"/>
                </a:solidFill>
                <a:latin typeface="Arial" panose="020B0604020202020204" pitchFamily="34" charset="0"/>
              </a:defRPr>
            </a:lvl2pPr>
            <a:lvl3pPr marL="1143000" indent="-228600">
              <a:spcBef>
                <a:spcPct val="20000"/>
              </a:spcBef>
              <a:buChar char="•"/>
              <a:defRPr sz="3400">
                <a:solidFill>
                  <a:schemeClr val="tx1"/>
                </a:solidFill>
                <a:latin typeface="Arial" panose="020B0604020202020204" pitchFamily="34" charset="0"/>
              </a:defRPr>
            </a:lvl3pPr>
            <a:lvl4pPr marL="1600200" indent="-228600">
              <a:spcBef>
                <a:spcPct val="20000"/>
              </a:spcBef>
              <a:buChar char="–"/>
              <a:defRPr sz="2900">
                <a:solidFill>
                  <a:schemeClr val="tx1"/>
                </a:solidFill>
                <a:latin typeface="Arial" panose="020B0604020202020204" pitchFamily="34" charset="0"/>
              </a:defRPr>
            </a:lvl4pPr>
            <a:lvl5pPr marL="2057400" indent="-228600">
              <a:spcBef>
                <a:spcPct val="20000"/>
              </a:spcBef>
              <a:buChar char="»"/>
              <a:defRPr sz="29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9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9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9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900">
                <a:solidFill>
                  <a:schemeClr val="tx1"/>
                </a:solidFill>
                <a:latin typeface="Arial" panose="020B0604020202020204" pitchFamily="34" charset="0"/>
              </a:defRPr>
            </a:lvl9pPr>
          </a:lstStyle>
          <a:p>
            <a:pPr>
              <a:spcBef>
                <a:spcPct val="0"/>
              </a:spcBef>
              <a:buFontTx/>
              <a:buNone/>
            </a:pPr>
            <a:r>
              <a:rPr lang="vi-VN" altLang="en-US" sz="2800" b="1" dirty="0">
                <a:solidFill>
                  <a:prstClr val="black"/>
                </a:solidFill>
                <a:latin typeface="Times New Roman" panose="02020603050405020304" pitchFamily="18" charset="0"/>
              </a:rPr>
              <a:t>Thảo luận nhóm đôi</a:t>
            </a:r>
            <a:endParaRPr lang="en-US" altLang="en-US" sz="2800" b="1" dirty="0">
              <a:solidFill>
                <a:prstClr val="black"/>
              </a:solidFill>
              <a:latin typeface="Times New Roman" panose="02020603050405020304" pitchFamily="18"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ppt_x"/>
                                          </p:val>
                                        </p:tav>
                                        <p:tav tm="100000">
                                          <p:val>
                                            <p:strVal val="#ppt_x"/>
                                          </p:val>
                                        </p:tav>
                                      </p:tavLst>
                                    </p:anim>
                                    <p:anim calcmode="lin" valueType="num">
                                      <p:cBhvr additive="base">
                                        <p:cTn id="14" dur="10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ppt_x"/>
                                          </p:val>
                                        </p:tav>
                                        <p:tav tm="100000">
                                          <p:val>
                                            <p:strVal val="#ppt_x"/>
                                          </p:val>
                                        </p:tav>
                                      </p:tavLst>
                                    </p:anim>
                                    <p:anim calcmode="lin" valueType="num">
                                      <p:cBhvr additive="base">
                                        <p:cTn id="18" dur="10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ppt_x"/>
                                          </p:val>
                                        </p:tav>
                                        <p:tav tm="100000">
                                          <p:val>
                                            <p:strVal val="#ppt_x"/>
                                          </p:val>
                                        </p:tav>
                                      </p:tavLst>
                                    </p:anim>
                                    <p:anim calcmode="lin" valueType="num">
                                      <p:cBhvr additive="base">
                                        <p:cTn id="22" dur="10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000" fill="hold"/>
                                        <p:tgtEl>
                                          <p:spTgt spid="16"/>
                                        </p:tgtEl>
                                        <p:attrNameLst>
                                          <p:attrName>ppt_x</p:attrName>
                                        </p:attrNameLst>
                                      </p:cBhvr>
                                      <p:tavLst>
                                        <p:tav tm="0">
                                          <p:val>
                                            <p:strVal val="#ppt_x"/>
                                          </p:val>
                                        </p:tav>
                                        <p:tav tm="100000">
                                          <p:val>
                                            <p:strVal val="#ppt_x"/>
                                          </p:val>
                                        </p:tav>
                                      </p:tavLst>
                                    </p:anim>
                                    <p:anim calcmode="lin" valueType="num">
                                      <p:cBhvr additive="base">
                                        <p:cTn id="26"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8" name="Rectangle 6">
            <a:extLst>
              <a:ext uri="{FF2B5EF4-FFF2-40B4-BE49-F238E27FC236}">
                <a16:creationId xmlns:a16="http://schemas.microsoft.com/office/drawing/2014/main" id="{2D98E2F0-ECD2-46A0-941A-E74E3F07D8AC}"/>
              </a:ext>
            </a:extLst>
          </p:cNvPr>
          <p:cNvSpPr>
            <a:spLocks noChangeArrowheads="1"/>
          </p:cNvSpPr>
          <p:nvPr/>
        </p:nvSpPr>
        <p:spPr bwMode="auto">
          <a:xfrm>
            <a:off x="6167967" y="3048004"/>
            <a:ext cx="5740400" cy="948263"/>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ctr">
              <a:defRPr/>
            </a:pPr>
            <a:r>
              <a:rPr lang="en-US" sz="2400" dirty="0">
                <a:latin typeface="Times New Roman" pitchFamily="18" charset="0"/>
              </a:rPr>
              <a:t>1.b) </a:t>
            </a:r>
            <a:r>
              <a:rPr lang="en-US" sz="2400" dirty="0" err="1">
                <a:latin typeface="Times New Roman" pitchFamily="18" charset="0"/>
              </a:rPr>
              <a:t>Nhà</a:t>
            </a:r>
            <a:r>
              <a:rPr lang="en-US" sz="2400" dirty="0">
                <a:latin typeface="Times New Roman" pitchFamily="18" charset="0"/>
              </a:rPr>
              <a:t> </a:t>
            </a:r>
            <a:r>
              <a:rPr lang="en-US" sz="2400" dirty="0" err="1">
                <a:latin typeface="Times New Roman" pitchFamily="18" charset="0"/>
              </a:rPr>
              <a:t>máy</a:t>
            </a:r>
            <a:r>
              <a:rPr lang="en-US" sz="2400" dirty="0">
                <a:latin typeface="Times New Roman" pitchFamily="18" charset="0"/>
              </a:rPr>
              <a:t> </a:t>
            </a:r>
            <a:r>
              <a:rPr lang="en-US" sz="2400" dirty="0" err="1">
                <a:latin typeface="Times New Roman" pitchFamily="18" charset="0"/>
              </a:rPr>
              <a:t>điện</a:t>
            </a:r>
            <a:r>
              <a:rPr lang="en-US" sz="2400" dirty="0">
                <a:latin typeface="Times New Roman" pitchFamily="18" charset="0"/>
              </a:rPr>
              <a:t> </a:t>
            </a:r>
            <a:r>
              <a:rPr lang="en-US" sz="2400" dirty="0" err="1">
                <a:latin typeface="Times New Roman" pitchFamily="18" charset="0"/>
              </a:rPr>
              <a:t>Phú</a:t>
            </a:r>
            <a:r>
              <a:rPr lang="en-US" sz="2400" dirty="0">
                <a:latin typeface="Times New Roman" pitchFamily="18" charset="0"/>
              </a:rPr>
              <a:t> </a:t>
            </a:r>
            <a:r>
              <a:rPr lang="en-US" sz="2400" dirty="0" err="1">
                <a:latin typeface="Times New Roman" pitchFamily="18" charset="0"/>
              </a:rPr>
              <a:t>Mĩ</a:t>
            </a:r>
            <a:r>
              <a:rPr lang="en-US" sz="2400" dirty="0">
                <a:latin typeface="Times New Roman" pitchFamily="18" charset="0"/>
              </a:rPr>
              <a:t> (</a:t>
            </a:r>
            <a:r>
              <a:rPr lang="en-US" sz="2400" dirty="0" err="1">
                <a:latin typeface="Times New Roman" pitchFamily="18" charset="0"/>
              </a:rPr>
              <a:t>Bà</a:t>
            </a:r>
            <a:r>
              <a:rPr lang="en-US" sz="2400" dirty="0">
                <a:latin typeface="Times New Roman" pitchFamily="18" charset="0"/>
              </a:rPr>
              <a:t> </a:t>
            </a:r>
            <a:r>
              <a:rPr lang="en-US" sz="2400" dirty="0" err="1">
                <a:latin typeface="Times New Roman" pitchFamily="18" charset="0"/>
              </a:rPr>
              <a:t>Rịa-vũng</a:t>
            </a:r>
            <a:r>
              <a:rPr lang="en-US" sz="2400" dirty="0">
                <a:latin typeface="Times New Roman" pitchFamily="18" charset="0"/>
              </a:rPr>
              <a:t> </a:t>
            </a:r>
            <a:r>
              <a:rPr lang="en-US" sz="2400" dirty="0" err="1">
                <a:latin typeface="Times New Roman" pitchFamily="18" charset="0"/>
              </a:rPr>
              <a:t>Tàu</a:t>
            </a:r>
            <a:r>
              <a:rPr lang="en-US" sz="2400" dirty="0">
                <a:latin typeface="Times New Roman" pitchFamily="18" charset="0"/>
              </a:rPr>
              <a:t>)</a:t>
            </a:r>
          </a:p>
        </p:txBody>
      </p:sp>
      <p:sp>
        <p:nvSpPr>
          <p:cNvPr id="207883" name="Rectangle 11">
            <a:extLst>
              <a:ext uri="{FF2B5EF4-FFF2-40B4-BE49-F238E27FC236}">
                <a16:creationId xmlns:a16="http://schemas.microsoft.com/office/drawing/2014/main" id="{1DF4C151-71D3-4033-B828-CCF4806DA6F3}"/>
              </a:ext>
            </a:extLst>
          </p:cNvPr>
          <p:cNvSpPr>
            <a:spLocks noChangeArrowheads="1"/>
          </p:cNvSpPr>
          <p:nvPr/>
        </p:nvSpPr>
        <p:spPr bwMode="auto">
          <a:xfrm>
            <a:off x="6174318" y="5943600"/>
            <a:ext cx="5753100" cy="913199"/>
          </a:xfrm>
          <a:prstGeom prst="rect">
            <a:avLst/>
          </a:prstGeom>
          <a:ln/>
        </p:spPr>
        <p:style>
          <a:lnRef idx="1">
            <a:schemeClr val="accent6"/>
          </a:lnRef>
          <a:fillRef idx="2">
            <a:schemeClr val="accent6"/>
          </a:fillRef>
          <a:effectRef idx="1">
            <a:schemeClr val="accent6"/>
          </a:effectRef>
          <a:fontRef idx="minor">
            <a:schemeClr val="dk1"/>
          </a:fontRef>
        </p:style>
        <p:txBody>
          <a:bodyPr wrap="none" anchor="ctr"/>
          <a:lstStyle/>
          <a:p>
            <a:pPr algn="ctr">
              <a:defRPr/>
            </a:pPr>
            <a:r>
              <a:rPr lang="en-US" sz="2400" dirty="0">
                <a:latin typeface="Times New Roman" pitchFamily="18" charset="0"/>
              </a:rPr>
              <a:t>1.d)  </a:t>
            </a:r>
            <a:r>
              <a:rPr lang="en-US" sz="2400" dirty="0" err="1">
                <a:latin typeface="Times New Roman" pitchFamily="18" charset="0"/>
              </a:rPr>
              <a:t>Lắp</a:t>
            </a:r>
            <a:r>
              <a:rPr lang="en-US" sz="2400" dirty="0">
                <a:latin typeface="Times New Roman" pitchFamily="18" charset="0"/>
              </a:rPr>
              <a:t> </a:t>
            </a:r>
            <a:r>
              <a:rPr lang="en-US" sz="2400" dirty="0" err="1">
                <a:latin typeface="Times New Roman" pitchFamily="18" charset="0"/>
              </a:rPr>
              <a:t>ráp</a:t>
            </a:r>
            <a:r>
              <a:rPr lang="en-US" sz="2400" dirty="0">
                <a:latin typeface="Times New Roman" pitchFamily="18" charset="0"/>
              </a:rPr>
              <a:t> </a:t>
            </a:r>
            <a:r>
              <a:rPr lang="en-US" sz="2400" dirty="0" err="1">
                <a:latin typeface="Times New Roman" pitchFamily="18" charset="0"/>
              </a:rPr>
              <a:t>máy</a:t>
            </a:r>
            <a:r>
              <a:rPr lang="en-US" sz="2400" dirty="0">
                <a:latin typeface="Times New Roman" pitchFamily="18" charset="0"/>
              </a:rPr>
              <a:t> </a:t>
            </a:r>
            <a:r>
              <a:rPr lang="en-US" sz="2400" dirty="0" err="1">
                <a:latin typeface="Times New Roman" pitchFamily="18" charset="0"/>
              </a:rPr>
              <a:t>điều</a:t>
            </a:r>
            <a:r>
              <a:rPr lang="en-US" sz="2400" dirty="0">
                <a:latin typeface="Times New Roman" pitchFamily="18" charset="0"/>
              </a:rPr>
              <a:t> </a:t>
            </a:r>
            <a:r>
              <a:rPr lang="en-US" sz="2400" dirty="0" err="1">
                <a:latin typeface="Times New Roman" pitchFamily="18" charset="0"/>
              </a:rPr>
              <a:t>hòa</a:t>
            </a:r>
            <a:r>
              <a:rPr lang="en-US" sz="2400" dirty="0">
                <a:latin typeface="Times New Roman" pitchFamily="18" charset="0"/>
              </a:rPr>
              <a:t> </a:t>
            </a:r>
            <a:r>
              <a:rPr lang="en-US" sz="2400" dirty="0" err="1">
                <a:latin typeface="Times New Roman" pitchFamily="18" charset="0"/>
              </a:rPr>
              <a:t>nhiệt</a:t>
            </a:r>
            <a:r>
              <a:rPr lang="en-US" sz="2400" dirty="0">
                <a:latin typeface="Times New Roman" pitchFamily="18" charset="0"/>
              </a:rPr>
              <a:t> </a:t>
            </a:r>
            <a:r>
              <a:rPr lang="en-US" sz="2400" dirty="0" err="1">
                <a:latin typeface="Times New Roman" pitchFamily="18" charset="0"/>
              </a:rPr>
              <a:t>độ</a:t>
            </a:r>
            <a:endParaRPr lang="en-US" sz="2400" dirty="0">
              <a:latin typeface="Times New Roman" pitchFamily="18" charset="0"/>
            </a:endParaRPr>
          </a:p>
        </p:txBody>
      </p:sp>
      <p:sp>
        <p:nvSpPr>
          <p:cNvPr id="207884" name="Rectangle 12">
            <a:extLst>
              <a:ext uri="{FF2B5EF4-FFF2-40B4-BE49-F238E27FC236}">
                <a16:creationId xmlns:a16="http://schemas.microsoft.com/office/drawing/2014/main" id="{11887443-C5EF-48F6-96E2-700729AC5F79}"/>
              </a:ext>
            </a:extLst>
          </p:cNvPr>
          <p:cNvSpPr>
            <a:spLocks noChangeArrowheads="1"/>
          </p:cNvSpPr>
          <p:nvPr/>
        </p:nvSpPr>
        <p:spPr bwMode="auto">
          <a:xfrm>
            <a:off x="101600" y="3047999"/>
            <a:ext cx="5892800" cy="913199"/>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marL="457189" indent="-457189" algn="ctr">
              <a:defRPr/>
            </a:pPr>
            <a:r>
              <a:rPr lang="en-US" sz="2400" dirty="0">
                <a:latin typeface="Times New Roman" pitchFamily="18" charset="0"/>
              </a:rPr>
              <a:t>1.a) </a:t>
            </a:r>
            <a:r>
              <a:rPr lang="en-US" sz="2400" dirty="0" err="1">
                <a:latin typeface="Times New Roman" pitchFamily="18" charset="0"/>
              </a:rPr>
              <a:t>Nhà</a:t>
            </a:r>
            <a:r>
              <a:rPr lang="en-US" sz="2400" dirty="0">
                <a:latin typeface="Times New Roman" pitchFamily="18" charset="0"/>
              </a:rPr>
              <a:t> </a:t>
            </a:r>
            <a:r>
              <a:rPr lang="en-US" sz="2400" dirty="0" err="1">
                <a:latin typeface="Times New Roman" pitchFamily="18" charset="0"/>
              </a:rPr>
              <a:t>máy</a:t>
            </a:r>
            <a:r>
              <a:rPr lang="en-US" sz="2400" dirty="0">
                <a:latin typeface="Times New Roman" pitchFamily="18" charset="0"/>
              </a:rPr>
              <a:t> </a:t>
            </a:r>
            <a:r>
              <a:rPr lang="en-US" sz="2400" dirty="0" err="1">
                <a:latin typeface="Times New Roman" pitchFamily="18" charset="0"/>
              </a:rPr>
              <a:t>đóng</a:t>
            </a:r>
            <a:r>
              <a:rPr lang="en-US" sz="2400" dirty="0">
                <a:latin typeface="Times New Roman" pitchFamily="18" charset="0"/>
              </a:rPr>
              <a:t> </a:t>
            </a:r>
            <a:r>
              <a:rPr lang="en-US" sz="2400" dirty="0" err="1">
                <a:latin typeface="Times New Roman" pitchFamily="18" charset="0"/>
              </a:rPr>
              <a:t>tàu</a:t>
            </a:r>
            <a:r>
              <a:rPr lang="en-US" sz="2400" dirty="0">
                <a:latin typeface="Times New Roman" pitchFamily="18" charset="0"/>
              </a:rPr>
              <a:t> </a:t>
            </a:r>
            <a:r>
              <a:rPr lang="en-US" sz="2400" dirty="0" err="1">
                <a:latin typeface="Times New Roman" pitchFamily="18" charset="0"/>
              </a:rPr>
              <a:t>Hạ</a:t>
            </a:r>
            <a:r>
              <a:rPr lang="en-US" sz="2400" dirty="0">
                <a:latin typeface="Times New Roman" pitchFamily="18" charset="0"/>
              </a:rPr>
              <a:t> Long</a:t>
            </a:r>
            <a:r>
              <a:rPr lang="vi-VN" sz="2400" dirty="0">
                <a:latin typeface="Times New Roman" pitchFamily="18" charset="0"/>
              </a:rPr>
              <a:t> </a:t>
            </a:r>
            <a:r>
              <a:rPr lang="en-US" sz="2400" dirty="0">
                <a:latin typeface="Times New Roman" pitchFamily="18" charset="0"/>
              </a:rPr>
              <a:t>(</a:t>
            </a:r>
            <a:r>
              <a:rPr lang="en-US" sz="2400" dirty="0" err="1">
                <a:latin typeface="Times New Roman" pitchFamily="18" charset="0"/>
              </a:rPr>
              <a:t>Quảng</a:t>
            </a:r>
            <a:r>
              <a:rPr lang="en-US" sz="2400" dirty="0">
                <a:latin typeface="Times New Roman" pitchFamily="18" charset="0"/>
              </a:rPr>
              <a:t> </a:t>
            </a:r>
            <a:r>
              <a:rPr lang="en-US" sz="2400" dirty="0" err="1">
                <a:latin typeface="Times New Roman" pitchFamily="18" charset="0"/>
              </a:rPr>
              <a:t>Ninh</a:t>
            </a:r>
            <a:r>
              <a:rPr lang="en-US" sz="2667" dirty="0">
                <a:latin typeface="Times New Roman" pitchFamily="18" charset="0"/>
              </a:rPr>
              <a:t>) </a:t>
            </a:r>
          </a:p>
        </p:txBody>
      </p:sp>
      <p:sp>
        <p:nvSpPr>
          <p:cNvPr id="2" name="Rectangle 1">
            <a:extLst>
              <a:ext uri="{FF2B5EF4-FFF2-40B4-BE49-F238E27FC236}">
                <a16:creationId xmlns:a16="http://schemas.microsoft.com/office/drawing/2014/main" id="{07499882-7A2D-4DAD-A836-7C38824EB327}"/>
              </a:ext>
            </a:extLst>
          </p:cNvPr>
          <p:cNvSpPr/>
          <p:nvPr/>
        </p:nvSpPr>
        <p:spPr>
          <a:xfrm>
            <a:off x="101600" y="1"/>
            <a:ext cx="12090400" cy="913199"/>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eaLnBrk="1" hangingPunct="1">
              <a:defRPr/>
            </a:pPr>
            <a:r>
              <a:rPr lang="en-US" sz="2667">
                <a:latin typeface="Times New Roman" pitchFamily="18" charset="0"/>
                <a:cs typeface="Times New Roman" pitchFamily="18" charset="0"/>
                <a:sym typeface="Wingdings" pitchFamily="2" charset="2"/>
              </a:rPr>
              <a:t>Câu 1: Quan sát hình sau và cho biết các hình ảnh trên thể hiện ngành công nghiệp nào?</a:t>
            </a:r>
            <a:endParaRPr lang="en-US" sz="3200">
              <a:latin typeface="Times New Roman" pitchFamily="18" charset="0"/>
              <a:cs typeface="Times New Roman" pitchFamily="18" charset="0"/>
              <a:sym typeface="Wingdings" pitchFamily="2" charset="2"/>
            </a:endParaRPr>
          </a:p>
        </p:txBody>
      </p:sp>
      <p:sp>
        <p:nvSpPr>
          <p:cNvPr id="3" name="TextBox 2">
            <a:extLst>
              <a:ext uri="{FF2B5EF4-FFF2-40B4-BE49-F238E27FC236}">
                <a16:creationId xmlns:a16="http://schemas.microsoft.com/office/drawing/2014/main" id="{5A444C76-9A37-4375-9E14-99EF50BDF7B9}"/>
              </a:ext>
            </a:extLst>
          </p:cNvPr>
          <p:cNvSpPr txBox="1">
            <a:spLocks noChangeArrowheads="1"/>
          </p:cNvSpPr>
          <p:nvPr/>
        </p:nvSpPr>
        <p:spPr bwMode="auto">
          <a:xfrm>
            <a:off x="448733" y="3588980"/>
            <a:ext cx="4673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dirty="0" err="1">
                <a:solidFill>
                  <a:srgbClr val="FF0000"/>
                </a:solidFill>
                <a:latin typeface="Times New Roman" panose="02020603050405020304" pitchFamily="18" charset="0"/>
              </a:rPr>
              <a:t>Thuộc</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ngành</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cơ</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khí</a:t>
            </a:r>
            <a:endParaRPr lang="en-US" altLang="en-US" sz="2400" dirty="0">
              <a:solidFill>
                <a:srgbClr val="FF0000"/>
              </a:solidFill>
              <a:latin typeface="Times New Roman" panose="02020603050405020304" pitchFamily="18" charset="0"/>
            </a:endParaRPr>
          </a:p>
        </p:txBody>
      </p:sp>
      <p:sp>
        <p:nvSpPr>
          <p:cNvPr id="6" name="TextBox 5">
            <a:extLst>
              <a:ext uri="{FF2B5EF4-FFF2-40B4-BE49-F238E27FC236}">
                <a16:creationId xmlns:a16="http://schemas.microsoft.com/office/drawing/2014/main" id="{75F4DADC-6DC3-43F0-943D-D432A85F8A2E}"/>
              </a:ext>
            </a:extLst>
          </p:cNvPr>
          <p:cNvSpPr txBox="1">
            <a:spLocks noChangeArrowheads="1"/>
          </p:cNvSpPr>
          <p:nvPr/>
        </p:nvSpPr>
        <p:spPr bwMode="auto">
          <a:xfrm>
            <a:off x="7010400" y="3593826"/>
            <a:ext cx="54948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err="1">
                <a:solidFill>
                  <a:srgbClr val="FF0000"/>
                </a:solidFill>
                <a:latin typeface="Times New Roman" panose="02020603050405020304" pitchFamily="18" charset="0"/>
              </a:rPr>
              <a:t>Thuộc</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ngành</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công</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nghiệp</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điện</a:t>
            </a:r>
            <a:endParaRPr lang="en-US" altLang="en-US" sz="2400" dirty="0">
              <a:solidFill>
                <a:srgbClr val="FF0000"/>
              </a:solidFill>
              <a:latin typeface="Times New Roman" panose="02020603050405020304" pitchFamily="18" charset="0"/>
            </a:endParaRPr>
          </a:p>
          <a:p>
            <a:pPr eaLnBrk="1" hangingPunct="1">
              <a:spcBef>
                <a:spcPct val="0"/>
              </a:spcBef>
              <a:buFontTx/>
              <a:buNone/>
            </a:pPr>
            <a:endParaRPr lang="en-US" altLang="en-US" sz="2400" dirty="0">
              <a:solidFill>
                <a:srgbClr val="FF0000"/>
              </a:solidFill>
            </a:endParaRPr>
          </a:p>
        </p:txBody>
      </p:sp>
      <p:sp>
        <p:nvSpPr>
          <p:cNvPr id="8" name="TextBox 7">
            <a:extLst>
              <a:ext uri="{FF2B5EF4-FFF2-40B4-BE49-F238E27FC236}">
                <a16:creationId xmlns:a16="http://schemas.microsoft.com/office/drawing/2014/main" id="{71417439-BA5B-4550-911D-46B531F55445}"/>
              </a:ext>
            </a:extLst>
          </p:cNvPr>
          <p:cNvSpPr txBox="1">
            <a:spLocks noChangeArrowheads="1"/>
          </p:cNvSpPr>
          <p:nvPr/>
        </p:nvSpPr>
        <p:spPr bwMode="auto">
          <a:xfrm>
            <a:off x="6949017" y="6477000"/>
            <a:ext cx="509058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err="1">
                <a:solidFill>
                  <a:srgbClr val="FF0000"/>
                </a:solidFill>
                <a:latin typeface="Times New Roman" panose="02020603050405020304" pitchFamily="18" charset="0"/>
              </a:rPr>
              <a:t>Thuộc</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ngành</a:t>
            </a:r>
            <a:r>
              <a:rPr lang="en-US" altLang="en-US" sz="2400" dirty="0">
                <a:solidFill>
                  <a:srgbClr val="FF0000"/>
                </a:solidFill>
                <a:latin typeface="Times New Roman" panose="02020603050405020304" pitchFamily="18" charset="0"/>
              </a:rPr>
              <a:t> </a:t>
            </a:r>
            <a:r>
              <a:rPr lang="vi-VN" altLang="en-US" sz="2400" dirty="0">
                <a:solidFill>
                  <a:srgbClr val="FF0000"/>
                </a:solidFill>
                <a:latin typeface="Times New Roman" panose="02020603050405020304" pitchFamily="18" charset="0"/>
              </a:rPr>
              <a:t>sản xuất hàng tiêu dùng</a:t>
            </a:r>
            <a:endParaRPr lang="en-US" altLang="en-US" sz="2400" dirty="0">
              <a:solidFill>
                <a:srgbClr val="FF0000"/>
              </a:solidFill>
              <a:latin typeface="Times New Roman" panose="02020603050405020304" pitchFamily="18" charset="0"/>
            </a:endParaRPr>
          </a:p>
          <a:p>
            <a:pPr eaLnBrk="1" hangingPunct="1">
              <a:spcBef>
                <a:spcPct val="0"/>
              </a:spcBef>
              <a:buFontTx/>
              <a:buNone/>
            </a:pPr>
            <a:endParaRPr lang="en-US" altLang="en-US" sz="2400" dirty="0">
              <a:solidFill>
                <a:srgbClr val="FF0000"/>
              </a:solidFill>
            </a:endParaRPr>
          </a:p>
        </p:txBody>
      </p:sp>
      <p:sp>
        <p:nvSpPr>
          <p:cNvPr id="15" name="Rectangle 12">
            <a:extLst>
              <a:ext uri="{FF2B5EF4-FFF2-40B4-BE49-F238E27FC236}">
                <a16:creationId xmlns:a16="http://schemas.microsoft.com/office/drawing/2014/main" id="{5357C832-0AFF-4FF9-9590-FACC7032FBA4}"/>
              </a:ext>
            </a:extLst>
          </p:cNvPr>
          <p:cNvSpPr>
            <a:spLocks noChangeArrowheads="1"/>
          </p:cNvSpPr>
          <p:nvPr/>
        </p:nvSpPr>
        <p:spPr bwMode="auto">
          <a:xfrm>
            <a:off x="139700" y="5935133"/>
            <a:ext cx="5892800" cy="913199"/>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marL="457189" indent="-457189" algn="ctr">
              <a:defRPr/>
            </a:pPr>
            <a:r>
              <a:rPr lang="en-US" sz="2400" dirty="0">
                <a:latin typeface="Times New Roman" pitchFamily="18" charset="0"/>
              </a:rPr>
              <a:t>1.c) </a:t>
            </a:r>
            <a:r>
              <a:rPr lang="en-US" sz="2400" dirty="0" err="1">
                <a:latin typeface="Times New Roman" pitchFamily="18" charset="0"/>
              </a:rPr>
              <a:t>Sản</a:t>
            </a:r>
            <a:r>
              <a:rPr lang="en-US" sz="2400" dirty="0">
                <a:latin typeface="Times New Roman" pitchFamily="18" charset="0"/>
              </a:rPr>
              <a:t> </a:t>
            </a:r>
            <a:r>
              <a:rPr lang="en-US" sz="2400" dirty="0" err="1">
                <a:latin typeface="Times New Roman" pitchFamily="18" charset="0"/>
              </a:rPr>
              <a:t>xuất</a:t>
            </a:r>
            <a:r>
              <a:rPr lang="en-US" sz="2400" dirty="0">
                <a:latin typeface="Times New Roman" pitchFamily="18" charset="0"/>
              </a:rPr>
              <a:t> </a:t>
            </a:r>
            <a:r>
              <a:rPr lang="en-US" sz="2400" dirty="0" err="1">
                <a:latin typeface="Times New Roman" pitchFamily="18" charset="0"/>
              </a:rPr>
              <a:t>bóng</a:t>
            </a:r>
            <a:r>
              <a:rPr lang="en-US" sz="2400" dirty="0">
                <a:latin typeface="Times New Roman" pitchFamily="18" charset="0"/>
              </a:rPr>
              <a:t> </a:t>
            </a:r>
            <a:r>
              <a:rPr lang="en-US" sz="2400" dirty="0" err="1">
                <a:latin typeface="Times New Roman" pitchFamily="18" charset="0"/>
              </a:rPr>
              <a:t>đèn</a:t>
            </a:r>
            <a:endParaRPr lang="en-US" sz="2400" dirty="0">
              <a:latin typeface="Times New Roman" pitchFamily="18" charset="0"/>
            </a:endParaRPr>
          </a:p>
        </p:txBody>
      </p:sp>
      <p:sp>
        <p:nvSpPr>
          <p:cNvPr id="5" name="TextBox 4">
            <a:extLst>
              <a:ext uri="{FF2B5EF4-FFF2-40B4-BE49-F238E27FC236}">
                <a16:creationId xmlns:a16="http://schemas.microsoft.com/office/drawing/2014/main" id="{F15E8C5F-BDDB-4322-919F-2210E59AA5B4}"/>
              </a:ext>
            </a:extLst>
          </p:cNvPr>
          <p:cNvSpPr txBox="1">
            <a:spLocks noChangeArrowheads="1"/>
          </p:cNvSpPr>
          <p:nvPr/>
        </p:nvSpPr>
        <p:spPr bwMode="auto">
          <a:xfrm>
            <a:off x="497417" y="6477000"/>
            <a:ext cx="619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err="1">
                <a:solidFill>
                  <a:srgbClr val="FF0000"/>
                </a:solidFill>
                <a:latin typeface="Times New Roman" panose="02020603050405020304" pitchFamily="18" charset="0"/>
                <a:cs typeface="Times New Roman" panose="02020603050405020304" pitchFamily="18" charset="0"/>
              </a:rPr>
              <a:t>Thuộc</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ngành</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sản</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xuất</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hàng</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tiêu</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dùng</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pic>
        <p:nvPicPr>
          <p:cNvPr id="16" name="Picture 15" descr="127186554_387792095901234_6850273215573162832_n.jpg">
            <a:extLst>
              <a:ext uri="{FF2B5EF4-FFF2-40B4-BE49-F238E27FC236}">
                <a16:creationId xmlns:a16="http://schemas.microsoft.com/office/drawing/2014/main" id="{DFA494DF-AC9A-413C-AB45-E596843886E0}"/>
              </a:ext>
            </a:extLst>
          </p:cNvPr>
          <p:cNvPicPr>
            <a:picLocks noChangeAspect="1"/>
          </p:cNvPicPr>
          <p:nvPr/>
        </p:nvPicPr>
        <p:blipFill>
          <a:blip r:embed="rId2" cstate="print"/>
          <a:stretch>
            <a:fillRect/>
          </a:stretch>
        </p:blipFill>
        <p:spPr>
          <a:xfrm>
            <a:off x="139700" y="1046549"/>
            <a:ext cx="5854700" cy="21792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descr="127269855_747526332507721_8826885597494033345_n.jpg">
            <a:extLst>
              <a:ext uri="{FF2B5EF4-FFF2-40B4-BE49-F238E27FC236}">
                <a16:creationId xmlns:a16="http://schemas.microsoft.com/office/drawing/2014/main" id="{87348AC2-2D6B-4C26-89AC-A434474C70FE}"/>
              </a:ext>
            </a:extLst>
          </p:cNvPr>
          <p:cNvPicPr>
            <a:picLocks noChangeAspect="1"/>
          </p:cNvPicPr>
          <p:nvPr/>
        </p:nvPicPr>
        <p:blipFill>
          <a:blip r:embed="rId3" cstate="print"/>
          <a:stretch>
            <a:fillRect/>
          </a:stretch>
        </p:blipFill>
        <p:spPr>
          <a:xfrm>
            <a:off x="6167967" y="1046548"/>
            <a:ext cx="5706531" cy="20776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descr="127237443_207968287450008_2116551278012403158_n.jpg">
            <a:extLst>
              <a:ext uri="{FF2B5EF4-FFF2-40B4-BE49-F238E27FC236}">
                <a16:creationId xmlns:a16="http://schemas.microsoft.com/office/drawing/2014/main" id="{C80AFC99-19DD-4200-9A3C-654917EFD2A0}"/>
              </a:ext>
            </a:extLst>
          </p:cNvPr>
          <p:cNvPicPr>
            <a:picLocks noChangeAspect="1"/>
          </p:cNvPicPr>
          <p:nvPr/>
        </p:nvPicPr>
        <p:blipFill>
          <a:blip r:embed="rId4" cstate="print"/>
          <a:stretch>
            <a:fillRect/>
          </a:stretch>
        </p:blipFill>
        <p:spPr>
          <a:xfrm>
            <a:off x="114300" y="4023784"/>
            <a:ext cx="5880100" cy="20635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descr="126351899_836453510486815_4732721723831628147_n.jpg">
            <a:extLst>
              <a:ext uri="{FF2B5EF4-FFF2-40B4-BE49-F238E27FC236}">
                <a16:creationId xmlns:a16="http://schemas.microsoft.com/office/drawing/2014/main" id="{3E6E5B94-D586-416C-89CC-667EB22C6AB9}"/>
              </a:ext>
            </a:extLst>
          </p:cNvPr>
          <p:cNvPicPr>
            <a:picLocks noChangeAspect="1"/>
          </p:cNvPicPr>
          <p:nvPr/>
        </p:nvPicPr>
        <p:blipFill>
          <a:blip r:embed="rId5" cstate="print"/>
          <a:stretch>
            <a:fillRect/>
          </a:stretch>
        </p:blipFill>
        <p:spPr>
          <a:xfrm>
            <a:off x="6174318" y="4023784"/>
            <a:ext cx="5700180" cy="2106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1000" fill="hold"/>
                                        <p:tgtEl>
                                          <p:spTgt spid="16"/>
                                        </p:tgtEl>
                                        <p:attrNameLst>
                                          <p:attrName>ppt_x</p:attrName>
                                        </p:attrNameLst>
                                      </p:cBhvr>
                                      <p:tavLst>
                                        <p:tav tm="0">
                                          <p:val>
                                            <p:strVal val="#ppt_x"/>
                                          </p:val>
                                        </p:tav>
                                        <p:tav tm="100000">
                                          <p:val>
                                            <p:strVal val="#ppt_x"/>
                                          </p:val>
                                        </p:tav>
                                      </p:tavLst>
                                    </p:anim>
                                    <p:anim calcmode="lin" valueType="num">
                                      <p:cBhvr additive="base">
                                        <p:cTn id="15" dur="1000" fill="hold"/>
                                        <p:tgtEl>
                                          <p:spTgt spid="1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1000" fill="hold"/>
                                        <p:tgtEl>
                                          <p:spTgt spid="17"/>
                                        </p:tgtEl>
                                        <p:attrNameLst>
                                          <p:attrName>ppt_x</p:attrName>
                                        </p:attrNameLst>
                                      </p:cBhvr>
                                      <p:tavLst>
                                        <p:tav tm="0">
                                          <p:val>
                                            <p:strVal val="#ppt_x"/>
                                          </p:val>
                                        </p:tav>
                                        <p:tav tm="100000">
                                          <p:val>
                                            <p:strVal val="#ppt_x"/>
                                          </p:val>
                                        </p:tav>
                                      </p:tavLst>
                                    </p:anim>
                                    <p:anim calcmode="lin" valueType="num">
                                      <p:cBhvr additive="base">
                                        <p:cTn id="19" dur="10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000" fill="hold"/>
                                        <p:tgtEl>
                                          <p:spTgt spid="18"/>
                                        </p:tgtEl>
                                        <p:attrNameLst>
                                          <p:attrName>ppt_x</p:attrName>
                                        </p:attrNameLst>
                                      </p:cBhvr>
                                      <p:tavLst>
                                        <p:tav tm="0">
                                          <p:val>
                                            <p:strVal val="#ppt_x"/>
                                          </p:val>
                                        </p:tav>
                                        <p:tav tm="100000">
                                          <p:val>
                                            <p:strVal val="#ppt_x"/>
                                          </p:val>
                                        </p:tav>
                                      </p:tavLst>
                                    </p:anim>
                                    <p:anim calcmode="lin" valueType="num">
                                      <p:cBhvr additive="base">
                                        <p:cTn id="23" dur="1000" fill="hold"/>
                                        <p:tgtEl>
                                          <p:spTgt spid="1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1000" fill="hold"/>
                                        <p:tgtEl>
                                          <p:spTgt spid="19"/>
                                        </p:tgtEl>
                                        <p:attrNameLst>
                                          <p:attrName>ppt_x</p:attrName>
                                        </p:attrNameLst>
                                      </p:cBhvr>
                                      <p:tavLst>
                                        <p:tav tm="0">
                                          <p:val>
                                            <p:strVal val="#ppt_x"/>
                                          </p:val>
                                        </p:tav>
                                        <p:tav tm="100000">
                                          <p:val>
                                            <p:strVal val="#ppt_x"/>
                                          </p:val>
                                        </p:tav>
                                      </p:tavLst>
                                    </p:anim>
                                    <p:anim calcmode="lin" valueType="num">
                                      <p:cBhvr additive="base">
                                        <p:cTn id="27" dur="1000" fill="hold"/>
                                        <p:tgtEl>
                                          <p:spTgt spid="19"/>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07884"/>
                                        </p:tgtEl>
                                        <p:attrNameLst>
                                          <p:attrName>style.visibility</p:attrName>
                                        </p:attrNameLst>
                                      </p:cBhvr>
                                      <p:to>
                                        <p:strVal val="visible"/>
                                      </p:to>
                                    </p:set>
                                    <p:anim calcmode="lin" valueType="num">
                                      <p:cBhvr additive="base">
                                        <p:cTn id="30" dur="500" fill="hold"/>
                                        <p:tgtEl>
                                          <p:spTgt spid="207884"/>
                                        </p:tgtEl>
                                        <p:attrNameLst>
                                          <p:attrName>ppt_x</p:attrName>
                                        </p:attrNameLst>
                                      </p:cBhvr>
                                      <p:tavLst>
                                        <p:tav tm="0">
                                          <p:val>
                                            <p:strVal val="#ppt_x"/>
                                          </p:val>
                                        </p:tav>
                                        <p:tav tm="100000">
                                          <p:val>
                                            <p:strVal val="#ppt_x"/>
                                          </p:val>
                                        </p:tav>
                                      </p:tavLst>
                                    </p:anim>
                                    <p:anim calcmode="lin" valueType="num">
                                      <p:cBhvr additive="base">
                                        <p:cTn id="31" dur="500" fill="hold"/>
                                        <p:tgtEl>
                                          <p:spTgt spid="207884"/>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07878"/>
                                        </p:tgtEl>
                                        <p:attrNameLst>
                                          <p:attrName>style.visibility</p:attrName>
                                        </p:attrNameLst>
                                      </p:cBhvr>
                                      <p:to>
                                        <p:strVal val="visible"/>
                                      </p:to>
                                    </p:set>
                                    <p:anim calcmode="lin" valueType="num">
                                      <p:cBhvr additive="base">
                                        <p:cTn id="34" dur="500" fill="hold"/>
                                        <p:tgtEl>
                                          <p:spTgt spid="207878"/>
                                        </p:tgtEl>
                                        <p:attrNameLst>
                                          <p:attrName>ppt_x</p:attrName>
                                        </p:attrNameLst>
                                      </p:cBhvr>
                                      <p:tavLst>
                                        <p:tav tm="0">
                                          <p:val>
                                            <p:strVal val="#ppt_x"/>
                                          </p:val>
                                        </p:tav>
                                        <p:tav tm="100000">
                                          <p:val>
                                            <p:strVal val="#ppt_x"/>
                                          </p:val>
                                        </p:tav>
                                      </p:tavLst>
                                    </p:anim>
                                    <p:anim calcmode="lin" valueType="num">
                                      <p:cBhvr additive="base">
                                        <p:cTn id="35" dur="500" fill="hold"/>
                                        <p:tgtEl>
                                          <p:spTgt spid="207878"/>
                                        </p:tgtEl>
                                        <p:attrNameLst>
                                          <p:attrName>ppt_y</p:attrName>
                                        </p:attrNameLst>
                                      </p:cBhvr>
                                      <p:tavLst>
                                        <p:tav tm="0">
                                          <p:val>
                                            <p:strVal val="1+#ppt_h/2"/>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07883"/>
                                        </p:tgtEl>
                                        <p:attrNameLst>
                                          <p:attrName>style.visibility</p:attrName>
                                        </p:attrNameLst>
                                      </p:cBhvr>
                                      <p:to>
                                        <p:strVal val="visible"/>
                                      </p:to>
                                    </p:set>
                                    <p:anim calcmode="lin" valueType="num">
                                      <p:cBhvr additive="base">
                                        <p:cTn id="43" dur="500" fill="hold"/>
                                        <p:tgtEl>
                                          <p:spTgt spid="207883"/>
                                        </p:tgtEl>
                                        <p:attrNameLst>
                                          <p:attrName>ppt_x</p:attrName>
                                        </p:attrNameLst>
                                      </p:cBhvr>
                                      <p:tavLst>
                                        <p:tav tm="0">
                                          <p:val>
                                            <p:strVal val="#ppt_x"/>
                                          </p:val>
                                        </p:tav>
                                        <p:tav tm="100000">
                                          <p:val>
                                            <p:strVal val="#ppt_x"/>
                                          </p:val>
                                        </p:tav>
                                      </p:tavLst>
                                    </p:anim>
                                    <p:anim calcmode="lin" valueType="num">
                                      <p:cBhvr additive="base">
                                        <p:cTn id="44" dur="500" fill="hold"/>
                                        <p:tgtEl>
                                          <p:spTgt spid="20788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1000"/>
                                        <p:tgtEl>
                                          <p:spTgt spid="5"/>
                                        </p:tgtEl>
                                      </p:cBhvr>
                                    </p:animEffect>
                                    <p:anim calcmode="lin" valueType="num">
                                      <p:cBhvr>
                                        <p:cTn id="62" dur="1000" fill="hold"/>
                                        <p:tgtEl>
                                          <p:spTgt spid="5"/>
                                        </p:tgtEl>
                                        <p:attrNameLst>
                                          <p:attrName>ppt_x</p:attrName>
                                        </p:attrNameLst>
                                      </p:cBhvr>
                                      <p:tavLst>
                                        <p:tav tm="0">
                                          <p:val>
                                            <p:strVal val="#ppt_x"/>
                                          </p:val>
                                        </p:tav>
                                        <p:tav tm="100000">
                                          <p:val>
                                            <p:strVal val="#ppt_x"/>
                                          </p:val>
                                        </p:tav>
                                      </p:tavLst>
                                    </p:anim>
                                    <p:anim calcmode="lin" valueType="num">
                                      <p:cBhvr>
                                        <p:cTn id="6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8"/>
                                        </p:tgtEl>
                                        <p:attrNameLst>
                                          <p:attrName>style.visibility</p:attrName>
                                        </p:attrNameLst>
                                      </p:cBhvr>
                                      <p:to>
                                        <p:strVal val="visible"/>
                                      </p:to>
                                    </p:set>
                                    <p:anim calcmode="lin" valueType="num">
                                      <p:cBhvr additive="base">
                                        <p:cTn id="68" dur="500" fill="hold"/>
                                        <p:tgtEl>
                                          <p:spTgt spid="8"/>
                                        </p:tgtEl>
                                        <p:attrNameLst>
                                          <p:attrName>ppt_x</p:attrName>
                                        </p:attrNameLst>
                                      </p:cBhvr>
                                      <p:tavLst>
                                        <p:tav tm="0">
                                          <p:val>
                                            <p:strVal val="#ppt_x"/>
                                          </p:val>
                                        </p:tav>
                                        <p:tav tm="100000">
                                          <p:val>
                                            <p:strVal val="#ppt_x"/>
                                          </p:val>
                                        </p:tav>
                                      </p:tavLst>
                                    </p:anim>
                                    <p:anim calcmode="lin" valueType="num">
                                      <p:cBhvr additive="base">
                                        <p:cTn id="6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8" grpId="0" animBg="1"/>
      <p:bldP spid="207883" grpId="0" animBg="1"/>
      <p:bldP spid="207884" grpId="0" animBg="1"/>
      <p:bldP spid="2" grpId="0" animBg="1"/>
      <p:bldP spid="3" grpId="0"/>
      <p:bldP spid="6" grpId="0"/>
      <p:bldP spid="8" grpId="0"/>
      <p:bldP spid="15"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TextBox 3">
            <a:extLst>
              <a:ext uri="{FF2B5EF4-FFF2-40B4-BE49-F238E27FC236}">
                <a16:creationId xmlns:a16="http://schemas.microsoft.com/office/drawing/2014/main" id="{30E69EA4-C466-41C4-934E-BF2070791E97}"/>
              </a:ext>
            </a:extLst>
          </p:cNvPr>
          <p:cNvSpPr txBox="1">
            <a:spLocks noChangeArrowheads="1"/>
          </p:cNvSpPr>
          <p:nvPr/>
        </p:nvSpPr>
        <p:spPr bwMode="auto">
          <a:xfrm>
            <a:off x="609600" y="736601"/>
            <a:ext cx="894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219170" fontAlgn="base">
              <a:spcBef>
                <a:spcPct val="0"/>
              </a:spcBef>
              <a:spcAft>
                <a:spcPct val="0"/>
              </a:spcAft>
              <a:buNone/>
            </a:pPr>
            <a:r>
              <a:rPr lang="vi-VN" altLang="en-US" b="1">
                <a:solidFill>
                  <a:srgbClr val="0070C0"/>
                </a:solidFill>
                <a:latin typeface="Times New Roman" panose="02020603050405020304" pitchFamily="18" charset="0"/>
                <a:cs typeface="Times New Roman" panose="02020603050405020304" pitchFamily="18" charset="0"/>
              </a:rPr>
              <a:t>1.</a:t>
            </a:r>
            <a:r>
              <a:rPr lang="en-US" altLang="en-US" b="1">
                <a:solidFill>
                  <a:srgbClr val="0070C0"/>
                </a:solidFill>
                <a:latin typeface="Times New Roman" panose="02020603050405020304" pitchFamily="18" charset="0"/>
                <a:cs typeface="Times New Roman" panose="02020603050405020304" pitchFamily="18" charset="0"/>
              </a:rPr>
              <a:t> Các ngành công nghiệp</a:t>
            </a:r>
          </a:p>
        </p:txBody>
      </p:sp>
      <p:sp>
        <p:nvSpPr>
          <p:cNvPr id="2" name="TextBox 1">
            <a:extLst>
              <a:ext uri="{FF2B5EF4-FFF2-40B4-BE49-F238E27FC236}">
                <a16:creationId xmlns:a16="http://schemas.microsoft.com/office/drawing/2014/main" id="{2E62B5BF-A3E1-457E-AC3F-B0ED0D4EBA07}"/>
              </a:ext>
            </a:extLst>
          </p:cNvPr>
          <p:cNvSpPr txBox="1">
            <a:spLocks noChangeArrowheads="1"/>
          </p:cNvSpPr>
          <p:nvPr/>
        </p:nvSpPr>
        <p:spPr bwMode="auto">
          <a:xfrm>
            <a:off x="101600" y="3505200"/>
            <a:ext cx="12192000" cy="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219170" fontAlgn="base">
              <a:spcBef>
                <a:spcPct val="0"/>
              </a:spcBef>
              <a:spcAft>
                <a:spcPct val="0"/>
              </a:spcAft>
              <a:buNone/>
            </a:pPr>
            <a:r>
              <a:rPr lang="en-US" altLang="en-US" sz="2933" dirty="0">
                <a:solidFill>
                  <a:prstClr val="black"/>
                </a:solidFill>
                <a:latin typeface="Times New Roman" panose="02020603050405020304" pitchFamily="18" charset="0"/>
                <a:cs typeface="Times New Roman" panose="02020603050405020304" pitchFamily="18" charset="0"/>
              </a:rPr>
              <a:t>- </a:t>
            </a:r>
            <a:r>
              <a:rPr lang="vi-VN" altLang="en-US" sz="2933" dirty="0">
                <a:solidFill>
                  <a:prstClr val="black"/>
                </a:solidFill>
                <a:latin typeface="Times New Roman" panose="02020603050405020304" pitchFamily="18" charset="0"/>
                <a:cs typeface="Times New Roman" panose="02020603050405020304" pitchFamily="18" charset="0"/>
              </a:rPr>
              <a:t>Em hãy kể một số sản phẩm công nghiệp xuất khẩu mà em biết?</a:t>
            </a:r>
            <a:endParaRPr lang="en-US" altLang="en-US" sz="2933" dirty="0">
              <a:solidFill>
                <a:prstClr val="black"/>
              </a:solidFill>
              <a:latin typeface="Times New Roman" panose="02020603050405020304" pitchFamily="18" charset="0"/>
              <a:cs typeface="Times New Roman" panose="02020603050405020304" pitchFamily="18" charset="0"/>
            </a:endParaRPr>
          </a:p>
        </p:txBody>
      </p:sp>
      <p:sp>
        <p:nvSpPr>
          <p:cNvPr id="10" name="Text Box 6">
            <a:extLst>
              <a:ext uri="{FF2B5EF4-FFF2-40B4-BE49-F238E27FC236}">
                <a16:creationId xmlns:a16="http://schemas.microsoft.com/office/drawing/2014/main" id="{52925EDC-A2A9-4B19-A90E-2581FFE909B4}"/>
              </a:ext>
            </a:extLst>
          </p:cNvPr>
          <p:cNvSpPr txBox="1">
            <a:spLocks noChangeArrowheads="1"/>
          </p:cNvSpPr>
          <p:nvPr/>
        </p:nvSpPr>
        <p:spPr bwMode="auto">
          <a:xfrm>
            <a:off x="381000" y="88780"/>
            <a:ext cx="1211170" cy="56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2" tIns="65311" rIns="130622" bIns="65311">
            <a:spAutoFit/>
          </a:bodyPr>
          <a:lstStyle>
            <a:lvl1pPr>
              <a:spcBef>
                <a:spcPct val="20000"/>
              </a:spcBef>
              <a:buChar char="•"/>
              <a:defRPr sz="4600">
                <a:solidFill>
                  <a:schemeClr val="tx1"/>
                </a:solidFill>
                <a:latin typeface="Arial" panose="020B0604020202020204" pitchFamily="34" charset="0"/>
              </a:defRPr>
            </a:lvl1pPr>
            <a:lvl2pPr marL="742950" indent="-285750">
              <a:spcBef>
                <a:spcPct val="20000"/>
              </a:spcBef>
              <a:buChar char="–"/>
              <a:defRPr sz="4000">
                <a:solidFill>
                  <a:schemeClr val="tx1"/>
                </a:solidFill>
                <a:latin typeface="Arial" panose="020B0604020202020204" pitchFamily="34" charset="0"/>
              </a:defRPr>
            </a:lvl2pPr>
            <a:lvl3pPr marL="1143000" indent="-228600">
              <a:spcBef>
                <a:spcPct val="20000"/>
              </a:spcBef>
              <a:buChar char="•"/>
              <a:defRPr sz="3400">
                <a:solidFill>
                  <a:schemeClr val="tx1"/>
                </a:solidFill>
                <a:latin typeface="Arial" panose="020B0604020202020204" pitchFamily="34" charset="0"/>
              </a:defRPr>
            </a:lvl3pPr>
            <a:lvl4pPr marL="1600200" indent="-228600">
              <a:spcBef>
                <a:spcPct val="20000"/>
              </a:spcBef>
              <a:buChar char="–"/>
              <a:defRPr sz="2900">
                <a:solidFill>
                  <a:schemeClr val="tx1"/>
                </a:solidFill>
                <a:latin typeface="Arial" panose="020B0604020202020204" pitchFamily="34" charset="0"/>
              </a:defRPr>
            </a:lvl4pPr>
            <a:lvl5pPr marL="2057400" indent="-228600">
              <a:spcBef>
                <a:spcPct val="20000"/>
              </a:spcBef>
              <a:buChar char="»"/>
              <a:defRPr sz="29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9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9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9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900">
                <a:solidFill>
                  <a:schemeClr val="tx1"/>
                </a:solidFill>
                <a:latin typeface="Arial" panose="020B0604020202020204" pitchFamily="34" charset="0"/>
              </a:defRPr>
            </a:lvl9pPr>
          </a:lstStyle>
          <a:p>
            <a:pPr>
              <a:spcBef>
                <a:spcPct val="0"/>
              </a:spcBef>
              <a:buFontTx/>
              <a:buNone/>
            </a:pPr>
            <a:r>
              <a:rPr lang="vi-VN" altLang="en-US" sz="2800" b="1" u="sng" dirty="0">
                <a:solidFill>
                  <a:prstClr val="black"/>
                </a:solidFill>
                <a:latin typeface="Times New Roman" panose="02020603050405020304" pitchFamily="18" charset="0"/>
              </a:rPr>
              <a:t>Địa lí:</a:t>
            </a:r>
            <a:endParaRPr lang="en-US" altLang="en-US" sz="2800" b="1" u="sng" dirty="0">
              <a:solidFill>
                <a:prstClr val="black"/>
              </a:solidFill>
              <a:latin typeface="Times New Roman" panose="02020603050405020304" pitchFamily="18" charset="0"/>
            </a:endParaRPr>
          </a:p>
        </p:txBody>
      </p:sp>
      <p:sp>
        <p:nvSpPr>
          <p:cNvPr id="11" name="Text Box 7">
            <a:extLst>
              <a:ext uri="{FF2B5EF4-FFF2-40B4-BE49-F238E27FC236}">
                <a16:creationId xmlns:a16="http://schemas.microsoft.com/office/drawing/2014/main" id="{5DAB297A-2084-4317-88C3-15D5EB7001BD}"/>
              </a:ext>
            </a:extLst>
          </p:cNvPr>
          <p:cNvSpPr txBox="1">
            <a:spLocks noChangeArrowheads="1"/>
          </p:cNvSpPr>
          <p:nvPr/>
        </p:nvSpPr>
        <p:spPr bwMode="auto">
          <a:xfrm>
            <a:off x="2971800" y="-28108"/>
            <a:ext cx="5878512" cy="74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2" tIns="65311" rIns="130622" bIns="65311">
            <a:spAutoFit/>
          </a:bodyPr>
          <a:lstStyle>
            <a:lvl1pPr>
              <a:spcBef>
                <a:spcPct val="20000"/>
              </a:spcBef>
              <a:buChar char="•"/>
              <a:defRPr sz="4600">
                <a:solidFill>
                  <a:schemeClr val="tx1"/>
                </a:solidFill>
                <a:latin typeface="Arial" panose="020B0604020202020204" pitchFamily="34" charset="0"/>
              </a:defRPr>
            </a:lvl1pPr>
            <a:lvl2pPr marL="742950" indent="-285750">
              <a:spcBef>
                <a:spcPct val="20000"/>
              </a:spcBef>
              <a:buChar char="–"/>
              <a:defRPr sz="4000">
                <a:solidFill>
                  <a:schemeClr val="tx1"/>
                </a:solidFill>
                <a:latin typeface="Arial" panose="020B0604020202020204" pitchFamily="34" charset="0"/>
              </a:defRPr>
            </a:lvl2pPr>
            <a:lvl3pPr marL="1143000" indent="-228600">
              <a:spcBef>
                <a:spcPct val="20000"/>
              </a:spcBef>
              <a:buChar char="•"/>
              <a:defRPr sz="3400">
                <a:solidFill>
                  <a:schemeClr val="tx1"/>
                </a:solidFill>
                <a:latin typeface="Arial" panose="020B0604020202020204" pitchFamily="34" charset="0"/>
              </a:defRPr>
            </a:lvl3pPr>
            <a:lvl4pPr marL="1600200" indent="-228600">
              <a:spcBef>
                <a:spcPct val="20000"/>
              </a:spcBef>
              <a:buChar char="–"/>
              <a:defRPr sz="2900">
                <a:solidFill>
                  <a:schemeClr val="tx1"/>
                </a:solidFill>
                <a:latin typeface="Arial" panose="020B0604020202020204" pitchFamily="34" charset="0"/>
              </a:defRPr>
            </a:lvl4pPr>
            <a:lvl5pPr marL="2057400" indent="-228600">
              <a:spcBef>
                <a:spcPct val="20000"/>
              </a:spcBef>
              <a:buChar char="»"/>
              <a:defRPr sz="29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9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9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9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900">
                <a:solidFill>
                  <a:schemeClr val="tx1"/>
                </a:solidFill>
                <a:latin typeface="Arial" panose="020B0604020202020204" pitchFamily="34" charset="0"/>
              </a:defRPr>
            </a:lvl9pPr>
          </a:lstStyle>
          <a:p>
            <a:pPr algn="ctr" fontAlgn="base">
              <a:spcBef>
                <a:spcPct val="0"/>
              </a:spcBef>
              <a:spcAft>
                <a:spcPct val="0"/>
              </a:spcAft>
              <a:buFontTx/>
              <a:buNone/>
            </a:pPr>
            <a:r>
              <a:rPr lang="vi-VN" altLang="en-US" sz="4000" b="1" dirty="0">
                <a:solidFill>
                  <a:srgbClr val="FF0000"/>
                </a:solidFill>
                <a:latin typeface="Times New Roman" panose="02020603050405020304" pitchFamily="18" charset="0"/>
              </a:rPr>
              <a:t>Công nghiệp</a:t>
            </a:r>
            <a:endParaRPr lang="en-US" altLang="en-US" sz="4000" b="1" dirty="0">
              <a:solidFill>
                <a:srgbClr val="FF0000"/>
              </a:solidFill>
              <a:latin typeface="Times New Roman" panose="02020603050405020304" pitchFamily="18" charset="0"/>
            </a:endParaRPr>
          </a:p>
        </p:txBody>
      </p:sp>
      <p:sp>
        <p:nvSpPr>
          <p:cNvPr id="13" name="TextBox 2">
            <a:extLst>
              <a:ext uri="{FF2B5EF4-FFF2-40B4-BE49-F238E27FC236}">
                <a16:creationId xmlns:a16="http://schemas.microsoft.com/office/drawing/2014/main" id="{45D67050-CB98-4D08-9DB7-BE95D571B3E8}"/>
              </a:ext>
            </a:extLst>
          </p:cNvPr>
          <p:cNvSpPr txBox="1">
            <a:spLocks noChangeArrowheads="1"/>
          </p:cNvSpPr>
          <p:nvPr/>
        </p:nvSpPr>
        <p:spPr bwMode="auto">
          <a:xfrm>
            <a:off x="463858" y="4495800"/>
            <a:ext cx="115443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000" i="1" dirty="0">
                <a:solidFill>
                  <a:srgbClr val="FF0000"/>
                </a:solidFill>
                <a:latin typeface="Times New Roman" panose="02020603050405020304" pitchFamily="18" charset="0"/>
                <a:cs typeface="Times New Roman" panose="02020603050405020304" pitchFamily="18" charset="0"/>
              </a:rPr>
              <a:t>+ </a:t>
            </a:r>
            <a:r>
              <a:rPr lang="vi-VN" altLang="en-US" sz="3000" i="1" dirty="0">
                <a:solidFill>
                  <a:srgbClr val="FF0000"/>
                </a:solidFill>
                <a:latin typeface="Times New Roman" panose="02020603050405020304" pitchFamily="18" charset="0"/>
                <a:cs typeface="Times New Roman" panose="02020603050405020304" pitchFamily="18" charset="0"/>
              </a:rPr>
              <a:t>Hàng công nghiệp xuất khẩu của nước ta là dầu mỏ, than, quần áo, giầy dép, cá tôm đông lạnh, ......</a:t>
            </a:r>
            <a:endParaRPr lang="en-US" altLang="en-US" sz="3000" i="1" dirty="0">
              <a:solidFill>
                <a:srgbClr val="FF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4F0F3AB8-18EE-46F9-A437-36FE3D112910}"/>
              </a:ext>
            </a:extLst>
          </p:cNvPr>
          <p:cNvSpPr txBox="1">
            <a:spLocks noChangeArrowheads="1"/>
          </p:cNvSpPr>
          <p:nvPr/>
        </p:nvSpPr>
        <p:spPr bwMode="auto">
          <a:xfrm>
            <a:off x="254000" y="1589925"/>
            <a:ext cx="12192000" cy="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219170" fontAlgn="base">
              <a:spcBef>
                <a:spcPct val="0"/>
              </a:spcBef>
              <a:spcAft>
                <a:spcPct val="0"/>
              </a:spcAft>
              <a:buNone/>
            </a:pPr>
            <a:r>
              <a:rPr lang="vi-VN" altLang="en-US" sz="2933" dirty="0">
                <a:solidFill>
                  <a:prstClr val="black"/>
                </a:solidFill>
                <a:latin typeface="Times New Roman" panose="02020603050405020304" pitchFamily="18" charset="0"/>
                <a:cs typeface="Times New Roman" panose="02020603050405020304" pitchFamily="18" charset="0"/>
              </a:rPr>
              <a:t>Câu 2: Ngành công nghiệp có vai trò như thế nào đối với đời sống và sản xuất? </a:t>
            </a:r>
            <a:endParaRPr lang="en-US" altLang="en-US" sz="2933" dirty="0">
              <a:solidFill>
                <a:prstClr val="black"/>
              </a:solidFill>
              <a:latin typeface="Times New Roman" panose="02020603050405020304" pitchFamily="18" charset="0"/>
              <a:cs typeface="Times New Roman" panose="02020603050405020304" pitchFamily="18" charset="0"/>
            </a:endParaRPr>
          </a:p>
        </p:txBody>
      </p:sp>
      <p:sp>
        <p:nvSpPr>
          <p:cNvPr id="18" name="TextBox 2">
            <a:extLst>
              <a:ext uri="{FF2B5EF4-FFF2-40B4-BE49-F238E27FC236}">
                <a16:creationId xmlns:a16="http://schemas.microsoft.com/office/drawing/2014/main" id="{70CBB402-7AF1-41DE-AD97-5AE9BFAE28FE}"/>
              </a:ext>
            </a:extLst>
          </p:cNvPr>
          <p:cNvSpPr txBox="1">
            <a:spLocks noChangeArrowheads="1"/>
          </p:cNvSpPr>
          <p:nvPr/>
        </p:nvSpPr>
        <p:spPr bwMode="auto">
          <a:xfrm>
            <a:off x="457200" y="2438400"/>
            <a:ext cx="115300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Cung</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cấp</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máy</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móc</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cho</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sản</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xuất</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các</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đồ</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dùng</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cho</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đời</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sống</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và</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sản</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xuất</a:t>
            </a:r>
            <a:endParaRPr lang="en-US" altLang="en-US" sz="30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696167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2">
            <a:extLst>
              <a:ext uri="{FF2B5EF4-FFF2-40B4-BE49-F238E27FC236}">
                <a16:creationId xmlns:a16="http://schemas.microsoft.com/office/drawing/2014/main" id="{43E278FB-ABE9-47BC-9B97-09C840057675}"/>
              </a:ext>
            </a:extLst>
          </p:cNvPr>
          <p:cNvGrpSpPr>
            <a:grpSpLocks/>
          </p:cNvGrpSpPr>
          <p:nvPr/>
        </p:nvGrpSpPr>
        <p:grpSpPr bwMode="auto">
          <a:xfrm>
            <a:off x="5905500" y="0"/>
            <a:ext cx="6299200" cy="6476999"/>
            <a:chOff x="144" y="384"/>
            <a:chExt cx="2736" cy="1920"/>
          </a:xfrm>
        </p:grpSpPr>
        <p:pic>
          <p:nvPicPr>
            <p:cNvPr id="21508" name="Picture 3" descr="songhau">
              <a:extLst>
                <a:ext uri="{FF2B5EF4-FFF2-40B4-BE49-F238E27FC236}">
                  <a16:creationId xmlns:a16="http://schemas.microsoft.com/office/drawing/2014/main" id="{AE2FDABB-BD8A-40BE-9E0E-F47B4326D1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 y="384"/>
              <a:ext cx="2736"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Rectangle 4">
              <a:extLst>
                <a:ext uri="{FF2B5EF4-FFF2-40B4-BE49-F238E27FC236}">
                  <a16:creationId xmlns:a16="http://schemas.microsoft.com/office/drawing/2014/main" id="{D9506227-D3F6-4F81-88E7-6A21576B6BA9}"/>
                </a:ext>
              </a:extLst>
            </p:cNvPr>
            <p:cNvSpPr>
              <a:spLocks noChangeArrowheads="1"/>
            </p:cNvSpPr>
            <p:nvPr/>
          </p:nvSpPr>
          <p:spPr bwMode="auto">
            <a:xfrm>
              <a:off x="192" y="1863"/>
              <a:ext cx="2688"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vi-VN" altLang="vi-VN" sz="3733" b="1">
                <a:solidFill>
                  <a:srgbClr val="FF33CC"/>
                </a:solidFill>
                <a:latin typeface="Arial" panose="020B0604020202020204" pitchFamily="34" charset="0"/>
                <a:cs typeface="Times New Roman" panose="02020603050405020304" pitchFamily="18" charset="0"/>
              </a:endParaRPr>
            </a:p>
          </p:txBody>
        </p:sp>
      </p:grpSp>
      <p:pic>
        <p:nvPicPr>
          <p:cNvPr id="21507" name="Picture 7" descr="Dong Nai co 4.500 diem xa nuoc thai ra song">
            <a:extLst>
              <a:ext uri="{FF2B5EF4-FFF2-40B4-BE49-F238E27FC236}">
                <a16:creationId xmlns:a16="http://schemas.microsoft.com/office/drawing/2014/main" id="{BA57180C-4384-4F96-9CC7-BF1FBCE3D3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928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Content Placeholder 3">
            <a:extLst>
              <a:ext uri="{FF2B5EF4-FFF2-40B4-BE49-F238E27FC236}">
                <a16:creationId xmlns:a16="http://schemas.microsoft.com/office/drawing/2014/main" id="{FE1DC83F-97C0-4326-832A-7EF1EA3E6BCF}"/>
              </a:ext>
            </a:extLst>
          </p:cNvPr>
          <p:cNvSpPr>
            <a:spLocks noGrp="1"/>
          </p:cNvSpPr>
          <p:nvPr>
            <p:ph sz="quarter" idx="1"/>
          </p:nvPr>
        </p:nvSpPr>
        <p:spPr>
          <a:xfrm>
            <a:off x="609600" y="1600200"/>
            <a:ext cx="5384800" cy="2186517"/>
          </a:xfrm>
        </p:spPr>
        <p:txBody>
          <a:bodyPr/>
          <a:lstStyle/>
          <a:p>
            <a:endParaRPr lang="vi-VN" altLang="vi-VN"/>
          </a:p>
        </p:txBody>
      </p:sp>
      <p:pic>
        <p:nvPicPr>
          <p:cNvPr id="262150" name="Picture 6" descr="pollution">
            <a:extLst>
              <a:ext uri="{FF2B5EF4-FFF2-40B4-BE49-F238E27FC236}">
                <a16:creationId xmlns:a16="http://schemas.microsoft.com/office/drawing/2014/main" id="{052AFFD2-1D38-45A2-A94B-FEC3A416ADE7}"/>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096000" y="645584"/>
            <a:ext cx="6096000" cy="3048000"/>
          </a:xfrm>
        </p:spPr>
      </p:pic>
      <p:pic>
        <p:nvPicPr>
          <p:cNvPr id="262149" name="Picture 5" descr="090303140517-281-710">
            <a:extLst>
              <a:ext uri="{FF2B5EF4-FFF2-40B4-BE49-F238E27FC236}">
                <a16:creationId xmlns:a16="http://schemas.microsoft.com/office/drawing/2014/main" id="{400581AE-6250-4BD7-88D6-ADBF0C792C0B}"/>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2895600" y="3810000"/>
            <a:ext cx="6096000" cy="3048000"/>
          </a:xfrm>
        </p:spPr>
      </p:pic>
      <p:sp>
        <p:nvSpPr>
          <p:cNvPr id="9" name="Text Box 5">
            <a:extLst>
              <a:ext uri="{FF2B5EF4-FFF2-40B4-BE49-F238E27FC236}">
                <a16:creationId xmlns:a16="http://schemas.microsoft.com/office/drawing/2014/main" id="{89643BD2-B9E0-4E46-AE5F-1D0A18972267}"/>
              </a:ext>
            </a:extLst>
          </p:cNvPr>
          <p:cNvSpPr txBox="1">
            <a:spLocks noChangeArrowheads="1"/>
          </p:cNvSpPr>
          <p:nvPr/>
        </p:nvSpPr>
        <p:spPr bwMode="auto">
          <a:xfrm>
            <a:off x="2946400" y="61385"/>
            <a:ext cx="64008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219170" fontAlgn="base">
              <a:spcBef>
                <a:spcPct val="50000"/>
              </a:spcBef>
              <a:spcAft>
                <a:spcPct val="0"/>
              </a:spcAft>
              <a:buNone/>
            </a:pPr>
            <a:r>
              <a:rPr lang="en-US" altLang="vi-VN" sz="4267" b="1">
                <a:solidFill>
                  <a:prstClr val="black"/>
                </a:solidFill>
                <a:latin typeface="Times New Roman" panose="02020603050405020304" pitchFamily="18" charset="0"/>
                <a:cs typeface="Arial" panose="020B0604020202020204" pitchFamily="34" charset="0"/>
              </a:rPr>
              <a:t>Ô nhiễm môi trường</a:t>
            </a:r>
          </a:p>
        </p:txBody>
      </p:sp>
      <p:sp>
        <p:nvSpPr>
          <p:cNvPr id="22534" name="AutoShape 8" descr="Kết quả hình ảnh cho ô nhiễm môi trường">
            <a:extLst>
              <a:ext uri="{FF2B5EF4-FFF2-40B4-BE49-F238E27FC236}">
                <a16:creationId xmlns:a16="http://schemas.microsoft.com/office/drawing/2014/main" id="{09665CCD-3CC3-4443-83CD-0499C4583202}"/>
              </a:ext>
            </a:extLst>
          </p:cNvPr>
          <p:cNvSpPr>
            <a:spLocks noChangeAspect="1" noChangeArrowheads="1"/>
          </p:cNvSpPr>
          <p:nvPr/>
        </p:nvSpPr>
        <p:spPr bwMode="auto">
          <a:xfrm>
            <a:off x="224367" y="-182033"/>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219170" fontAlgn="base">
              <a:spcBef>
                <a:spcPct val="0"/>
              </a:spcBef>
              <a:spcAft>
                <a:spcPct val="0"/>
              </a:spcAft>
              <a:buNone/>
            </a:pPr>
            <a:endParaRPr lang="vi-VN" altLang="vi-VN" sz="2400">
              <a:solidFill>
                <a:prstClr val="black"/>
              </a:solidFill>
              <a:latin typeface="Times New Roman" panose="02020603050405020304" pitchFamily="18" charset="0"/>
              <a:cs typeface="Arial" panose="020B0604020202020204" pitchFamily="34" charset="0"/>
            </a:endParaRPr>
          </a:p>
        </p:txBody>
      </p:sp>
      <p:pic>
        <p:nvPicPr>
          <p:cNvPr id="22536" name="Picture 14" descr="trang 6">
            <a:extLst>
              <a:ext uri="{FF2B5EF4-FFF2-40B4-BE49-F238E27FC236}">
                <a16:creationId xmlns:a16="http://schemas.microsoft.com/office/drawing/2014/main" id="{6F4A3BBF-5EDA-4986-A6E5-4C142BEFDC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670985"/>
            <a:ext cx="609600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6214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262150"/>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E6379C8F-C782-4A94-BC81-78999EABB884}"/>
              </a:ext>
            </a:extLst>
          </p:cNvPr>
          <p:cNvSpPr>
            <a:spLocks noChangeArrowheads="1"/>
          </p:cNvSpPr>
          <p:nvPr/>
        </p:nvSpPr>
        <p:spPr bwMode="auto">
          <a:xfrm>
            <a:off x="304800" y="366184"/>
            <a:ext cx="11582400" cy="39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219170" fontAlgn="base">
              <a:spcBef>
                <a:spcPct val="0"/>
              </a:spcBef>
              <a:spcAft>
                <a:spcPct val="0"/>
              </a:spcAft>
              <a:buNone/>
            </a:pPr>
            <a:r>
              <a:rPr lang="en-US" altLang="vi-VN" sz="4000" b="1">
                <a:solidFill>
                  <a:srgbClr val="FF33CC"/>
                </a:solidFill>
                <a:latin typeface="Times New Roman" panose="02020603050405020304" pitchFamily="18" charset="0"/>
                <a:cs typeface="Times New Roman" panose="02020603050405020304" pitchFamily="18" charset="0"/>
              </a:rPr>
              <a:t>Xử lí nước thải , rác thải tại các khu công nghiệp</a:t>
            </a:r>
          </a:p>
        </p:txBody>
      </p:sp>
      <p:grpSp>
        <p:nvGrpSpPr>
          <p:cNvPr id="2" name="Group 3">
            <a:extLst>
              <a:ext uri="{FF2B5EF4-FFF2-40B4-BE49-F238E27FC236}">
                <a16:creationId xmlns:a16="http://schemas.microsoft.com/office/drawing/2014/main" id="{9DF23E09-5A95-41B1-982E-B3089269F4B8}"/>
              </a:ext>
            </a:extLst>
          </p:cNvPr>
          <p:cNvGrpSpPr>
            <a:grpSpLocks/>
          </p:cNvGrpSpPr>
          <p:nvPr/>
        </p:nvGrpSpPr>
        <p:grpSpPr bwMode="auto">
          <a:xfrm>
            <a:off x="0" y="1066800"/>
            <a:ext cx="12192000" cy="4724400"/>
            <a:chOff x="144" y="432"/>
            <a:chExt cx="2784" cy="1920"/>
          </a:xfrm>
        </p:grpSpPr>
        <p:pic>
          <p:nvPicPr>
            <p:cNvPr id="23557" name="Picture 4" descr="2012080509550101">
              <a:extLst>
                <a:ext uri="{FF2B5EF4-FFF2-40B4-BE49-F238E27FC236}">
                  <a16:creationId xmlns:a16="http://schemas.microsoft.com/office/drawing/2014/main" id="{9D5A67C0-4956-48F1-8A7E-5E60939450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 y="432"/>
              <a:ext cx="2784"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5">
              <a:extLst>
                <a:ext uri="{FF2B5EF4-FFF2-40B4-BE49-F238E27FC236}">
                  <a16:creationId xmlns:a16="http://schemas.microsoft.com/office/drawing/2014/main" id="{90FFBB5C-613F-4E48-9989-3AE0C904E0BC}"/>
                </a:ext>
              </a:extLst>
            </p:cNvPr>
            <p:cNvSpPr>
              <a:spLocks noChangeArrowheads="1"/>
            </p:cNvSpPr>
            <p:nvPr/>
          </p:nvSpPr>
          <p:spPr bwMode="auto">
            <a:xfrm>
              <a:off x="288" y="1968"/>
              <a:ext cx="244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219170" fontAlgn="base">
                <a:spcBef>
                  <a:spcPct val="0"/>
                </a:spcBef>
                <a:spcAft>
                  <a:spcPct val="0"/>
                </a:spcAft>
                <a:buNone/>
              </a:pPr>
              <a:endParaRPr lang="vi-VN" altLang="vi-VN" b="1">
                <a:solidFill>
                  <a:srgbClr val="000082"/>
                </a:solidFill>
                <a:latin typeface="Arial" panose="020B0604020202020204" pitchFamily="34" charset="0"/>
                <a:cs typeface="Times New Roman" panose="02020603050405020304" pitchFamily="18" charset="0"/>
              </a:endParaRPr>
            </a:p>
          </p:txBody>
        </p:sp>
      </p:grpSp>
      <p:sp>
        <p:nvSpPr>
          <p:cNvPr id="62470" name="Text Box 6">
            <a:extLst>
              <a:ext uri="{FF2B5EF4-FFF2-40B4-BE49-F238E27FC236}">
                <a16:creationId xmlns:a16="http://schemas.microsoft.com/office/drawing/2014/main" id="{F0A2E7C7-0E04-4224-9B10-2A620B7FDEAC}"/>
              </a:ext>
            </a:extLst>
          </p:cNvPr>
          <p:cNvSpPr txBox="1">
            <a:spLocks noChangeArrowheads="1"/>
          </p:cNvSpPr>
          <p:nvPr/>
        </p:nvSpPr>
        <p:spPr bwMode="auto">
          <a:xfrm>
            <a:off x="0" y="5867401"/>
            <a:ext cx="12192000" cy="81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219170" fontAlgn="base">
              <a:spcBef>
                <a:spcPct val="50000"/>
              </a:spcBef>
              <a:spcAft>
                <a:spcPct val="0"/>
              </a:spcAft>
              <a:buNone/>
            </a:pPr>
            <a:r>
              <a:rPr lang="en-US" altLang="vi-VN" sz="4667" b="1">
                <a:solidFill>
                  <a:srgbClr val="FF3300"/>
                </a:solidFill>
                <a:latin typeface="Times New Roman" panose="02020603050405020304" pitchFamily="18" charset="0"/>
                <a:cs typeface="Times New Roman" panose="02020603050405020304" pitchFamily="18" charset="0"/>
              </a:rPr>
              <a:t>Nhà máy xử lý nước thải</a:t>
            </a: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box(in)">
                                      <p:cBhvr>
                                        <p:cTn id="7" dur="500"/>
                                        <p:tgtEl>
                                          <p:spTgt spid="62466"/>
                                        </p:tgtEl>
                                      </p:cBhvr>
                                    </p:animEffect>
                                  </p:childTnLst>
                                </p:cTn>
                              </p:par>
                              <p:par>
                                <p:cTn id="8" presetID="4"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62470"/>
                                        </p:tgtEl>
                                        <p:attrNameLst>
                                          <p:attrName>style.visibility</p:attrName>
                                        </p:attrNameLst>
                                      </p:cBhvr>
                                      <p:to>
                                        <p:strVal val="visible"/>
                                      </p:to>
                                    </p:set>
                                    <p:animEffect transition="in" filter="diamond(in)">
                                      <p:cBhvr>
                                        <p:cTn id="13" dur="2000"/>
                                        <p:tgtEl>
                                          <p:spTgt spid="62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p:bldP spid="6247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TextBox 3">
            <a:extLst>
              <a:ext uri="{FF2B5EF4-FFF2-40B4-BE49-F238E27FC236}">
                <a16:creationId xmlns:a16="http://schemas.microsoft.com/office/drawing/2014/main" id="{30E69EA4-C466-41C4-934E-BF2070791E97}"/>
              </a:ext>
            </a:extLst>
          </p:cNvPr>
          <p:cNvSpPr txBox="1">
            <a:spLocks noChangeArrowheads="1"/>
          </p:cNvSpPr>
          <p:nvPr/>
        </p:nvSpPr>
        <p:spPr bwMode="auto">
          <a:xfrm>
            <a:off x="609600" y="736601"/>
            <a:ext cx="894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vi-VN"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ngành</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công</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nghiệp</a:t>
            </a:r>
            <a:endPar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0" name="Text Box 6">
            <a:extLst>
              <a:ext uri="{FF2B5EF4-FFF2-40B4-BE49-F238E27FC236}">
                <a16:creationId xmlns:a16="http://schemas.microsoft.com/office/drawing/2014/main" id="{52925EDC-A2A9-4B19-A90E-2581FFE909B4}"/>
              </a:ext>
            </a:extLst>
          </p:cNvPr>
          <p:cNvSpPr txBox="1">
            <a:spLocks noChangeArrowheads="1"/>
          </p:cNvSpPr>
          <p:nvPr/>
        </p:nvSpPr>
        <p:spPr bwMode="auto">
          <a:xfrm>
            <a:off x="381000" y="0"/>
            <a:ext cx="1211170" cy="56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2" tIns="65311" rIns="130622" bIns="65311">
            <a:spAutoFit/>
          </a:bodyPr>
          <a:lstStyle>
            <a:lvl1pPr>
              <a:spcBef>
                <a:spcPct val="20000"/>
              </a:spcBef>
              <a:buChar char="•"/>
              <a:defRPr sz="4600">
                <a:solidFill>
                  <a:schemeClr val="tx1"/>
                </a:solidFill>
                <a:latin typeface="Arial" panose="020B0604020202020204" pitchFamily="34" charset="0"/>
              </a:defRPr>
            </a:lvl1pPr>
            <a:lvl2pPr marL="742950" indent="-285750">
              <a:spcBef>
                <a:spcPct val="20000"/>
              </a:spcBef>
              <a:buChar char="–"/>
              <a:defRPr sz="4000">
                <a:solidFill>
                  <a:schemeClr val="tx1"/>
                </a:solidFill>
                <a:latin typeface="Arial" panose="020B0604020202020204" pitchFamily="34" charset="0"/>
              </a:defRPr>
            </a:lvl2pPr>
            <a:lvl3pPr marL="1143000" indent="-228600">
              <a:spcBef>
                <a:spcPct val="20000"/>
              </a:spcBef>
              <a:buChar char="•"/>
              <a:defRPr sz="3400">
                <a:solidFill>
                  <a:schemeClr val="tx1"/>
                </a:solidFill>
                <a:latin typeface="Arial" panose="020B0604020202020204" pitchFamily="34" charset="0"/>
              </a:defRPr>
            </a:lvl3pPr>
            <a:lvl4pPr marL="1600200" indent="-228600">
              <a:spcBef>
                <a:spcPct val="20000"/>
              </a:spcBef>
              <a:buChar char="–"/>
              <a:defRPr sz="2900">
                <a:solidFill>
                  <a:schemeClr val="tx1"/>
                </a:solidFill>
                <a:latin typeface="Arial" panose="020B0604020202020204" pitchFamily="34" charset="0"/>
              </a:defRPr>
            </a:lvl4pPr>
            <a:lvl5pPr marL="2057400" indent="-228600">
              <a:spcBef>
                <a:spcPct val="20000"/>
              </a:spcBef>
              <a:buChar char="»"/>
              <a:defRPr sz="29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9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9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9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9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vi-VN" alt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Địa lí:</a:t>
            </a:r>
            <a:endParaRPr kumimoji="0" lang="en-US" alt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1" name="Text Box 7">
            <a:extLst>
              <a:ext uri="{FF2B5EF4-FFF2-40B4-BE49-F238E27FC236}">
                <a16:creationId xmlns:a16="http://schemas.microsoft.com/office/drawing/2014/main" id="{5DAB297A-2084-4317-88C3-15D5EB7001BD}"/>
              </a:ext>
            </a:extLst>
          </p:cNvPr>
          <p:cNvSpPr txBox="1">
            <a:spLocks noChangeArrowheads="1"/>
          </p:cNvSpPr>
          <p:nvPr/>
        </p:nvSpPr>
        <p:spPr bwMode="auto">
          <a:xfrm>
            <a:off x="2971800" y="-152400"/>
            <a:ext cx="5878512" cy="74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2" tIns="65311" rIns="130622" bIns="65311">
            <a:spAutoFit/>
          </a:bodyPr>
          <a:lstStyle>
            <a:lvl1pPr>
              <a:spcBef>
                <a:spcPct val="20000"/>
              </a:spcBef>
              <a:buChar char="•"/>
              <a:defRPr sz="4600">
                <a:solidFill>
                  <a:schemeClr val="tx1"/>
                </a:solidFill>
                <a:latin typeface="Arial" panose="020B0604020202020204" pitchFamily="34" charset="0"/>
              </a:defRPr>
            </a:lvl1pPr>
            <a:lvl2pPr marL="742950" indent="-285750">
              <a:spcBef>
                <a:spcPct val="20000"/>
              </a:spcBef>
              <a:buChar char="–"/>
              <a:defRPr sz="4000">
                <a:solidFill>
                  <a:schemeClr val="tx1"/>
                </a:solidFill>
                <a:latin typeface="Arial" panose="020B0604020202020204" pitchFamily="34" charset="0"/>
              </a:defRPr>
            </a:lvl2pPr>
            <a:lvl3pPr marL="1143000" indent="-228600">
              <a:spcBef>
                <a:spcPct val="20000"/>
              </a:spcBef>
              <a:buChar char="•"/>
              <a:defRPr sz="3400">
                <a:solidFill>
                  <a:schemeClr val="tx1"/>
                </a:solidFill>
                <a:latin typeface="Arial" panose="020B0604020202020204" pitchFamily="34" charset="0"/>
              </a:defRPr>
            </a:lvl3pPr>
            <a:lvl4pPr marL="1600200" indent="-228600">
              <a:spcBef>
                <a:spcPct val="20000"/>
              </a:spcBef>
              <a:buChar char="–"/>
              <a:defRPr sz="2900">
                <a:solidFill>
                  <a:schemeClr val="tx1"/>
                </a:solidFill>
                <a:latin typeface="Arial" panose="020B0604020202020204" pitchFamily="34" charset="0"/>
              </a:defRPr>
            </a:lvl4pPr>
            <a:lvl5pPr marL="2057400" indent="-228600">
              <a:spcBef>
                <a:spcPct val="20000"/>
              </a:spcBef>
              <a:buChar char="»"/>
              <a:defRPr sz="29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9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9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9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9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Công nghiệp</a:t>
            </a:r>
            <a:endPar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6" name="TextBox 3">
            <a:extLst>
              <a:ext uri="{FF2B5EF4-FFF2-40B4-BE49-F238E27FC236}">
                <a16:creationId xmlns:a16="http://schemas.microsoft.com/office/drawing/2014/main" id="{29C24CE6-DDCE-45FC-B271-D2080E746176}"/>
              </a:ext>
            </a:extLst>
          </p:cNvPr>
          <p:cNvSpPr txBox="1">
            <a:spLocks noChangeArrowheads="1"/>
          </p:cNvSpPr>
          <p:nvPr/>
        </p:nvSpPr>
        <p:spPr bwMode="auto">
          <a:xfrm>
            <a:off x="609600" y="1320225"/>
            <a:ext cx="894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lang="vi-VN" altLang="en-US" b="1" dirty="0">
                <a:solidFill>
                  <a:srgbClr val="0070C0"/>
                </a:solidFill>
                <a:latin typeface="Times New Roman" panose="02020603050405020304" pitchFamily="18" charset="0"/>
                <a:cs typeface="Times New Roman" panose="02020603050405020304" pitchFamily="18" charset="0"/>
              </a:rPr>
              <a:t>2</a:t>
            </a:r>
            <a:r>
              <a:rPr kumimoji="0" lang="vi-VN"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r>
              <a:rPr lang="vi-VN" altLang="en-US" b="1" dirty="0">
                <a:solidFill>
                  <a:srgbClr val="0070C0"/>
                </a:solidFill>
                <a:latin typeface="Times New Roman" panose="02020603050405020304" pitchFamily="18" charset="0"/>
                <a:cs typeface="Times New Roman" panose="02020603050405020304" pitchFamily="18" charset="0"/>
              </a:rPr>
              <a:t> Nghề thủ công:</a:t>
            </a:r>
            <a:endPar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7" name="TextBox 2">
            <a:extLst>
              <a:ext uri="{FF2B5EF4-FFF2-40B4-BE49-F238E27FC236}">
                <a16:creationId xmlns:a16="http://schemas.microsoft.com/office/drawing/2014/main" id="{E8223AC3-1DFF-4A74-9A36-5FC60A66B377}"/>
              </a:ext>
            </a:extLst>
          </p:cNvPr>
          <p:cNvSpPr txBox="1">
            <a:spLocks noChangeArrowheads="1"/>
          </p:cNvSpPr>
          <p:nvPr/>
        </p:nvSpPr>
        <p:spPr bwMode="auto">
          <a:xfrm>
            <a:off x="838200" y="1836738"/>
            <a:ext cx="11353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Dựa</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vào</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hình</a:t>
            </a:r>
            <a:r>
              <a:rPr lang="en-US" altLang="en-US" sz="3000" dirty="0">
                <a:latin typeface="Times New Roman" panose="02020603050405020304" pitchFamily="18" charset="0"/>
                <a:cs typeface="Times New Roman" panose="02020603050405020304" pitchFamily="18" charset="0"/>
              </a:rPr>
              <a:t> 2 SGK</a:t>
            </a:r>
            <a:r>
              <a:rPr lang="vi-VN" altLang="en-US" sz="3000" dirty="0">
                <a:latin typeface="Times New Roman" panose="02020603050405020304" pitchFamily="18" charset="0"/>
                <a:cs typeface="Times New Roman" panose="02020603050405020304" pitchFamily="18" charset="0"/>
              </a:rPr>
              <a:t> và quan sát những hình ảnh dưới đây,</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em</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hãy</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kể</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tên</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một</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số</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nghề</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thủ</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công</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nổi</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tiếng</a:t>
            </a:r>
            <a:r>
              <a:rPr lang="vi-VN" altLang="en-US" sz="3000" dirty="0">
                <a:latin typeface="Times New Roman" panose="02020603050405020304" pitchFamily="18" charset="0"/>
                <a:cs typeface="Times New Roman" panose="02020603050405020304" pitchFamily="18" charset="0"/>
              </a:rPr>
              <a:t> </a:t>
            </a:r>
            <a:r>
              <a:rPr lang="en-US" altLang="en-US" sz="3000" dirty="0">
                <a:latin typeface="Times New Roman" panose="02020603050405020304" pitchFamily="18" charset="0"/>
                <a:cs typeface="Times New Roman" panose="02020603050405020304" pitchFamily="18" charset="0"/>
              </a:rPr>
              <a:t>ở </a:t>
            </a:r>
            <a:r>
              <a:rPr lang="en-US" altLang="en-US" sz="3000" dirty="0" err="1">
                <a:latin typeface="Times New Roman" panose="02020603050405020304" pitchFamily="18" charset="0"/>
                <a:cs typeface="Times New Roman" panose="02020603050405020304" pitchFamily="18" charset="0"/>
              </a:rPr>
              <a:t>nước</a:t>
            </a:r>
            <a:r>
              <a:rPr lang="en-US" altLang="en-US" sz="3000" dirty="0">
                <a:latin typeface="Times New Roman" panose="02020603050405020304" pitchFamily="18" charset="0"/>
                <a:cs typeface="Times New Roman" panose="02020603050405020304" pitchFamily="18" charset="0"/>
              </a:rPr>
              <a:t> ta ?</a:t>
            </a:r>
          </a:p>
        </p:txBody>
      </p:sp>
    </p:spTree>
    <p:extLst>
      <p:ext uri="{BB962C8B-B14F-4D97-AF65-F5344CB8AC3E}">
        <p14:creationId xmlns:p14="http://schemas.microsoft.com/office/powerpoint/2010/main" val="406688522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27127955_695407341382674_765161988134554407_n.jpg"/>
          <p:cNvPicPr>
            <a:picLocks noChangeAspect="1"/>
          </p:cNvPicPr>
          <p:nvPr/>
        </p:nvPicPr>
        <p:blipFill>
          <a:blip r:embed="rId2" cstate="print"/>
          <a:stretch>
            <a:fillRect/>
          </a:stretch>
        </p:blipFill>
        <p:spPr>
          <a:xfrm>
            <a:off x="1752600" y="228600"/>
            <a:ext cx="4343400"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126352646_750072098919666_2103009244132190221_n.jpg"/>
          <p:cNvPicPr>
            <a:picLocks noChangeAspect="1"/>
          </p:cNvPicPr>
          <p:nvPr/>
        </p:nvPicPr>
        <p:blipFill>
          <a:blip r:embed="rId3" cstate="print"/>
          <a:stretch>
            <a:fillRect/>
          </a:stretch>
        </p:blipFill>
        <p:spPr>
          <a:xfrm>
            <a:off x="1752600" y="3430044"/>
            <a:ext cx="4267200"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126844015_383857472858651_6236166883413917300_n.jpg"/>
          <p:cNvPicPr>
            <a:picLocks noChangeAspect="1"/>
          </p:cNvPicPr>
          <p:nvPr/>
        </p:nvPicPr>
        <p:blipFill>
          <a:blip r:embed="rId4" cstate="print"/>
          <a:stretch>
            <a:fillRect/>
          </a:stretch>
        </p:blipFill>
        <p:spPr>
          <a:xfrm>
            <a:off x="6248400" y="228600"/>
            <a:ext cx="4267200"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126849137_1051481638621469_5499089670524283246_n.jpg"/>
          <p:cNvPicPr>
            <a:picLocks noChangeAspect="1"/>
          </p:cNvPicPr>
          <p:nvPr/>
        </p:nvPicPr>
        <p:blipFill>
          <a:blip r:embed="rId5" cstate="print"/>
          <a:stretch>
            <a:fillRect/>
          </a:stretch>
        </p:blipFill>
        <p:spPr>
          <a:xfrm>
            <a:off x="6248400" y="3442570"/>
            <a:ext cx="4267200"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2760945" y="2894268"/>
            <a:ext cx="2286000" cy="461665"/>
          </a:xfrm>
          <a:prstGeom prst="rect">
            <a:avLst/>
          </a:prstGeom>
          <a:noFill/>
        </p:spPr>
        <p:txBody>
          <a:bodyPr wrap="square" rtlCol="0">
            <a:spAutoFit/>
          </a:bodyPr>
          <a:lstStyle/>
          <a:p>
            <a:r>
              <a:rPr lang="vi-VN" sz="2400" dirty="0">
                <a:latin typeface="Times New Roman" pitchFamily="18" charset="0"/>
                <a:cs typeface="Times New Roman" pitchFamily="18" charset="0"/>
              </a:rPr>
              <a:t>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Gốm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chăm</a:t>
            </a:r>
            <a:endParaRPr lang="en-US" sz="2400" dirty="0">
              <a:latin typeface="Times New Roman" pitchFamily="18" charset="0"/>
              <a:cs typeface="Times New Roman" pitchFamily="18" charset="0"/>
            </a:endParaRPr>
          </a:p>
        </p:txBody>
      </p:sp>
      <p:sp>
        <p:nvSpPr>
          <p:cNvPr id="10" name="TextBox 9"/>
          <p:cNvSpPr txBox="1"/>
          <p:nvPr/>
        </p:nvSpPr>
        <p:spPr>
          <a:xfrm>
            <a:off x="6705600" y="2885163"/>
            <a:ext cx="2971800" cy="461665"/>
          </a:xfrm>
          <a:prstGeom prst="rect">
            <a:avLst/>
          </a:prstGeom>
          <a:noFill/>
        </p:spPr>
        <p:txBody>
          <a:bodyPr wrap="square" rtlCol="0">
            <a:spAutoFit/>
          </a:bodyPr>
          <a:lstStyle/>
          <a:p>
            <a:r>
              <a:rPr lang="vi-VN" sz="2400" dirty="0">
                <a:latin typeface="Times New Roman" pitchFamily="18" charset="0"/>
                <a:cs typeface="Times New Roman" pitchFamily="18" charset="0"/>
              </a:rPr>
              <a:t>b)</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khẩu</a:t>
            </a:r>
            <a:endParaRPr lang="en-US" sz="2400" dirty="0">
              <a:latin typeface="Times New Roman" pitchFamily="18" charset="0"/>
              <a:cs typeface="Times New Roman" pitchFamily="18" charset="0"/>
            </a:endParaRPr>
          </a:p>
        </p:txBody>
      </p:sp>
      <p:sp>
        <p:nvSpPr>
          <p:cNvPr id="11" name="TextBox 10"/>
          <p:cNvSpPr txBox="1"/>
          <p:nvPr/>
        </p:nvSpPr>
        <p:spPr>
          <a:xfrm>
            <a:off x="2743200" y="6324601"/>
            <a:ext cx="2743200" cy="461665"/>
          </a:xfrm>
          <a:prstGeom prst="rect">
            <a:avLst/>
          </a:prstGeom>
          <a:noFill/>
        </p:spPr>
        <p:txBody>
          <a:bodyPr wrap="square" rtlCol="0">
            <a:spAutoFit/>
          </a:bodyPr>
          <a:lstStyle/>
          <a:p>
            <a:r>
              <a:rPr lang="vi-VN" sz="2400" dirty="0">
                <a:latin typeface="Times New Roman" pitchFamily="18" charset="0"/>
                <a:cs typeface="Times New Roman" pitchFamily="18" charset="0"/>
              </a:rPr>
              <a:t>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Chạm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khắc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a:t>
            </a:r>
            <a:endParaRPr lang="en-US" sz="2400" dirty="0">
              <a:latin typeface="Times New Roman" pitchFamily="18" charset="0"/>
              <a:cs typeface="Times New Roman" pitchFamily="18" charset="0"/>
            </a:endParaRPr>
          </a:p>
        </p:txBody>
      </p:sp>
      <p:sp>
        <p:nvSpPr>
          <p:cNvPr id="12" name="TextBox 11"/>
          <p:cNvSpPr txBox="1"/>
          <p:nvPr/>
        </p:nvSpPr>
        <p:spPr>
          <a:xfrm>
            <a:off x="7467600" y="6324601"/>
            <a:ext cx="2819400" cy="461665"/>
          </a:xfrm>
          <a:prstGeom prst="rect">
            <a:avLst/>
          </a:prstGeom>
          <a:noFill/>
        </p:spPr>
        <p:txBody>
          <a:bodyPr wrap="square" rtlCol="0">
            <a:spAutoFit/>
          </a:bodyPr>
          <a:lstStyle/>
          <a:p>
            <a:r>
              <a:rPr lang="vi-VN" sz="2400" dirty="0">
                <a:latin typeface="Times New Roman" pitchFamily="18" charset="0"/>
                <a:cs typeface="Times New Roman" pitchFamily="18" charset="0"/>
              </a:rPr>
              <a:t>d)</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Chạm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khắc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gỗ</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1000"/>
                                        <p:tgtEl>
                                          <p:spTgt spid="5"/>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plus(in)">
                                      <p:cBhvr>
                                        <p:cTn id="10" dur="1000"/>
                                        <p:tgtEl>
                                          <p:spTgt spid="9"/>
                                        </p:tgtEl>
                                      </p:cBhvr>
                                    </p:animEffect>
                                  </p:childTnLst>
                                </p:cTn>
                              </p:par>
                              <p:par>
                                <p:cTn id="11" presetID="2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edge">
                                      <p:cBhvr>
                                        <p:cTn id="13" dur="1000"/>
                                        <p:tgtEl>
                                          <p:spTgt spid="7"/>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edge">
                                      <p:cBhvr>
                                        <p:cTn id="16" dur="1000"/>
                                        <p:tgtEl>
                                          <p:spTgt spid="10"/>
                                        </p:tgtEl>
                                      </p:cBhvr>
                                    </p:animEffect>
                                  </p:childTnLst>
                                </p:cTn>
                              </p:par>
                              <p:par>
                                <p:cTn id="17" presetID="1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plus(in)">
                                      <p:cBhvr>
                                        <p:cTn id="19" dur="1000"/>
                                        <p:tgtEl>
                                          <p:spTgt spid="6"/>
                                        </p:tgtEl>
                                      </p:cBhvr>
                                    </p:animEffect>
                                  </p:childTnLst>
                                </p:cTn>
                              </p:par>
                              <p:par>
                                <p:cTn id="20" presetID="1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plus(in)">
                                      <p:cBhvr>
                                        <p:cTn id="22" dur="1000"/>
                                        <p:tgtEl>
                                          <p:spTgt spid="11"/>
                                        </p:tgtEl>
                                      </p:cBhvr>
                                    </p:animEffect>
                                  </p:childTnLst>
                                </p:cTn>
                              </p:par>
                              <p:par>
                                <p:cTn id="23" presetID="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1953A013-751E-44B8-9A68-C4B599FFE36A}"/>
              </a:ext>
            </a:extLst>
          </p:cNvPr>
          <p:cNvSpPr>
            <a:spLocks noGrp="1"/>
          </p:cNvSpPr>
          <p:nvPr>
            <p:ph type="title"/>
          </p:nvPr>
        </p:nvSpPr>
        <p:spPr>
          <a:xfrm>
            <a:off x="203200" y="-50800"/>
            <a:ext cx="10972800" cy="1143000"/>
          </a:xfrm>
        </p:spPr>
        <p:txBody>
          <a:bodyPr/>
          <a:lstStyle/>
          <a:p>
            <a:r>
              <a:rPr lang="vi-VN" altLang="en-US" sz="3733">
                <a:cs typeface="Times New Roman" panose="02020603050405020304" pitchFamily="18" charset="0"/>
              </a:rPr>
              <a:t>Nghề gốm sứ</a:t>
            </a:r>
            <a:endParaRPr lang="en-US" altLang="en-US" sz="3733">
              <a:latin typeface="Times New Roman" panose="02020603050405020304" pitchFamily="18" charset="0"/>
              <a:cs typeface="Times New Roman" panose="02020603050405020304" pitchFamily="18" charset="0"/>
            </a:endParaRPr>
          </a:p>
        </p:txBody>
      </p:sp>
      <p:pic>
        <p:nvPicPr>
          <p:cNvPr id="27651" name="Picture 3">
            <a:extLst>
              <a:ext uri="{FF2B5EF4-FFF2-40B4-BE49-F238E27FC236}">
                <a16:creationId xmlns:a16="http://schemas.microsoft.com/office/drawing/2014/main" id="{A13A52F5-8754-4B5B-93A6-EF62BC9E4A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94400" y="861485"/>
            <a:ext cx="5283200" cy="277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a:extLst>
              <a:ext uri="{FF2B5EF4-FFF2-40B4-BE49-F238E27FC236}">
                <a16:creationId xmlns:a16="http://schemas.microsoft.com/office/drawing/2014/main" id="{74BAA7AA-D09F-48DC-BE82-9A842AC3C2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94400" y="3835400"/>
            <a:ext cx="53848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a:extLst>
              <a:ext uri="{FF2B5EF4-FFF2-40B4-BE49-F238E27FC236}">
                <a16:creationId xmlns:a16="http://schemas.microsoft.com/office/drawing/2014/main" id="{FC87AB22-8B1C-4BB7-A2A1-3CB5C8838D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6034" y="848784"/>
            <a:ext cx="5050367" cy="278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a:extLst>
              <a:ext uri="{FF2B5EF4-FFF2-40B4-BE49-F238E27FC236}">
                <a16:creationId xmlns:a16="http://schemas.microsoft.com/office/drawing/2014/main" id="{8A3F5E6E-528A-437A-8881-4F4B13C70B7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6034" y="3733800"/>
            <a:ext cx="5050367"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24B6CB-D695-4416-8663-044B90E9246D}"/>
              </a:ext>
            </a:extLst>
          </p:cNvPr>
          <p:cNvSpPr txBox="1"/>
          <p:nvPr/>
        </p:nvSpPr>
        <p:spPr>
          <a:xfrm>
            <a:off x="3623072" y="0"/>
            <a:ext cx="6968728" cy="461665"/>
          </a:xfrm>
          <a:prstGeom prst="rect">
            <a:avLst/>
          </a:prstGeom>
          <a:noFill/>
        </p:spPr>
        <p:txBody>
          <a:bodyPr wrap="square" rtlCol="0">
            <a:spAutoFit/>
          </a:bodyPr>
          <a:lstStyle/>
          <a:p>
            <a:r>
              <a:rPr lang="vi-VN" sz="2400" dirty="0">
                <a:latin typeface="Times New Roman" pitchFamily="18" charset="0"/>
                <a:cs typeface="Times New Roman" pitchFamily="18" charset="0"/>
              </a:rPr>
              <a:t>Thứ tư ngày 10 tháng 11 năm 2021</a:t>
            </a:r>
            <a:endParaRPr lang="en-US" sz="2400" dirty="0">
              <a:latin typeface="Times New Roman" pitchFamily="18" charset="0"/>
              <a:cs typeface="Times New Roman" pitchFamily="18" charset="0"/>
            </a:endParaRPr>
          </a:p>
        </p:txBody>
      </p:sp>
      <p:sp>
        <p:nvSpPr>
          <p:cNvPr id="5" name="Text Box 6">
            <a:extLst>
              <a:ext uri="{FF2B5EF4-FFF2-40B4-BE49-F238E27FC236}">
                <a16:creationId xmlns:a16="http://schemas.microsoft.com/office/drawing/2014/main" id="{0F68BBE2-F7B4-45DC-820B-2B9B33EEC088}"/>
              </a:ext>
            </a:extLst>
          </p:cNvPr>
          <p:cNvSpPr txBox="1">
            <a:spLocks noChangeArrowheads="1"/>
          </p:cNvSpPr>
          <p:nvPr/>
        </p:nvSpPr>
        <p:spPr bwMode="auto">
          <a:xfrm>
            <a:off x="655638" y="427815"/>
            <a:ext cx="1211170" cy="56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2" tIns="65311" rIns="130622" bIns="65311">
            <a:spAutoFit/>
          </a:bodyPr>
          <a:lstStyle>
            <a:lvl1pPr>
              <a:spcBef>
                <a:spcPct val="20000"/>
              </a:spcBef>
              <a:buChar char="•"/>
              <a:defRPr sz="4600">
                <a:solidFill>
                  <a:schemeClr val="tx1"/>
                </a:solidFill>
                <a:latin typeface="Arial" panose="020B0604020202020204" pitchFamily="34" charset="0"/>
              </a:defRPr>
            </a:lvl1pPr>
            <a:lvl2pPr marL="742950" indent="-285750">
              <a:spcBef>
                <a:spcPct val="20000"/>
              </a:spcBef>
              <a:buChar char="–"/>
              <a:defRPr sz="4000">
                <a:solidFill>
                  <a:schemeClr val="tx1"/>
                </a:solidFill>
                <a:latin typeface="Arial" panose="020B0604020202020204" pitchFamily="34" charset="0"/>
              </a:defRPr>
            </a:lvl2pPr>
            <a:lvl3pPr marL="1143000" indent="-228600">
              <a:spcBef>
                <a:spcPct val="20000"/>
              </a:spcBef>
              <a:buChar char="•"/>
              <a:defRPr sz="3400">
                <a:solidFill>
                  <a:schemeClr val="tx1"/>
                </a:solidFill>
                <a:latin typeface="Arial" panose="020B0604020202020204" pitchFamily="34" charset="0"/>
              </a:defRPr>
            </a:lvl3pPr>
            <a:lvl4pPr marL="1600200" indent="-228600">
              <a:spcBef>
                <a:spcPct val="20000"/>
              </a:spcBef>
              <a:buChar char="–"/>
              <a:defRPr sz="2900">
                <a:solidFill>
                  <a:schemeClr val="tx1"/>
                </a:solidFill>
                <a:latin typeface="Arial" panose="020B0604020202020204" pitchFamily="34" charset="0"/>
              </a:defRPr>
            </a:lvl4pPr>
            <a:lvl5pPr marL="2057400" indent="-228600">
              <a:spcBef>
                <a:spcPct val="20000"/>
              </a:spcBef>
              <a:buChar char="»"/>
              <a:defRPr sz="29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9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9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9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900">
                <a:solidFill>
                  <a:schemeClr val="tx1"/>
                </a:solidFill>
                <a:latin typeface="Arial" panose="020B0604020202020204" pitchFamily="34" charset="0"/>
              </a:defRPr>
            </a:lvl9pPr>
          </a:lstStyle>
          <a:p>
            <a:pPr eaLnBrk="1" hangingPunct="1">
              <a:spcBef>
                <a:spcPct val="0"/>
              </a:spcBef>
              <a:buFontTx/>
              <a:buNone/>
            </a:pPr>
            <a:r>
              <a:rPr lang="vi-VN" altLang="en-US" sz="2800" b="1" u="sng" dirty="0">
                <a:latin typeface="Times New Roman" panose="02020603050405020304" pitchFamily="18" charset="0"/>
              </a:rPr>
              <a:t>Địa lí:</a:t>
            </a:r>
            <a:endParaRPr lang="en-US" altLang="en-US" sz="2800" b="1" u="sng" dirty="0">
              <a:latin typeface="Times New Roman" panose="02020603050405020304" pitchFamily="18" charset="0"/>
            </a:endParaRPr>
          </a:p>
        </p:txBody>
      </p:sp>
    </p:spTree>
    <p:extLst>
      <p:ext uri="{BB962C8B-B14F-4D97-AF65-F5344CB8AC3E}">
        <p14:creationId xmlns:p14="http://schemas.microsoft.com/office/powerpoint/2010/main" val="294595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12E96EB1-6BE7-4835-AF76-BC0E78F70654}"/>
              </a:ext>
            </a:extLst>
          </p:cNvPr>
          <p:cNvSpPr>
            <a:spLocks noGrp="1"/>
          </p:cNvSpPr>
          <p:nvPr>
            <p:ph type="title"/>
          </p:nvPr>
        </p:nvSpPr>
        <p:spPr>
          <a:xfrm>
            <a:off x="508000" y="-251883"/>
            <a:ext cx="10972800" cy="1143001"/>
          </a:xfrm>
        </p:spPr>
        <p:txBody>
          <a:bodyPr/>
          <a:lstStyle/>
          <a:p>
            <a:r>
              <a:rPr lang="vi-VN" altLang="en-US" sz="3733">
                <a:solidFill>
                  <a:srgbClr val="FF0000"/>
                </a:solidFill>
                <a:cs typeface="Times New Roman" panose="02020603050405020304" pitchFamily="18" charset="0"/>
              </a:rPr>
              <a:t>Nghề dệt chiếu cói</a:t>
            </a:r>
            <a:endParaRPr lang="en-US" altLang="en-US" sz="3733">
              <a:solidFill>
                <a:srgbClr val="FF0000"/>
              </a:solidFill>
              <a:latin typeface="Times New Roman" panose="02020603050405020304" pitchFamily="18" charset="0"/>
              <a:cs typeface="Times New Roman" panose="02020603050405020304" pitchFamily="18" charset="0"/>
            </a:endParaRPr>
          </a:p>
        </p:txBody>
      </p:sp>
      <p:pic>
        <p:nvPicPr>
          <p:cNvPr id="28675" name="Picture 3">
            <a:extLst>
              <a:ext uri="{FF2B5EF4-FFF2-40B4-BE49-F238E27FC236}">
                <a16:creationId xmlns:a16="http://schemas.microsoft.com/office/drawing/2014/main" id="{B0BA9B1F-3A89-461B-822F-2C1148C2B6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21267"/>
            <a:ext cx="5588000" cy="2810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a:extLst>
              <a:ext uri="{FF2B5EF4-FFF2-40B4-BE49-F238E27FC236}">
                <a16:creationId xmlns:a16="http://schemas.microsoft.com/office/drawing/2014/main" id="{988507B3-1172-4A27-84D1-76A6219C0A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933" y="3835400"/>
            <a:ext cx="5621867"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Làng dệt chiếu">
            <a:extLst>
              <a:ext uri="{FF2B5EF4-FFF2-40B4-BE49-F238E27FC236}">
                <a16:creationId xmlns:a16="http://schemas.microsoft.com/office/drawing/2014/main" id="{0CF2AF4C-D00C-459E-B7EE-EBCA570B98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821268"/>
            <a:ext cx="4876800" cy="27887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ề miền chiếu cói xã Tam Quan Bắc, huyện Hoài Nhơn, Bình Định">
            <a:extLst>
              <a:ext uri="{FF2B5EF4-FFF2-40B4-BE49-F238E27FC236}">
                <a16:creationId xmlns:a16="http://schemas.microsoft.com/office/drawing/2014/main" id="{64668A10-81CF-4DB9-A535-169F49DB9F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4150" y="3835401"/>
            <a:ext cx="4819650" cy="2946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6A0B1C6F-D49D-435D-80CC-1B7EF2AB23DC}"/>
              </a:ext>
            </a:extLst>
          </p:cNvPr>
          <p:cNvSpPr>
            <a:spLocks noGrp="1"/>
          </p:cNvSpPr>
          <p:nvPr>
            <p:ph type="title"/>
          </p:nvPr>
        </p:nvSpPr>
        <p:spPr>
          <a:xfrm>
            <a:off x="0" y="-239183"/>
            <a:ext cx="10972800" cy="1143001"/>
          </a:xfrm>
        </p:spPr>
        <p:txBody>
          <a:bodyPr/>
          <a:lstStyle/>
          <a:p>
            <a:r>
              <a:rPr lang="vi-VN" altLang="en-US" sz="3733">
                <a:solidFill>
                  <a:srgbClr val="FF0000"/>
                </a:solidFill>
                <a:cs typeface="Times New Roman" panose="02020603050405020304" pitchFamily="18" charset="0"/>
              </a:rPr>
              <a:t>Nghề điêu khắc gỗ</a:t>
            </a:r>
            <a:endParaRPr lang="en-US" altLang="en-US" sz="3733">
              <a:solidFill>
                <a:srgbClr val="FF0000"/>
              </a:solidFill>
              <a:latin typeface="Times New Roman" panose="02020603050405020304" pitchFamily="18" charset="0"/>
              <a:cs typeface="Times New Roman" panose="02020603050405020304" pitchFamily="18" charset="0"/>
            </a:endParaRPr>
          </a:p>
        </p:txBody>
      </p:sp>
      <p:pic>
        <p:nvPicPr>
          <p:cNvPr id="29699" name="Picture 4">
            <a:extLst>
              <a:ext uri="{FF2B5EF4-FFF2-40B4-BE49-F238E27FC236}">
                <a16:creationId xmlns:a16="http://schemas.microsoft.com/office/drawing/2014/main" id="{5FCA9D4C-18A0-43F7-A9E2-8D446F7C9A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733800"/>
            <a:ext cx="5486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5">
            <a:extLst>
              <a:ext uri="{FF2B5EF4-FFF2-40B4-BE49-F238E27FC236}">
                <a16:creationId xmlns:a16="http://schemas.microsoft.com/office/drawing/2014/main" id="{5E97A8C2-D9A5-443A-BD1A-FF2B3EC394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03818"/>
            <a:ext cx="5181600" cy="282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6">
            <a:extLst>
              <a:ext uri="{FF2B5EF4-FFF2-40B4-BE49-F238E27FC236}">
                <a16:creationId xmlns:a16="http://schemas.microsoft.com/office/drawing/2014/main" id="{D6766D06-AAEA-4806-82DB-04264885D37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950384"/>
            <a:ext cx="5486400" cy="2681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7">
            <a:extLst>
              <a:ext uri="{FF2B5EF4-FFF2-40B4-BE49-F238E27FC236}">
                <a16:creationId xmlns:a16="http://schemas.microsoft.com/office/drawing/2014/main" id="{ED3BE7A3-B51C-4C6F-BFAE-B9DC0CBDCC2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6400" y="3835400"/>
            <a:ext cx="50800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49FB17A8-9083-4443-9908-AD1ECFFD7DC1}"/>
              </a:ext>
            </a:extLst>
          </p:cNvPr>
          <p:cNvSpPr>
            <a:spLocks noGrp="1"/>
          </p:cNvSpPr>
          <p:nvPr>
            <p:ph type="title"/>
          </p:nvPr>
        </p:nvSpPr>
        <p:spPr>
          <a:xfrm>
            <a:off x="203200" y="-228600"/>
            <a:ext cx="10972800" cy="1143000"/>
          </a:xfrm>
        </p:spPr>
        <p:txBody>
          <a:bodyPr/>
          <a:lstStyle/>
          <a:p>
            <a:r>
              <a:rPr lang="vi-VN" altLang="en-US" sz="3733">
                <a:solidFill>
                  <a:srgbClr val="FF0000"/>
                </a:solidFill>
                <a:cs typeface="Times New Roman" panose="02020603050405020304" pitchFamily="18" charset="0"/>
              </a:rPr>
              <a:t>Nghề điêu khắc đá</a:t>
            </a:r>
            <a:endParaRPr lang="en-US" altLang="en-US" sz="3733">
              <a:solidFill>
                <a:srgbClr val="FF0000"/>
              </a:solidFill>
              <a:latin typeface="Times New Roman" panose="02020603050405020304" pitchFamily="18" charset="0"/>
              <a:cs typeface="Times New Roman" panose="02020603050405020304" pitchFamily="18" charset="0"/>
            </a:endParaRPr>
          </a:p>
        </p:txBody>
      </p:sp>
      <p:pic>
        <p:nvPicPr>
          <p:cNvPr id="30723" name="Picture 3">
            <a:extLst>
              <a:ext uri="{FF2B5EF4-FFF2-40B4-BE49-F238E27FC236}">
                <a16:creationId xmlns:a16="http://schemas.microsoft.com/office/drawing/2014/main" id="{CFE92A35-41C6-47E2-977D-CB472E4392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584200"/>
            <a:ext cx="65024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a:extLst>
              <a:ext uri="{FF2B5EF4-FFF2-40B4-BE49-F238E27FC236}">
                <a16:creationId xmlns:a16="http://schemas.microsoft.com/office/drawing/2014/main" id="{D8D689F7-79CA-4ADF-8EF9-99C8BA6446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85800"/>
            <a:ext cx="44704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6">
            <a:extLst>
              <a:ext uri="{FF2B5EF4-FFF2-40B4-BE49-F238E27FC236}">
                <a16:creationId xmlns:a16="http://schemas.microsoft.com/office/drawing/2014/main" id="{68F2243B-4D8A-4279-A623-5FF02435030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83200" y="3530600"/>
            <a:ext cx="64008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0ED52FC0-F320-4F9C-8A1C-32BECA8C500E}"/>
              </a:ext>
            </a:extLst>
          </p:cNvPr>
          <p:cNvSpPr>
            <a:spLocks noGrp="1"/>
          </p:cNvSpPr>
          <p:nvPr>
            <p:ph type="title"/>
          </p:nvPr>
        </p:nvSpPr>
        <p:spPr>
          <a:xfrm>
            <a:off x="65617" y="-88900"/>
            <a:ext cx="10972800" cy="1143000"/>
          </a:xfrm>
        </p:spPr>
        <p:txBody>
          <a:bodyPr/>
          <a:lstStyle/>
          <a:p>
            <a:r>
              <a:rPr lang="vi-VN" altLang="en-US" sz="3733">
                <a:solidFill>
                  <a:srgbClr val="FF0000"/>
                </a:solidFill>
              </a:rPr>
              <a:t>Nghề mây tre đan</a:t>
            </a:r>
            <a:endParaRPr lang="en-US" altLang="en-US" sz="3733">
              <a:solidFill>
                <a:srgbClr val="FF0000"/>
              </a:solidFill>
            </a:endParaRPr>
          </a:p>
        </p:txBody>
      </p:sp>
      <p:pic>
        <p:nvPicPr>
          <p:cNvPr id="31747" name="Picture 3">
            <a:extLst>
              <a:ext uri="{FF2B5EF4-FFF2-40B4-BE49-F238E27FC236}">
                <a16:creationId xmlns:a16="http://schemas.microsoft.com/office/drawing/2014/main" id="{37F01A27-EEBC-4105-A38A-4B9D7AA8AC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6400" y="768352"/>
            <a:ext cx="5384800" cy="316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a:extLst>
              <a:ext uri="{FF2B5EF4-FFF2-40B4-BE49-F238E27FC236}">
                <a16:creationId xmlns:a16="http://schemas.microsoft.com/office/drawing/2014/main" id="{ED1F10C9-52D5-42E7-BFB4-F40EA2498F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2400" y="787400"/>
            <a:ext cx="54864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2" descr="Mẫu đèn mây tre 2 lớp hình quả trám trang trí nhà hàng quán ăn TPHCM">
            <a:extLst>
              <a:ext uri="{FF2B5EF4-FFF2-40B4-BE49-F238E27FC236}">
                <a16:creationId xmlns:a16="http://schemas.microsoft.com/office/drawing/2014/main" id="{025A3738-1117-434F-A5D4-080C7E4B73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2400" y="3975101"/>
            <a:ext cx="5689600" cy="2882900"/>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Top 10 làng nghề mây tre đan nổi tiếng nhất Việt Nam - Toplist.vn">
            <a:extLst>
              <a:ext uri="{FF2B5EF4-FFF2-40B4-BE49-F238E27FC236}">
                <a16:creationId xmlns:a16="http://schemas.microsoft.com/office/drawing/2014/main" id="{8774F4B0-D778-41CE-8078-36D6D08125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975100"/>
            <a:ext cx="5486400" cy="2882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ircl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C9288248-52A1-4479-A40B-1E6F62566A4C}"/>
              </a:ext>
            </a:extLst>
          </p:cNvPr>
          <p:cNvSpPr>
            <a:spLocks noGrp="1"/>
          </p:cNvSpPr>
          <p:nvPr>
            <p:ph type="title"/>
          </p:nvPr>
        </p:nvSpPr>
        <p:spPr>
          <a:xfrm>
            <a:off x="203200" y="-118533"/>
            <a:ext cx="10972800" cy="1143000"/>
          </a:xfrm>
        </p:spPr>
        <p:txBody>
          <a:bodyPr/>
          <a:lstStyle/>
          <a:p>
            <a:r>
              <a:rPr lang="vi-VN" altLang="en-US" sz="3733">
                <a:solidFill>
                  <a:srgbClr val="FF0000"/>
                </a:solidFill>
                <a:cs typeface="Times New Roman" panose="02020603050405020304" pitchFamily="18" charset="0"/>
              </a:rPr>
              <a:t>Lụa tơ tằm</a:t>
            </a:r>
            <a:endParaRPr lang="en-US" altLang="en-US" sz="3733">
              <a:solidFill>
                <a:srgbClr val="FF0000"/>
              </a:solidFill>
              <a:latin typeface="Times New Roman" panose="02020603050405020304" pitchFamily="18" charset="0"/>
              <a:cs typeface="Times New Roman" panose="02020603050405020304" pitchFamily="18" charset="0"/>
            </a:endParaRPr>
          </a:p>
        </p:txBody>
      </p:sp>
      <p:pic>
        <p:nvPicPr>
          <p:cNvPr id="32771" name="Picture 3">
            <a:extLst>
              <a:ext uri="{FF2B5EF4-FFF2-40B4-BE49-F238E27FC236}">
                <a16:creationId xmlns:a16="http://schemas.microsoft.com/office/drawing/2014/main" id="{5BD9644B-05F8-42DC-BFED-72392C0447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400" y="719667"/>
            <a:ext cx="5283200" cy="291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a:extLst>
              <a:ext uri="{FF2B5EF4-FFF2-40B4-BE49-F238E27FC236}">
                <a16:creationId xmlns:a16="http://schemas.microsoft.com/office/drawing/2014/main" id="{D4F54B02-0970-4615-AD8C-574CA0D10C7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99200" y="719667"/>
            <a:ext cx="5486400" cy="291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a:extLst>
              <a:ext uri="{FF2B5EF4-FFF2-40B4-BE49-F238E27FC236}">
                <a16:creationId xmlns:a16="http://schemas.microsoft.com/office/drawing/2014/main" id="{842B8D09-9AB4-4CC9-8CBD-062EA1DEF4F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2752" y="3835400"/>
            <a:ext cx="5276849"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6">
            <a:extLst>
              <a:ext uri="{FF2B5EF4-FFF2-40B4-BE49-F238E27FC236}">
                <a16:creationId xmlns:a16="http://schemas.microsoft.com/office/drawing/2014/main" id="{B006F41F-5537-48CA-9B2F-651021AC06F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99200" y="3937000"/>
            <a:ext cx="54864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TextBox 3">
            <a:extLst>
              <a:ext uri="{FF2B5EF4-FFF2-40B4-BE49-F238E27FC236}">
                <a16:creationId xmlns:a16="http://schemas.microsoft.com/office/drawing/2014/main" id="{30E69EA4-C466-41C4-934E-BF2070791E97}"/>
              </a:ext>
            </a:extLst>
          </p:cNvPr>
          <p:cNvSpPr txBox="1">
            <a:spLocks noChangeArrowheads="1"/>
          </p:cNvSpPr>
          <p:nvPr/>
        </p:nvSpPr>
        <p:spPr bwMode="auto">
          <a:xfrm>
            <a:off x="609600" y="736601"/>
            <a:ext cx="894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vi-VN"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ngành</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công</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nghiệp</a:t>
            </a:r>
            <a:endPar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0" name="Text Box 6">
            <a:extLst>
              <a:ext uri="{FF2B5EF4-FFF2-40B4-BE49-F238E27FC236}">
                <a16:creationId xmlns:a16="http://schemas.microsoft.com/office/drawing/2014/main" id="{52925EDC-A2A9-4B19-A90E-2581FFE909B4}"/>
              </a:ext>
            </a:extLst>
          </p:cNvPr>
          <p:cNvSpPr txBox="1">
            <a:spLocks noChangeArrowheads="1"/>
          </p:cNvSpPr>
          <p:nvPr/>
        </p:nvSpPr>
        <p:spPr bwMode="auto">
          <a:xfrm>
            <a:off x="381000" y="0"/>
            <a:ext cx="1211170" cy="56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2" tIns="65311" rIns="130622" bIns="65311">
            <a:spAutoFit/>
          </a:bodyPr>
          <a:lstStyle>
            <a:lvl1pPr>
              <a:spcBef>
                <a:spcPct val="20000"/>
              </a:spcBef>
              <a:buChar char="•"/>
              <a:defRPr sz="4600">
                <a:solidFill>
                  <a:schemeClr val="tx1"/>
                </a:solidFill>
                <a:latin typeface="Arial" panose="020B0604020202020204" pitchFamily="34" charset="0"/>
              </a:defRPr>
            </a:lvl1pPr>
            <a:lvl2pPr marL="742950" indent="-285750">
              <a:spcBef>
                <a:spcPct val="20000"/>
              </a:spcBef>
              <a:buChar char="–"/>
              <a:defRPr sz="4000">
                <a:solidFill>
                  <a:schemeClr val="tx1"/>
                </a:solidFill>
                <a:latin typeface="Arial" panose="020B0604020202020204" pitchFamily="34" charset="0"/>
              </a:defRPr>
            </a:lvl2pPr>
            <a:lvl3pPr marL="1143000" indent="-228600">
              <a:spcBef>
                <a:spcPct val="20000"/>
              </a:spcBef>
              <a:buChar char="•"/>
              <a:defRPr sz="3400">
                <a:solidFill>
                  <a:schemeClr val="tx1"/>
                </a:solidFill>
                <a:latin typeface="Arial" panose="020B0604020202020204" pitchFamily="34" charset="0"/>
              </a:defRPr>
            </a:lvl3pPr>
            <a:lvl4pPr marL="1600200" indent="-228600">
              <a:spcBef>
                <a:spcPct val="20000"/>
              </a:spcBef>
              <a:buChar char="–"/>
              <a:defRPr sz="2900">
                <a:solidFill>
                  <a:schemeClr val="tx1"/>
                </a:solidFill>
                <a:latin typeface="Arial" panose="020B0604020202020204" pitchFamily="34" charset="0"/>
              </a:defRPr>
            </a:lvl4pPr>
            <a:lvl5pPr marL="2057400" indent="-228600">
              <a:spcBef>
                <a:spcPct val="20000"/>
              </a:spcBef>
              <a:buChar char="»"/>
              <a:defRPr sz="29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9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9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9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9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vi-VN" alt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Địa lí:</a:t>
            </a:r>
            <a:endParaRPr kumimoji="0" lang="en-US" alt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1" name="Text Box 7">
            <a:extLst>
              <a:ext uri="{FF2B5EF4-FFF2-40B4-BE49-F238E27FC236}">
                <a16:creationId xmlns:a16="http://schemas.microsoft.com/office/drawing/2014/main" id="{5DAB297A-2084-4317-88C3-15D5EB7001BD}"/>
              </a:ext>
            </a:extLst>
          </p:cNvPr>
          <p:cNvSpPr txBox="1">
            <a:spLocks noChangeArrowheads="1"/>
          </p:cNvSpPr>
          <p:nvPr/>
        </p:nvSpPr>
        <p:spPr bwMode="auto">
          <a:xfrm>
            <a:off x="2971800" y="-152400"/>
            <a:ext cx="5878512" cy="74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2" tIns="65311" rIns="130622" bIns="65311">
            <a:spAutoFit/>
          </a:bodyPr>
          <a:lstStyle>
            <a:lvl1pPr>
              <a:spcBef>
                <a:spcPct val="20000"/>
              </a:spcBef>
              <a:buChar char="•"/>
              <a:defRPr sz="4600">
                <a:solidFill>
                  <a:schemeClr val="tx1"/>
                </a:solidFill>
                <a:latin typeface="Arial" panose="020B0604020202020204" pitchFamily="34" charset="0"/>
              </a:defRPr>
            </a:lvl1pPr>
            <a:lvl2pPr marL="742950" indent="-285750">
              <a:spcBef>
                <a:spcPct val="20000"/>
              </a:spcBef>
              <a:buChar char="–"/>
              <a:defRPr sz="4000">
                <a:solidFill>
                  <a:schemeClr val="tx1"/>
                </a:solidFill>
                <a:latin typeface="Arial" panose="020B0604020202020204" pitchFamily="34" charset="0"/>
              </a:defRPr>
            </a:lvl2pPr>
            <a:lvl3pPr marL="1143000" indent="-228600">
              <a:spcBef>
                <a:spcPct val="20000"/>
              </a:spcBef>
              <a:buChar char="•"/>
              <a:defRPr sz="3400">
                <a:solidFill>
                  <a:schemeClr val="tx1"/>
                </a:solidFill>
                <a:latin typeface="Arial" panose="020B0604020202020204" pitchFamily="34" charset="0"/>
              </a:defRPr>
            </a:lvl3pPr>
            <a:lvl4pPr marL="1600200" indent="-228600">
              <a:spcBef>
                <a:spcPct val="20000"/>
              </a:spcBef>
              <a:buChar char="–"/>
              <a:defRPr sz="2900">
                <a:solidFill>
                  <a:schemeClr val="tx1"/>
                </a:solidFill>
                <a:latin typeface="Arial" panose="020B0604020202020204" pitchFamily="34" charset="0"/>
              </a:defRPr>
            </a:lvl4pPr>
            <a:lvl5pPr marL="2057400" indent="-228600">
              <a:spcBef>
                <a:spcPct val="20000"/>
              </a:spcBef>
              <a:buChar char="»"/>
              <a:defRPr sz="29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9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9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9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9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Công nghiệp</a:t>
            </a:r>
            <a:endPar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6" name="TextBox 3">
            <a:extLst>
              <a:ext uri="{FF2B5EF4-FFF2-40B4-BE49-F238E27FC236}">
                <a16:creationId xmlns:a16="http://schemas.microsoft.com/office/drawing/2014/main" id="{29C24CE6-DDCE-45FC-B271-D2080E746176}"/>
              </a:ext>
            </a:extLst>
          </p:cNvPr>
          <p:cNvSpPr txBox="1">
            <a:spLocks noChangeArrowheads="1"/>
          </p:cNvSpPr>
          <p:nvPr/>
        </p:nvSpPr>
        <p:spPr bwMode="auto">
          <a:xfrm>
            <a:off x="609600" y="1320225"/>
            <a:ext cx="894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lang="vi-VN" altLang="en-US" b="1" dirty="0">
                <a:solidFill>
                  <a:srgbClr val="0070C0"/>
                </a:solidFill>
                <a:latin typeface="Times New Roman" panose="02020603050405020304" pitchFamily="18" charset="0"/>
                <a:cs typeface="Times New Roman" panose="02020603050405020304" pitchFamily="18" charset="0"/>
              </a:rPr>
              <a:t>2</a:t>
            </a:r>
            <a:r>
              <a:rPr kumimoji="0" lang="vi-VN"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r>
              <a:rPr lang="vi-VN" altLang="en-US" b="1" dirty="0">
                <a:solidFill>
                  <a:srgbClr val="0070C0"/>
                </a:solidFill>
                <a:latin typeface="Times New Roman" panose="02020603050405020304" pitchFamily="18" charset="0"/>
                <a:cs typeface="Times New Roman" panose="02020603050405020304" pitchFamily="18" charset="0"/>
              </a:rPr>
              <a:t> Nghề thủ công:</a:t>
            </a:r>
            <a:endPar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7" name="TextBox 2">
            <a:extLst>
              <a:ext uri="{FF2B5EF4-FFF2-40B4-BE49-F238E27FC236}">
                <a16:creationId xmlns:a16="http://schemas.microsoft.com/office/drawing/2014/main" id="{E8223AC3-1DFF-4A74-9A36-5FC60A66B377}"/>
              </a:ext>
            </a:extLst>
          </p:cNvPr>
          <p:cNvSpPr txBox="1">
            <a:spLocks noChangeArrowheads="1"/>
          </p:cNvSpPr>
          <p:nvPr/>
        </p:nvSpPr>
        <p:spPr bwMode="auto">
          <a:xfrm>
            <a:off x="838200" y="1836738"/>
            <a:ext cx="11353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000" dirty="0">
                <a:latin typeface="Times New Roman" panose="02020603050405020304" pitchFamily="18" charset="0"/>
                <a:cs typeface="Times New Roman" panose="02020603050405020304" pitchFamily="18" charset="0"/>
              </a:rPr>
              <a:t>- </a:t>
            </a:r>
            <a:r>
              <a:rPr lang="vi-VN" altLang="en-US" sz="3000" dirty="0">
                <a:latin typeface="Times New Roman" panose="02020603050405020304" pitchFamily="18" charset="0"/>
                <a:cs typeface="Times New Roman" panose="02020603050405020304" pitchFamily="18" charset="0"/>
              </a:rPr>
              <a:t>Nước ta có rất nhiều nghề thủ công.</a:t>
            </a:r>
            <a:endParaRPr lang="en-US" altLang="en-US" sz="3000" dirty="0">
              <a:latin typeface="Times New Roman" panose="02020603050405020304" pitchFamily="18" charset="0"/>
              <a:cs typeface="Times New Roman" panose="02020603050405020304" pitchFamily="18" charset="0"/>
            </a:endParaRPr>
          </a:p>
        </p:txBody>
      </p:sp>
      <p:sp>
        <p:nvSpPr>
          <p:cNvPr id="8" name="TextBox 2">
            <a:extLst>
              <a:ext uri="{FF2B5EF4-FFF2-40B4-BE49-F238E27FC236}">
                <a16:creationId xmlns:a16="http://schemas.microsoft.com/office/drawing/2014/main" id="{543A6E3B-4604-4A6E-8EE4-07C2AB51A45B}"/>
              </a:ext>
            </a:extLst>
          </p:cNvPr>
          <p:cNvSpPr txBox="1">
            <a:spLocks noChangeArrowheads="1"/>
          </p:cNvSpPr>
          <p:nvPr/>
        </p:nvSpPr>
        <p:spPr bwMode="auto">
          <a:xfrm>
            <a:off x="838200" y="1832502"/>
            <a:ext cx="11353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3000" dirty="0">
                <a:latin typeface="Times New Roman" panose="02020603050405020304" pitchFamily="18" charset="0"/>
                <a:cs typeface="Times New Roman" panose="02020603050405020304" pitchFamily="18" charset="0"/>
              </a:rPr>
              <a:t>Dựa vào thông tin trong SGK và vốn hiểu biết em hãy trả lời các câu hỏi sau:</a:t>
            </a:r>
          </a:p>
          <a:p>
            <a:pPr eaLnBrk="1" hangingPunct="1">
              <a:spcBef>
                <a:spcPct val="0"/>
              </a:spcBef>
              <a:buFontTx/>
              <a:buNone/>
            </a:pPr>
            <a:r>
              <a:rPr lang="vi-VN" altLang="en-US" sz="3000" dirty="0">
                <a:latin typeface="Times New Roman" panose="02020603050405020304" pitchFamily="18" charset="0"/>
                <a:cs typeface="Times New Roman" panose="02020603050405020304" pitchFamily="18" charset="0"/>
              </a:rPr>
              <a:t>+ Hãy nêu đặc điểm nghề thủ công ở nước ta?</a:t>
            </a:r>
          </a:p>
          <a:p>
            <a:pPr eaLnBrk="1" hangingPunct="1">
              <a:spcBef>
                <a:spcPct val="0"/>
              </a:spcBef>
              <a:buFontTx/>
              <a:buNone/>
            </a:pPr>
            <a:r>
              <a:rPr lang="vi-VN" altLang="en-US" sz="3000" dirty="0">
                <a:latin typeface="Times New Roman" panose="02020603050405020304" pitchFamily="18" charset="0"/>
                <a:cs typeface="Times New Roman" panose="02020603050405020304" pitchFamily="18" charset="0"/>
              </a:rPr>
              <a:t>+ Nghề thủ công có vai trò gì đối với đời sống nhân dân ta? </a:t>
            </a:r>
            <a:endParaRPr lang="en-US" altLang="en-US" sz="3000" dirty="0">
              <a:latin typeface="Times New Roman" panose="02020603050405020304" pitchFamily="18" charset="0"/>
              <a:cs typeface="Times New Roman" panose="02020603050405020304" pitchFamily="18" charset="0"/>
            </a:endParaRPr>
          </a:p>
        </p:txBody>
      </p:sp>
      <p:sp>
        <p:nvSpPr>
          <p:cNvPr id="9" name="Cloud Callout 7">
            <a:extLst>
              <a:ext uri="{FF2B5EF4-FFF2-40B4-BE49-F238E27FC236}">
                <a16:creationId xmlns:a16="http://schemas.microsoft.com/office/drawing/2014/main" id="{24372DA4-1DD1-490C-9CA3-0676CF26BEA4}"/>
              </a:ext>
            </a:extLst>
          </p:cNvPr>
          <p:cNvSpPr/>
          <p:nvPr/>
        </p:nvSpPr>
        <p:spPr>
          <a:xfrm>
            <a:off x="2438400" y="4025900"/>
            <a:ext cx="6019800" cy="1003300"/>
          </a:xfrm>
          <a:prstGeom prst="cloudCallout">
            <a:avLst>
              <a:gd name="adj1" fmla="val -67705"/>
              <a:gd name="adj2" fmla="val 103020"/>
            </a:avLst>
          </a:prstGeom>
          <a:solidFill>
            <a:srgbClr val="FFFF00"/>
          </a:solidFill>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r>
              <a:rPr lang="en-US" sz="2000" b="1" dirty="0">
                <a:latin typeface="Times New Roman" pitchFamily="18" charset="0"/>
                <a:cs typeface="Times New Roman" pitchFamily="18" charset="0"/>
              </a:rPr>
              <a:t>CÁC EM HÃY CÙNG NHAU THẢO LUẬN NHÓM 4</a:t>
            </a:r>
          </a:p>
        </p:txBody>
      </p:sp>
    </p:spTree>
    <p:extLst>
      <p:ext uri="{BB962C8B-B14F-4D97-AF65-F5344CB8AC3E}">
        <p14:creationId xmlns:p14="http://schemas.microsoft.com/office/powerpoint/2010/main" val="30088450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TextBox 3">
            <a:extLst>
              <a:ext uri="{FF2B5EF4-FFF2-40B4-BE49-F238E27FC236}">
                <a16:creationId xmlns:a16="http://schemas.microsoft.com/office/drawing/2014/main" id="{30E69EA4-C466-41C4-934E-BF2070791E97}"/>
              </a:ext>
            </a:extLst>
          </p:cNvPr>
          <p:cNvSpPr txBox="1">
            <a:spLocks noChangeArrowheads="1"/>
          </p:cNvSpPr>
          <p:nvPr/>
        </p:nvSpPr>
        <p:spPr bwMode="auto">
          <a:xfrm>
            <a:off x="609600" y="736601"/>
            <a:ext cx="894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vi-VN"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ngành</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công</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nghiệp</a:t>
            </a:r>
            <a:endPar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0" name="Text Box 6">
            <a:extLst>
              <a:ext uri="{FF2B5EF4-FFF2-40B4-BE49-F238E27FC236}">
                <a16:creationId xmlns:a16="http://schemas.microsoft.com/office/drawing/2014/main" id="{52925EDC-A2A9-4B19-A90E-2581FFE909B4}"/>
              </a:ext>
            </a:extLst>
          </p:cNvPr>
          <p:cNvSpPr txBox="1">
            <a:spLocks noChangeArrowheads="1"/>
          </p:cNvSpPr>
          <p:nvPr/>
        </p:nvSpPr>
        <p:spPr bwMode="auto">
          <a:xfrm>
            <a:off x="381000" y="0"/>
            <a:ext cx="1211170" cy="56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2" tIns="65311" rIns="130622" bIns="65311">
            <a:spAutoFit/>
          </a:bodyPr>
          <a:lstStyle>
            <a:lvl1pPr>
              <a:spcBef>
                <a:spcPct val="20000"/>
              </a:spcBef>
              <a:buChar char="•"/>
              <a:defRPr sz="4600">
                <a:solidFill>
                  <a:schemeClr val="tx1"/>
                </a:solidFill>
                <a:latin typeface="Arial" panose="020B0604020202020204" pitchFamily="34" charset="0"/>
              </a:defRPr>
            </a:lvl1pPr>
            <a:lvl2pPr marL="742950" indent="-285750">
              <a:spcBef>
                <a:spcPct val="20000"/>
              </a:spcBef>
              <a:buChar char="–"/>
              <a:defRPr sz="4000">
                <a:solidFill>
                  <a:schemeClr val="tx1"/>
                </a:solidFill>
                <a:latin typeface="Arial" panose="020B0604020202020204" pitchFamily="34" charset="0"/>
              </a:defRPr>
            </a:lvl2pPr>
            <a:lvl3pPr marL="1143000" indent="-228600">
              <a:spcBef>
                <a:spcPct val="20000"/>
              </a:spcBef>
              <a:buChar char="•"/>
              <a:defRPr sz="3400">
                <a:solidFill>
                  <a:schemeClr val="tx1"/>
                </a:solidFill>
                <a:latin typeface="Arial" panose="020B0604020202020204" pitchFamily="34" charset="0"/>
              </a:defRPr>
            </a:lvl3pPr>
            <a:lvl4pPr marL="1600200" indent="-228600">
              <a:spcBef>
                <a:spcPct val="20000"/>
              </a:spcBef>
              <a:buChar char="–"/>
              <a:defRPr sz="2900">
                <a:solidFill>
                  <a:schemeClr val="tx1"/>
                </a:solidFill>
                <a:latin typeface="Arial" panose="020B0604020202020204" pitchFamily="34" charset="0"/>
              </a:defRPr>
            </a:lvl4pPr>
            <a:lvl5pPr marL="2057400" indent="-228600">
              <a:spcBef>
                <a:spcPct val="20000"/>
              </a:spcBef>
              <a:buChar char="»"/>
              <a:defRPr sz="29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9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9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9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9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vi-VN" alt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Địa lí:</a:t>
            </a:r>
            <a:endParaRPr kumimoji="0" lang="en-US" alt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1" name="Text Box 7">
            <a:extLst>
              <a:ext uri="{FF2B5EF4-FFF2-40B4-BE49-F238E27FC236}">
                <a16:creationId xmlns:a16="http://schemas.microsoft.com/office/drawing/2014/main" id="{5DAB297A-2084-4317-88C3-15D5EB7001BD}"/>
              </a:ext>
            </a:extLst>
          </p:cNvPr>
          <p:cNvSpPr txBox="1">
            <a:spLocks noChangeArrowheads="1"/>
          </p:cNvSpPr>
          <p:nvPr/>
        </p:nvSpPr>
        <p:spPr bwMode="auto">
          <a:xfrm>
            <a:off x="2971800" y="-152400"/>
            <a:ext cx="5878512" cy="74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2" tIns="65311" rIns="130622" bIns="65311">
            <a:spAutoFit/>
          </a:bodyPr>
          <a:lstStyle>
            <a:lvl1pPr>
              <a:spcBef>
                <a:spcPct val="20000"/>
              </a:spcBef>
              <a:buChar char="•"/>
              <a:defRPr sz="4600">
                <a:solidFill>
                  <a:schemeClr val="tx1"/>
                </a:solidFill>
                <a:latin typeface="Arial" panose="020B0604020202020204" pitchFamily="34" charset="0"/>
              </a:defRPr>
            </a:lvl1pPr>
            <a:lvl2pPr marL="742950" indent="-285750">
              <a:spcBef>
                <a:spcPct val="20000"/>
              </a:spcBef>
              <a:buChar char="–"/>
              <a:defRPr sz="4000">
                <a:solidFill>
                  <a:schemeClr val="tx1"/>
                </a:solidFill>
                <a:latin typeface="Arial" panose="020B0604020202020204" pitchFamily="34" charset="0"/>
              </a:defRPr>
            </a:lvl2pPr>
            <a:lvl3pPr marL="1143000" indent="-228600">
              <a:spcBef>
                <a:spcPct val="20000"/>
              </a:spcBef>
              <a:buChar char="•"/>
              <a:defRPr sz="3400">
                <a:solidFill>
                  <a:schemeClr val="tx1"/>
                </a:solidFill>
                <a:latin typeface="Arial" panose="020B0604020202020204" pitchFamily="34" charset="0"/>
              </a:defRPr>
            </a:lvl3pPr>
            <a:lvl4pPr marL="1600200" indent="-228600">
              <a:spcBef>
                <a:spcPct val="20000"/>
              </a:spcBef>
              <a:buChar char="–"/>
              <a:defRPr sz="2900">
                <a:solidFill>
                  <a:schemeClr val="tx1"/>
                </a:solidFill>
                <a:latin typeface="Arial" panose="020B0604020202020204" pitchFamily="34" charset="0"/>
              </a:defRPr>
            </a:lvl4pPr>
            <a:lvl5pPr marL="2057400" indent="-228600">
              <a:spcBef>
                <a:spcPct val="20000"/>
              </a:spcBef>
              <a:buChar char="»"/>
              <a:defRPr sz="29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9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9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9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9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Công nghiệp</a:t>
            </a:r>
            <a:endPar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6" name="TextBox 3">
            <a:extLst>
              <a:ext uri="{FF2B5EF4-FFF2-40B4-BE49-F238E27FC236}">
                <a16:creationId xmlns:a16="http://schemas.microsoft.com/office/drawing/2014/main" id="{29C24CE6-DDCE-45FC-B271-D2080E746176}"/>
              </a:ext>
            </a:extLst>
          </p:cNvPr>
          <p:cNvSpPr txBox="1">
            <a:spLocks noChangeArrowheads="1"/>
          </p:cNvSpPr>
          <p:nvPr/>
        </p:nvSpPr>
        <p:spPr bwMode="auto">
          <a:xfrm>
            <a:off x="609600" y="1320225"/>
            <a:ext cx="894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lang="vi-VN" altLang="en-US" b="1" dirty="0">
                <a:solidFill>
                  <a:srgbClr val="0070C0"/>
                </a:solidFill>
                <a:latin typeface="Times New Roman" panose="02020603050405020304" pitchFamily="18" charset="0"/>
                <a:cs typeface="Times New Roman" panose="02020603050405020304" pitchFamily="18" charset="0"/>
              </a:rPr>
              <a:t>2</a:t>
            </a:r>
            <a:r>
              <a:rPr kumimoji="0" lang="vi-VN"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r>
              <a:rPr lang="vi-VN" altLang="en-US" b="1" dirty="0">
                <a:solidFill>
                  <a:srgbClr val="0070C0"/>
                </a:solidFill>
                <a:latin typeface="Times New Roman" panose="02020603050405020304" pitchFamily="18" charset="0"/>
                <a:cs typeface="Times New Roman" panose="02020603050405020304" pitchFamily="18" charset="0"/>
              </a:rPr>
              <a:t> Nghề thủ công:</a:t>
            </a:r>
            <a:endPar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7" name="TextBox 2">
            <a:extLst>
              <a:ext uri="{FF2B5EF4-FFF2-40B4-BE49-F238E27FC236}">
                <a16:creationId xmlns:a16="http://schemas.microsoft.com/office/drawing/2014/main" id="{E8223AC3-1DFF-4A74-9A36-5FC60A66B377}"/>
              </a:ext>
            </a:extLst>
          </p:cNvPr>
          <p:cNvSpPr txBox="1">
            <a:spLocks noChangeArrowheads="1"/>
          </p:cNvSpPr>
          <p:nvPr/>
        </p:nvSpPr>
        <p:spPr bwMode="auto">
          <a:xfrm>
            <a:off x="838200" y="1836738"/>
            <a:ext cx="11353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000" dirty="0">
                <a:latin typeface="Times New Roman" panose="02020603050405020304" pitchFamily="18" charset="0"/>
                <a:cs typeface="Times New Roman" panose="02020603050405020304" pitchFamily="18" charset="0"/>
              </a:rPr>
              <a:t>- </a:t>
            </a:r>
            <a:r>
              <a:rPr lang="vi-VN" altLang="en-US" sz="3000" dirty="0">
                <a:latin typeface="Times New Roman" panose="02020603050405020304" pitchFamily="18" charset="0"/>
                <a:cs typeface="Times New Roman" panose="02020603050405020304" pitchFamily="18" charset="0"/>
              </a:rPr>
              <a:t>Hãy nêu đặc điểm nghề thủ công của nước ta?</a:t>
            </a:r>
            <a:endParaRPr lang="en-US" altLang="en-US" sz="3000" dirty="0">
              <a:latin typeface="Times New Roman" panose="02020603050405020304" pitchFamily="18" charset="0"/>
              <a:cs typeface="Times New Roman" panose="02020603050405020304" pitchFamily="18" charset="0"/>
            </a:endParaRPr>
          </a:p>
        </p:txBody>
      </p:sp>
      <p:sp>
        <p:nvSpPr>
          <p:cNvPr id="12" name="TextBox 2">
            <a:extLst>
              <a:ext uri="{FF2B5EF4-FFF2-40B4-BE49-F238E27FC236}">
                <a16:creationId xmlns:a16="http://schemas.microsoft.com/office/drawing/2014/main" id="{90FF4D33-C849-4225-93DC-70B80F7C6D9B}"/>
              </a:ext>
            </a:extLst>
          </p:cNvPr>
          <p:cNvSpPr txBox="1">
            <a:spLocks noChangeArrowheads="1"/>
          </p:cNvSpPr>
          <p:nvPr/>
        </p:nvSpPr>
        <p:spPr bwMode="auto">
          <a:xfrm>
            <a:off x="838200" y="1828800"/>
            <a:ext cx="11353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000" dirty="0">
                <a:latin typeface="Times New Roman" panose="02020603050405020304" pitchFamily="18" charset="0"/>
                <a:cs typeface="Times New Roman" panose="02020603050405020304" pitchFamily="18" charset="0"/>
              </a:rPr>
              <a:t>- </a:t>
            </a:r>
            <a:r>
              <a:rPr lang="vi-VN" altLang="en-US" sz="3000" dirty="0">
                <a:latin typeface="Times New Roman" panose="02020603050405020304" pitchFamily="18" charset="0"/>
                <a:cs typeface="Times New Roman" panose="02020603050405020304" pitchFamily="18" charset="0"/>
              </a:rPr>
              <a:t>Nghề thủ công của nước ta có đặc điểm là:</a:t>
            </a:r>
            <a:endParaRPr lang="en-US" altLang="en-US" sz="3000" dirty="0">
              <a:latin typeface="Times New Roman" panose="02020603050405020304" pitchFamily="18" charset="0"/>
              <a:cs typeface="Times New Roman" panose="02020603050405020304" pitchFamily="18" charset="0"/>
            </a:endParaRPr>
          </a:p>
        </p:txBody>
      </p:sp>
      <p:sp>
        <p:nvSpPr>
          <p:cNvPr id="13" name="Text Box 3">
            <a:extLst>
              <a:ext uri="{FF2B5EF4-FFF2-40B4-BE49-F238E27FC236}">
                <a16:creationId xmlns:a16="http://schemas.microsoft.com/office/drawing/2014/main" id="{769A3D79-159C-4ADB-9D9A-5F9071705F2F}"/>
              </a:ext>
            </a:extLst>
          </p:cNvPr>
          <p:cNvSpPr txBox="1">
            <a:spLocks noChangeArrowheads="1"/>
          </p:cNvSpPr>
          <p:nvPr/>
        </p:nvSpPr>
        <p:spPr bwMode="auto">
          <a:xfrm>
            <a:off x="762000" y="2286000"/>
            <a:ext cx="11125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Tx/>
              <a:buNone/>
            </a:pPr>
            <a:r>
              <a:rPr lang="en-US" altLang="en-US" sz="3000" dirty="0">
                <a:solidFill>
                  <a:schemeClr val="hlink"/>
                </a:solidFill>
                <a:latin typeface="Times New Roman" panose="02020603050405020304" pitchFamily="18" charset="0"/>
              </a:rPr>
              <a:t>  </a:t>
            </a:r>
            <a:r>
              <a:rPr lang="vi-VN" altLang="en-US" sz="3000" dirty="0">
                <a:solidFill>
                  <a:schemeClr val="hlink"/>
                </a:solidFill>
                <a:latin typeface="Times New Roman" panose="02020603050405020304" pitchFamily="18" charset="0"/>
              </a:rPr>
              <a:t>    </a:t>
            </a:r>
            <a:r>
              <a:rPr lang="en-US" altLang="en-US" sz="3000" dirty="0">
                <a:solidFill>
                  <a:schemeClr val="hlink"/>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Nghề</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thủ</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công</a:t>
            </a:r>
            <a:r>
              <a:rPr lang="en-US" altLang="en-US" sz="3000" dirty="0">
                <a:solidFill>
                  <a:srgbClr val="FF0000"/>
                </a:solidFill>
                <a:latin typeface="Times New Roman" panose="02020603050405020304" pitchFamily="18" charset="0"/>
              </a:rPr>
              <a:t> ở </a:t>
            </a:r>
            <a:r>
              <a:rPr lang="en-US" altLang="en-US" sz="3000" dirty="0" err="1">
                <a:solidFill>
                  <a:srgbClr val="FF0000"/>
                </a:solidFill>
                <a:latin typeface="Times New Roman" panose="02020603050405020304" pitchFamily="18" charset="0"/>
              </a:rPr>
              <a:t>nước</a:t>
            </a:r>
            <a:r>
              <a:rPr lang="en-US" altLang="en-US" sz="3000" dirty="0">
                <a:solidFill>
                  <a:srgbClr val="FF0000"/>
                </a:solidFill>
                <a:latin typeface="Times New Roman" panose="02020603050405020304" pitchFamily="18" charset="0"/>
              </a:rPr>
              <a:t> ta </a:t>
            </a:r>
            <a:r>
              <a:rPr lang="en-US" altLang="en-US" sz="3000" dirty="0" err="1">
                <a:solidFill>
                  <a:srgbClr val="FF0000"/>
                </a:solidFill>
                <a:latin typeface="Times New Roman" panose="02020603050405020304" pitchFamily="18" charset="0"/>
              </a:rPr>
              <a:t>có</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nhiều</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và</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nổi</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tiếng</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như</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Gốm</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Biên</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Hòa</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gốm</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sứ</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Bát</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Tràng</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lụa</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Hà</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Đông</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chiếu</a:t>
            </a:r>
            <a:r>
              <a:rPr lang="en-US" altLang="en-US" sz="3000" dirty="0">
                <a:solidFill>
                  <a:srgbClr val="FF0000"/>
                </a:solidFill>
                <a:latin typeface="Times New Roman" panose="02020603050405020304" pitchFamily="18" charset="0"/>
              </a:rPr>
              <a:t> Nga </a:t>
            </a:r>
            <a:r>
              <a:rPr lang="en-US" altLang="en-US" sz="3000" dirty="0" err="1">
                <a:solidFill>
                  <a:srgbClr val="FF0000"/>
                </a:solidFill>
                <a:latin typeface="Times New Roman" panose="02020603050405020304" pitchFamily="18" charset="0"/>
              </a:rPr>
              <a:t>Sơn</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đó</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là</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các</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nghề</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chủ</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yếu</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dựa</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vào</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truyền</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thống</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sự</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khéo</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léo</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của</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người</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thợ</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và</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nguồn</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nguyên</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liệu</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có</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sẵn</a:t>
            </a:r>
            <a:r>
              <a:rPr lang="en-US" altLang="en-US" sz="3000" dirty="0">
                <a:solidFill>
                  <a:srgbClr val="FF0000"/>
                </a:solidFill>
                <a:latin typeface="Times New Roman" panose="02020603050405020304" pitchFamily="18" charset="0"/>
              </a:rPr>
              <a:t>.</a:t>
            </a:r>
          </a:p>
        </p:txBody>
      </p:sp>
      <p:sp>
        <p:nvSpPr>
          <p:cNvPr id="16" name="Text Box 8">
            <a:extLst>
              <a:ext uri="{FF2B5EF4-FFF2-40B4-BE49-F238E27FC236}">
                <a16:creationId xmlns:a16="http://schemas.microsoft.com/office/drawing/2014/main" id="{08FAFFBB-0284-44EB-A8AE-210AD75C4940}"/>
              </a:ext>
            </a:extLst>
          </p:cNvPr>
          <p:cNvSpPr txBox="1">
            <a:spLocks noChangeArrowheads="1"/>
          </p:cNvSpPr>
          <p:nvPr/>
        </p:nvSpPr>
        <p:spPr bwMode="auto">
          <a:xfrm>
            <a:off x="990600" y="4724400"/>
            <a:ext cx="10668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3000" dirty="0">
                <a:solidFill>
                  <a:srgbClr val="FF0000"/>
                </a:solidFill>
                <a:latin typeface="Times New Roman" panose="02020603050405020304" pitchFamily="18" charset="0"/>
              </a:rPr>
              <a:t> + </a:t>
            </a:r>
            <a:r>
              <a:rPr lang="en-US" altLang="en-US" sz="3000" dirty="0" err="1">
                <a:solidFill>
                  <a:srgbClr val="FF0000"/>
                </a:solidFill>
                <a:latin typeface="Times New Roman" panose="02020603050405020304" pitchFamily="18" charset="0"/>
              </a:rPr>
              <a:t>Nghề</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thủ</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công</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tạo</a:t>
            </a:r>
            <a:r>
              <a:rPr lang="en-US" altLang="en-US" sz="3000" dirty="0">
                <a:solidFill>
                  <a:srgbClr val="FF0000"/>
                </a:solidFill>
                <a:latin typeface="Times New Roman" panose="02020603050405020304" pitchFamily="18" charset="0"/>
              </a:rPr>
              <a:t> ra </a:t>
            </a:r>
            <a:r>
              <a:rPr lang="en-US" altLang="en-US" sz="3000" dirty="0" err="1">
                <a:solidFill>
                  <a:srgbClr val="FF0000"/>
                </a:solidFill>
                <a:latin typeface="Times New Roman" panose="02020603050405020304" pitchFamily="18" charset="0"/>
              </a:rPr>
              <a:t>công</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ăn</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việc</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làm</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cho</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nhiều</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lao</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động</a:t>
            </a:r>
            <a:r>
              <a:rPr lang="en-US" altLang="en-US" sz="3000" dirty="0">
                <a:solidFill>
                  <a:srgbClr val="FF0000"/>
                </a:solidFill>
                <a:latin typeface="Times New Roman" panose="02020603050405020304" pitchFamily="18" charset="0"/>
              </a:rPr>
              <a:t>.</a:t>
            </a:r>
          </a:p>
          <a:p>
            <a:pPr>
              <a:spcBef>
                <a:spcPct val="50000"/>
              </a:spcBef>
              <a:buFontTx/>
              <a:buNone/>
            </a:pPr>
            <a:r>
              <a:rPr lang="en-US" altLang="en-US" sz="3000" dirty="0">
                <a:solidFill>
                  <a:srgbClr val="FF0000"/>
                </a:solidFill>
                <a:latin typeface="Times New Roman" panose="02020603050405020304" pitchFamily="18" charset="0"/>
              </a:rPr>
              <a:t> + </a:t>
            </a:r>
            <a:r>
              <a:rPr lang="en-US" altLang="en-US" sz="3000" dirty="0" err="1">
                <a:solidFill>
                  <a:srgbClr val="FF0000"/>
                </a:solidFill>
                <a:latin typeface="Times New Roman" panose="02020603050405020304" pitchFamily="18" charset="0"/>
              </a:rPr>
              <a:t>Các</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sản</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phẩm</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có</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giá</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trị</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xuất</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khẩu</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cao</a:t>
            </a:r>
            <a:r>
              <a:rPr lang="en-US" altLang="en-US" sz="3000" dirty="0">
                <a:solidFill>
                  <a:srgbClr val="FF0000"/>
                </a:solidFill>
                <a:latin typeface="Times New Roman" panose="02020603050405020304" pitchFamily="18" charset="0"/>
              </a:rPr>
              <a:t>.</a:t>
            </a:r>
            <a:endParaRPr lang="vi-VN" altLang="en-US" sz="3000">
              <a:solidFill>
                <a:srgbClr val="FF0000"/>
              </a:solidFill>
              <a:latin typeface="Times New Roman" panose="02020603050405020304" pitchFamily="18" charset="0"/>
            </a:endParaRPr>
          </a:p>
          <a:p>
            <a:pPr>
              <a:spcBef>
                <a:spcPct val="50000"/>
              </a:spcBef>
              <a:buFontTx/>
              <a:buNone/>
            </a:pPr>
            <a:r>
              <a:rPr lang="en-US" altLang="en-US" sz="300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Tận</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dụng</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nguồn</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nguyên</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liệu</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rẻ</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dễ</a:t>
            </a:r>
            <a:r>
              <a:rPr lang="en-US" altLang="en-US" sz="3000" dirty="0">
                <a:solidFill>
                  <a:srgbClr val="FF0000"/>
                </a:solidFill>
                <a:latin typeface="Times New Roman" panose="02020603050405020304" pitchFamily="18" charset="0"/>
              </a:rPr>
              <a:t> </a:t>
            </a:r>
            <a:r>
              <a:rPr lang="en-US" altLang="en-US" sz="3000" dirty="0" err="1">
                <a:solidFill>
                  <a:srgbClr val="FF0000"/>
                </a:solidFill>
                <a:latin typeface="Times New Roman" panose="02020603050405020304" pitchFamily="18" charset="0"/>
              </a:rPr>
              <a:t>tìm</a:t>
            </a:r>
            <a:r>
              <a:rPr lang="en-US" altLang="en-US" sz="3000" dirty="0">
                <a:solidFill>
                  <a:srgbClr val="FF0000"/>
                </a:solidFill>
                <a:latin typeface="Times New Roman" panose="02020603050405020304" pitchFamily="18" charset="0"/>
              </a:rPr>
              <a:t>.</a:t>
            </a:r>
          </a:p>
        </p:txBody>
      </p:sp>
      <p:sp>
        <p:nvSpPr>
          <p:cNvPr id="17" name="TextBox 3">
            <a:extLst>
              <a:ext uri="{FF2B5EF4-FFF2-40B4-BE49-F238E27FC236}">
                <a16:creationId xmlns:a16="http://schemas.microsoft.com/office/drawing/2014/main" id="{DCCAFC05-21B0-4556-A27B-7299C62434B0}"/>
              </a:ext>
            </a:extLst>
          </p:cNvPr>
          <p:cNvSpPr txBox="1">
            <a:spLocks noChangeArrowheads="1"/>
          </p:cNvSpPr>
          <p:nvPr/>
        </p:nvSpPr>
        <p:spPr bwMode="auto">
          <a:xfrm>
            <a:off x="762000" y="4139625"/>
            <a:ext cx="10439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vi-VN" altLang="en-US" sz="32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Nghề thủ công có vai trò gì đối với đời sống nhân dân?</a:t>
            </a:r>
            <a:endParaRPr kumimoji="0" lang="en-US" altLang="en-US" sz="32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8" name="TextBox 3">
            <a:extLst>
              <a:ext uri="{FF2B5EF4-FFF2-40B4-BE49-F238E27FC236}">
                <a16:creationId xmlns:a16="http://schemas.microsoft.com/office/drawing/2014/main" id="{A40248ED-6540-43AA-96D4-454A6E4B26EF}"/>
              </a:ext>
            </a:extLst>
          </p:cNvPr>
          <p:cNvSpPr txBox="1">
            <a:spLocks noChangeArrowheads="1"/>
          </p:cNvSpPr>
          <p:nvPr/>
        </p:nvSpPr>
        <p:spPr bwMode="auto">
          <a:xfrm>
            <a:off x="762000" y="4170402"/>
            <a:ext cx="8940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lang="vi-VN" altLang="en-US" sz="3000" dirty="0">
                <a:latin typeface="Times New Roman" panose="02020603050405020304" pitchFamily="18" charset="0"/>
                <a:cs typeface="Times New Roman" panose="02020603050405020304" pitchFamily="18" charset="0"/>
              </a:rPr>
              <a:t>- Nghề thủ công có vai trò là:</a:t>
            </a:r>
            <a:endParaRPr kumimoji="0" lang="en-US" altLang="en-US" sz="3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35382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2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grpId="1" nodeType="clickEffect">
                                  <p:stCondLst>
                                    <p:cond delay="0"/>
                                  </p:stCondLst>
                                  <p:childTnLst>
                                    <p:animEffect transition="out" filter="blinds(horizontal)">
                                      <p:cBhvr>
                                        <p:cTn id="32" dur="500"/>
                                        <p:tgtEl>
                                          <p:spTgt spid="17"/>
                                        </p:tgtEl>
                                      </p:cBhvr>
                                    </p:animEffect>
                                    <p:set>
                                      <p:cBhvr>
                                        <p:cTn id="33" dur="1" fill="hold">
                                          <p:stCondLst>
                                            <p:cond delay="499"/>
                                          </p:stCondLst>
                                        </p:cTn>
                                        <p:tgtEl>
                                          <p:spTgt spid="1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2" grpId="0"/>
      <p:bldP spid="13" grpId="0"/>
      <p:bldP spid="16" grpId="0"/>
      <p:bldP spid="17" grpId="0"/>
      <p:bldP spid="17" grpId="1"/>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VIET NAM">
            <a:extLst>
              <a:ext uri="{FF2B5EF4-FFF2-40B4-BE49-F238E27FC236}">
                <a16:creationId xmlns:a16="http://schemas.microsoft.com/office/drawing/2014/main" id="{8132D4E3-84F8-48CA-843A-8CBEF0BE2C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0"/>
            <a:ext cx="800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sndAc>
      <p:stSnd>
        <p:snd r:embed="rId2" name="chimes.wav"/>
      </p:stSnd>
    </p:sndAc>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VIET NAM">
            <a:extLst>
              <a:ext uri="{FF2B5EF4-FFF2-40B4-BE49-F238E27FC236}">
                <a16:creationId xmlns:a16="http://schemas.microsoft.com/office/drawing/2014/main" id="{0DEBAFDB-4C48-4B0D-9A54-E191E8D41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0"/>
            <a:ext cx="556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3">
            <a:extLst>
              <a:ext uri="{FF2B5EF4-FFF2-40B4-BE49-F238E27FC236}">
                <a16:creationId xmlns:a16="http://schemas.microsoft.com/office/drawing/2014/main" id="{27DC93CD-8D75-4C3A-BF5C-E4351F70532B}"/>
              </a:ext>
            </a:extLst>
          </p:cNvPr>
          <p:cNvSpPr txBox="1">
            <a:spLocks noChangeArrowheads="1"/>
          </p:cNvSpPr>
          <p:nvPr/>
        </p:nvSpPr>
        <p:spPr bwMode="auto">
          <a:xfrm>
            <a:off x="8839200" y="1476376"/>
            <a:ext cx="1828800" cy="119062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50000"/>
              </a:spcBef>
              <a:spcAft>
                <a:spcPct val="0"/>
              </a:spcAft>
              <a:buNone/>
            </a:pPr>
            <a:r>
              <a:rPr lang="en-US" altLang="vi-VN" sz="1800" b="1" dirty="0" err="1">
                <a:solidFill>
                  <a:srgbClr val="0000FF"/>
                </a:solidFill>
                <a:latin typeface="Times New Roman" panose="02020603050405020304" pitchFamily="18" charset="0"/>
                <a:cs typeface="Arial" panose="020B0604020202020204" pitchFamily="34" charset="0"/>
              </a:rPr>
              <a:t>Hàng</a:t>
            </a:r>
            <a:r>
              <a:rPr lang="en-US" altLang="vi-VN" sz="1800" b="1" dirty="0">
                <a:solidFill>
                  <a:srgbClr val="0000FF"/>
                </a:solidFill>
                <a:latin typeface="Times New Roman" panose="02020603050405020304" pitchFamily="18" charset="0"/>
                <a:cs typeface="Arial" panose="020B0604020202020204" pitchFamily="34" charset="0"/>
              </a:rPr>
              <a:t> </a:t>
            </a:r>
            <a:r>
              <a:rPr lang="en-US" altLang="vi-VN" sz="1800" b="1" dirty="0" err="1">
                <a:solidFill>
                  <a:srgbClr val="0000FF"/>
                </a:solidFill>
                <a:latin typeface="Times New Roman" panose="02020603050405020304" pitchFamily="18" charset="0"/>
                <a:cs typeface="Arial" panose="020B0604020202020204" pitchFamily="34" charset="0"/>
              </a:rPr>
              <a:t>cói</a:t>
            </a:r>
            <a:r>
              <a:rPr lang="en-US" altLang="vi-VN" sz="1800" b="1" dirty="0">
                <a:solidFill>
                  <a:srgbClr val="0000FF"/>
                </a:solidFill>
                <a:latin typeface="Times New Roman" panose="02020603050405020304" pitchFamily="18" charset="0"/>
                <a:cs typeface="Arial" panose="020B0604020202020204" pitchFamily="34" charset="0"/>
              </a:rPr>
              <a:t>, </a:t>
            </a:r>
            <a:r>
              <a:rPr lang="en-US" altLang="vi-VN" sz="1800" b="1" dirty="0" err="1">
                <a:solidFill>
                  <a:srgbClr val="0000FF"/>
                </a:solidFill>
                <a:latin typeface="Times New Roman" panose="02020603050405020304" pitchFamily="18" charset="0"/>
                <a:cs typeface="Arial" panose="020B0604020202020204" pitchFamily="34" charset="0"/>
              </a:rPr>
              <a:t>chiếu</a:t>
            </a:r>
            <a:r>
              <a:rPr lang="en-US" altLang="vi-VN" sz="1800" b="1" dirty="0">
                <a:solidFill>
                  <a:srgbClr val="0000FF"/>
                </a:solidFill>
                <a:latin typeface="Times New Roman" panose="02020603050405020304" pitchFamily="18" charset="0"/>
                <a:cs typeface="Arial" panose="020B0604020202020204" pitchFamily="34" charset="0"/>
              </a:rPr>
              <a:t> Nga </a:t>
            </a:r>
            <a:r>
              <a:rPr lang="en-US" altLang="vi-VN" sz="1800" b="1" dirty="0" err="1">
                <a:solidFill>
                  <a:srgbClr val="0000FF"/>
                </a:solidFill>
                <a:latin typeface="Times New Roman" panose="02020603050405020304" pitchFamily="18" charset="0"/>
                <a:cs typeface="Arial" panose="020B0604020202020204" pitchFamily="34" charset="0"/>
              </a:rPr>
              <a:t>Sơn</a:t>
            </a:r>
            <a:r>
              <a:rPr lang="en-US" altLang="vi-VN" sz="1800" b="1" dirty="0">
                <a:solidFill>
                  <a:srgbClr val="0000FF"/>
                </a:solidFill>
                <a:latin typeface="Times New Roman" panose="02020603050405020304" pitchFamily="18" charset="0"/>
                <a:cs typeface="Arial" panose="020B0604020202020204" pitchFamily="34" charset="0"/>
              </a:rPr>
              <a:t> (Thanh </a:t>
            </a:r>
            <a:r>
              <a:rPr lang="en-US" altLang="vi-VN" sz="1800" b="1" dirty="0" err="1">
                <a:solidFill>
                  <a:srgbClr val="0000FF"/>
                </a:solidFill>
                <a:latin typeface="Times New Roman" panose="02020603050405020304" pitchFamily="18" charset="0"/>
                <a:cs typeface="Arial" panose="020B0604020202020204" pitchFamily="34" charset="0"/>
              </a:rPr>
              <a:t>Hoá</a:t>
            </a:r>
            <a:r>
              <a:rPr lang="en-US" altLang="vi-VN" sz="1800" b="1" dirty="0">
                <a:solidFill>
                  <a:srgbClr val="0000FF"/>
                </a:solidFill>
                <a:latin typeface="Times New Roman" panose="02020603050405020304" pitchFamily="18" charset="0"/>
                <a:cs typeface="Arial" panose="020B0604020202020204" pitchFamily="34" charset="0"/>
              </a:rPr>
              <a:t>), Kim </a:t>
            </a:r>
            <a:r>
              <a:rPr lang="en-US" altLang="vi-VN" sz="1800" b="1" dirty="0" err="1">
                <a:solidFill>
                  <a:srgbClr val="0000FF"/>
                </a:solidFill>
                <a:latin typeface="Times New Roman" panose="02020603050405020304" pitchFamily="18" charset="0"/>
                <a:cs typeface="Arial" panose="020B0604020202020204" pitchFamily="34" charset="0"/>
              </a:rPr>
              <a:t>Sơn</a:t>
            </a:r>
            <a:r>
              <a:rPr lang="en-US" altLang="vi-VN" sz="1800" b="1" dirty="0">
                <a:solidFill>
                  <a:srgbClr val="0000FF"/>
                </a:solidFill>
                <a:latin typeface="Times New Roman" panose="02020603050405020304" pitchFamily="18" charset="0"/>
                <a:cs typeface="Arial" panose="020B0604020202020204" pitchFamily="34" charset="0"/>
              </a:rPr>
              <a:t> (</a:t>
            </a:r>
            <a:r>
              <a:rPr lang="en-US" altLang="vi-VN" sz="1800" b="1" dirty="0" err="1">
                <a:solidFill>
                  <a:srgbClr val="0000FF"/>
                </a:solidFill>
                <a:latin typeface="Times New Roman" panose="02020603050405020304" pitchFamily="18" charset="0"/>
                <a:cs typeface="Arial" panose="020B0604020202020204" pitchFamily="34" charset="0"/>
              </a:rPr>
              <a:t>Ninh</a:t>
            </a:r>
            <a:r>
              <a:rPr lang="en-US" altLang="vi-VN" sz="1800" b="1" dirty="0">
                <a:solidFill>
                  <a:srgbClr val="0000FF"/>
                </a:solidFill>
                <a:latin typeface="Times New Roman" panose="02020603050405020304" pitchFamily="18" charset="0"/>
                <a:cs typeface="Arial" panose="020B0604020202020204" pitchFamily="34" charset="0"/>
              </a:rPr>
              <a:t> </a:t>
            </a:r>
            <a:r>
              <a:rPr lang="en-US" altLang="vi-VN" sz="1800" b="1" dirty="0" err="1">
                <a:solidFill>
                  <a:srgbClr val="0000FF"/>
                </a:solidFill>
                <a:latin typeface="Times New Roman" panose="02020603050405020304" pitchFamily="18" charset="0"/>
                <a:cs typeface="Arial" panose="020B0604020202020204" pitchFamily="34" charset="0"/>
              </a:rPr>
              <a:t>Bình</a:t>
            </a:r>
            <a:r>
              <a:rPr lang="en-US" altLang="vi-VN" sz="1800" b="1" dirty="0">
                <a:solidFill>
                  <a:srgbClr val="0000FF"/>
                </a:solidFill>
                <a:latin typeface="Times New Roman" panose="02020603050405020304" pitchFamily="18" charset="0"/>
                <a:cs typeface="Arial" panose="020B0604020202020204" pitchFamily="34" charset="0"/>
              </a:rPr>
              <a:t>)</a:t>
            </a:r>
          </a:p>
        </p:txBody>
      </p:sp>
      <p:grpSp>
        <p:nvGrpSpPr>
          <p:cNvPr id="2" name="Group 4">
            <a:extLst>
              <a:ext uri="{FF2B5EF4-FFF2-40B4-BE49-F238E27FC236}">
                <a16:creationId xmlns:a16="http://schemas.microsoft.com/office/drawing/2014/main" id="{7F8F537D-C963-4CBF-85DB-FC9584B35ADA}"/>
              </a:ext>
            </a:extLst>
          </p:cNvPr>
          <p:cNvGrpSpPr>
            <a:grpSpLocks/>
          </p:cNvGrpSpPr>
          <p:nvPr/>
        </p:nvGrpSpPr>
        <p:grpSpPr bwMode="auto">
          <a:xfrm>
            <a:off x="7620000" y="1600200"/>
            <a:ext cx="1676400" cy="914400"/>
            <a:chOff x="3792" y="960"/>
            <a:chExt cx="1440" cy="576"/>
          </a:xfrm>
        </p:grpSpPr>
        <p:sp>
          <p:nvSpPr>
            <p:cNvPr id="38934" name="Line 5">
              <a:extLst>
                <a:ext uri="{FF2B5EF4-FFF2-40B4-BE49-F238E27FC236}">
                  <a16:creationId xmlns:a16="http://schemas.microsoft.com/office/drawing/2014/main" id="{29779699-899B-42C5-85E3-22ECCCB58659}"/>
                </a:ext>
              </a:extLst>
            </p:cNvPr>
            <p:cNvSpPr>
              <a:spLocks noChangeShapeType="1"/>
            </p:cNvSpPr>
            <p:nvPr/>
          </p:nvSpPr>
          <p:spPr bwMode="auto">
            <a:xfrm flipH="1" flipV="1">
              <a:off x="3792" y="1056"/>
              <a:ext cx="1440" cy="144"/>
            </a:xfrm>
            <a:prstGeom prst="line">
              <a:avLst/>
            </a:prstGeom>
            <a:noFill/>
            <a:ln w="38100">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38935" name="Line 6">
              <a:extLst>
                <a:ext uri="{FF2B5EF4-FFF2-40B4-BE49-F238E27FC236}">
                  <a16:creationId xmlns:a16="http://schemas.microsoft.com/office/drawing/2014/main" id="{B3C9A94A-6733-4608-BD86-CDBE985EAF21}"/>
                </a:ext>
              </a:extLst>
            </p:cNvPr>
            <p:cNvSpPr>
              <a:spLocks noChangeShapeType="1"/>
            </p:cNvSpPr>
            <p:nvPr/>
          </p:nvSpPr>
          <p:spPr bwMode="auto">
            <a:xfrm flipH="1" flipV="1">
              <a:off x="3888" y="960"/>
              <a:ext cx="816" cy="57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grpSp>
      <p:sp>
        <p:nvSpPr>
          <p:cNvPr id="87047" name="Text Box 7">
            <a:extLst>
              <a:ext uri="{FF2B5EF4-FFF2-40B4-BE49-F238E27FC236}">
                <a16:creationId xmlns:a16="http://schemas.microsoft.com/office/drawing/2014/main" id="{10F8A3F1-C265-467E-8AF4-2F7B263CF368}"/>
              </a:ext>
            </a:extLst>
          </p:cNvPr>
          <p:cNvSpPr txBox="1">
            <a:spLocks noChangeArrowheads="1"/>
          </p:cNvSpPr>
          <p:nvPr/>
        </p:nvSpPr>
        <p:spPr bwMode="auto">
          <a:xfrm>
            <a:off x="2057400" y="5029200"/>
            <a:ext cx="3657600" cy="14668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50000"/>
              </a:spcBef>
              <a:spcAft>
                <a:spcPct val="0"/>
              </a:spcAft>
              <a:buNone/>
            </a:pPr>
            <a:r>
              <a:rPr lang="en-US" altLang="vi-VN" sz="1800" b="1">
                <a:solidFill>
                  <a:srgbClr val="0000FF"/>
                </a:solidFill>
                <a:latin typeface="Times New Roman" panose="02020603050405020304" pitchFamily="18" charset="0"/>
                <a:cs typeface="Arial" panose="020B0604020202020204" pitchFamily="34" charset="0"/>
              </a:rPr>
              <a:t>      Đồ gốm sứ BátTràng ( Hà Nội),     Biên Hoà (Đồng Nai)</a:t>
            </a:r>
          </a:p>
          <a:p>
            <a:pPr eaLnBrk="0" fontAlgn="base" hangingPunct="0">
              <a:spcBef>
                <a:spcPct val="50000"/>
              </a:spcBef>
              <a:spcAft>
                <a:spcPct val="0"/>
              </a:spcAft>
              <a:buNone/>
            </a:pPr>
            <a:endParaRPr lang="en-US" altLang="vi-VN" sz="1800" b="1">
              <a:solidFill>
                <a:srgbClr val="0000FF"/>
              </a:solidFill>
              <a:latin typeface="Times New Roman" panose="02020603050405020304" pitchFamily="18" charset="0"/>
              <a:cs typeface="Arial" panose="020B0604020202020204" pitchFamily="34" charset="0"/>
            </a:endParaRPr>
          </a:p>
          <a:p>
            <a:pPr eaLnBrk="0" fontAlgn="base" hangingPunct="0">
              <a:spcBef>
                <a:spcPct val="50000"/>
              </a:spcBef>
              <a:spcAft>
                <a:spcPct val="0"/>
              </a:spcAft>
              <a:buNone/>
            </a:pPr>
            <a:r>
              <a:rPr lang="en-US" altLang="vi-VN" sz="1800" b="1">
                <a:solidFill>
                  <a:srgbClr val="0000FF"/>
                </a:solidFill>
                <a:latin typeface="Times New Roman" panose="02020603050405020304" pitchFamily="18" charset="0"/>
                <a:cs typeface="Arial" panose="020B0604020202020204" pitchFamily="34" charset="0"/>
              </a:rPr>
              <a:t>Chu Đậu (Nam Sách - Hải Dương)</a:t>
            </a:r>
          </a:p>
        </p:txBody>
      </p:sp>
      <p:sp>
        <p:nvSpPr>
          <p:cNvPr id="87048" name="Line 8">
            <a:extLst>
              <a:ext uri="{FF2B5EF4-FFF2-40B4-BE49-F238E27FC236}">
                <a16:creationId xmlns:a16="http://schemas.microsoft.com/office/drawing/2014/main" id="{E8122538-92BD-4C84-AD24-B87CBC302934}"/>
              </a:ext>
            </a:extLst>
          </p:cNvPr>
          <p:cNvSpPr>
            <a:spLocks noChangeShapeType="1"/>
          </p:cNvSpPr>
          <p:nvPr/>
        </p:nvSpPr>
        <p:spPr bwMode="auto">
          <a:xfrm flipV="1">
            <a:off x="4343400" y="1066800"/>
            <a:ext cx="3276600" cy="4038600"/>
          </a:xfrm>
          <a:prstGeom prst="line">
            <a:avLst/>
          </a:prstGeom>
          <a:noFill/>
          <a:ln w="38100">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87049" name="Text Box 9">
            <a:extLst>
              <a:ext uri="{FF2B5EF4-FFF2-40B4-BE49-F238E27FC236}">
                <a16:creationId xmlns:a16="http://schemas.microsoft.com/office/drawing/2014/main" id="{F0D35B81-DA25-4514-BDCC-73E09694414F}"/>
              </a:ext>
            </a:extLst>
          </p:cNvPr>
          <p:cNvSpPr txBox="1">
            <a:spLocks noChangeArrowheads="1"/>
          </p:cNvSpPr>
          <p:nvPr/>
        </p:nvSpPr>
        <p:spPr bwMode="auto">
          <a:xfrm>
            <a:off x="8991600" y="5943600"/>
            <a:ext cx="1676400" cy="6413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en-US" altLang="vi-VN" sz="1800" b="1">
                <a:solidFill>
                  <a:srgbClr val="0000FF"/>
                </a:solidFill>
                <a:latin typeface="Times New Roman" panose="02020603050405020304" pitchFamily="18" charset="0"/>
                <a:cs typeface="Arial" panose="020B0604020202020204" pitchFamily="34" charset="0"/>
              </a:rPr>
              <a:t>  Gốm Chăm</a:t>
            </a:r>
          </a:p>
          <a:p>
            <a:pPr algn="ctr" eaLnBrk="0" fontAlgn="base" hangingPunct="0">
              <a:spcBef>
                <a:spcPct val="0"/>
              </a:spcBef>
              <a:spcAft>
                <a:spcPct val="0"/>
              </a:spcAft>
              <a:buNone/>
            </a:pPr>
            <a:r>
              <a:rPr lang="en-US" altLang="vi-VN" sz="1800" b="1">
                <a:solidFill>
                  <a:srgbClr val="0000FF"/>
                </a:solidFill>
                <a:latin typeface="Times New Roman" panose="02020603050405020304" pitchFamily="18" charset="0"/>
                <a:cs typeface="Arial" panose="020B0604020202020204" pitchFamily="34" charset="0"/>
              </a:rPr>
              <a:t> ( Ninh Thuận)</a:t>
            </a:r>
          </a:p>
        </p:txBody>
      </p:sp>
      <p:sp>
        <p:nvSpPr>
          <p:cNvPr id="87050" name="Line 10">
            <a:extLst>
              <a:ext uri="{FF2B5EF4-FFF2-40B4-BE49-F238E27FC236}">
                <a16:creationId xmlns:a16="http://schemas.microsoft.com/office/drawing/2014/main" id="{8C76F476-12B3-46A0-BC1E-6713919980AA}"/>
              </a:ext>
            </a:extLst>
          </p:cNvPr>
          <p:cNvSpPr>
            <a:spLocks noChangeShapeType="1"/>
          </p:cNvSpPr>
          <p:nvPr/>
        </p:nvSpPr>
        <p:spPr bwMode="auto">
          <a:xfrm flipH="1" flipV="1">
            <a:off x="9525000" y="5486400"/>
            <a:ext cx="228600" cy="609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87051" name="Text Box 11">
            <a:extLst>
              <a:ext uri="{FF2B5EF4-FFF2-40B4-BE49-F238E27FC236}">
                <a16:creationId xmlns:a16="http://schemas.microsoft.com/office/drawing/2014/main" id="{E13E63AC-EEC9-4ED8-8C3A-48A978465D53}"/>
              </a:ext>
            </a:extLst>
          </p:cNvPr>
          <p:cNvSpPr txBox="1">
            <a:spLocks noChangeArrowheads="1"/>
          </p:cNvSpPr>
          <p:nvPr/>
        </p:nvSpPr>
        <p:spPr bwMode="auto">
          <a:xfrm rot="10778212" flipV="1">
            <a:off x="5867400" y="4648200"/>
            <a:ext cx="1828800" cy="91598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0" fontAlgn="base" hangingPunct="0">
              <a:spcBef>
                <a:spcPct val="50000"/>
              </a:spcBef>
              <a:spcAft>
                <a:spcPct val="0"/>
              </a:spcAft>
              <a:buNone/>
            </a:pPr>
            <a:r>
              <a:rPr lang="en-US" altLang="vi-VN" sz="1800" b="1">
                <a:solidFill>
                  <a:srgbClr val="0000FF"/>
                </a:solidFill>
                <a:latin typeface="Times New Roman" panose="02020603050405020304" pitchFamily="18" charset="0"/>
                <a:cs typeface="Arial" panose="020B0604020202020204" pitchFamily="34" charset="0"/>
              </a:rPr>
              <a:t>Chạm khắc đá Ngũ Hành Sơn (Đà Nẵng)</a:t>
            </a:r>
          </a:p>
        </p:txBody>
      </p:sp>
      <p:sp>
        <p:nvSpPr>
          <p:cNvPr id="87052" name="Line 12">
            <a:extLst>
              <a:ext uri="{FF2B5EF4-FFF2-40B4-BE49-F238E27FC236}">
                <a16:creationId xmlns:a16="http://schemas.microsoft.com/office/drawing/2014/main" id="{90933A21-B1B0-4679-B327-C2FCD5ED8782}"/>
              </a:ext>
            </a:extLst>
          </p:cNvPr>
          <p:cNvSpPr>
            <a:spLocks noChangeShapeType="1"/>
          </p:cNvSpPr>
          <p:nvPr/>
        </p:nvSpPr>
        <p:spPr bwMode="auto">
          <a:xfrm flipV="1">
            <a:off x="7543800" y="3505200"/>
            <a:ext cx="1676400" cy="1600200"/>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87053" name="Text Box 13">
            <a:extLst>
              <a:ext uri="{FF2B5EF4-FFF2-40B4-BE49-F238E27FC236}">
                <a16:creationId xmlns:a16="http://schemas.microsoft.com/office/drawing/2014/main" id="{10FBCA6C-6598-460B-9FFD-26A1E4FA9D34}"/>
              </a:ext>
            </a:extLst>
          </p:cNvPr>
          <p:cNvSpPr txBox="1">
            <a:spLocks noChangeArrowheads="1"/>
          </p:cNvSpPr>
          <p:nvPr/>
        </p:nvSpPr>
        <p:spPr bwMode="auto">
          <a:xfrm>
            <a:off x="5943600" y="3733800"/>
            <a:ext cx="1905000" cy="6413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en-US" altLang="vi-VN" sz="1800" b="1">
                <a:solidFill>
                  <a:srgbClr val="0000FF"/>
                </a:solidFill>
                <a:latin typeface="Times New Roman" panose="02020603050405020304" pitchFamily="18" charset="0"/>
                <a:cs typeface="Arial" panose="020B0604020202020204" pitchFamily="34" charset="0"/>
              </a:rPr>
              <a:t>  Tơ lụa Hà Đông</a:t>
            </a:r>
          </a:p>
          <a:p>
            <a:pPr algn="ctr" eaLnBrk="0" fontAlgn="base" hangingPunct="0">
              <a:spcBef>
                <a:spcPct val="0"/>
              </a:spcBef>
              <a:spcAft>
                <a:spcPct val="0"/>
              </a:spcAft>
              <a:buNone/>
            </a:pPr>
            <a:r>
              <a:rPr lang="en-US" altLang="vi-VN" sz="1800" b="1">
                <a:solidFill>
                  <a:srgbClr val="0000FF"/>
                </a:solidFill>
                <a:latin typeface="Times New Roman" panose="02020603050405020304" pitchFamily="18" charset="0"/>
                <a:cs typeface="Arial" panose="020B0604020202020204" pitchFamily="34" charset="0"/>
              </a:rPr>
              <a:t> ( Hà Tây)</a:t>
            </a:r>
          </a:p>
        </p:txBody>
      </p:sp>
      <p:sp>
        <p:nvSpPr>
          <p:cNvPr id="87054" name="Line 14">
            <a:extLst>
              <a:ext uri="{FF2B5EF4-FFF2-40B4-BE49-F238E27FC236}">
                <a16:creationId xmlns:a16="http://schemas.microsoft.com/office/drawing/2014/main" id="{F94A653E-864D-467B-B9F9-9152C3FD71C6}"/>
              </a:ext>
            </a:extLst>
          </p:cNvPr>
          <p:cNvSpPr>
            <a:spLocks noChangeShapeType="1"/>
          </p:cNvSpPr>
          <p:nvPr/>
        </p:nvSpPr>
        <p:spPr bwMode="auto">
          <a:xfrm flipV="1">
            <a:off x="7239000" y="1288025"/>
            <a:ext cx="147320" cy="2521975"/>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87055" name="Line 15">
            <a:extLst>
              <a:ext uri="{FF2B5EF4-FFF2-40B4-BE49-F238E27FC236}">
                <a16:creationId xmlns:a16="http://schemas.microsoft.com/office/drawing/2014/main" id="{885204EB-E455-473C-B0A8-87CBBDC599DF}"/>
              </a:ext>
            </a:extLst>
          </p:cNvPr>
          <p:cNvSpPr>
            <a:spLocks noChangeShapeType="1"/>
          </p:cNvSpPr>
          <p:nvPr/>
        </p:nvSpPr>
        <p:spPr bwMode="auto">
          <a:xfrm>
            <a:off x="4343400" y="5562600"/>
            <a:ext cx="3886200" cy="76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87056" name="Text Box 16">
            <a:extLst>
              <a:ext uri="{FF2B5EF4-FFF2-40B4-BE49-F238E27FC236}">
                <a16:creationId xmlns:a16="http://schemas.microsoft.com/office/drawing/2014/main" id="{E7795363-306B-4938-8F06-B0D4DB0C96BA}"/>
              </a:ext>
            </a:extLst>
          </p:cNvPr>
          <p:cNvSpPr txBox="1">
            <a:spLocks noChangeArrowheads="1"/>
          </p:cNvSpPr>
          <p:nvPr/>
        </p:nvSpPr>
        <p:spPr bwMode="auto">
          <a:xfrm>
            <a:off x="1524000" y="304801"/>
            <a:ext cx="32004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vi-VN" sz="4400">
                <a:solidFill>
                  <a:srgbClr val="009900"/>
                </a:solidFill>
                <a:latin typeface="Times New Roman" panose="02020603050405020304" pitchFamily="18" charset="0"/>
                <a:cs typeface="Times New Roman" panose="02020603050405020304" pitchFamily="18" charset="0"/>
              </a:rPr>
              <a:t>Những địa phương có các mặt hàng thủ công nổi tiếng.</a:t>
            </a:r>
          </a:p>
        </p:txBody>
      </p:sp>
      <p:sp>
        <p:nvSpPr>
          <p:cNvPr id="87057" name="Line 17">
            <a:extLst>
              <a:ext uri="{FF2B5EF4-FFF2-40B4-BE49-F238E27FC236}">
                <a16:creationId xmlns:a16="http://schemas.microsoft.com/office/drawing/2014/main" id="{8D1BB138-EE44-4C12-B89A-D0A87C433C3E}"/>
              </a:ext>
            </a:extLst>
          </p:cNvPr>
          <p:cNvSpPr>
            <a:spLocks noChangeShapeType="1"/>
          </p:cNvSpPr>
          <p:nvPr/>
        </p:nvSpPr>
        <p:spPr bwMode="auto">
          <a:xfrm flipV="1">
            <a:off x="4038600" y="1219200"/>
            <a:ext cx="3810000" cy="4953000"/>
          </a:xfrm>
          <a:prstGeom prst="line">
            <a:avLst/>
          </a:prstGeom>
          <a:noFill/>
          <a:ln w="38100">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Tree>
  </p:cSld>
  <p:clrMapOvr>
    <a:masterClrMapping/>
  </p:clrMapOvr>
  <p:transition>
    <p:rand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7056"/>
                                        </p:tgtEl>
                                        <p:attrNameLst>
                                          <p:attrName>style.visibility</p:attrName>
                                        </p:attrNameLst>
                                      </p:cBhvr>
                                      <p:to>
                                        <p:strVal val="visible"/>
                                      </p:to>
                                    </p:set>
                                    <p:animEffect transition="in" filter="blinds(horizontal)">
                                      <p:cBhvr>
                                        <p:cTn id="7" dur="500"/>
                                        <p:tgtEl>
                                          <p:spTgt spid="870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7043"/>
                                        </p:tgtEl>
                                        <p:attrNameLst>
                                          <p:attrName>style.visibility</p:attrName>
                                        </p:attrNameLst>
                                      </p:cBhvr>
                                      <p:to>
                                        <p:strVal val="visible"/>
                                      </p:to>
                                    </p:set>
                                    <p:animEffect transition="in" filter="box(in)">
                                      <p:cBhvr>
                                        <p:cTn id="12" dur="500"/>
                                        <p:tgtEl>
                                          <p:spTgt spid="870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amond(in)">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87047"/>
                                        </p:tgtEl>
                                        <p:attrNameLst>
                                          <p:attrName>style.visibility</p:attrName>
                                        </p:attrNameLst>
                                      </p:cBhvr>
                                      <p:to>
                                        <p:strVal val="visible"/>
                                      </p:to>
                                    </p:set>
                                    <p:animEffect transition="in" filter="diamond(in)">
                                      <p:cBhvr>
                                        <p:cTn id="22" dur="500"/>
                                        <p:tgtEl>
                                          <p:spTgt spid="870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87048"/>
                                        </p:tgtEl>
                                        <p:attrNameLst>
                                          <p:attrName>style.visibility</p:attrName>
                                        </p:attrNameLst>
                                      </p:cBhvr>
                                      <p:to>
                                        <p:strVal val="visible"/>
                                      </p:to>
                                    </p:set>
                                    <p:animEffect transition="in" filter="diamond(in)">
                                      <p:cBhvr>
                                        <p:cTn id="27" dur="500"/>
                                        <p:tgtEl>
                                          <p:spTgt spid="8704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87055"/>
                                        </p:tgtEl>
                                        <p:attrNameLst>
                                          <p:attrName>style.visibility</p:attrName>
                                        </p:attrNameLst>
                                      </p:cBhvr>
                                      <p:to>
                                        <p:strVal val="visible"/>
                                      </p:to>
                                    </p:set>
                                    <p:animEffect transition="in" filter="diamond(in)">
                                      <p:cBhvr>
                                        <p:cTn id="32" dur="500"/>
                                        <p:tgtEl>
                                          <p:spTgt spid="8705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nodeType="clickEffect">
                                  <p:stCondLst>
                                    <p:cond delay="0"/>
                                  </p:stCondLst>
                                  <p:childTnLst>
                                    <p:set>
                                      <p:cBhvr>
                                        <p:cTn id="36" dur="1" fill="hold">
                                          <p:stCondLst>
                                            <p:cond delay="0"/>
                                          </p:stCondLst>
                                        </p:cTn>
                                        <p:tgtEl>
                                          <p:spTgt spid="87057"/>
                                        </p:tgtEl>
                                        <p:attrNameLst>
                                          <p:attrName>style.visibility</p:attrName>
                                        </p:attrNameLst>
                                      </p:cBhvr>
                                      <p:to>
                                        <p:strVal val="visible"/>
                                      </p:to>
                                    </p:set>
                                    <p:animEffect transition="in" filter="diamond(in)">
                                      <p:cBhvr>
                                        <p:cTn id="37" dur="500"/>
                                        <p:tgtEl>
                                          <p:spTgt spid="8705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87053"/>
                                        </p:tgtEl>
                                        <p:attrNameLst>
                                          <p:attrName>style.visibility</p:attrName>
                                        </p:attrNameLst>
                                      </p:cBhvr>
                                      <p:to>
                                        <p:strVal val="visible"/>
                                      </p:to>
                                    </p:set>
                                    <p:animEffect transition="in" filter="diamond(in)">
                                      <p:cBhvr>
                                        <p:cTn id="42" dur="500"/>
                                        <p:tgtEl>
                                          <p:spTgt spid="8705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8" presetClass="entr" presetSubtype="16" fill="hold" nodeType="clickEffect">
                                  <p:stCondLst>
                                    <p:cond delay="0"/>
                                  </p:stCondLst>
                                  <p:childTnLst>
                                    <p:set>
                                      <p:cBhvr>
                                        <p:cTn id="46" dur="1" fill="hold">
                                          <p:stCondLst>
                                            <p:cond delay="0"/>
                                          </p:stCondLst>
                                        </p:cTn>
                                        <p:tgtEl>
                                          <p:spTgt spid="87054"/>
                                        </p:tgtEl>
                                        <p:attrNameLst>
                                          <p:attrName>style.visibility</p:attrName>
                                        </p:attrNameLst>
                                      </p:cBhvr>
                                      <p:to>
                                        <p:strVal val="visible"/>
                                      </p:to>
                                    </p:set>
                                    <p:animEffect transition="in" filter="diamond(in)">
                                      <p:cBhvr>
                                        <p:cTn id="47" dur="500"/>
                                        <p:tgtEl>
                                          <p:spTgt spid="8705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87051"/>
                                        </p:tgtEl>
                                        <p:attrNameLst>
                                          <p:attrName>style.visibility</p:attrName>
                                        </p:attrNameLst>
                                      </p:cBhvr>
                                      <p:to>
                                        <p:strVal val="visible"/>
                                      </p:to>
                                    </p:set>
                                    <p:animEffect transition="in" filter="diamond(in)">
                                      <p:cBhvr>
                                        <p:cTn id="52" dur="500"/>
                                        <p:tgtEl>
                                          <p:spTgt spid="8705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8" presetClass="entr" presetSubtype="16" fill="hold" nodeType="clickEffect">
                                  <p:stCondLst>
                                    <p:cond delay="0"/>
                                  </p:stCondLst>
                                  <p:childTnLst>
                                    <p:set>
                                      <p:cBhvr>
                                        <p:cTn id="56" dur="1" fill="hold">
                                          <p:stCondLst>
                                            <p:cond delay="0"/>
                                          </p:stCondLst>
                                        </p:cTn>
                                        <p:tgtEl>
                                          <p:spTgt spid="87052"/>
                                        </p:tgtEl>
                                        <p:attrNameLst>
                                          <p:attrName>style.visibility</p:attrName>
                                        </p:attrNameLst>
                                      </p:cBhvr>
                                      <p:to>
                                        <p:strVal val="visible"/>
                                      </p:to>
                                    </p:set>
                                    <p:animEffect transition="in" filter="diamond(in)">
                                      <p:cBhvr>
                                        <p:cTn id="57" dur="500"/>
                                        <p:tgtEl>
                                          <p:spTgt spid="8705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8" presetClass="entr" presetSubtype="16" fill="hold" grpId="0" nodeType="clickEffect">
                                  <p:stCondLst>
                                    <p:cond delay="0"/>
                                  </p:stCondLst>
                                  <p:childTnLst>
                                    <p:set>
                                      <p:cBhvr>
                                        <p:cTn id="61" dur="1" fill="hold">
                                          <p:stCondLst>
                                            <p:cond delay="0"/>
                                          </p:stCondLst>
                                        </p:cTn>
                                        <p:tgtEl>
                                          <p:spTgt spid="87049"/>
                                        </p:tgtEl>
                                        <p:attrNameLst>
                                          <p:attrName>style.visibility</p:attrName>
                                        </p:attrNameLst>
                                      </p:cBhvr>
                                      <p:to>
                                        <p:strVal val="visible"/>
                                      </p:to>
                                    </p:set>
                                    <p:animEffect transition="in" filter="diamond(in)">
                                      <p:cBhvr>
                                        <p:cTn id="62" dur="500"/>
                                        <p:tgtEl>
                                          <p:spTgt spid="8704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8" presetClass="entr" presetSubtype="16" fill="hold" nodeType="clickEffect">
                                  <p:stCondLst>
                                    <p:cond delay="0"/>
                                  </p:stCondLst>
                                  <p:childTnLst>
                                    <p:set>
                                      <p:cBhvr>
                                        <p:cTn id="66" dur="1" fill="hold">
                                          <p:stCondLst>
                                            <p:cond delay="0"/>
                                          </p:stCondLst>
                                        </p:cTn>
                                        <p:tgtEl>
                                          <p:spTgt spid="87050"/>
                                        </p:tgtEl>
                                        <p:attrNameLst>
                                          <p:attrName>style.visibility</p:attrName>
                                        </p:attrNameLst>
                                      </p:cBhvr>
                                      <p:to>
                                        <p:strVal val="visible"/>
                                      </p:to>
                                    </p:set>
                                    <p:animEffect transition="in" filter="diamond(in)">
                                      <p:cBhvr>
                                        <p:cTn id="67" dur="500"/>
                                        <p:tgtEl>
                                          <p:spTgt spid="87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animBg="1"/>
      <p:bldP spid="87047" grpId="0" animBg="1"/>
      <p:bldP spid="87049" grpId="0" animBg="1"/>
      <p:bldP spid="87051" grpId="0" animBg="1"/>
      <p:bldP spid="87053" grpId="0" animBg="1"/>
      <p:bldP spid="8705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TextBox 3">
            <a:extLst>
              <a:ext uri="{FF2B5EF4-FFF2-40B4-BE49-F238E27FC236}">
                <a16:creationId xmlns:a16="http://schemas.microsoft.com/office/drawing/2014/main" id="{30E69EA4-C466-41C4-934E-BF2070791E97}"/>
              </a:ext>
            </a:extLst>
          </p:cNvPr>
          <p:cNvSpPr txBox="1">
            <a:spLocks noChangeArrowheads="1"/>
          </p:cNvSpPr>
          <p:nvPr/>
        </p:nvSpPr>
        <p:spPr bwMode="auto">
          <a:xfrm>
            <a:off x="609600" y="736601"/>
            <a:ext cx="894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vi-VN"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ngành</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công</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nghiệp</a:t>
            </a:r>
            <a:endPar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0" name="Text Box 6">
            <a:extLst>
              <a:ext uri="{FF2B5EF4-FFF2-40B4-BE49-F238E27FC236}">
                <a16:creationId xmlns:a16="http://schemas.microsoft.com/office/drawing/2014/main" id="{52925EDC-A2A9-4B19-A90E-2581FFE909B4}"/>
              </a:ext>
            </a:extLst>
          </p:cNvPr>
          <p:cNvSpPr txBox="1">
            <a:spLocks noChangeArrowheads="1"/>
          </p:cNvSpPr>
          <p:nvPr/>
        </p:nvSpPr>
        <p:spPr bwMode="auto">
          <a:xfrm>
            <a:off x="381000" y="0"/>
            <a:ext cx="1211170" cy="56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2" tIns="65311" rIns="130622" bIns="65311">
            <a:spAutoFit/>
          </a:bodyPr>
          <a:lstStyle>
            <a:lvl1pPr>
              <a:spcBef>
                <a:spcPct val="20000"/>
              </a:spcBef>
              <a:buChar char="•"/>
              <a:defRPr sz="4600">
                <a:solidFill>
                  <a:schemeClr val="tx1"/>
                </a:solidFill>
                <a:latin typeface="Arial" panose="020B0604020202020204" pitchFamily="34" charset="0"/>
              </a:defRPr>
            </a:lvl1pPr>
            <a:lvl2pPr marL="742950" indent="-285750">
              <a:spcBef>
                <a:spcPct val="20000"/>
              </a:spcBef>
              <a:buChar char="–"/>
              <a:defRPr sz="4000">
                <a:solidFill>
                  <a:schemeClr val="tx1"/>
                </a:solidFill>
                <a:latin typeface="Arial" panose="020B0604020202020204" pitchFamily="34" charset="0"/>
              </a:defRPr>
            </a:lvl2pPr>
            <a:lvl3pPr marL="1143000" indent="-228600">
              <a:spcBef>
                <a:spcPct val="20000"/>
              </a:spcBef>
              <a:buChar char="•"/>
              <a:defRPr sz="3400">
                <a:solidFill>
                  <a:schemeClr val="tx1"/>
                </a:solidFill>
                <a:latin typeface="Arial" panose="020B0604020202020204" pitchFamily="34" charset="0"/>
              </a:defRPr>
            </a:lvl3pPr>
            <a:lvl4pPr marL="1600200" indent="-228600">
              <a:spcBef>
                <a:spcPct val="20000"/>
              </a:spcBef>
              <a:buChar char="–"/>
              <a:defRPr sz="2900">
                <a:solidFill>
                  <a:schemeClr val="tx1"/>
                </a:solidFill>
                <a:latin typeface="Arial" panose="020B0604020202020204" pitchFamily="34" charset="0"/>
              </a:defRPr>
            </a:lvl4pPr>
            <a:lvl5pPr marL="2057400" indent="-228600">
              <a:spcBef>
                <a:spcPct val="20000"/>
              </a:spcBef>
              <a:buChar char="»"/>
              <a:defRPr sz="29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9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9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9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9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vi-VN" alt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Địa lí:</a:t>
            </a:r>
            <a:endParaRPr kumimoji="0" lang="en-US" alt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1" name="Text Box 7">
            <a:extLst>
              <a:ext uri="{FF2B5EF4-FFF2-40B4-BE49-F238E27FC236}">
                <a16:creationId xmlns:a16="http://schemas.microsoft.com/office/drawing/2014/main" id="{5DAB297A-2084-4317-88C3-15D5EB7001BD}"/>
              </a:ext>
            </a:extLst>
          </p:cNvPr>
          <p:cNvSpPr txBox="1">
            <a:spLocks noChangeArrowheads="1"/>
          </p:cNvSpPr>
          <p:nvPr/>
        </p:nvSpPr>
        <p:spPr bwMode="auto">
          <a:xfrm>
            <a:off x="2971800" y="-152400"/>
            <a:ext cx="5878512" cy="74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2" tIns="65311" rIns="130622" bIns="65311">
            <a:spAutoFit/>
          </a:bodyPr>
          <a:lstStyle>
            <a:lvl1pPr>
              <a:spcBef>
                <a:spcPct val="20000"/>
              </a:spcBef>
              <a:buChar char="•"/>
              <a:defRPr sz="4600">
                <a:solidFill>
                  <a:schemeClr val="tx1"/>
                </a:solidFill>
                <a:latin typeface="Arial" panose="020B0604020202020204" pitchFamily="34" charset="0"/>
              </a:defRPr>
            </a:lvl1pPr>
            <a:lvl2pPr marL="742950" indent="-285750">
              <a:spcBef>
                <a:spcPct val="20000"/>
              </a:spcBef>
              <a:buChar char="–"/>
              <a:defRPr sz="4000">
                <a:solidFill>
                  <a:schemeClr val="tx1"/>
                </a:solidFill>
                <a:latin typeface="Arial" panose="020B0604020202020204" pitchFamily="34" charset="0"/>
              </a:defRPr>
            </a:lvl2pPr>
            <a:lvl3pPr marL="1143000" indent="-228600">
              <a:spcBef>
                <a:spcPct val="20000"/>
              </a:spcBef>
              <a:buChar char="•"/>
              <a:defRPr sz="3400">
                <a:solidFill>
                  <a:schemeClr val="tx1"/>
                </a:solidFill>
                <a:latin typeface="Arial" panose="020B0604020202020204" pitchFamily="34" charset="0"/>
              </a:defRPr>
            </a:lvl3pPr>
            <a:lvl4pPr marL="1600200" indent="-228600">
              <a:spcBef>
                <a:spcPct val="20000"/>
              </a:spcBef>
              <a:buChar char="–"/>
              <a:defRPr sz="2900">
                <a:solidFill>
                  <a:schemeClr val="tx1"/>
                </a:solidFill>
                <a:latin typeface="Arial" panose="020B0604020202020204" pitchFamily="34" charset="0"/>
              </a:defRPr>
            </a:lvl4pPr>
            <a:lvl5pPr marL="2057400" indent="-228600">
              <a:spcBef>
                <a:spcPct val="20000"/>
              </a:spcBef>
              <a:buChar char="»"/>
              <a:defRPr sz="29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9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9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9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9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Công nghiệp</a:t>
            </a:r>
            <a:endPar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6" name="TextBox 3">
            <a:extLst>
              <a:ext uri="{FF2B5EF4-FFF2-40B4-BE49-F238E27FC236}">
                <a16:creationId xmlns:a16="http://schemas.microsoft.com/office/drawing/2014/main" id="{29C24CE6-DDCE-45FC-B271-D2080E746176}"/>
              </a:ext>
            </a:extLst>
          </p:cNvPr>
          <p:cNvSpPr txBox="1">
            <a:spLocks noChangeArrowheads="1"/>
          </p:cNvSpPr>
          <p:nvPr/>
        </p:nvSpPr>
        <p:spPr bwMode="auto">
          <a:xfrm>
            <a:off x="609600" y="1320225"/>
            <a:ext cx="894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vi-VN"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2. Nghề thủ công:</a:t>
            </a:r>
            <a:endPar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3" name="Text Box 3">
            <a:extLst>
              <a:ext uri="{FF2B5EF4-FFF2-40B4-BE49-F238E27FC236}">
                <a16:creationId xmlns:a16="http://schemas.microsoft.com/office/drawing/2014/main" id="{769A3D79-159C-4ADB-9D9A-5F9071705F2F}"/>
              </a:ext>
            </a:extLst>
          </p:cNvPr>
          <p:cNvSpPr txBox="1">
            <a:spLocks noChangeArrowheads="1"/>
          </p:cNvSpPr>
          <p:nvPr/>
        </p:nvSpPr>
        <p:spPr bwMode="auto">
          <a:xfrm>
            <a:off x="762000" y="2286000"/>
            <a:ext cx="111252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vi-VN"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endParaRPr kumimoji="0" lang="en-US" altLang="en-US" sz="3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15" name="Text Box 3">
            <a:extLst>
              <a:ext uri="{FF2B5EF4-FFF2-40B4-BE49-F238E27FC236}">
                <a16:creationId xmlns:a16="http://schemas.microsoft.com/office/drawing/2014/main" id="{B05A6EF2-0B7C-4B80-8071-5DECCB6072BE}"/>
              </a:ext>
            </a:extLst>
          </p:cNvPr>
          <p:cNvSpPr txBox="1">
            <a:spLocks noChangeArrowheads="1"/>
          </p:cNvSpPr>
          <p:nvPr/>
        </p:nvSpPr>
        <p:spPr bwMode="auto">
          <a:xfrm>
            <a:off x="228600" y="2018943"/>
            <a:ext cx="116586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Tx/>
              <a:buNone/>
            </a:pPr>
            <a:r>
              <a:rPr lang="vi-VN" altLang="en-US" sz="3000" dirty="0">
                <a:solidFill>
                  <a:srgbClr val="FF0000"/>
                </a:solidFill>
                <a:latin typeface="Times New Roman" panose="02020603050405020304" pitchFamily="18" charset="0"/>
              </a:rPr>
              <a:t>- Nước ta có nhiều nghề thủ công nổi tiếng, các sản phẩm thủ công có giá trị xuất khẩu cao, nghề thủ công lại tạo nhiều việc làm cho nhân dân, tận dụng nguồn nguyên liệu sẵn có trong nước. Chính vì thế Nhà nước đang có nhiều chính sách khuyến khích phát triển các làng nghề thủ công truyền thống.</a:t>
            </a:r>
            <a:endParaRPr lang="en-US" altLang="en-US" sz="3000"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44830532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7" name="Picture 3">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5313" y="2101699"/>
            <a:ext cx="2514600"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6788" name="Picture 4">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2133600"/>
            <a:ext cx="2667000" cy="409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6789" name="Picture 5">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97763" y="2133600"/>
            <a:ext cx="2438400" cy="409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2" name="Picture 6">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32039" y="6310313"/>
            <a:ext cx="1011237"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4"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09800" y="533400"/>
            <a:ext cx="6889750"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Video 1">
            <a:hlinkClick r:id="" action="ppaction://media"/>
            <a:extLst>
              <a:ext uri="{FF2B5EF4-FFF2-40B4-BE49-F238E27FC236}">
                <a16:creationId xmlns:a16="http://schemas.microsoft.com/office/drawing/2014/main" id="{271640D7-80BC-4AE0-A2E2-D36907E1703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3"/>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21815564"/>
      </p:ext>
    </p:extLst>
  </p:cSld>
  <p:clrMapOvr>
    <a:masterClrMapping/>
  </p:clrMapOvr>
  <mc:AlternateContent xmlns:mc="http://schemas.openxmlformats.org/markup-compatibility/2006" xmlns:p14="http://schemas.microsoft.com/office/powerpoint/2010/main">
    <mc:Choice Requires="p14">
      <p:transition spd="slow" p14:dur="2000" advTm="19055"/>
    </mc:Choice>
    <mc:Fallback xmlns="">
      <p:transition spd="slow" advTm="19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6787"/>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6" presetClass="exit" presetSubtype="21" fill="hold" nodeType="clickEffect">
                                  <p:stCondLst>
                                    <p:cond delay="0"/>
                                  </p:stCondLst>
                                  <p:childTnLst>
                                    <p:animEffect transition="out" filter="barn(inVertical)">
                                      <p:cBhvr>
                                        <p:cTn id="11" dur="500"/>
                                        <p:tgtEl>
                                          <p:spTgt spid="246787"/>
                                        </p:tgtEl>
                                      </p:cBhvr>
                                    </p:animEffect>
                                    <p:set>
                                      <p:cBhvr>
                                        <p:cTn id="12" dur="1" fill="hold">
                                          <p:stCondLst>
                                            <p:cond delay="499"/>
                                          </p:stCondLst>
                                        </p:cTn>
                                        <p:tgtEl>
                                          <p:spTgt spid="246787"/>
                                        </p:tgtEl>
                                        <p:attrNameLst>
                                          <p:attrName>style.visibility</p:attrName>
                                        </p:attrNameLst>
                                      </p:cBhvr>
                                      <p:to>
                                        <p:strVal val="hidden"/>
                                      </p:to>
                                    </p:set>
                                  </p:childTnLst>
                                </p:cTn>
                              </p:par>
                            </p:childTnLst>
                          </p:cTn>
                        </p:par>
                      </p:childTnLst>
                    </p:cTn>
                  </p:par>
                </p:childTnLst>
              </p:cTn>
              <p:nextCondLst>
                <p:cond evt="onClick" delay="0">
                  <p:tgtEl>
                    <p:spTgt spid="246787"/>
                  </p:tgtEl>
                </p:cond>
              </p:nextCondLst>
            </p:seq>
            <p:seq concurrent="1" nextAc="seek">
              <p:cTn id="13" restart="whenNotActive" fill="hold" evtFilter="cancelBubble" nodeType="interactiveSeq">
                <p:stCondLst>
                  <p:cond evt="onClick" delay="0">
                    <p:tgtEl>
                      <p:spTgt spid="246788"/>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22" presetClass="exit" presetSubtype="4" fill="hold" nodeType="clickEffect">
                                  <p:stCondLst>
                                    <p:cond delay="0"/>
                                  </p:stCondLst>
                                  <p:childTnLst>
                                    <p:animEffect transition="out" filter="wipe(down)">
                                      <p:cBhvr>
                                        <p:cTn id="17" dur="500"/>
                                        <p:tgtEl>
                                          <p:spTgt spid="246788"/>
                                        </p:tgtEl>
                                      </p:cBhvr>
                                    </p:animEffect>
                                    <p:set>
                                      <p:cBhvr>
                                        <p:cTn id="18" dur="1" fill="hold">
                                          <p:stCondLst>
                                            <p:cond delay="499"/>
                                          </p:stCondLst>
                                        </p:cTn>
                                        <p:tgtEl>
                                          <p:spTgt spid="246788"/>
                                        </p:tgtEl>
                                        <p:attrNameLst>
                                          <p:attrName>style.visibility</p:attrName>
                                        </p:attrNameLst>
                                      </p:cBhvr>
                                      <p:to>
                                        <p:strVal val="hidden"/>
                                      </p:to>
                                    </p:set>
                                  </p:childTnLst>
                                </p:cTn>
                              </p:par>
                            </p:childTnLst>
                          </p:cTn>
                        </p:par>
                      </p:childTnLst>
                    </p:cTn>
                  </p:par>
                </p:childTnLst>
              </p:cTn>
              <p:nextCondLst>
                <p:cond evt="onClick" delay="0">
                  <p:tgtEl>
                    <p:spTgt spid="246788"/>
                  </p:tgtEl>
                </p:cond>
              </p:nextCondLst>
            </p:seq>
            <p:seq concurrent="1" nextAc="seek">
              <p:cTn id="19" restart="whenNotActive" fill="hold" evtFilter="cancelBubble" nodeType="interactiveSeq">
                <p:stCondLst>
                  <p:cond evt="onClick" delay="0">
                    <p:tgtEl>
                      <p:spTgt spid="246789"/>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21" presetClass="exit" presetSubtype="1" fill="hold" nodeType="clickEffect">
                                  <p:stCondLst>
                                    <p:cond delay="0"/>
                                  </p:stCondLst>
                                  <p:childTnLst>
                                    <p:animEffect transition="out" filter="wheel(1)">
                                      <p:cBhvr>
                                        <p:cTn id="23" dur="2000"/>
                                        <p:tgtEl>
                                          <p:spTgt spid="246789"/>
                                        </p:tgtEl>
                                      </p:cBhvr>
                                    </p:animEffect>
                                    <p:set>
                                      <p:cBhvr>
                                        <p:cTn id="24" dur="1" fill="hold">
                                          <p:stCondLst>
                                            <p:cond delay="1999"/>
                                          </p:stCondLst>
                                        </p:cTn>
                                        <p:tgtEl>
                                          <p:spTgt spid="246789"/>
                                        </p:tgtEl>
                                        <p:attrNameLst>
                                          <p:attrName>style.visibility</p:attrName>
                                        </p:attrNameLst>
                                      </p:cBhvr>
                                      <p:to>
                                        <p:strVal val="hidden"/>
                                      </p:to>
                                    </p:set>
                                  </p:childTnLst>
                                </p:cTn>
                              </p:par>
                            </p:childTnLst>
                          </p:cTn>
                        </p:par>
                      </p:childTnLst>
                    </p:cTn>
                  </p:par>
                </p:childTnLst>
              </p:cTn>
              <p:nextCondLst>
                <p:cond evt="onClick" delay="0">
                  <p:tgtEl>
                    <p:spTgt spid="246789"/>
                  </p:tgtEl>
                </p:cond>
              </p:nextCondLst>
            </p:seq>
            <p:video>
              <p:cMediaNode vol="80000">
                <p:cTn id="25" fill="hold" display="0">
                  <p:stCondLst>
                    <p:cond delay="indefinite"/>
                  </p:stCondLst>
                </p:cTn>
                <p:tgtEl>
                  <p:spTgt spid="2"/>
                </p:tgtEl>
              </p:cMediaNode>
            </p:video>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24B6CB-D695-4416-8663-044B90E9246D}"/>
              </a:ext>
            </a:extLst>
          </p:cNvPr>
          <p:cNvSpPr txBox="1"/>
          <p:nvPr/>
        </p:nvSpPr>
        <p:spPr>
          <a:xfrm>
            <a:off x="3623072" y="0"/>
            <a:ext cx="6968728" cy="461665"/>
          </a:xfrm>
          <a:prstGeom prst="rect">
            <a:avLst/>
          </a:prstGeom>
          <a:noFill/>
        </p:spPr>
        <p:txBody>
          <a:bodyPr wrap="square" rtlCol="0">
            <a:spAutoFit/>
          </a:bodyPr>
          <a:lstStyle/>
          <a:p>
            <a:r>
              <a:rPr lang="vi-VN" sz="2400" dirty="0">
                <a:latin typeface="Times New Roman" pitchFamily="18" charset="0"/>
                <a:cs typeface="Times New Roman" pitchFamily="18" charset="0"/>
              </a:rPr>
              <a:t>Thứ tư ngày 10 tháng 11 năm 2021</a:t>
            </a:r>
            <a:endParaRPr lang="en-US" sz="2400" dirty="0">
              <a:latin typeface="Times New Roman" pitchFamily="18" charset="0"/>
              <a:cs typeface="Times New Roman" pitchFamily="18" charset="0"/>
            </a:endParaRPr>
          </a:p>
        </p:txBody>
      </p:sp>
      <p:sp>
        <p:nvSpPr>
          <p:cNvPr id="5" name="Text Box 6">
            <a:extLst>
              <a:ext uri="{FF2B5EF4-FFF2-40B4-BE49-F238E27FC236}">
                <a16:creationId xmlns:a16="http://schemas.microsoft.com/office/drawing/2014/main" id="{0F68BBE2-F7B4-45DC-820B-2B9B33EEC088}"/>
              </a:ext>
            </a:extLst>
          </p:cNvPr>
          <p:cNvSpPr txBox="1">
            <a:spLocks noChangeArrowheads="1"/>
          </p:cNvSpPr>
          <p:nvPr/>
        </p:nvSpPr>
        <p:spPr bwMode="auto">
          <a:xfrm>
            <a:off x="655638" y="427815"/>
            <a:ext cx="1211170" cy="56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2" tIns="65311" rIns="130622" bIns="65311">
            <a:spAutoFit/>
          </a:bodyPr>
          <a:lstStyle>
            <a:lvl1pPr>
              <a:spcBef>
                <a:spcPct val="20000"/>
              </a:spcBef>
              <a:buChar char="•"/>
              <a:defRPr sz="4600">
                <a:solidFill>
                  <a:schemeClr val="tx1"/>
                </a:solidFill>
                <a:latin typeface="Arial" panose="020B0604020202020204" pitchFamily="34" charset="0"/>
              </a:defRPr>
            </a:lvl1pPr>
            <a:lvl2pPr marL="742950" indent="-285750">
              <a:spcBef>
                <a:spcPct val="20000"/>
              </a:spcBef>
              <a:buChar char="–"/>
              <a:defRPr sz="4000">
                <a:solidFill>
                  <a:schemeClr val="tx1"/>
                </a:solidFill>
                <a:latin typeface="Arial" panose="020B0604020202020204" pitchFamily="34" charset="0"/>
              </a:defRPr>
            </a:lvl2pPr>
            <a:lvl3pPr marL="1143000" indent="-228600">
              <a:spcBef>
                <a:spcPct val="20000"/>
              </a:spcBef>
              <a:buChar char="•"/>
              <a:defRPr sz="3400">
                <a:solidFill>
                  <a:schemeClr val="tx1"/>
                </a:solidFill>
                <a:latin typeface="Arial" panose="020B0604020202020204" pitchFamily="34" charset="0"/>
              </a:defRPr>
            </a:lvl3pPr>
            <a:lvl4pPr marL="1600200" indent="-228600">
              <a:spcBef>
                <a:spcPct val="20000"/>
              </a:spcBef>
              <a:buChar char="–"/>
              <a:defRPr sz="2900">
                <a:solidFill>
                  <a:schemeClr val="tx1"/>
                </a:solidFill>
                <a:latin typeface="Arial" panose="020B0604020202020204" pitchFamily="34" charset="0"/>
              </a:defRPr>
            </a:lvl4pPr>
            <a:lvl5pPr marL="2057400" indent="-228600">
              <a:spcBef>
                <a:spcPct val="20000"/>
              </a:spcBef>
              <a:buChar char="»"/>
              <a:defRPr sz="29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9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9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9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900">
                <a:solidFill>
                  <a:schemeClr val="tx1"/>
                </a:solidFill>
                <a:latin typeface="Arial" panose="020B0604020202020204" pitchFamily="34" charset="0"/>
              </a:defRPr>
            </a:lvl9pPr>
          </a:lstStyle>
          <a:p>
            <a:pPr eaLnBrk="1" hangingPunct="1">
              <a:spcBef>
                <a:spcPct val="0"/>
              </a:spcBef>
              <a:buFontTx/>
              <a:buNone/>
            </a:pPr>
            <a:r>
              <a:rPr lang="vi-VN" altLang="en-US" sz="2800" b="1" u="sng" dirty="0">
                <a:latin typeface="Times New Roman" panose="02020603050405020304" pitchFamily="18" charset="0"/>
              </a:rPr>
              <a:t>Địa lí:</a:t>
            </a:r>
            <a:endParaRPr lang="en-US" altLang="en-US" sz="2800" b="1" u="sng" dirty="0">
              <a:latin typeface="Times New Roman" panose="02020603050405020304" pitchFamily="18" charset="0"/>
            </a:endParaRPr>
          </a:p>
        </p:txBody>
      </p:sp>
      <p:sp>
        <p:nvSpPr>
          <p:cNvPr id="6" name="Text Box 7">
            <a:extLst>
              <a:ext uri="{FF2B5EF4-FFF2-40B4-BE49-F238E27FC236}">
                <a16:creationId xmlns:a16="http://schemas.microsoft.com/office/drawing/2014/main" id="{6F50D945-D9D0-4C91-B652-04D6E72C0872}"/>
              </a:ext>
            </a:extLst>
          </p:cNvPr>
          <p:cNvSpPr txBox="1">
            <a:spLocks noChangeArrowheads="1"/>
          </p:cNvSpPr>
          <p:nvPr/>
        </p:nvSpPr>
        <p:spPr bwMode="auto">
          <a:xfrm>
            <a:off x="2971800" y="304800"/>
            <a:ext cx="5878512" cy="74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2" tIns="65311" rIns="130622" bIns="65311">
            <a:spAutoFit/>
          </a:bodyPr>
          <a:lstStyle>
            <a:lvl1pPr>
              <a:spcBef>
                <a:spcPct val="20000"/>
              </a:spcBef>
              <a:buChar char="•"/>
              <a:defRPr sz="4600">
                <a:solidFill>
                  <a:schemeClr val="tx1"/>
                </a:solidFill>
                <a:latin typeface="Arial" panose="020B0604020202020204" pitchFamily="34" charset="0"/>
              </a:defRPr>
            </a:lvl1pPr>
            <a:lvl2pPr marL="742950" indent="-285750">
              <a:spcBef>
                <a:spcPct val="20000"/>
              </a:spcBef>
              <a:buChar char="–"/>
              <a:defRPr sz="4000">
                <a:solidFill>
                  <a:schemeClr val="tx1"/>
                </a:solidFill>
                <a:latin typeface="Arial" panose="020B0604020202020204" pitchFamily="34" charset="0"/>
              </a:defRPr>
            </a:lvl2pPr>
            <a:lvl3pPr marL="1143000" indent="-228600">
              <a:spcBef>
                <a:spcPct val="20000"/>
              </a:spcBef>
              <a:buChar char="•"/>
              <a:defRPr sz="3400">
                <a:solidFill>
                  <a:schemeClr val="tx1"/>
                </a:solidFill>
                <a:latin typeface="Arial" panose="020B0604020202020204" pitchFamily="34" charset="0"/>
              </a:defRPr>
            </a:lvl3pPr>
            <a:lvl4pPr marL="1600200" indent="-228600">
              <a:spcBef>
                <a:spcPct val="20000"/>
              </a:spcBef>
              <a:buChar char="–"/>
              <a:defRPr sz="2900">
                <a:solidFill>
                  <a:schemeClr val="tx1"/>
                </a:solidFill>
                <a:latin typeface="Arial" panose="020B0604020202020204" pitchFamily="34" charset="0"/>
              </a:defRPr>
            </a:lvl4pPr>
            <a:lvl5pPr marL="2057400" indent="-228600">
              <a:spcBef>
                <a:spcPct val="20000"/>
              </a:spcBef>
              <a:buChar char="»"/>
              <a:defRPr sz="29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9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9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9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9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Công nghiệp</a:t>
            </a:r>
            <a:endPar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7" name="Rounded Rectangle 3">
            <a:extLst>
              <a:ext uri="{FF2B5EF4-FFF2-40B4-BE49-F238E27FC236}">
                <a16:creationId xmlns:a16="http://schemas.microsoft.com/office/drawing/2014/main" id="{88BF0DC8-15EA-4103-AF8D-8145E0F2F553}"/>
              </a:ext>
            </a:extLst>
          </p:cNvPr>
          <p:cNvSpPr/>
          <p:nvPr/>
        </p:nvSpPr>
        <p:spPr>
          <a:xfrm>
            <a:off x="914400" y="2590800"/>
            <a:ext cx="10363200" cy="2286000"/>
          </a:xfrm>
          <a:prstGeom prst="round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Nước</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ta</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có</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nhiều</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ngành</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công</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nghiệp</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và</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nghề</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thủ</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công</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đã</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tạo</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ra</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nhiều</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sản</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phẩm</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để</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sử</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dụng</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trong</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nước</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và</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xuất</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khẩu</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a:t>
            </a:r>
            <a:endParaRPr kumimoji="0" lang="en-US" sz="36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Cloud 7">
            <a:extLst>
              <a:ext uri="{FF2B5EF4-FFF2-40B4-BE49-F238E27FC236}">
                <a16:creationId xmlns:a16="http://schemas.microsoft.com/office/drawing/2014/main" id="{C58607CB-2DEA-4692-A03F-F6D22A1481A8}"/>
              </a:ext>
            </a:extLst>
          </p:cNvPr>
          <p:cNvSpPr/>
          <p:nvPr/>
        </p:nvSpPr>
        <p:spPr>
          <a:xfrm>
            <a:off x="2057400" y="1371600"/>
            <a:ext cx="3048000" cy="1219200"/>
          </a:xfrm>
          <a:prstGeom prst="cloud">
            <a:avLst/>
          </a:prstGeom>
          <a:solidFill>
            <a:srgbClr val="04EA1F"/>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u="sng" dirty="0" err="1">
                <a:solidFill>
                  <a:srgbClr val="FF0000"/>
                </a:solidFill>
                <a:latin typeface="Times New Roman" pitchFamily="18" charset="0"/>
                <a:cs typeface="Times New Roman" pitchFamily="18" charset="0"/>
              </a:rPr>
              <a:t>Bài</a:t>
            </a:r>
            <a:r>
              <a:rPr lang="en-US" sz="4000" u="sng" dirty="0">
                <a:solidFill>
                  <a:srgbClr val="FF0000"/>
                </a:solidFill>
                <a:latin typeface="Times New Roman" pitchFamily="18" charset="0"/>
                <a:cs typeface="Times New Roman" pitchFamily="18" charset="0"/>
              </a:rPr>
              <a:t> </a:t>
            </a:r>
            <a:r>
              <a:rPr lang="en-US" sz="4000" u="sng" dirty="0" err="1">
                <a:solidFill>
                  <a:srgbClr val="FF0000"/>
                </a:solidFill>
                <a:latin typeface="Times New Roman" pitchFamily="18" charset="0"/>
                <a:cs typeface="Times New Roman" pitchFamily="18" charset="0"/>
              </a:rPr>
              <a:t>học</a:t>
            </a:r>
            <a:r>
              <a:rPr lang="en-US" sz="4000" dirty="0">
                <a:solidFill>
                  <a:srgbClr val="FF0000"/>
                </a:solidFill>
                <a:latin typeface="Times New Roman" pitchFamily="18" charset="0"/>
                <a:cs typeface="Times New Roman" pitchFamily="18" charset="0"/>
              </a:rPr>
              <a:t>:</a:t>
            </a:r>
          </a:p>
        </p:txBody>
      </p:sp>
      <p:sp>
        <p:nvSpPr>
          <p:cNvPr id="9" name="Text Box 10">
            <a:extLst>
              <a:ext uri="{FF2B5EF4-FFF2-40B4-BE49-F238E27FC236}">
                <a16:creationId xmlns:a16="http://schemas.microsoft.com/office/drawing/2014/main" id="{EACA7A02-1960-4C8B-AF34-5090AB554E6C}"/>
              </a:ext>
            </a:extLst>
          </p:cNvPr>
          <p:cNvSpPr txBox="1">
            <a:spLocks noChangeArrowheads="1"/>
          </p:cNvSpPr>
          <p:nvPr/>
        </p:nvSpPr>
        <p:spPr bwMode="auto">
          <a:xfrm>
            <a:off x="533400" y="1270337"/>
            <a:ext cx="11506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3000" b="1" dirty="0" err="1">
                <a:solidFill>
                  <a:srgbClr val="FF0000"/>
                </a:solidFill>
                <a:latin typeface="Times New Roman" panose="02020603050405020304" pitchFamily="18" charset="0"/>
                <a:cs typeface="Times New Roman" panose="02020603050405020304" pitchFamily="18" charset="0"/>
              </a:rPr>
              <a:t>Ngành</a:t>
            </a:r>
            <a:r>
              <a:rPr lang="en-US" altLang="vi-VN" sz="3000" b="1" dirty="0">
                <a:solidFill>
                  <a:srgbClr val="FF0000"/>
                </a:solidFill>
                <a:latin typeface="Times New Roman" panose="02020603050405020304" pitchFamily="18" charset="0"/>
                <a:cs typeface="Times New Roman" panose="02020603050405020304" pitchFamily="18" charset="0"/>
              </a:rPr>
              <a:t> </a:t>
            </a:r>
            <a:r>
              <a:rPr lang="en-US" altLang="vi-VN" sz="3000" b="1" dirty="0" err="1">
                <a:solidFill>
                  <a:srgbClr val="FF0000"/>
                </a:solidFill>
                <a:latin typeface="Times New Roman" panose="02020603050405020304" pitchFamily="18" charset="0"/>
                <a:cs typeface="Times New Roman" panose="02020603050405020304" pitchFamily="18" charset="0"/>
              </a:rPr>
              <a:t>công</a:t>
            </a:r>
            <a:r>
              <a:rPr lang="en-US" altLang="vi-VN" sz="3000" b="1" dirty="0">
                <a:solidFill>
                  <a:srgbClr val="FF0000"/>
                </a:solidFill>
                <a:latin typeface="Times New Roman" panose="02020603050405020304" pitchFamily="18" charset="0"/>
                <a:cs typeface="Times New Roman" panose="02020603050405020304" pitchFamily="18" charset="0"/>
              </a:rPr>
              <a:t> </a:t>
            </a:r>
            <a:r>
              <a:rPr lang="en-US" altLang="vi-VN" sz="3000" b="1" dirty="0" err="1">
                <a:solidFill>
                  <a:srgbClr val="FF0000"/>
                </a:solidFill>
                <a:latin typeface="Times New Roman" panose="02020603050405020304" pitchFamily="18" charset="0"/>
                <a:cs typeface="Times New Roman" panose="02020603050405020304" pitchFamily="18" charset="0"/>
              </a:rPr>
              <a:t>nghiệp</a:t>
            </a:r>
            <a:r>
              <a:rPr lang="en-US" altLang="vi-VN" sz="3000" b="1" dirty="0">
                <a:solidFill>
                  <a:srgbClr val="FF0000"/>
                </a:solidFill>
                <a:latin typeface="Times New Roman" panose="02020603050405020304" pitchFamily="18" charset="0"/>
                <a:cs typeface="Times New Roman" panose="02020603050405020304" pitchFamily="18" charset="0"/>
              </a:rPr>
              <a:t> </a:t>
            </a:r>
            <a:r>
              <a:rPr lang="en-US" altLang="vi-VN" sz="3000" b="1" dirty="0" err="1">
                <a:solidFill>
                  <a:srgbClr val="FF0000"/>
                </a:solidFill>
                <a:latin typeface="Times New Roman" panose="02020603050405020304" pitchFamily="18" charset="0"/>
                <a:cs typeface="Times New Roman" panose="02020603050405020304" pitchFamily="18" charset="0"/>
              </a:rPr>
              <a:t>và</a:t>
            </a:r>
            <a:r>
              <a:rPr lang="en-US" altLang="vi-VN" sz="3000" b="1" dirty="0">
                <a:solidFill>
                  <a:srgbClr val="FF0000"/>
                </a:solidFill>
                <a:latin typeface="Times New Roman" panose="02020603050405020304" pitchFamily="18" charset="0"/>
                <a:cs typeface="Times New Roman" panose="02020603050405020304" pitchFamily="18" charset="0"/>
              </a:rPr>
              <a:t> </a:t>
            </a:r>
            <a:r>
              <a:rPr lang="vi-VN" altLang="vi-VN" sz="3000" b="1" dirty="0">
                <a:solidFill>
                  <a:srgbClr val="FF0000"/>
                </a:solidFill>
                <a:latin typeface="Times New Roman" panose="02020603050405020304" pitchFamily="18" charset="0"/>
                <a:cs typeface="Times New Roman" panose="02020603050405020304" pitchFamily="18" charset="0"/>
              </a:rPr>
              <a:t>nghề</a:t>
            </a:r>
            <a:r>
              <a:rPr lang="en-US" altLang="vi-VN" sz="3000" b="1" dirty="0">
                <a:solidFill>
                  <a:srgbClr val="FF0000"/>
                </a:solidFill>
                <a:latin typeface="Times New Roman" panose="02020603050405020304" pitchFamily="18" charset="0"/>
                <a:cs typeface="Times New Roman" panose="02020603050405020304" pitchFamily="18" charset="0"/>
              </a:rPr>
              <a:t> </a:t>
            </a:r>
            <a:r>
              <a:rPr lang="vi-VN" altLang="vi-VN" sz="3000" b="1" dirty="0">
                <a:solidFill>
                  <a:srgbClr val="FF0000"/>
                </a:solidFill>
                <a:latin typeface="Times New Roman" panose="02020603050405020304" pitchFamily="18" charset="0"/>
                <a:cs typeface="Times New Roman" panose="02020603050405020304" pitchFamily="18" charset="0"/>
              </a:rPr>
              <a:t>thủ</a:t>
            </a:r>
            <a:r>
              <a:rPr lang="en-US" altLang="vi-VN" sz="3000" b="1" dirty="0">
                <a:solidFill>
                  <a:srgbClr val="FF0000"/>
                </a:solidFill>
                <a:latin typeface="Times New Roman" panose="02020603050405020304" pitchFamily="18" charset="0"/>
                <a:cs typeface="Times New Roman" panose="02020603050405020304" pitchFamily="18" charset="0"/>
              </a:rPr>
              <a:t> </a:t>
            </a:r>
            <a:r>
              <a:rPr lang="en-US" altLang="vi-VN" sz="3000" b="1" dirty="0" err="1">
                <a:solidFill>
                  <a:srgbClr val="FF0000"/>
                </a:solidFill>
                <a:latin typeface="Times New Roman" panose="02020603050405020304" pitchFamily="18" charset="0"/>
                <a:cs typeface="Times New Roman" panose="02020603050405020304" pitchFamily="18" charset="0"/>
              </a:rPr>
              <a:t>công</a:t>
            </a:r>
            <a:r>
              <a:rPr lang="en-US" altLang="vi-VN" sz="3000" b="1" dirty="0">
                <a:solidFill>
                  <a:srgbClr val="FF0000"/>
                </a:solidFill>
                <a:latin typeface="Times New Roman" panose="02020603050405020304" pitchFamily="18" charset="0"/>
                <a:cs typeface="Times New Roman" panose="02020603050405020304" pitchFamily="18" charset="0"/>
              </a:rPr>
              <a:t> </a:t>
            </a:r>
            <a:r>
              <a:rPr lang="en-US" altLang="vi-VN" sz="3000" b="1" dirty="0" err="1">
                <a:solidFill>
                  <a:srgbClr val="FF0000"/>
                </a:solidFill>
                <a:latin typeface="Times New Roman" panose="02020603050405020304" pitchFamily="18" charset="0"/>
                <a:cs typeface="Times New Roman" panose="02020603050405020304" pitchFamily="18" charset="0"/>
              </a:rPr>
              <a:t>có</a:t>
            </a:r>
            <a:r>
              <a:rPr lang="en-US" altLang="vi-VN" sz="3000" b="1" dirty="0">
                <a:solidFill>
                  <a:srgbClr val="FF0000"/>
                </a:solidFill>
                <a:latin typeface="Times New Roman" panose="02020603050405020304" pitchFamily="18" charset="0"/>
                <a:cs typeface="Times New Roman" panose="02020603050405020304" pitchFamily="18" charset="0"/>
              </a:rPr>
              <a:t> </a:t>
            </a:r>
            <a:r>
              <a:rPr lang="en-US" altLang="vi-VN" sz="3000" b="1" dirty="0" err="1">
                <a:solidFill>
                  <a:srgbClr val="FF0000"/>
                </a:solidFill>
                <a:latin typeface="Times New Roman" panose="02020603050405020304" pitchFamily="18" charset="0"/>
                <a:cs typeface="Times New Roman" panose="02020603050405020304" pitchFamily="18" charset="0"/>
              </a:rPr>
              <a:t>vai</a:t>
            </a:r>
            <a:r>
              <a:rPr lang="en-US" altLang="vi-VN" sz="3000" b="1" dirty="0">
                <a:solidFill>
                  <a:srgbClr val="FF0000"/>
                </a:solidFill>
                <a:latin typeface="Times New Roman" panose="02020603050405020304" pitchFamily="18" charset="0"/>
                <a:cs typeface="Times New Roman" panose="02020603050405020304" pitchFamily="18" charset="0"/>
              </a:rPr>
              <a:t> </a:t>
            </a:r>
            <a:r>
              <a:rPr lang="en-US" altLang="vi-VN" sz="3000" b="1" dirty="0" err="1">
                <a:solidFill>
                  <a:srgbClr val="FF0000"/>
                </a:solidFill>
                <a:latin typeface="Times New Roman" panose="02020603050405020304" pitchFamily="18" charset="0"/>
                <a:cs typeface="Times New Roman" panose="02020603050405020304" pitchFamily="18" charset="0"/>
              </a:rPr>
              <a:t>trò</a:t>
            </a:r>
            <a:r>
              <a:rPr lang="en-US" altLang="vi-VN" sz="3000" b="1" dirty="0">
                <a:solidFill>
                  <a:srgbClr val="FF0000"/>
                </a:solidFill>
                <a:latin typeface="Times New Roman" panose="02020603050405020304" pitchFamily="18" charset="0"/>
                <a:cs typeface="Times New Roman" panose="02020603050405020304" pitchFamily="18" charset="0"/>
              </a:rPr>
              <a:t> </a:t>
            </a:r>
            <a:r>
              <a:rPr lang="en-US" altLang="vi-VN" sz="3000" b="1" dirty="0" err="1">
                <a:solidFill>
                  <a:srgbClr val="FF0000"/>
                </a:solidFill>
                <a:latin typeface="Times New Roman" panose="02020603050405020304" pitchFamily="18" charset="0"/>
                <a:cs typeface="Times New Roman" panose="02020603050405020304" pitchFamily="18" charset="0"/>
              </a:rPr>
              <a:t>như</a:t>
            </a:r>
            <a:r>
              <a:rPr lang="en-US" altLang="vi-VN" sz="3000" b="1" dirty="0">
                <a:solidFill>
                  <a:srgbClr val="FF0000"/>
                </a:solidFill>
                <a:latin typeface="Times New Roman" panose="02020603050405020304" pitchFamily="18" charset="0"/>
                <a:cs typeface="Times New Roman" panose="02020603050405020304" pitchFamily="18" charset="0"/>
              </a:rPr>
              <a:t> </a:t>
            </a:r>
            <a:r>
              <a:rPr lang="en-US" altLang="vi-VN" sz="3000" b="1" dirty="0" err="1">
                <a:solidFill>
                  <a:srgbClr val="FF0000"/>
                </a:solidFill>
                <a:latin typeface="Times New Roman" panose="02020603050405020304" pitchFamily="18" charset="0"/>
                <a:cs typeface="Times New Roman" panose="02020603050405020304" pitchFamily="18" charset="0"/>
              </a:rPr>
              <a:t>thế</a:t>
            </a:r>
            <a:r>
              <a:rPr lang="en-US" altLang="vi-VN" sz="3000" b="1" dirty="0">
                <a:solidFill>
                  <a:srgbClr val="FF0000"/>
                </a:solidFill>
                <a:latin typeface="Times New Roman" panose="02020603050405020304" pitchFamily="18" charset="0"/>
                <a:cs typeface="Times New Roman" panose="02020603050405020304" pitchFamily="18" charset="0"/>
              </a:rPr>
              <a:t> </a:t>
            </a:r>
            <a:r>
              <a:rPr lang="en-US" altLang="vi-VN" sz="3000" b="1" dirty="0" err="1">
                <a:solidFill>
                  <a:srgbClr val="FF0000"/>
                </a:solidFill>
                <a:latin typeface="Times New Roman" panose="02020603050405020304" pitchFamily="18" charset="0"/>
                <a:cs typeface="Times New Roman" panose="02020603050405020304" pitchFamily="18" charset="0"/>
              </a:rPr>
              <a:t>nào</a:t>
            </a:r>
            <a:r>
              <a:rPr lang="en-US" altLang="vi-VN" sz="3000" b="1" dirty="0">
                <a:solidFill>
                  <a:srgbClr val="FF0000"/>
                </a:solidFill>
                <a:latin typeface="Times New Roman" panose="02020603050405020304" pitchFamily="18" charset="0"/>
                <a:cs typeface="Times New Roman" panose="02020603050405020304" pitchFamily="18" charset="0"/>
              </a:rPr>
              <a:t> </a:t>
            </a:r>
            <a:r>
              <a:rPr lang="en-US" altLang="vi-VN" sz="3000" b="1" dirty="0" err="1">
                <a:solidFill>
                  <a:srgbClr val="FF0000"/>
                </a:solidFill>
                <a:latin typeface="Times New Roman" panose="02020603050405020304" pitchFamily="18" charset="0"/>
                <a:cs typeface="Times New Roman" panose="02020603050405020304" pitchFamily="18" charset="0"/>
              </a:rPr>
              <a:t>trong</a:t>
            </a:r>
            <a:r>
              <a:rPr lang="en-US" altLang="vi-VN" sz="3000" b="1" dirty="0">
                <a:solidFill>
                  <a:srgbClr val="FF0000"/>
                </a:solidFill>
                <a:latin typeface="Times New Roman" panose="02020603050405020304" pitchFamily="18" charset="0"/>
                <a:cs typeface="Times New Roman" panose="02020603050405020304" pitchFamily="18" charset="0"/>
              </a:rPr>
              <a:t> </a:t>
            </a:r>
            <a:r>
              <a:rPr lang="en-US" altLang="vi-VN" sz="3000" b="1" dirty="0" err="1">
                <a:solidFill>
                  <a:srgbClr val="FF0000"/>
                </a:solidFill>
                <a:latin typeface="Times New Roman" panose="02020603050405020304" pitchFamily="18" charset="0"/>
                <a:cs typeface="Times New Roman" panose="02020603050405020304" pitchFamily="18" charset="0"/>
              </a:rPr>
              <a:t>đời</a:t>
            </a:r>
            <a:r>
              <a:rPr lang="en-US" altLang="vi-VN" sz="3000" b="1" dirty="0">
                <a:solidFill>
                  <a:srgbClr val="FF0000"/>
                </a:solidFill>
                <a:latin typeface="Times New Roman" panose="02020603050405020304" pitchFamily="18" charset="0"/>
                <a:cs typeface="Times New Roman" panose="02020603050405020304" pitchFamily="18" charset="0"/>
              </a:rPr>
              <a:t> </a:t>
            </a:r>
            <a:r>
              <a:rPr lang="en-US" altLang="vi-VN" sz="3000" b="1" dirty="0" err="1">
                <a:solidFill>
                  <a:srgbClr val="FF0000"/>
                </a:solidFill>
                <a:latin typeface="Times New Roman" panose="02020603050405020304" pitchFamily="18" charset="0"/>
                <a:cs typeface="Times New Roman" panose="02020603050405020304" pitchFamily="18" charset="0"/>
              </a:rPr>
              <a:t>sống</a:t>
            </a:r>
            <a:r>
              <a:rPr lang="en-US" altLang="vi-VN" sz="3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3070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4)">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9"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9">
            <a:extLst>
              <a:ext uri="{FF2B5EF4-FFF2-40B4-BE49-F238E27FC236}">
                <a16:creationId xmlns:a16="http://schemas.microsoft.com/office/drawing/2014/main" id="{AFB28482-DFAC-45F4-BA9D-8C6582912B7E}"/>
              </a:ext>
            </a:extLst>
          </p:cNvPr>
          <p:cNvGraphicFramePr>
            <a:graphicFrameLocks noGrp="1"/>
          </p:cNvGraphicFramePr>
          <p:nvPr/>
        </p:nvGraphicFramePr>
        <p:xfrm>
          <a:off x="5689600" y="516467"/>
          <a:ext cx="2438400" cy="609600"/>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tblGrid>
              <a:tr h="609600">
                <a:tc>
                  <a:txBody>
                    <a:bodyPr/>
                    <a:lstStyle/>
                    <a:p>
                      <a:pPr algn="ctr"/>
                      <a:r>
                        <a:rPr lang="vi-VN" sz="2700" b="1">
                          <a:solidFill>
                            <a:schemeClr val="tx1"/>
                          </a:solidFill>
                          <a:latin typeface="Times New Roman" panose="02020603050405020304" pitchFamily="18" charset="0"/>
                          <a:cs typeface="Times New Roman" panose="02020603050405020304" pitchFamily="18" charset="0"/>
                        </a:rPr>
                        <a:t>T</a:t>
                      </a:r>
                      <a:endParaRPr lang="en-US" sz="2700" b="1">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vi-VN" sz="2700">
                          <a:solidFill>
                            <a:schemeClr val="tx1"/>
                          </a:solidFill>
                          <a:latin typeface="Times New Roman" panose="02020603050405020304" pitchFamily="18" charset="0"/>
                          <a:cs typeface="Times New Roman" panose="02020603050405020304" pitchFamily="18" charset="0"/>
                        </a:rPr>
                        <a:t>H</a:t>
                      </a:r>
                      <a:endParaRPr lang="en-US" sz="2700">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700">
                          <a:solidFill>
                            <a:schemeClr val="tx1"/>
                          </a:solidFill>
                          <a:latin typeface="Times New Roman" panose="02020603050405020304" pitchFamily="18" charset="0"/>
                          <a:cs typeface="Times New Roman" panose="02020603050405020304" pitchFamily="18" charset="0"/>
                        </a:rPr>
                        <a:t>A</a:t>
                      </a:r>
                      <a:endParaRPr lang="en-US" sz="2700">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700">
                          <a:solidFill>
                            <a:schemeClr val="tx1"/>
                          </a:solidFill>
                          <a:latin typeface="Times New Roman" panose="02020603050405020304" pitchFamily="18" charset="0"/>
                          <a:cs typeface="Times New Roman" panose="02020603050405020304" pitchFamily="18" charset="0"/>
                        </a:rPr>
                        <a:t>N</a:t>
                      </a:r>
                      <a:endParaRPr lang="en-US" sz="2700">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11" name="Table 10">
            <a:extLst>
              <a:ext uri="{FF2B5EF4-FFF2-40B4-BE49-F238E27FC236}">
                <a16:creationId xmlns:a16="http://schemas.microsoft.com/office/drawing/2014/main" id="{9264AEC3-A473-49D4-A82A-C688994A9C1A}"/>
              </a:ext>
            </a:extLst>
          </p:cNvPr>
          <p:cNvGraphicFramePr>
            <a:graphicFrameLocks noGrp="1"/>
          </p:cNvGraphicFramePr>
          <p:nvPr/>
        </p:nvGraphicFramePr>
        <p:xfrm>
          <a:off x="3860800" y="1119717"/>
          <a:ext cx="3048000" cy="609600"/>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tblGrid>
              <a:tr h="609600">
                <a:tc>
                  <a:txBody>
                    <a:bodyPr/>
                    <a:lstStyle/>
                    <a:p>
                      <a:pPr algn="ctr"/>
                      <a:r>
                        <a:rPr lang="vi-VN" sz="2700" b="1">
                          <a:solidFill>
                            <a:schemeClr val="tx1"/>
                          </a:solidFill>
                          <a:latin typeface="+mj-lt"/>
                          <a:cs typeface="Times New Roman" panose="02020603050405020304" pitchFamily="18" charset="0"/>
                        </a:rPr>
                        <a:t>C</a:t>
                      </a:r>
                      <a:endParaRPr lang="en-US" sz="2700" b="1">
                        <a:solidFill>
                          <a:schemeClr val="tx1"/>
                        </a:solidFill>
                        <a:latin typeface="+mj-lt"/>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700">
                          <a:solidFill>
                            <a:schemeClr val="tx1"/>
                          </a:solidFill>
                          <a:latin typeface="+mj-lt"/>
                          <a:cs typeface="Times New Roman" panose="02020603050405020304" pitchFamily="18" charset="0"/>
                        </a:rPr>
                        <a:t>Ơ</a:t>
                      </a:r>
                      <a:endParaRPr lang="en-US" sz="2700">
                        <a:solidFill>
                          <a:schemeClr val="tx1"/>
                        </a:solidFill>
                        <a:latin typeface="+mj-lt"/>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700">
                          <a:solidFill>
                            <a:schemeClr val="tx1"/>
                          </a:solidFill>
                          <a:latin typeface="+mj-lt"/>
                          <a:cs typeface="Times New Roman" panose="02020603050405020304" pitchFamily="18" charset="0"/>
                        </a:rPr>
                        <a:t>K</a:t>
                      </a:r>
                      <a:endParaRPr lang="en-US" sz="2700">
                        <a:solidFill>
                          <a:schemeClr val="tx1"/>
                        </a:solidFill>
                        <a:latin typeface="+mj-lt"/>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700">
                          <a:solidFill>
                            <a:schemeClr val="tx1"/>
                          </a:solidFill>
                          <a:latin typeface="+mj-lt"/>
                          <a:cs typeface="Times New Roman" panose="02020603050405020304" pitchFamily="18" charset="0"/>
                        </a:rPr>
                        <a:t>H</a:t>
                      </a:r>
                      <a:endParaRPr lang="en-US" sz="2700">
                        <a:solidFill>
                          <a:schemeClr val="tx1"/>
                        </a:solidFill>
                        <a:latin typeface="+mj-lt"/>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vi-VN" sz="2400">
                          <a:solidFill>
                            <a:schemeClr val="tx1"/>
                          </a:solidFill>
                          <a:latin typeface="+mj-lt"/>
                        </a:rPr>
                        <a:t>Í</a:t>
                      </a:r>
                      <a:endParaRPr lang="en-US" sz="2400">
                        <a:solidFill>
                          <a:schemeClr val="tx1"/>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12" name="Table 11">
            <a:extLst>
              <a:ext uri="{FF2B5EF4-FFF2-40B4-BE49-F238E27FC236}">
                <a16:creationId xmlns:a16="http://schemas.microsoft.com/office/drawing/2014/main" id="{5739F7DD-9ACA-4B5F-86BE-F5C6B77BFDA5}"/>
              </a:ext>
            </a:extLst>
          </p:cNvPr>
          <p:cNvGraphicFramePr>
            <a:graphicFrameLocks noGrp="1"/>
          </p:cNvGraphicFramePr>
          <p:nvPr/>
        </p:nvGraphicFramePr>
        <p:xfrm>
          <a:off x="4470400" y="1725084"/>
          <a:ext cx="4876800" cy="609600"/>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gridCol w="609600">
                  <a:extLst>
                    <a:ext uri="{9D8B030D-6E8A-4147-A177-3AD203B41FA5}">
                      <a16:colId xmlns:a16="http://schemas.microsoft.com/office/drawing/2014/main" val="20007"/>
                    </a:ext>
                  </a:extLst>
                </a:gridCol>
              </a:tblGrid>
              <a:tr h="609600">
                <a:tc>
                  <a:txBody>
                    <a:bodyPr/>
                    <a:lstStyle/>
                    <a:p>
                      <a:pPr algn="ctr"/>
                      <a:r>
                        <a:rPr lang="vi-VN" sz="2700" b="1">
                          <a:solidFill>
                            <a:schemeClr val="tx1"/>
                          </a:solidFill>
                          <a:latin typeface="+mj-lt"/>
                          <a:cs typeface="Times New Roman" panose="02020603050405020304" pitchFamily="18" charset="0"/>
                        </a:rPr>
                        <a:t>T</a:t>
                      </a:r>
                      <a:endParaRPr lang="en-US" sz="2700" b="1">
                        <a:solidFill>
                          <a:schemeClr val="tx1"/>
                        </a:solidFill>
                        <a:latin typeface="+mj-lt"/>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700">
                          <a:solidFill>
                            <a:schemeClr val="tx1"/>
                          </a:solidFill>
                          <a:latin typeface="+mj-lt"/>
                          <a:cs typeface="Times New Roman" panose="02020603050405020304" pitchFamily="18" charset="0"/>
                        </a:rPr>
                        <a:t>H</a:t>
                      </a:r>
                      <a:endParaRPr lang="en-US" sz="2700">
                        <a:solidFill>
                          <a:schemeClr val="tx1"/>
                        </a:solidFill>
                        <a:latin typeface="+mj-lt"/>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700">
                          <a:solidFill>
                            <a:schemeClr val="tx1"/>
                          </a:solidFill>
                          <a:latin typeface="+mj-lt"/>
                          <a:cs typeface="Times New Roman" panose="02020603050405020304" pitchFamily="18" charset="0"/>
                        </a:rPr>
                        <a:t>Ủ</a:t>
                      </a:r>
                      <a:endParaRPr lang="en-US" sz="2700">
                        <a:solidFill>
                          <a:schemeClr val="tx1"/>
                        </a:solidFill>
                        <a:latin typeface="+mj-lt"/>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vi-VN" sz="2700">
                          <a:solidFill>
                            <a:schemeClr val="tx1"/>
                          </a:solidFill>
                          <a:latin typeface="+mj-lt"/>
                          <a:cs typeface="Times New Roman" panose="02020603050405020304" pitchFamily="18" charset="0"/>
                        </a:rPr>
                        <a:t>Y</a:t>
                      </a:r>
                      <a:endParaRPr lang="en-US" sz="2700">
                        <a:solidFill>
                          <a:schemeClr val="tx1"/>
                        </a:solidFill>
                        <a:latin typeface="+mj-lt"/>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700">
                          <a:solidFill>
                            <a:schemeClr val="tx1"/>
                          </a:solidFill>
                          <a:latin typeface="+mj-lt"/>
                        </a:rPr>
                        <a:t>Đ</a:t>
                      </a:r>
                      <a:endParaRPr lang="en-US" sz="2700">
                        <a:solidFill>
                          <a:schemeClr val="tx1"/>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700">
                          <a:solidFill>
                            <a:schemeClr val="tx1"/>
                          </a:solidFill>
                          <a:latin typeface="+mj-lt"/>
                        </a:rPr>
                        <a:t>I</a:t>
                      </a:r>
                      <a:endParaRPr lang="en-US" sz="2700">
                        <a:solidFill>
                          <a:schemeClr val="tx1"/>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700">
                          <a:solidFill>
                            <a:schemeClr val="tx1"/>
                          </a:solidFill>
                          <a:latin typeface="+mj-lt"/>
                        </a:rPr>
                        <a:t>Ệ</a:t>
                      </a:r>
                      <a:endParaRPr lang="en-US" sz="2700">
                        <a:solidFill>
                          <a:schemeClr val="tx1"/>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700">
                          <a:solidFill>
                            <a:schemeClr val="tx1"/>
                          </a:solidFill>
                          <a:latin typeface="+mj-lt"/>
                        </a:rPr>
                        <a:t>N</a:t>
                      </a:r>
                      <a:endParaRPr lang="en-US" sz="2700">
                        <a:solidFill>
                          <a:schemeClr val="tx1"/>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13" name="Table 12">
            <a:extLst>
              <a:ext uri="{FF2B5EF4-FFF2-40B4-BE49-F238E27FC236}">
                <a16:creationId xmlns:a16="http://schemas.microsoft.com/office/drawing/2014/main" id="{04B5BCF7-0B16-49CC-B098-F222BBB0304D}"/>
              </a:ext>
            </a:extLst>
          </p:cNvPr>
          <p:cNvGraphicFramePr>
            <a:graphicFrameLocks noGrp="1"/>
          </p:cNvGraphicFramePr>
          <p:nvPr/>
        </p:nvGraphicFramePr>
        <p:xfrm>
          <a:off x="3860800" y="2328333"/>
          <a:ext cx="4267200" cy="609600"/>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tblGrid>
              <a:tr h="609600">
                <a:tc>
                  <a:txBody>
                    <a:bodyPr/>
                    <a:lstStyle/>
                    <a:p>
                      <a:pPr algn="ctr"/>
                      <a:r>
                        <a:rPr lang="vi-VN" sz="2700" b="1">
                          <a:solidFill>
                            <a:schemeClr val="tx1"/>
                          </a:solidFill>
                          <a:latin typeface="Times New Roman" panose="02020603050405020304" pitchFamily="18" charset="0"/>
                          <a:cs typeface="Times New Roman" panose="02020603050405020304" pitchFamily="18" charset="0"/>
                        </a:rPr>
                        <a:t>H</a:t>
                      </a:r>
                      <a:endParaRPr lang="en-US" sz="2700" b="1">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700">
                          <a:solidFill>
                            <a:schemeClr val="tx1"/>
                          </a:solidFill>
                          <a:latin typeface="Times New Roman" panose="02020603050405020304" pitchFamily="18" charset="0"/>
                          <a:cs typeface="Times New Roman" panose="02020603050405020304" pitchFamily="18" charset="0"/>
                        </a:rPr>
                        <a:t>O</a:t>
                      </a:r>
                      <a:endParaRPr lang="en-US" sz="2700">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700">
                          <a:solidFill>
                            <a:schemeClr val="tx1"/>
                          </a:solidFill>
                          <a:latin typeface="Times New Roman" panose="02020603050405020304" pitchFamily="18" charset="0"/>
                          <a:cs typeface="Times New Roman" panose="02020603050405020304" pitchFamily="18" charset="0"/>
                        </a:rPr>
                        <a:t>Á</a:t>
                      </a:r>
                      <a:endParaRPr lang="en-US" sz="2700">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700">
                          <a:solidFill>
                            <a:schemeClr val="tx1"/>
                          </a:solidFill>
                          <a:latin typeface="Times New Roman" panose="02020603050405020304" pitchFamily="18" charset="0"/>
                          <a:cs typeface="Times New Roman" panose="02020603050405020304" pitchFamily="18" charset="0"/>
                        </a:rPr>
                        <a:t>C</a:t>
                      </a:r>
                      <a:endParaRPr lang="en-US" sz="2700">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vi-VN" sz="2700" b="0">
                          <a:solidFill>
                            <a:schemeClr val="tx1"/>
                          </a:solidFill>
                          <a:latin typeface="+mj-lt"/>
                        </a:rPr>
                        <a:t>H</a:t>
                      </a:r>
                      <a:endParaRPr lang="en-US" sz="2700" b="0">
                        <a:solidFill>
                          <a:schemeClr val="tx1"/>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700">
                          <a:solidFill>
                            <a:schemeClr val="tx1"/>
                          </a:solidFill>
                          <a:latin typeface="+mj-lt"/>
                        </a:rPr>
                        <a:t>Ấ</a:t>
                      </a:r>
                      <a:endParaRPr lang="en-US" sz="2700">
                        <a:solidFill>
                          <a:schemeClr val="tx1"/>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700">
                          <a:solidFill>
                            <a:schemeClr val="tx1"/>
                          </a:solidFill>
                          <a:latin typeface="+mj-lt"/>
                        </a:rPr>
                        <a:t>T</a:t>
                      </a:r>
                      <a:endParaRPr lang="en-US" sz="2700">
                        <a:solidFill>
                          <a:schemeClr val="tx1"/>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14" name="Table 13">
            <a:extLst>
              <a:ext uri="{FF2B5EF4-FFF2-40B4-BE49-F238E27FC236}">
                <a16:creationId xmlns:a16="http://schemas.microsoft.com/office/drawing/2014/main" id="{50F75F4C-7ED0-49B4-9E33-EDFB146B3120}"/>
              </a:ext>
            </a:extLst>
          </p:cNvPr>
          <p:cNvGraphicFramePr>
            <a:graphicFrameLocks noGrp="1"/>
          </p:cNvGraphicFramePr>
          <p:nvPr/>
        </p:nvGraphicFramePr>
        <p:xfrm>
          <a:off x="4470400" y="2931584"/>
          <a:ext cx="1828800" cy="609600"/>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tblGrid>
              <a:tr h="609600">
                <a:tc>
                  <a:txBody>
                    <a:bodyPr/>
                    <a:lstStyle/>
                    <a:p>
                      <a:pPr algn="ctr"/>
                      <a:r>
                        <a:rPr lang="vi-VN" sz="2700" b="1">
                          <a:solidFill>
                            <a:schemeClr val="tx1"/>
                          </a:solidFill>
                          <a:latin typeface="Times New Roman" panose="02020603050405020304" pitchFamily="18" charset="0"/>
                          <a:cs typeface="Times New Roman" panose="02020603050405020304" pitchFamily="18" charset="0"/>
                        </a:rPr>
                        <a:t>Ô</a:t>
                      </a:r>
                      <a:endParaRPr lang="en-US" sz="2700" b="1">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700">
                          <a:solidFill>
                            <a:schemeClr val="tx1"/>
                          </a:solidFill>
                          <a:latin typeface="Times New Roman" panose="02020603050405020304" pitchFamily="18" charset="0"/>
                          <a:cs typeface="Times New Roman" panose="02020603050405020304" pitchFamily="18" charset="0"/>
                        </a:rPr>
                        <a:t>T</a:t>
                      </a:r>
                      <a:endParaRPr lang="en-US" sz="2700">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700">
                          <a:solidFill>
                            <a:schemeClr val="tx1"/>
                          </a:solidFill>
                          <a:latin typeface="Times New Roman" panose="02020603050405020304" pitchFamily="18" charset="0"/>
                          <a:cs typeface="Times New Roman" panose="02020603050405020304" pitchFamily="18" charset="0"/>
                        </a:rPr>
                        <a:t>Ô</a:t>
                      </a:r>
                      <a:endParaRPr lang="en-US" sz="2700">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15" name="Table 14">
            <a:extLst>
              <a:ext uri="{FF2B5EF4-FFF2-40B4-BE49-F238E27FC236}">
                <a16:creationId xmlns:a16="http://schemas.microsoft.com/office/drawing/2014/main" id="{CE9A3DCF-3018-4E2F-A9AB-A54C9D069FA0}"/>
              </a:ext>
            </a:extLst>
          </p:cNvPr>
          <p:cNvGraphicFramePr>
            <a:graphicFrameLocks noGrp="1"/>
          </p:cNvGraphicFramePr>
          <p:nvPr/>
        </p:nvGraphicFramePr>
        <p:xfrm>
          <a:off x="3860800" y="3536951"/>
          <a:ext cx="3048000" cy="609600"/>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tblGrid>
              <a:tr h="609600">
                <a:tc>
                  <a:txBody>
                    <a:bodyPr/>
                    <a:lstStyle/>
                    <a:p>
                      <a:pPr algn="ctr"/>
                      <a:r>
                        <a:rPr lang="vi-VN" sz="2700" b="1">
                          <a:solidFill>
                            <a:schemeClr val="tx1"/>
                          </a:solidFill>
                          <a:latin typeface="+mj-lt"/>
                          <a:cs typeface="Times New Roman" panose="02020603050405020304" pitchFamily="18" charset="0"/>
                        </a:rPr>
                        <a:t>Đ</a:t>
                      </a:r>
                      <a:endParaRPr lang="en-US" sz="2700" b="1">
                        <a:solidFill>
                          <a:schemeClr val="tx1"/>
                        </a:solidFill>
                        <a:latin typeface="+mj-lt"/>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700">
                          <a:solidFill>
                            <a:schemeClr val="tx1"/>
                          </a:solidFill>
                          <a:latin typeface="+mj-lt"/>
                          <a:cs typeface="Times New Roman" panose="02020603050405020304" pitchFamily="18" charset="0"/>
                        </a:rPr>
                        <a:t>Ư</a:t>
                      </a:r>
                      <a:endParaRPr lang="en-US" sz="2700">
                        <a:solidFill>
                          <a:schemeClr val="tx1"/>
                        </a:solidFill>
                        <a:latin typeface="+mj-lt"/>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700">
                          <a:solidFill>
                            <a:schemeClr val="tx1"/>
                          </a:solidFill>
                          <a:latin typeface="+mj-lt"/>
                          <a:cs typeface="Times New Roman" panose="02020603050405020304" pitchFamily="18" charset="0"/>
                        </a:rPr>
                        <a:t>Ờ</a:t>
                      </a:r>
                      <a:endParaRPr lang="en-US" sz="2700">
                        <a:solidFill>
                          <a:schemeClr val="tx1"/>
                        </a:solidFill>
                        <a:latin typeface="+mj-lt"/>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700">
                          <a:solidFill>
                            <a:schemeClr val="tx1"/>
                          </a:solidFill>
                          <a:latin typeface="+mj-lt"/>
                          <a:cs typeface="Times New Roman" panose="02020603050405020304" pitchFamily="18" charset="0"/>
                        </a:rPr>
                        <a:t>N</a:t>
                      </a:r>
                      <a:endParaRPr lang="en-US" sz="2700">
                        <a:solidFill>
                          <a:schemeClr val="tx1"/>
                        </a:solidFill>
                        <a:latin typeface="+mj-lt"/>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vi-VN" sz="2700">
                          <a:solidFill>
                            <a:schemeClr val="tx1"/>
                          </a:solidFill>
                          <a:latin typeface="+mj-lt"/>
                        </a:rPr>
                        <a:t>G</a:t>
                      </a:r>
                      <a:endParaRPr lang="en-US" sz="2700">
                        <a:solidFill>
                          <a:schemeClr val="tx1"/>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16" name="Table 15">
            <a:extLst>
              <a:ext uri="{FF2B5EF4-FFF2-40B4-BE49-F238E27FC236}">
                <a16:creationId xmlns:a16="http://schemas.microsoft.com/office/drawing/2014/main" id="{8C239708-E6CB-45AC-9440-7226B47E97A7}"/>
              </a:ext>
            </a:extLst>
          </p:cNvPr>
          <p:cNvGraphicFramePr>
            <a:graphicFrameLocks noGrp="1"/>
          </p:cNvGraphicFramePr>
          <p:nvPr/>
        </p:nvGraphicFramePr>
        <p:xfrm>
          <a:off x="5689600" y="4140200"/>
          <a:ext cx="2438400" cy="609600"/>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tblGrid>
              <a:tr h="609600">
                <a:tc>
                  <a:txBody>
                    <a:bodyPr/>
                    <a:lstStyle/>
                    <a:p>
                      <a:pPr algn="ctr"/>
                      <a:r>
                        <a:rPr lang="vi-VN" sz="2700" b="1">
                          <a:solidFill>
                            <a:schemeClr val="tx1"/>
                          </a:solidFill>
                          <a:latin typeface="Times New Roman" panose="02020603050405020304" pitchFamily="18" charset="0"/>
                          <a:cs typeface="Times New Roman" panose="02020603050405020304" pitchFamily="18" charset="0"/>
                        </a:rPr>
                        <a:t>G</a:t>
                      </a:r>
                      <a:endParaRPr lang="en-US" sz="2700" b="1">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vi-VN" sz="2700">
                          <a:solidFill>
                            <a:schemeClr val="tx1"/>
                          </a:solidFill>
                          <a:latin typeface="Times New Roman" panose="02020603050405020304" pitchFamily="18" charset="0"/>
                          <a:cs typeface="Times New Roman" panose="02020603050405020304" pitchFamily="18" charset="0"/>
                        </a:rPr>
                        <a:t>A</a:t>
                      </a:r>
                      <a:endParaRPr lang="en-US" sz="2700">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700">
                          <a:solidFill>
                            <a:schemeClr val="tx1"/>
                          </a:solidFill>
                          <a:latin typeface="Times New Roman" panose="02020603050405020304" pitchFamily="18" charset="0"/>
                          <a:cs typeface="Times New Roman" panose="02020603050405020304" pitchFamily="18" charset="0"/>
                        </a:rPr>
                        <a:t>N</a:t>
                      </a:r>
                      <a:endParaRPr lang="en-US" sz="2700">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700">
                          <a:solidFill>
                            <a:schemeClr val="tx1"/>
                          </a:solidFill>
                          <a:latin typeface="Times New Roman" panose="02020603050405020304" pitchFamily="18" charset="0"/>
                          <a:cs typeface="Times New Roman" panose="02020603050405020304" pitchFamily="18" charset="0"/>
                        </a:rPr>
                        <a:t>G</a:t>
                      </a:r>
                      <a:endParaRPr lang="en-US" sz="2700">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3" name="câu hỏi">
            <a:extLst>
              <a:ext uri="{FF2B5EF4-FFF2-40B4-BE49-F238E27FC236}">
                <a16:creationId xmlns:a16="http://schemas.microsoft.com/office/drawing/2014/main" id="{433ADDBE-7C42-4C51-A850-C01C799DD0C9}"/>
              </a:ext>
            </a:extLst>
          </p:cNvPr>
          <p:cNvSpPr/>
          <p:nvPr/>
        </p:nvSpPr>
        <p:spPr>
          <a:xfrm>
            <a:off x="1532467" y="503767"/>
            <a:ext cx="1828800" cy="60960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2667">
                <a:solidFill>
                  <a:schemeClr val="tx1"/>
                </a:solidFill>
                <a:latin typeface="+mj-lt"/>
              </a:rPr>
              <a:t>Câu 1</a:t>
            </a:r>
            <a:endParaRPr lang="en-US" sz="2667">
              <a:solidFill>
                <a:schemeClr val="tx1"/>
              </a:solidFill>
              <a:latin typeface="+mj-lt"/>
            </a:endParaRPr>
          </a:p>
        </p:txBody>
      </p:sp>
      <p:sp>
        <p:nvSpPr>
          <p:cNvPr id="4" name="Bảng câu hỏi">
            <a:extLst>
              <a:ext uri="{FF2B5EF4-FFF2-40B4-BE49-F238E27FC236}">
                <a16:creationId xmlns:a16="http://schemas.microsoft.com/office/drawing/2014/main" id="{3FF0C11A-F6F0-439F-8B80-0CA20421209F}"/>
              </a:ext>
            </a:extLst>
          </p:cNvPr>
          <p:cNvSpPr/>
          <p:nvPr/>
        </p:nvSpPr>
        <p:spPr>
          <a:xfrm>
            <a:off x="1519767" y="4851400"/>
            <a:ext cx="9042400" cy="15113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3200">
                <a:solidFill>
                  <a:schemeClr val="tx1"/>
                </a:solidFill>
                <a:latin typeface="+mj-lt"/>
              </a:rPr>
              <a:t>Câu 1: Một loại chất rắn màu đen, được khai thác nhiều ở Quảng Ninh, dùng làm chất đốt.</a:t>
            </a:r>
            <a:endParaRPr lang="en-US" sz="3200">
              <a:solidFill>
                <a:schemeClr val="tx1"/>
              </a:solidFill>
              <a:latin typeface="+mj-lt"/>
            </a:endParaRPr>
          </a:p>
        </p:txBody>
      </p:sp>
      <p:sp>
        <p:nvSpPr>
          <p:cNvPr id="17" name="câu hỏi">
            <a:extLst>
              <a:ext uri="{FF2B5EF4-FFF2-40B4-BE49-F238E27FC236}">
                <a16:creationId xmlns:a16="http://schemas.microsoft.com/office/drawing/2014/main" id="{C948B234-C397-4552-992E-B3F0382E313D}"/>
              </a:ext>
            </a:extLst>
          </p:cNvPr>
          <p:cNvSpPr/>
          <p:nvPr/>
        </p:nvSpPr>
        <p:spPr>
          <a:xfrm>
            <a:off x="1532467" y="1113367"/>
            <a:ext cx="1828800" cy="60960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2667">
                <a:solidFill>
                  <a:schemeClr val="tx1"/>
                </a:solidFill>
                <a:latin typeface="+mj-lt"/>
              </a:rPr>
              <a:t>Câu 2</a:t>
            </a:r>
            <a:endParaRPr lang="en-US" sz="2667">
              <a:solidFill>
                <a:schemeClr val="tx1"/>
              </a:solidFill>
              <a:latin typeface="+mj-lt"/>
            </a:endParaRPr>
          </a:p>
        </p:txBody>
      </p:sp>
      <p:sp>
        <p:nvSpPr>
          <p:cNvPr id="18" name="Bảng câu hỏi">
            <a:extLst>
              <a:ext uri="{FF2B5EF4-FFF2-40B4-BE49-F238E27FC236}">
                <a16:creationId xmlns:a16="http://schemas.microsoft.com/office/drawing/2014/main" id="{2D788DFC-17D1-4472-8CEB-A4EF99044260}"/>
              </a:ext>
            </a:extLst>
          </p:cNvPr>
          <p:cNvSpPr/>
          <p:nvPr/>
        </p:nvSpPr>
        <p:spPr>
          <a:xfrm>
            <a:off x="1519767" y="4851400"/>
            <a:ext cx="9042400" cy="15113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3200">
                <a:solidFill>
                  <a:schemeClr val="tx1"/>
                </a:solidFill>
                <a:latin typeface="+mj-lt"/>
              </a:rPr>
              <a:t>Câu 2: Chỉ ngành công nghiệp sản xuất, lắp ráp, sửa chữa các loại máy móc.</a:t>
            </a:r>
            <a:endParaRPr lang="en-US" sz="3200">
              <a:solidFill>
                <a:schemeClr val="tx1"/>
              </a:solidFill>
              <a:latin typeface="+mj-lt"/>
            </a:endParaRPr>
          </a:p>
        </p:txBody>
      </p:sp>
      <p:sp>
        <p:nvSpPr>
          <p:cNvPr id="19" name="câu hỏi">
            <a:extLst>
              <a:ext uri="{FF2B5EF4-FFF2-40B4-BE49-F238E27FC236}">
                <a16:creationId xmlns:a16="http://schemas.microsoft.com/office/drawing/2014/main" id="{B7FF9F16-9849-41D3-AD43-A5330AB15555}"/>
              </a:ext>
            </a:extLst>
          </p:cNvPr>
          <p:cNvSpPr/>
          <p:nvPr/>
        </p:nvSpPr>
        <p:spPr>
          <a:xfrm>
            <a:off x="1530351" y="1722967"/>
            <a:ext cx="1828800" cy="60960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2667">
                <a:solidFill>
                  <a:schemeClr val="tx1"/>
                </a:solidFill>
                <a:latin typeface="+mj-lt"/>
              </a:rPr>
              <a:t>Câu 3</a:t>
            </a:r>
            <a:endParaRPr lang="en-US" sz="2667">
              <a:solidFill>
                <a:schemeClr val="tx1"/>
              </a:solidFill>
              <a:latin typeface="+mj-lt"/>
            </a:endParaRPr>
          </a:p>
        </p:txBody>
      </p:sp>
      <p:sp>
        <p:nvSpPr>
          <p:cNvPr id="20" name="Bảng câu hỏi">
            <a:extLst>
              <a:ext uri="{FF2B5EF4-FFF2-40B4-BE49-F238E27FC236}">
                <a16:creationId xmlns:a16="http://schemas.microsoft.com/office/drawing/2014/main" id="{999D3F84-8A89-40CB-A5FC-3C42AD325CA5}"/>
              </a:ext>
            </a:extLst>
          </p:cNvPr>
          <p:cNvSpPr/>
          <p:nvPr/>
        </p:nvSpPr>
        <p:spPr>
          <a:xfrm>
            <a:off x="1519767" y="4851400"/>
            <a:ext cx="9042400" cy="15113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3200">
                <a:solidFill>
                  <a:schemeClr val="tx1"/>
                </a:solidFill>
                <a:latin typeface="+mj-lt"/>
              </a:rPr>
              <a:t>Câu 3: Chỉ ngành công nghiệp sản xuất ra điện nhờ vào sức nước.</a:t>
            </a:r>
            <a:endParaRPr lang="en-US" sz="3200">
              <a:solidFill>
                <a:schemeClr val="tx1"/>
              </a:solidFill>
              <a:latin typeface="+mj-lt"/>
            </a:endParaRPr>
          </a:p>
        </p:txBody>
      </p:sp>
      <p:sp>
        <p:nvSpPr>
          <p:cNvPr id="21" name="câu hỏi">
            <a:extLst>
              <a:ext uri="{FF2B5EF4-FFF2-40B4-BE49-F238E27FC236}">
                <a16:creationId xmlns:a16="http://schemas.microsoft.com/office/drawing/2014/main" id="{668E27AB-D738-40E8-9BEB-F3FBF55D4EDA}"/>
              </a:ext>
            </a:extLst>
          </p:cNvPr>
          <p:cNvSpPr/>
          <p:nvPr/>
        </p:nvSpPr>
        <p:spPr>
          <a:xfrm>
            <a:off x="1530351" y="2332567"/>
            <a:ext cx="1828800" cy="60960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2667">
                <a:solidFill>
                  <a:schemeClr val="tx1"/>
                </a:solidFill>
                <a:latin typeface="+mj-lt"/>
              </a:rPr>
              <a:t>Câu 4</a:t>
            </a:r>
            <a:endParaRPr lang="en-US" sz="2667">
              <a:solidFill>
                <a:schemeClr val="tx1"/>
              </a:solidFill>
              <a:latin typeface="+mj-lt"/>
            </a:endParaRPr>
          </a:p>
        </p:txBody>
      </p:sp>
      <p:sp>
        <p:nvSpPr>
          <p:cNvPr id="22" name="Bảng câu hỏi">
            <a:extLst>
              <a:ext uri="{FF2B5EF4-FFF2-40B4-BE49-F238E27FC236}">
                <a16:creationId xmlns:a16="http://schemas.microsoft.com/office/drawing/2014/main" id="{8BA1F893-28B0-4E38-AE17-325478284DFA}"/>
              </a:ext>
            </a:extLst>
          </p:cNvPr>
          <p:cNvSpPr/>
          <p:nvPr/>
        </p:nvSpPr>
        <p:spPr>
          <a:xfrm>
            <a:off x="1519767" y="4851400"/>
            <a:ext cx="9042400" cy="15113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3200">
                <a:solidFill>
                  <a:schemeClr val="tx1"/>
                </a:solidFill>
                <a:latin typeface="+mj-lt"/>
              </a:rPr>
              <a:t>Câu 4: Ngành công nghiệp làm ra phân bón, thuốc trừ sâu, xà phòng.</a:t>
            </a:r>
            <a:endParaRPr lang="en-US" sz="3200">
              <a:solidFill>
                <a:schemeClr val="tx1"/>
              </a:solidFill>
              <a:latin typeface="+mj-lt"/>
            </a:endParaRPr>
          </a:p>
        </p:txBody>
      </p:sp>
      <p:sp>
        <p:nvSpPr>
          <p:cNvPr id="23" name="câu hỏi">
            <a:extLst>
              <a:ext uri="{FF2B5EF4-FFF2-40B4-BE49-F238E27FC236}">
                <a16:creationId xmlns:a16="http://schemas.microsoft.com/office/drawing/2014/main" id="{86386B03-AFBC-4924-A670-CA2DF0ABF94E}"/>
              </a:ext>
            </a:extLst>
          </p:cNvPr>
          <p:cNvSpPr/>
          <p:nvPr/>
        </p:nvSpPr>
        <p:spPr>
          <a:xfrm>
            <a:off x="1530351" y="2942167"/>
            <a:ext cx="1828800" cy="60960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2667">
                <a:solidFill>
                  <a:schemeClr val="tx1"/>
                </a:solidFill>
                <a:latin typeface="+mj-lt"/>
              </a:rPr>
              <a:t>Câu 5</a:t>
            </a:r>
            <a:endParaRPr lang="en-US" sz="2667">
              <a:solidFill>
                <a:schemeClr val="tx1"/>
              </a:solidFill>
              <a:latin typeface="+mj-lt"/>
            </a:endParaRPr>
          </a:p>
        </p:txBody>
      </p:sp>
      <p:sp>
        <p:nvSpPr>
          <p:cNvPr id="24" name="Bảng câu hỏi">
            <a:extLst>
              <a:ext uri="{FF2B5EF4-FFF2-40B4-BE49-F238E27FC236}">
                <a16:creationId xmlns:a16="http://schemas.microsoft.com/office/drawing/2014/main" id="{0CBDD96F-FC19-47C7-911A-277ED9CE0632}"/>
              </a:ext>
            </a:extLst>
          </p:cNvPr>
          <p:cNvSpPr/>
          <p:nvPr/>
        </p:nvSpPr>
        <p:spPr>
          <a:xfrm>
            <a:off x="1519767" y="4851400"/>
            <a:ext cx="9042400" cy="14859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3200">
                <a:solidFill>
                  <a:schemeClr val="tx1"/>
                </a:solidFill>
                <a:latin typeface="+mj-lt"/>
              </a:rPr>
              <a:t>Câu 5: Một loại phương tiện giao thông đường bộ.</a:t>
            </a:r>
            <a:endParaRPr lang="en-US" sz="3200">
              <a:solidFill>
                <a:schemeClr val="tx1"/>
              </a:solidFill>
              <a:latin typeface="+mj-lt"/>
            </a:endParaRPr>
          </a:p>
        </p:txBody>
      </p:sp>
      <p:sp>
        <p:nvSpPr>
          <p:cNvPr id="25" name="câu hỏi">
            <a:extLst>
              <a:ext uri="{FF2B5EF4-FFF2-40B4-BE49-F238E27FC236}">
                <a16:creationId xmlns:a16="http://schemas.microsoft.com/office/drawing/2014/main" id="{5B4B1B1E-1E40-45FF-A89F-F1A6C8CCF610}"/>
              </a:ext>
            </a:extLst>
          </p:cNvPr>
          <p:cNvSpPr/>
          <p:nvPr/>
        </p:nvSpPr>
        <p:spPr>
          <a:xfrm>
            <a:off x="1530351" y="3545417"/>
            <a:ext cx="1828800" cy="60960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2667">
                <a:solidFill>
                  <a:schemeClr val="tx1"/>
                </a:solidFill>
                <a:latin typeface="+mj-lt"/>
              </a:rPr>
              <a:t>Câu 6</a:t>
            </a:r>
            <a:endParaRPr lang="en-US" sz="2667">
              <a:solidFill>
                <a:schemeClr val="tx1"/>
              </a:solidFill>
              <a:latin typeface="+mj-lt"/>
            </a:endParaRPr>
          </a:p>
        </p:txBody>
      </p:sp>
      <p:sp>
        <p:nvSpPr>
          <p:cNvPr id="26" name="Bảng câu hỏi">
            <a:extLst>
              <a:ext uri="{FF2B5EF4-FFF2-40B4-BE49-F238E27FC236}">
                <a16:creationId xmlns:a16="http://schemas.microsoft.com/office/drawing/2014/main" id="{8656306B-7795-47C3-A2EE-A7CF522DA2C0}"/>
              </a:ext>
            </a:extLst>
          </p:cNvPr>
          <p:cNvSpPr/>
          <p:nvPr/>
        </p:nvSpPr>
        <p:spPr>
          <a:xfrm>
            <a:off x="1519767" y="4851400"/>
            <a:ext cx="9042400" cy="14859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3200">
                <a:solidFill>
                  <a:schemeClr val="tx1"/>
                </a:solidFill>
                <a:latin typeface="+mj-lt"/>
              </a:rPr>
              <a:t>Câu 6: Chất kết tinh màu trắng, hòa tan với nước uống được, có vị ngọt.</a:t>
            </a:r>
            <a:endParaRPr lang="en-US" sz="3200">
              <a:solidFill>
                <a:schemeClr val="tx1"/>
              </a:solidFill>
              <a:latin typeface="+mj-lt"/>
            </a:endParaRPr>
          </a:p>
        </p:txBody>
      </p:sp>
      <p:sp>
        <p:nvSpPr>
          <p:cNvPr id="27" name="câu hỏi">
            <a:extLst>
              <a:ext uri="{FF2B5EF4-FFF2-40B4-BE49-F238E27FC236}">
                <a16:creationId xmlns:a16="http://schemas.microsoft.com/office/drawing/2014/main" id="{9C7930CB-A2BB-4158-B480-6EECE82224C7}"/>
              </a:ext>
            </a:extLst>
          </p:cNvPr>
          <p:cNvSpPr/>
          <p:nvPr/>
        </p:nvSpPr>
        <p:spPr>
          <a:xfrm>
            <a:off x="1530351" y="4140200"/>
            <a:ext cx="1828800" cy="60960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2667">
                <a:solidFill>
                  <a:schemeClr val="tx1"/>
                </a:solidFill>
                <a:latin typeface="+mj-lt"/>
              </a:rPr>
              <a:t>Câu 7</a:t>
            </a:r>
            <a:endParaRPr lang="en-US" sz="2667">
              <a:solidFill>
                <a:schemeClr val="tx1"/>
              </a:solidFill>
              <a:latin typeface="+mj-lt"/>
            </a:endParaRPr>
          </a:p>
        </p:txBody>
      </p:sp>
      <p:sp>
        <p:nvSpPr>
          <p:cNvPr id="28" name="Bảng câu hỏi">
            <a:extLst>
              <a:ext uri="{FF2B5EF4-FFF2-40B4-BE49-F238E27FC236}">
                <a16:creationId xmlns:a16="http://schemas.microsoft.com/office/drawing/2014/main" id="{5961570E-8B5F-4B70-9A2E-69A0A09FF6A9}"/>
              </a:ext>
            </a:extLst>
          </p:cNvPr>
          <p:cNvSpPr/>
          <p:nvPr/>
        </p:nvSpPr>
        <p:spPr>
          <a:xfrm>
            <a:off x="1481667" y="4848564"/>
            <a:ext cx="9042400" cy="1552236"/>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3200" dirty="0">
                <a:solidFill>
                  <a:schemeClr val="tx1"/>
                </a:solidFill>
                <a:latin typeface="+mj-lt"/>
              </a:rPr>
              <a:t>Câu 7: Một hợp kim của sắt và cácbon, có màu xám, tính giòn và cứng.</a:t>
            </a:r>
            <a:endParaRPr lang="en-US" sz="3200" dirty="0">
              <a:solidFill>
                <a:schemeClr val="tx1"/>
              </a:solidFill>
              <a:latin typeface="+mj-lt"/>
            </a:endParaRPr>
          </a:p>
        </p:txBody>
      </p:sp>
      <p:graphicFrame>
        <p:nvGraphicFramePr>
          <p:cNvPr id="29" name="Table 9">
            <a:extLst>
              <a:ext uri="{FF2B5EF4-FFF2-40B4-BE49-F238E27FC236}">
                <a16:creationId xmlns:a16="http://schemas.microsoft.com/office/drawing/2014/main" id="{E9567ADA-DB09-49E6-B630-133933D4B687}"/>
              </a:ext>
            </a:extLst>
          </p:cNvPr>
          <p:cNvGraphicFramePr>
            <a:graphicFrameLocks noGrp="1"/>
          </p:cNvGraphicFramePr>
          <p:nvPr/>
        </p:nvGraphicFramePr>
        <p:xfrm>
          <a:off x="5689600" y="520700"/>
          <a:ext cx="2438400" cy="609600"/>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tblGrid>
              <a:tr h="609600">
                <a:tc>
                  <a:txBody>
                    <a:bodyPr/>
                    <a:lstStyle/>
                    <a:p>
                      <a:pPr algn="ctr"/>
                      <a:endParaRPr lang="en-US" sz="2700" b="1">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US" sz="2700">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700">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70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30" name="Table 29">
            <a:extLst>
              <a:ext uri="{FF2B5EF4-FFF2-40B4-BE49-F238E27FC236}">
                <a16:creationId xmlns:a16="http://schemas.microsoft.com/office/drawing/2014/main" id="{24F70675-9089-486B-AE42-8BC7A01CCC51}"/>
              </a:ext>
            </a:extLst>
          </p:cNvPr>
          <p:cNvGraphicFramePr>
            <a:graphicFrameLocks noGrp="1"/>
          </p:cNvGraphicFramePr>
          <p:nvPr/>
        </p:nvGraphicFramePr>
        <p:xfrm>
          <a:off x="3860800" y="1123951"/>
          <a:ext cx="3048000" cy="609600"/>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tblGrid>
              <a:tr h="609600">
                <a:tc>
                  <a:txBody>
                    <a:bodyPr/>
                    <a:lstStyle/>
                    <a:p>
                      <a:pPr algn="ctr"/>
                      <a:endParaRPr lang="en-US" sz="2700" b="1">
                        <a:solidFill>
                          <a:schemeClr val="tx1"/>
                        </a:solidFill>
                        <a:latin typeface="+mj-lt"/>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700">
                        <a:solidFill>
                          <a:schemeClr val="tx1"/>
                        </a:solidFill>
                        <a:latin typeface="+mj-lt"/>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700">
                        <a:solidFill>
                          <a:schemeClr val="tx1"/>
                        </a:solidFill>
                        <a:latin typeface="+mj-lt"/>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700">
                        <a:solidFill>
                          <a:schemeClr val="tx1"/>
                        </a:solidFill>
                        <a:latin typeface="+mj-lt"/>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US" sz="2400">
                        <a:solidFill>
                          <a:schemeClr val="tx1"/>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31" name="Table 30">
            <a:extLst>
              <a:ext uri="{FF2B5EF4-FFF2-40B4-BE49-F238E27FC236}">
                <a16:creationId xmlns:a16="http://schemas.microsoft.com/office/drawing/2014/main" id="{AC2FEE09-1F52-4567-B953-D6FBCB42DCE2}"/>
              </a:ext>
            </a:extLst>
          </p:cNvPr>
          <p:cNvGraphicFramePr>
            <a:graphicFrameLocks noGrp="1"/>
          </p:cNvGraphicFramePr>
          <p:nvPr/>
        </p:nvGraphicFramePr>
        <p:xfrm>
          <a:off x="4470400" y="1729317"/>
          <a:ext cx="4876800" cy="609600"/>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gridCol w="609600">
                  <a:extLst>
                    <a:ext uri="{9D8B030D-6E8A-4147-A177-3AD203B41FA5}">
                      <a16:colId xmlns:a16="http://schemas.microsoft.com/office/drawing/2014/main" val="20007"/>
                    </a:ext>
                  </a:extLst>
                </a:gridCol>
              </a:tblGrid>
              <a:tr h="609600">
                <a:tc>
                  <a:txBody>
                    <a:bodyPr/>
                    <a:lstStyle/>
                    <a:p>
                      <a:pPr algn="ctr"/>
                      <a:endParaRPr lang="en-US" sz="2700" b="1" dirty="0">
                        <a:solidFill>
                          <a:schemeClr val="tx1"/>
                        </a:solidFill>
                        <a:latin typeface="+mj-lt"/>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700">
                        <a:solidFill>
                          <a:schemeClr val="tx1"/>
                        </a:solidFill>
                        <a:latin typeface="+mj-lt"/>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700">
                        <a:solidFill>
                          <a:schemeClr val="tx1"/>
                        </a:solidFill>
                        <a:latin typeface="+mj-lt"/>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US" sz="2700">
                        <a:solidFill>
                          <a:schemeClr val="tx1"/>
                        </a:solidFill>
                        <a:latin typeface="+mj-lt"/>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700">
                        <a:solidFill>
                          <a:schemeClr val="tx1"/>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700" dirty="0">
                        <a:solidFill>
                          <a:schemeClr val="tx1"/>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700" dirty="0">
                        <a:solidFill>
                          <a:schemeClr val="tx1"/>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700" dirty="0">
                        <a:solidFill>
                          <a:schemeClr val="tx1"/>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32" name="Table 31">
            <a:extLst>
              <a:ext uri="{FF2B5EF4-FFF2-40B4-BE49-F238E27FC236}">
                <a16:creationId xmlns:a16="http://schemas.microsoft.com/office/drawing/2014/main" id="{993501DD-9A24-4932-A028-3FD5A9292125}"/>
              </a:ext>
            </a:extLst>
          </p:cNvPr>
          <p:cNvGraphicFramePr>
            <a:graphicFrameLocks noGrp="1"/>
          </p:cNvGraphicFramePr>
          <p:nvPr/>
        </p:nvGraphicFramePr>
        <p:xfrm>
          <a:off x="3860800" y="2332567"/>
          <a:ext cx="4267200" cy="609600"/>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tblGrid>
              <a:tr h="609600">
                <a:tc>
                  <a:txBody>
                    <a:bodyPr/>
                    <a:lstStyle/>
                    <a:p>
                      <a:pPr algn="ctr"/>
                      <a:endParaRPr lang="en-US" sz="2700" b="1">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700">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700">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700">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US" sz="2700" b="0">
                        <a:solidFill>
                          <a:schemeClr val="tx1"/>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700">
                        <a:solidFill>
                          <a:schemeClr val="tx1"/>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700">
                        <a:solidFill>
                          <a:schemeClr val="tx1"/>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33" name="Table 32">
            <a:extLst>
              <a:ext uri="{FF2B5EF4-FFF2-40B4-BE49-F238E27FC236}">
                <a16:creationId xmlns:a16="http://schemas.microsoft.com/office/drawing/2014/main" id="{F4B1DD80-271C-497C-8FCE-EEB324B8EA8E}"/>
              </a:ext>
            </a:extLst>
          </p:cNvPr>
          <p:cNvGraphicFramePr>
            <a:graphicFrameLocks noGrp="1"/>
          </p:cNvGraphicFramePr>
          <p:nvPr/>
        </p:nvGraphicFramePr>
        <p:xfrm>
          <a:off x="4470400" y="2935817"/>
          <a:ext cx="1828800" cy="609600"/>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tblGrid>
              <a:tr h="609600">
                <a:tc>
                  <a:txBody>
                    <a:bodyPr/>
                    <a:lstStyle/>
                    <a:p>
                      <a:pPr algn="ctr"/>
                      <a:endParaRPr lang="en-US" sz="2700" b="1">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700">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700">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34" name="Table 33">
            <a:extLst>
              <a:ext uri="{FF2B5EF4-FFF2-40B4-BE49-F238E27FC236}">
                <a16:creationId xmlns:a16="http://schemas.microsoft.com/office/drawing/2014/main" id="{A68DECBC-FE54-4DEA-A09B-E0928D48CC09}"/>
              </a:ext>
            </a:extLst>
          </p:cNvPr>
          <p:cNvGraphicFramePr>
            <a:graphicFrameLocks noGrp="1"/>
          </p:cNvGraphicFramePr>
          <p:nvPr/>
        </p:nvGraphicFramePr>
        <p:xfrm>
          <a:off x="3860800" y="3541184"/>
          <a:ext cx="3048000" cy="609600"/>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tblGrid>
              <a:tr h="609600">
                <a:tc>
                  <a:txBody>
                    <a:bodyPr/>
                    <a:lstStyle/>
                    <a:p>
                      <a:pPr algn="ctr"/>
                      <a:endParaRPr lang="en-US" sz="2700" b="1">
                        <a:solidFill>
                          <a:schemeClr val="tx1"/>
                        </a:solidFill>
                        <a:latin typeface="+mj-lt"/>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700">
                        <a:solidFill>
                          <a:schemeClr val="tx1"/>
                        </a:solidFill>
                        <a:latin typeface="+mj-lt"/>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700">
                        <a:solidFill>
                          <a:schemeClr val="tx1"/>
                        </a:solidFill>
                        <a:latin typeface="+mj-lt"/>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700">
                        <a:solidFill>
                          <a:schemeClr val="tx1"/>
                        </a:solidFill>
                        <a:latin typeface="+mj-lt"/>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US" sz="2700">
                        <a:solidFill>
                          <a:schemeClr val="tx1"/>
                        </a:solidFill>
                        <a:latin typeface="+mj-lt"/>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35" name="Table 34">
            <a:extLst>
              <a:ext uri="{FF2B5EF4-FFF2-40B4-BE49-F238E27FC236}">
                <a16:creationId xmlns:a16="http://schemas.microsoft.com/office/drawing/2014/main" id="{8694A86A-1FF8-4787-9B8B-578F3F1142D5}"/>
              </a:ext>
            </a:extLst>
          </p:cNvPr>
          <p:cNvGraphicFramePr>
            <a:graphicFrameLocks noGrp="1"/>
          </p:cNvGraphicFramePr>
          <p:nvPr/>
        </p:nvGraphicFramePr>
        <p:xfrm>
          <a:off x="5689600" y="4144433"/>
          <a:ext cx="2438400" cy="609600"/>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tblGrid>
              <a:tr h="609600">
                <a:tc>
                  <a:txBody>
                    <a:bodyPr/>
                    <a:lstStyle/>
                    <a:p>
                      <a:pPr algn="ctr"/>
                      <a:endParaRPr lang="en-US" sz="2700" b="1">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US" sz="2700">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700">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700">
                        <a:solidFill>
                          <a:schemeClr val="tx1"/>
                        </a:solidFill>
                        <a:latin typeface="Times New Roman" panose="02020603050405020304" pitchFamily="18" charset="0"/>
                        <a:cs typeface="Times New Roman" panose="020206030504050203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5" name="TỪ KHÓA">
            <a:extLst>
              <a:ext uri="{FF2B5EF4-FFF2-40B4-BE49-F238E27FC236}">
                <a16:creationId xmlns:a16="http://schemas.microsoft.com/office/drawing/2014/main" id="{965F13E5-1A23-49CF-B6C3-D28BDBBE1651}"/>
              </a:ext>
            </a:extLst>
          </p:cNvPr>
          <p:cNvSpPr/>
          <p:nvPr/>
        </p:nvSpPr>
        <p:spPr>
          <a:xfrm>
            <a:off x="5486400" y="0"/>
            <a:ext cx="1930400" cy="406400"/>
          </a:xfrm>
          <a:prstGeom prst="wedgeRectCallout">
            <a:avLst>
              <a:gd name="adj1" fmla="val -23138"/>
              <a:gd name="adj2" fmla="val 7053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2133">
                <a:latin typeface="+mj-lt"/>
              </a:rPr>
              <a:t>TỪ KHÓA</a:t>
            </a:r>
            <a:endParaRPr lang="en-US" sz="2133">
              <a:latin typeface="+mj-lt"/>
            </a:endParaRPr>
          </a:p>
        </p:txBody>
      </p:sp>
      <p:sp>
        <p:nvSpPr>
          <p:cNvPr id="6" name="Rectangle 5">
            <a:extLst>
              <a:ext uri="{FF2B5EF4-FFF2-40B4-BE49-F238E27FC236}">
                <a16:creationId xmlns:a16="http://schemas.microsoft.com/office/drawing/2014/main" id="{01ECAA0F-495D-4829-B606-DE2EB4858F0E}"/>
              </a:ext>
            </a:extLst>
          </p:cNvPr>
          <p:cNvSpPr/>
          <p:nvPr/>
        </p:nvSpPr>
        <p:spPr>
          <a:xfrm>
            <a:off x="1348918" y="-21691"/>
            <a:ext cx="3478836" cy="584775"/>
          </a:xfrm>
          <a:prstGeom prst="rect">
            <a:avLst/>
          </a:prstGeom>
          <a:noFill/>
        </p:spPr>
        <p:txBody>
          <a:bodyPr wrap="none">
            <a:spAutoFit/>
          </a:bodyPr>
          <a:lstStyle/>
          <a:p>
            <a:pPr algn="ctr">
              <a:defRPr/>
            </a:pPr>
            <a:r>
              <a:rPr lang="vi-VN" sz="32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Trò chơi giải ô chữ</a:t>
            </a:r>
            <a:endParaRPr lang="en-US" sz="32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2" nodeType="clickEffect">
                                  <p:stCondLst>
                                    <p:cond delay="0"/>
                                  </p:stCondLst>
                                  <p:childTnLst>
                                    <p:animEffect transition="out" filter="blinds(horizontal)">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mph" presetSubtype="2" fill="hold" nodeType="clickEffect">
                                  <p:stCondLst>
                                    <p:cond delay="0"/>
                                  </p:stCondLst>
                                  <p:childTnLst>
                                    <p:animClr clrSpc="rgb" dir="cw">
                                      <p:cBhvr>
                                        <p:cTn id="12" dur="500" fill="hold"/>
                                        <p:tgtEl>
                                          <p:spTgt spid="3"/>
                                        </p:tgtEl>
                                        <p:attrNameLst>
                                          <p:attrName>fillcolor</p:attrName>
                                        </p:attrNameLst>
                                      </p:cBhvr>
                                      <p:to>
                                        <a:srgbClr val="C4BD97"/>
                                      </p:to>
                                    </p:animClr>
                                    <p:set>
                                      <p:cBhvr>
                                        <p:cTn id="13" dur="500" fill="hold"/>
                                        <p:tgtEl>
                                          <p:spTgt spid="3"/>
                                        </p:tgtEl>
                                        <p:attrNameLst>
                                          <p:attrName>fill.type</p:attrName>
                                        </p:attrNameLst>
                                      </p:cBhvr>
                                      <p:to>
                                        <p:strVal val="solid"/>
                                      </p:to>
                                    </p:set>
                                    <p:set>
                                      <p:cBhvr>
                                        <p:cTn id="14" dur="500" fill="hold"/>
                                        <p:tgtEl>
                                          <p:spTgt spid="3"/>
                                        </p:tgtEl>
                                        <p:attrNameLst>
                                          <p:attrName>fill.on</p:attrName>
                                        </p:attrNameLst>
                                      </p:cBhvr>
                                      <p:to>
                                        <p:strVal val="true"/>
                                      </p:to>
                                    </p:set>
                                  </p:childTnLst>
                                </p:cTn>
                              </p:par>
                            </p:childTnLst>
                          </p:cTn>
                        </p:par>
                        <p:par>
                          <p:cTn id="15" fill="hold" nodeType="afterGroup">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fill="hold"/>
                                        <p:tgtEl>
                                          <p:spTgt spid="4"/>
                                        </p:tgtEl>
                                        <p:attrNameLst>
                                          <p:attrName>ppt_x</p:attrName>
                                        </p:attrNameLst>
                                      </p:cBhvr>
                                      <p:tavLst>
                                        <p:tav tm="0">
                                          <p:val>
                                            <p:strVal val="#ppt_x"/>
                                          </p:val>
                                        </p:tav>
                                        <p:tav tm="100000">
                                          <p:val>
                                            <p:strVal val="#ppt_x"/>
                                          </p:val>
                                        </p:tav>
                                      </p:tavLst>
                                    </p:anim>
                                    <p:anim calcmode="lin" valueType="num">
                                      <p:cBhvr additive="base">
                                        <p:cTn id="19"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3"/>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 presetClass="exit" presetSubtype="4" fill="hold" grpId="1"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4"/>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1" presetClass="emph" presetSubtype="2" fill="hold" nodeType="clickEffect">
                                  <p:stCondLst>
                                    <p:cond delay="0"/>
                                  </p:stCondLst>
                                  <p:childTnLst>
                                    <p:animClr clrSpc="rgb" dir="cw">
                                      <p:cBhvr>
                                        <p:cTn id="31" dur="500" fill="hold"/>
                                        <p:tgtEl>
                                          <p:spTgt spid="17"/>
                                        </p:tgtEl>
                                        <p:attrNameLst>
                                          <p:attrName>fillcolor</p:attrName>
                                        </p:attrNameLst>
                                      </p:cBhvr>
                                      <p:to>
                                        <a:srgbClr val="C4BD97"/>
                                      </p:to>
                                    </p:animClr>
                                    <p:set>
                                      <p:cBhvr>
                                        <p:cTn id="32" dur="500" fill="hold"/>
                                        <p:tgtEl>
                                          <p:spTgt spid="17"/>
                                        </p:tgtEl>
                                        <p:attrNameLst>
                                          <p:attrName>fill.type</p:attrName>
                                        </p:attrNameLst>
                                      </p:cBhvr>
                                      <p:to>
                                        <p:strVal val="solid"/>
                                      </p:to>
                                    </p:set>
                                    <p:set>
                                      <p:cBhvr>
                                        <p:cTn id="33" dur="500" fill="hold"/>
                                        <p:tgtEl>
                                          <p:spTgt spid="17"/>
                                        </p:tgtEl>
                                        <p:attrNameLst>
                                          <p:attrName>fill.on</p:attrName>
                                        </p:attrNameLst>
                                      </p:cBhvr>
                                      <p:to>
                                        <p:strVal val="true"/>
                                      </p:to>
                                    </p:set>
                                  </p:childTnLst>
                                </p:cTn>
                              </p:par>
                            </p:childTnLst>
                          </p:cTn>
                        </p:par>
                        <p:par>
                          <p:cTn id="34" fill="hold" nodeType="afterGroup">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1000" fill="hold"/>
                                        <p:tgtEl>
                                          <p:spTgt spid="18"/>
                                        </p:tgtEl>
                                        <p:attrNameLst>
                                          <p:attrName>ppt_x</p:attrName>
                                        </p:attrNameLst>
                                      </p:cBhvr>
                                      <p:tavLst>
                                        <p:tav tm="0">
                                          <p:val>
                                            <p:strVal val="#ppt_x"/>
                                          </p:val>
                                        </p:tav>
                                        <p:tav tm="100000">
                                          <p:val>
                                            <p:strVal val="#ppt_x"/>
                                          </p:val>
                                        </p:tav>
                                      </p:tavLst>
                                    </p:anim>
                                    <p:anim calcmode="lin" valueType="num">
                                      <p:cBhvr additive="base">
                                        <p:cTn id="38"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7"/>
                  </p:tgtEl>
                </p:cond>
              </p:nextCondLst>
            </p:seq>
            <p:seq concurrent="1" nextAc="seek">
              <p:cTn id="39" restart="whenNotActive" fill="hold" evtFilter="cancelBubble" nodeType="interactiveSeq">
                <p:stCondLst>
                  <p:cond evt="onClick" delay="0">
                    <p:tgtEl>
                      <p:spTgt spid="18"/>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2" presetClass="exit" presetSubtype="4" fill="hold" grpId="1" nodeType="clickEffect">
                                  <p:stCondLst>
                                    <p:cond delay="0"/>
                                  </p:stCondLst>
                                  <p:childTnLst>
                                    <p:anim calcmode="lin" valueType="num">
                                      <p:cBhvr additive="base">
                                        <p:cTn id="43" dur="500"/>
                                        <p:tgtEl>
                                          <p:spTgt spid="18"/>
                                        </p:tgtEl>
                                        <p:attrNameLst>
                                          <p:attrName>ppt_x</p:attrName>
                                        </p:attrNameLst>
                                      </p:cBhvr>
                                      <p:tavLst>
                                        <p:tav tm="0">
                                          <p:val>
                                            <p:strVal val="ppt_x"/>
                                          </p:val>
                                        </p:tav>
                                        <p:tav tm="100000">
                                          <p:val>
                                            <p:strVal val="ppt_x"/>
                                          </p:val>
                                        </p:tav>
                                      </p:tavLst>
                                    </p:anim>
                                    <p:anim calcmode="lin" valueType="num">
                                      <p:cBhvr additive="base">
                                        <p:cTn id="44" dur="500"/>
                                        <p:tgtEl>
                                          <p:spTgt spid="18"/>
                                        </p:tgtEl>
                                        <p:attrNameLst>
                                          <p:attrName>ppt_y</p:attrName>
                                        </p:attrNameLst>
                                      </p:cBhvr>
                                      <p:tavLst>
                                        <p:tav tm="0">
                                          <p:val>
                                            <p:strVal val="ppt_y"/>
                                          </p:val>
                                        </p:tav>
                                        <p:tav tm="100000">
                                          <p:val>
                                            <p:strVal val="1+ppt_h/2"/>
                                          </p:val>
                                        </p:tav>
                                      </p:tavLst>
                                    </p:anim>
                                    <p:set>
                                      <p:cBhvr>
                                        <p:cTn id="45"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8"/>
                  </p:tgtEl>
                </p:cond>
              </p:nextCondLst>
            </p:seq>
            <p:seq concurrent="1" nextAc="seek">
              <p:cTn id="46" restart="whenNotActive" fill="hold" evtFilter="cancelBubble" nodeType="interactiveSeq">
                <p:stCondLst>
                  <p:cond evt="onClick" delay="0">
                    <p:tgtEl>
                      <p:spTgt spid="1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1" presetClass="emph" presetSubtype="2" fill="hold" nodeType="clickEffect">
                                  <p:stCondLst>
                                    <p:cond delay="0"/>
                                  </p:stCondLst>
                                  <p:childTnLst>
                                    <p:animClr clrSpc="rgb" dir="cw">
                                      <p:cBhvr>
                                        <p:cTn id="50" dur="500" fill="hold"/>
                                        <p:tgtEl>
                                          <p:spTgt spid="19"/>
                                        </p:tgtEl>
                                        <p:attrNameLst>
                                          <p:attrName>fillcolor</p:attrName>
                                        </p:attrNameLst>
                                      </p:cBhvr>
                                      <p:to>
                                        <a:srgbClr val="C4BD97"/>
                                      </p:to>
                                    </p:animClr>
                                    <p:set>
                                      <p:cBhvr>
                                        <p:cTn id="51" dur="500" fill="hold"/>
                                        <p:tgtEl>
                                          <p:spTgt spid="19"/>
                                        </p:tgtEl>
                                        <p:attrNameLst>
                                          <p:attrName>fill.type</p:attrName>
                                        </p:attrNameLst>
                                      </p:cBhvr>
                                      <p:to>
                                        <p:strVal val="solid"/>
                                      </p:to>
                                    </p:set>
                                    <p:set>
                                      <p:cBhvr>
                                        <p:cTn id="52" dur="500" fill="hold"/>
                                        <p:tgtEl>
                                          <p:spTgt spid="19"/>
                                        </p:tgtEl>
                                        <p:attrNameLst>
                                          <p:attrName>fill.on</p:attrName>
                                        </p:attrNameLst>
                                      </p:cBhvr>
                                      <p:to>
                                        <p:strVal val="true"/>
                                      </p:to>
                                    </p:set>
                                  </p:childTnLst>
                                </p:cTn>
                              </p:par>
                            </p:childTnLst>
                          </p:cTn>
                        </p:par>
                        <p:par>
                          <p:cTn id="53" fill="hold" nodeType="afterGroup">
                            <p:stCondLst>
                              <p:cond delay="500"/>
                            </p:stCondLst>
                            <p:childTnLst>
                              <p:par>
                                <p:cTn id="54" presetID="2" presetClass="entr" presetSubtype="4"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1000" fill="hold"/>
                                        <p:tgtEl>
                                          <p:spTgt spid="20"/>
                                        </p:tgtEl>
                                        <p:attrNameLst>
                                          <p:attrName>ppt_x</p:attrName>
                                        </p:attrNameLst>
                                      </p:cBhvr>
                                      <p:tavLst>
                                        <p:tav tm="0">
                                          <p:val>
                                            <p:strVal val="#ppt_x"/>
                                          </p:val>
                                        </p:tav>
                                        <p:tav tm="100000">
                                          <p:val>
                                            <p:strVal val="#ppt_x"/>
                                          </p:val>
                                        </p:tav>
                                      </p:tavLst>
                                    </p:anim>
                                    <p:anim calcmode="lin" valueType="num">
                                      <p:cBhvr additive="base">
                                        <p:cTn id="57" dur="10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0"/>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2" presetClass="exit" presetSubtype="4" fill="hold" grpId="1" nodeType="clickEffect">
                                  <p:stCondLst>
                                    <p:cond delay="0"/>
                                  </p:stCondLst>
                                  <p:childTnLst>
                                    <p:anim calcmode="lin" valueType="num">
                                      <p:cBhvr additive="base">
                                        <p:cTn id="62" dur="500"/>
                                        <p:tgtEl>
                                          <p:spTgt spid="20"/>
                                        </p:tgtEl>
                                        <p:attrNameLst>
                                          <p:attrName>ppt_x</p:attrName>
                                        </p:attrNameLst>
                                      </p:cBhvr>
                                      <p:tavLst>
                                        <p:tav tm="0">
                                          <p:val>
                                            <p:strVal val="ppt_x"/>
                                          </p:val>
                                        </p:tav>
                                        <p:tav tm="100000">
                                          <p:val>
                                            <p:strVal val="ppt_x"/>
                                          </p:val>
                                        </p:tav>
                                      </p:tavLst>
                                    </p:anim>
                                    <p:anim calcmode="lin" valueType="num">
                                      <p:cBhvr additive="base">
                                        <p:cTn id="63" dur="500"/>
                                        <p:tgtEl>
                                          <p:spTgt spid="20"/>
                                        </p:tgtEl>
                                        <p:attrNameLst>
                                          <p:attrName>ppt_y</p:attrName>
                                        </p:attrNameLst>
                                      </p:cBhvr>
                                      <p:tavLst>
                                        <p:tav tm="0">
                                          <p:val>
                                            <p:strVal val="ppt_y"/>
                                          </p:val>
                                        </p:tav>
                                        <p:tav tm="100000">
                                          <p:val>
                                            <p:strVal val="1+ppt_h/2"/>
                                          </p:val>
                                        </p:tav>
                                      </p:tavLst>
                                    </p:anim>
                                    <p:set>
                                      <p:cBhvr>
                                        <p:cTn id="64"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1"/>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 presetClass="emph" presetSubtype="2" fill="hold" nodeType="clickEffect">
                                  <p:stCondLst>
                                    <p:cond delay="0"/>
                                  </p:stCondLst>
                                  <p:childTnLst>
                                    <p:animClr clrSpc="rgb" dir="cw">
                                      <p:cBhvr>
                                        <p:cTn id="69" dur="500" fill="hold"/>
                                        <p:tgtEl>
                                          <p:spTgt spid="21"/>
                                        </p:tgtEl>
                                        <p:attrNameLst>
                                          <p:attrName>fillcolor</p:attrName>
                                        </p:attrNameLst>
                                      </p:cBhvr>
                                      <p:to>
                                        <a:srgbClr val="C4BD97"/>
                                      </p:to>
                                    </p:animClr>
                                    <p:set>
                                      <p:cBhvr>
                                        <p:cTn id="70" dur="500" fill="hold"/>
                                        <p:tgtEl>
                                          <p:spTgt spid="21"/>
                                        </p:tgtEl>
                                        <p:attrNameLst>
                                          <p:attrName>fill.type</p:attrName>
                                        </p:attrNameLst>
                                      </p:cBhvr>
                                      <p:to>
                                        <p:strVal val="solid"/>
                                      </p:to>
                                    </p:set>
                                    <p:set>
                                      <p:cBhvr>
                                        <p:cTn id="71" dur="500" fill="hold"/>
                                        <p:tgtEl>
                                          <p:spTgt spid="21"/>
                                        </p:tgtEl>
                                        <p:attrNameLst>
                                          <p:attrName>fill.on</p:attrName>
                                        </p:attrNameLst>
                                      </p:cBhvr>
                                      <p:to>
                                        <p:strVal val="true"/>
                                      </p:to>
                                    </p:set>
                                  </p:childTnLst>
                                </p:cTn>
                              </p:par>
                            </p:childTnLst>
                          </p:cTn>
                        </p:par>
                        <p:par>
                          <p:cTn id="72" fill="hold" nodeType="afterGroup">
                            <p:stCondLst>
                              <p:cond delay="500"/>
                            </p:stCondLst>
                            <p:childTnLst>
                              <p:par>
                                <p:cTn id="73" presetID="2" presetClass="entr" presetSubtype="4" fill="hold" grpId="0" nodeType="after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additive="base">
                                        <p:cTn id="75" dur="1000" fill="hold"/>
                                        <p:tgtEl>
                                          <p:spTgt spid="22"/>
                                        </p:tgtEl>
                                        <p:attrNameLst>
                                          <p:attrName>ppt_x</p:attrName>
                                        </p:attrNameLst>
                                      </p:cBhvr>
                                      <p:tavLst>
                                        <p:tav tm="0">
                                          <p:val>
                                            <p:strVal val="#ppt_x"/>
                                          </p:val>
                                        </p:tav>
                                        <p:tav tm="100000">
                                          <p:val>
                                            <p:strVal val="#ppt_x"/>
                                          </p:val>
                                        </p:tav>
                                      </p:tavLst>
                                    </p:anim>
                                    <p:anim calcmode="lin" valueType="num">
                                      <p:cBhvr additive="base">
                                        <p:cTn id="76" dur="10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3"/>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1"/>
                  </p:tgtEl>
                </p:cond>
              </p:nextCondLst>
            </p:seq>
            <p:seq concurrent="1" nextAc="seek">
              <p:cTn id="77" restart="whenNotActive" fill="hold" evtFilter="cancelBubble" nodeType="interactiveSeq">
                <p:stCondLst>
                  <p:cond evt="onClick" delay="0">
                    <p:tgtEl>
                      <p:spTgt spid="22"/>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 presetClass="exit" presetSubtype="4" fill="hold" grpId="1" nodeType="clickEffect">
                                  <p:stCondLst>
                                    <p:cond delay="0"/>
                                  </p:stCondLst>
                                  <p:childTnLst>
                                    <p:anim calcmode="lin" valueType="num">
                                      <p:cBhvr additive="base">
                                        <p:cTn id="81" dur="500"/>
                                        <p:tgtEl>
                                          <p:spTgt spid="22"/>
                                        </p:tgtEl>
                                        <p:attrNameLst>
                                          <p:attrName>ppt_x</p:attrName>
                                        </p:attrNameLst>
                                      </p:cBhvr>
                                      <p:tavLst>
                                        <p:tav tm="0">
                                          <p:val>
                                            <p:strVal val="ppt_x"/>
                                          </p:val>
                                        </p:tav>
                                        <p:tav tm="100000">
                                          <p:val>
                                            <p:strVal val="ppt_x"/>
                                          </p:val>
                                        </p:tav>
                                      </p:tavLst>
                                    </p:anim>
                                    <p:anim calcmode="lin" valueType="num">
                                      <p:cBhvr additive="base">
                                        <p:cTn id="82" dur="500"/>
                                        <p:tgtEl>
                                          <p:spTgt spid="22"/>
                                        </p:tgtEl>
                                        <p:attrNameLst>
                                          <p:attrName>ppt_y</p:attrName>
                                        </p:attrNameLst>
                                      </p:cBhvr>
                                      <p:tavLst>
                                        <p:tav tm="0">
                                          <p:val>
                                            <p:strVal val="ppt_y"/>
                                          </p:val>
                                        </p:tav>
                                        <p:tav tm="100000">
                                          <p:val>
                                            <p:strVal val="1+ppt_h/2"/>
                                          </p:val>
                                        </p:tav>
                                      </p:tavLst>
                                    </p:anim>
                                    <p:set>
                                      <p:cBhvr>
                                        <p:cTn id="83"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2"/>
                  </p:tgtEl>
                </p:cond>
              </p:nextCondLst>
            </p:seq>
            <p:seq concurrent="1" nextAc="seek">
              <p:cTn id="84" restart="whenNotActive" fill="hold" evtFilter="cancelBubble" nodeType="interactiveSeq">
                <p:stCondLst>
                  <p:cond evt="onClick" delay="0">
                    <p:tgtEl>
                      <p:spTgt spid="23"/>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1" presetClass="emph" presetSubtype="2" fill="hold" nodeType="clickEffect">
                                  <p:stCondLst>
                                    <p:cond delay="0"/>
                                  </p:stCondLst>
                                  <p:childTnLst>
                                    <p:animClr clrSpc="rgb" dir="cw">
                                      <p:cBhvr>
                                        <p:cTn id="88" dur="500" fill="hold"/>
                                        <p:tgtEl>
                                          <p:spTgt spid="23"/>
                                        </p:tgtEl>
                                        <p:attrNameLst>
                                          <p:attrName>fillcolor</p:attrName>
                                        </p:attrNameLst>
                                      </p:cBhvr>
                                      <p:to>
                                        <a:srgbClr val="C4BD97"/>
                                      </p:to>
                                    </p:animClr>
                                    <p:set>
                                      <p:cBhvr>
                                        <p:cTn id="89" dur="500" fill="hold"/>
                                        <p:tgtEl>
                                          <p:spTgt spid="23"/>
                                        </p:tgtEl>
                                        <p:attrNameLst>
                                          <p:attrName>fill.type</p:attrName>
                                        </p:attrNameLst>
                                      </p:cBhvr>
                                      <p:to>
                                        <p:strVal val="solid"/>
                                      </p:to>
                                    </p:set>
                                    <p:set>
                                      <p:cBhvr>
                                        <p:cTn id="90" dur="500" fill="hold"/>
                                        <p:tgtEl>
                                          <p:spTgt spid="23"/>
                                        </p:tgtEl>
                                        <p:attrNameLst>
                                          <p:attrName>fill.on</p:attrName>
                                        </p:attrNameLst>
                                      </p:cBhvr>
                                      <p:to>
                                        <p:strVal val="true"/>
                                      </p:to>
                                    </p:set>
                                  </p:childTnLst>
                                </p:cTn>
                              </p:par>
                            </p:childTnLst>
                          </p:cTn>
                        </p:par>
                        <p:par>
                          <p:cTn id="91" fill="hold" nodeType="afterGroup">
                            <p:stCondLst>
                              <p:cond delay="500"/>
                            </p:stCondLst>
                            <p:childTnLst>
                              <p:par>
                                <p:cTn id="92" presetID="2" presetClass="entr" presetSubtype="4" fill="hold" grpId="0" nodeType="afterEffect">
                                  <p:stCondLst>
                                    <p:cond delay="0"/>
                                  </p:stCondLst>
                                  <p:childTnLst>
                                    <p:set>
                                      <p:cBhvr>
                                        <p:cTn id="93" dur="1" fill="hold">
                                          <p:stCondLst>
                                            <p:cond delay="0"/>
                                          </p:stCondLst>
                                        </p:cTn>
                                        <p:tgtEl>
                                          <p:spTgt spid="24"/>
                                        </p:tgtEl>
                                        <p:attrNameLst>
                                          <p:attrName>style.visibility</p:attrName>
                                        </p:attrNameLst>
                                      </p:cBhvr>
                                      <p:to>
                                        <p:strVal val="visible"/>
                                      </p:to>
                                    </p:set>
                                    <p:anim calcmode="lin" valueType="num">
                                      <p:cBhvr additive="base">
                                        <p:cTn id="94" dur="1000" fill="hold"/>
                                        <p:tgtEl>
                                          <p:spTgt spid="24"/>
                                        </p:tgtEl>
                                        <p:attrNameLst>
                                          <p:attrName>ppt_x</p:attrName>
                                        </p:attrNameLst>
                                      </p:cBhvr>
                                      <p:tavLst>
                                        <p:tav tm="0">
                                          <p:val>
                                            <p:strVal val="#ppt_x"/>
                                          </p:val>
                                        </p:tav>
                                        <p:tav tm="100000">
                                          <p:val>
                                            <p:strVal val="#ppt_x"/>
                                          </p:val>
                                        </p:tav>
                                      </p:tavLst>
                                    </p:anim>
                                    <p:anim calcmode="lin" valueType="num">
                                      <p:cBhvr additive="base">
                                        <p:cTn id="95" dur="10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3"/>
                  </p:tgtEl>
                </p:cond>
              </p:nextCondLst>
            </p:seq>
            <p:seq concurrent="1" nextAc="seek">
              <p:cTn id="96" restart="whenNotActive" fill="hold" evtFilter="cancelBubble" nodeType="interactiveSeq">
                <p:stCondLst>
                  <p:cond evt="onClick" delay="0">
                    <p:tgtEl>
                      <p:spTgt spid="24"/>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2" presetClass="exit" presetSubtype="4" fill="hold" grpId="1" nodeType="clickEffect">
                                  <p:stCondLst>
                                    <p:cond delay="0"/>
                                  </p:stCondLst>
                                  <p:childTnLst>
                                    <p:anim calcmode="lin" valueType="num">
                                      <p:cBhvr additive="base">
                                        <p:cTn id="100" dur="500"/>
                                        <p:tgtEl>
                                          <p:spTgt spid="24"/>
                                        </p:tgtEl>
                                        <p:attrNameLst>
                                          <p:attrName>ppt_x</p:attrName>
                                        </p:attrNameLst>
                                      </p:cBhvr>
                                      <p:tavLst>
                                        <p:tav tm="0">
                                          <p:val>
                                            <p:strVal val="ppt_x"/>
                                          </p:val>
                                        </p:tav>
                                        <p:tav tm="100000">
                                          <p:val>
                                            <p:strVal val="ppt_x"/>
                                          </p:val>
                                        </p:tav>
                                      </p:tavLst>
                                    </p:anim>
                                    <p:anim calcmode="lin" valueType="num">
                                      <p:cBhvr additive="base">
                                        <p:cTn id="101" dur="500"/>
                                        <p:tgtEl>
                                          <p:spTgt spid="24"/>
                                        </p:tgtEl>
                                        <p:attrNameLst>
                                          <p:attrName>ppt_y</p:attrName>
                                        </p:attrNameLst>
                                      </p:cBhvr>
                                      <p:tavLst>
                                        <p:tav tm="0">
                                          <p:val>
                                            <p:strVal val="ppt_y"/>
                                          </p:val>
                                        </p:tav>
                                        <p:tav tm="100000">
                                          <p:val>
                                            <p:strVal val="1+ppt_h/2"/>
                                          </p:val>
                                        </p:tav>
                                      </p:tavLst>
                                    </p:anim>
                                    <p:set>
                                      <p:cBhvr>
                                        <p:cTn id="102"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4"/>
                  </p:tgtEl>
                </p:cond>
              </p:nextCondLst>
            </p:seq>
            <p:seq concurrent="1" nextAc="seek">
              <p:cTn id="103" restart="whenNotActive" fill="hold" evtFilter="cancelBubble" nodeType="interactiveSeq">
                <p:stCondLst>
                  <p:cond evt="onClick" delay="0">
                    <p:tgtEl>
                      <p:spTgt spid="25"/>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1" presetClass="emph" presetSubtype="2" fill="hold" nodeType="clickEffect">
                                  <p:stCondLst>
                                    <p:cond delay="0"/>
                                  </p:stCondLst>
                                  <p:childTnLst>
                                    <p:animClr clrSpc="rgb" dir="cw">
                                      <p:cBhvr>
                                        <p:cTn id="107" dur="500" fill="hold"/>
                                        <p:tgtEl>
                                          <p:spTgt spid="25"/>
                                        </p:tgtEl>
                                        <p:attrNameLst>
                                          <p:attrName>fillcolor</p:attrName>
                                        </p:attrNameLst>
                                      </p:cBhvr>
                                      <p:to>
                                        <a:srgbClr val="C4BD97"/>
                                      </p:to>
                                    </p:animClr>
                                    <p:set>
                                      <p:cBhvr>
                                        <p:cTn id="108" dur="500" fill="hold"/>
                                        <p:tgtEl>
                                          <p:spTgt spid="25"/>
                                        </p:tgtEl>
                                        <p:attrNameLst>
                                          <p:attrName>fill.type</p:attrName>
                                        </p:attrNameLst>
                                      </p:cBhvr>
                                      <p:to>
                                        <p:strVal val="solid"/>
                                      </p:to>
                                    </p:set>
                                    <p:set>
                                      <p:cBhvr>
                                        <p:cTn id="109" dur="500" fill="hold"/>
                                        <p:tgtEl>
                                          <p:spTgt spid="25"/>
                                        </p:tgtEl>
                                        <p:attrNameLst>
                                          <p:attrName>fill.on</p:attrName>
                                        </p:attrNameLst>
                                      </p:cBhvr>
                                      <p:to>
                                        <p:strVal val="true"/>
                                      </p:to>
                                    </p:set>
                                  </p:childTnLst>
                                </p:cTn>
                              </p:par>
                            </p:childTnLst>
                          </p:cTn>
                        </p:par>
                        <p:par>
                          <p:cTn id="110" fill="hold" nodeType="afterGroup">
                            <p:stCondLst>
                              <p:cond delay="500"/>
                            </p:stCondLst>
                            <p:childTnLst>
                              <p:par>
                                <p:cTn id="111" presetID="2" presetClass="entr" presetSubtype="4" fill="hold" grpId="0" nodeType="afterEffect">
                                  <p:stCondLst>
                                    <p:cond delay="0"/>
                                  </p:stCondLst>
                                  <p:childTnLst>
                                    <p:set>
                                      <p:cBhvr>
                                        <p:cTn id="112" dur="1" fill="hold">
                                          <p:stCondLst>
                                            <p:cond delay="0"/>
                                          </p:stCondLst>
                                        </p:cTn>
                                        <p:tgtEl>
                                          <p:spTgt spid="26"/>
                                        </p:tgtEl>
                                        <p:attrNameLst>
                                          <p:attrName>style.visibility</p:attrName>
                                        </p:attrNameLst>
                                      </p:cBhvr>
                                      <p:to>
                                        <p:strVal val="visible"/>
                                      </p:to>
                                    </p:set>
                                    <p:anim calcmode="lin" valueType="num">
                                      <p:cBhvr additive="base">
                                        <p:cTn id="113" dur="1000" fill="hold"/>
                                        <p:tgtEl>
                                          <p:spTgt spid="26"/>
                                        </p:tgtEl>
                                        <p:attrNameLst>
                                          <p:attrName>ppt_x</p:attrName>
                                        </p:attrNameLst>
                                      </p:cBhvr>
                                      <p:tavLst>
                                        <p:tav tm="0">
                                          <p:val>
                                            <p:strVal val="#ppt_x"/>
                                          </p:val>
                                        </p:tav>
                                        <p:tav tm="100000">
                                          <p:val>
                                            <p:strVal val="#ppt_x"/>
                                          </p:val>
                                        </p:tav>
                                      </p:tavLst>
                                    </p:anim>
                                    <p:anim calcmode="lin" valueType="num">
                                      <p:cBhvr additive="base">
                                        <p:cTn id="114" dur="10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1"/>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5"/>
                  </p:tgtEl>
                </p:cond>
              </p:nextCondLst>
            </p:seq>
            <p:seq concurrent="1" nextAc="seek">
              <p:cTn id="115" restart="whenNotActive" fill="hold" evtFilter="cancelBubble" nodeType="interactiveSeq">
                <p:stCondLst>
                  <p:cond evt="onClick" delay="0">
                    <p:tgtEl>
                      <p:spTgt spid="26"/>
                    </p:tgtEl>
                  </p:cond>
                </p:stCondLst>
                <p:endSync evt="end" delay="0">
                  <p:rtn val="all"/>
                </p:endSync>
                <p:childTnLst>
                  <p:par>
                    <p:cTn id="116" fill="hold" nodeType="clickPar">
                      <p:stCondLst>
                        <p:cond delay="0"/>
                      </p:stCondLst>
                      <p:childTnLst>
                        <p:par>
                          <p:cTn id="117" fill="hold" nodeType="withGroup">
                            <p:stCondLst>
                              <p:cond delay="0"/>
                            </p:stCondLst>
                            <p:childTnLst>
                              <p:par>
                                <p:cTn id="118" presetID="2" presetClass="exit" presetSubtype="4" fill="hold" grpId="1" nodeType="clickEffect">
                                  <p:stCondLst>
                                    <p:cond delay="0"/>
                                  </p:stCondLst>
                                  <p:childTnLst>
                                    <p:anim calcmode="lin" valueType="num">
                                      <p:cBhvr additive="base">
                                        <p:cTn id="119" dur="500"/>
                                        <p:tgtEl>
                                          <p:spTgt spid="26"/>
                                        </p:tgtEl>
                                        <p:attrNameLst>
                                          <p:attrName>ppt_x</p:attrName>
                                        </p:attrNameLst>
                                      </p:cBhvr>
                                      <p:tavLst>
                                        <p:tav tm="0">
                                          <p:val>
                                            <p:strVal val="ppt_x"/>
                                          </p:val>
                                        </p:tav>
                                        <p:tav tm="100000">
                                          <p:val>
                                            <p:strVal val="ppt_x"/>
                                          </p:val>
                                        </p:tav>
                                      </p:tavLst>
                                    </p:anim>
                                    <p:anim calcmode="lin" valueType="num">
                                      <p:cBhvr additive="base">
                                        <p:cTn id="120" dur="500"/>
                                        <p:tgtEl>
                                          <p:spTgt spid="26"/>
                                        </p:tgtEl>
                                        <p:attrNameLst>
                                          <p:attrName>ppt_y</p:attrName>
                                        </p:attrNameLst>
                                      </p:cBhvr>
                                      <p:tavLst>
                                        <p:tav tm="0">
                                          <p:val>
                                            <p:strVal val="ppt_y"/>
                                          </p:val>
                                        </p:tav>
                                        <p:tav tm="100000">
                                          <p:val>
                                            <p:strVal val="1+ppt_h/2"/>
                                          </p:val>
                                        </p:tav>
                                      </p:tavLst>
                                    </p:anim>
                                    <p:set>
                                      <p:cBhvr>
                                        <p:cTn id="121"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118"/>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6"/>
                  </p:tgtEl>
                </p:cond>
              </p:nextCondLst>
            </p:seq>
            <p:seq concurrent="1" nextAc="seek">
              <p:cTn id="122" restart="whenNotActive" fill="hold" evtFilter="cancelBubble" nodeType="interactiveSeq">
                <p:stCondLst>
                  <p:cond evt="onClick" delay="0">
                    <p:tgtEl>
                      <p:spTgt spid="27"/>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1" presetClass="emph" presetSubtype="2" fill="hold" nodeType="clickEffect">
                                  <p:stCondLst>
                                    <p:cond delay="0"/>
                                  </p:stCondLst>
                                  <p:childTnLst>
                                    <p:animClr clrSpc="rgb" dir="cw">
                                      <p:cBhvr>
                                        <p:cTn id="126" dur="500" fill="hold"/>
                                        <p:tgtEl>
                                          <p:spTgt spid="27"/>
                                        </p:tgtEl>
                                        <p:attrNameLst>
                                          <p:attrName>fillcolor</p:attrName>
                                        </p:attrNameLst>
                                      </p:cBhvr>
                                      <p:to>
                                        <a:srgbClr val="C4BD97"/>
                                      </p:to>
                                    </p:animClr>
                                    <p:set>
                                      <p:cBhvr>
                                        <p:cTn id="127" dur="500" fill="hold"/>
                                        <p:tgtEl>
                                          <p:spTgt spid="27"/>
                                        </p:tgtEl>
                                        <p:attrNameLst>
                                          <p:attrName>fill.type</p:attrName>
                                        </p:attrNameLst>
                                      </p:cBhvr>
                                      <p:to>
                                        <p:strVal val="solid"/>
                                      </p:to>
                                    </p:set>
                                    <p:set>
                                      <p:cBhvr>
                                        <p:cTn id="128" dur="500" fill="hold"/>
                                        <p:tgtEl>
                                          <p:spTgt spid="27"/>
                                        </p:tgtEl>
                                        <p:attrNameLst>
                                          <p:attrName>fill.on</p:attrName>
                                        </p:attrNameLst>
                                      </p:cBhvr>
                                      <p:to>
                                        <p:strVal val="true"/>
                                      </p:to>
                                    </p:set>
                                  </p:childTnLst>
                                </p:cTn>
                              </p:par>
                            </p:childTnLst>
                          </p:cTn>
                        </p:par>
                        <p:par>
                          <p:cTn id="129" fill="hold" nodeType="afterGroup">
                            <p:stCondLst>
                              <p:cond delay="500"/>
                            </p:stCondLst>
                            <p:childTnLst>
                              <p:par>
                                <p:cTn id="130" presetID="2" presetClass="entr" presetSubtype="4" fill="hold" grpId="0" nodeType="afterEffect">
                                  <p:stCondLst>
                                    <p:cond delay="0"/>
                                  </p:stCondLst>
                                  <p:childTnLst>
                                    <p:set>
                                      <p:cBhvr>
                                        <p:cTn id="131" dur="1" fill="hold">
                                          <p:stCondLst>
                                            <p:cond delay="0"/>
                                          </p:stCondLst>
                                        </p:cTn>
                                        <p:tgtEl>
                                          <p:spTgt spid="28"/>
                                        </p:tgtEl>
                                        <p:attrNameLst>
                                          <p:attrName>style.visibility</p:attrName>
                                        </p:attrNameLst>
                                      </p:cBhvr>
                                      <p:to>
                                        <p:strVal val="visible"/>
                                      </p:to>
                                    </p:set>
                                    <p:anim calcmode="lin" valueType="num">
                                      <p:cBhvr additive="base">
                                        <p:cTn id="132" dur="1000" fill="hold"/>
                                        <p:tgtEl>
                                          <p:spTgt spid="28"/>
                                        </p:tgtEl>
                                        <p:attrNameLst>
                                          <p:attrName>ppt_x</p:attrName>
                                        </p:attrNameLst>
                                      </p:cBhvr>
                                      <p:tavLst>
                                        <p:tav tm="0">
                                          <p:val>
                                            <p:strVal val="#ppt_x"/>
                                          </p:val>
                                        </p:tav>
                                        <p:tav tm="100000">
                                          <p:val>
                                            <p:strVal val="#ppt_x"/>
                                          </p:val>
                                        </p:tav>
                                      </p:tavLst>
                                    </p:anim>
                                    <p:anim calcmode="lin" valueType="num">
                                      <p:cBhvr additive="base">
                                        <p:cTn id="133" dur="10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0"/>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7"/>
                  </p:tgtEl>
                </p:cond>
              </p:nextCondLst>
            </p:seq>
            <p:seq concurrent="1" nextAc="seek">
              <p:cTn id="134" restart="whenNotActive" fill="hold" evtFilter="cancelBubble" nodeType="interactiveSeq">
                <p:stCondLst>
                  <p:cond evt="onClick" delay="0">
                    <p:tgtEl>
                      <p:spTgt spid="28"/>
                    </p:tgtEl>
                  </p:cond>
                </p:stCondLst>
                <p:endSync evt="end" delay="0">
                  <p:rtn val="all"/>
                </p:endSync>
                <p:childTnLst>
                  <p:par>
                    <p:cTn id="135" fill="hold" nodeType="clickPar">
                      <p:stCondLst>
                        <p:cond delay="0"/>
                      </p:stCondLst>
                      <p:childTnLst>
                        <p:par>
                          <p:cTn id="136" fill="hold" nodeType="withGroup">
                            <p:stCondLst>
                              <p:cond delay="0"/>
                            </p:stCondLst>
                            <p:childTnLst>
                              <p:par>
                                <p:cTn id="137" presetID="2" presetClass="exit" presetSubtype="4" fill="hold" grpId="1" nodeType="clickEffect">
                                  <p:stCondLst>
                                    <p:cond delay="0"/>
                                  </p:stCondLst>
                                  <p:childTnLst>
                                    <p:anim calcmode="lin" valueType="num">
                                      <p:cBhvr additive="base">
                                        <p:cTn id="138" dur="500"/>
                                        <p:tgtEl>
                                          <p:spTgt spid="28"/>
                                        </p:tgtEl>
                                        <p:attrNameLst>
                                          <p:attrName>ppt_x</p:attrName>
                                        </p:attrNameLst>
                                      </p:cBhvr>
                                      <p:tavLst>
                                        <p:tav tm="0">
                                          <p:val>
                                            <p:strVal val="ppt_x"/>
                                          </p:val>
                                        </p:tav>
                                        <p:tav tm="100000">
                                          <p:val>
                                            <p:strVal val="ppt_x"/>
                                          </p:val>
                                        </p:tav>
                                      </p:tavLst>
                                    </p:anim>
                                    <p:anim calcmode="lin" valueType="num">
                                      <p:cBhvr additive="base">
                                        <p:cTn id="139" dur="500"/>
                                        <p:tgtEl>
                                          <p:spTgt spid="28"/>
                                        </p:tgtEl>
                                        <p:attrNameLst>
                                          <p:attrName>ppt_y</p:attrName>
                                        </p:attrNameLst>
                                      </p:cBhvr>
                                      <p:tavLst>
                                        <p:tav tm="0">
                                          <p:val>
                                            <p:strVal val="ppt_y"/>
                                          </p:val>
                                        </p:tav>
                                        <p:tav tm="100000">
                                          <p:val>
                                            <p:strVal val="1+ppt_h/2"/>
                                          </p:val>
                                        </p:tav>
                                      </p:tavLst>
                                    </p:anim>
                                    <p:set>
                                      <p:cBhvr>
                                        <p:cTn id="140"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137"/>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8"/>
                  </p:tgtEl>
                </p:cond>
              </p:nextCondLst>
            </p:seq>
            <p:seq concurrent="1" nextAc="seek">
              <p:cTn id="141" restart="whenNotActive" fill="hold" evtFilter="cancelBubble" nodeType="interactiveSeq">
                <p:stCondLst>
                  <p:cond evt="onClick" delay="0">
                    <p:tgtEl>
                      <p:spTgt spid="29"/>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0" presetClass="exit" presetSubtype="0" fill="hold" nodeType="clickEffect">
                                  <p:stCondLst>
                                    <p:cond delay="0"/>
                                  </p:stCondLst>
                                  <p:childTnLst>
                                    <p:animEffect transition="out" filter="fade">
                                      <p:cBhvr>
                                        <p:cTn id="145" dur="500"/>
                                        <p:tgtEl>
                                          <p:spTgt spid="29"/>
                                        </p:tgtEl>
                                      </p:cBhvr>
                                    </p:animEffect>
                                    <p:set>
                                      <p:cBhvr>
                                        <p:cTn id="146"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9"/>
                  </p:tgtEl>
                </p:cond>
              </p:nextCondLst>
            </p:seq>
            <p:seq concurrent="1" nextAc="seek">
              <p:cTn id="147" restart="whenNotActive" fill="hold" evtFilter="cancelBubble" nodeType="interactiveSeq">
                <p:stCondLst>
                  <p:cond evt="onClick" delay="0">
                    <p:tgtEl>
                      <p:spTgt spid="30"/>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10" presetClass="exit" presetSubtype="0" fill="hold" nodeType="clickEffect">
                                  <p:stCondLst>
                                    <p:cond delay="0"/>
                                  </p:stCondLst>
                                  <p:childTnLst>
                                    <p:animEffect transition="out" filter="fade">
                                      <p:cBhvr>
                                        <p:cTn id="151" dur="500"/>
                                        <p:tgtEl>
                                          <p:spTgt spid="30"/>
                                        </p:tgtEl>
                                      </p:cBhvr>
                                    </p:animEffect>
                                    <p:set>
                                      <p:cBhvr>
                                        <p:cTn id="152"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15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0"/>
                  </p:tgtEl>
                </p:cond>
              </p:nextCondLst>
            </p:seq>
            <p:seq concurrent="1" nextAc="seek">
              <p:cTn id="153" restart="whenNotActive" fill="hold" evtFilter="cancelBubble" nodeType="interactiveSeq">
                <p:stCondLst>
                  <p:cond evt="onClick" delay="0">
                    <p:tgtEl>
                      <p:spTgt spid="31"/>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10" presetClass="exit" presetSubtype="0" fill="hold" nodeType="clickEffect">
                                  <p:stCondLst>
                                    <p:cond delay="0"/>
                                  </p:stCondLst>
                                  <p:childTnLst>
                                    <p:animEffect transition="out" filter="fade">
                                      <p:cBhvr>
                                        <p:cTn id="157" dur="500"/>
                                        <p:tgtEl>
                                          <p:spTgt spid="31"/>
                                        </p:tgtEl>
                                      </p:cBhvr>
                                    </p:animEffect>
                                    <p:set>
                                      <p:cBhvr>
                                        <p:cTn id="158"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15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1"/>
                  </p:tgtEl>
                </p:cond>
              </p:nextCondLst>
            </p:seq>
            <p:seq concurrent="1" nextAc="seek">
              <p:cTn id="159" restart="whenNotActive" fill="hold" evtFilter="cancelBubble" nodeType="interactiveSeq">
                <p:stCondLst>
                  <p:cond evt="onClick" delay="0">
                    <p:tgtEl>
                      <p:spTgt spid="32"/>
                    </p:tgtEl>
                  </p:cond>
                </p:stCondLst>
                <p:endSync evt="end" delay="0">
                  <p:rtn val="all"/>
                </p:endSync>
                <p:childTnLst>
                  <p:par>
                    <p:cTn id="160" fill="hold" nodeType="clickPar">
                      <p:stCondLst>
                        <p:cond delay="0"/>
                      </p:stCondLst>
                      <p:childTnLst>
                        <p:par>
                          <p:cTn id="161" fill="hold" nodeType="withGroup">
                            <p:stCondLst>
                              <p:cond delay="0"/>
                            </p:stCondLst>
                            <p:childTnLst>
                              <p:par>
                                <p:cTn id="162" presetID="10" presetClass="exit" presetSubtype="0" fill="hold" nodeType="clickEffect">
                                  <p:stCondLst>
                                    <p:cond delay="0"/>
                                  </p:stCondLst>
                                  <p:childTnLst>
                                    <p:animEffect transition="out" filter="fade">
                                      <p:cBhvr>
                                        <p:cTn id="163" dur="500"/>
                                        <p:tgtEl>
                                          <p:spTgt spid="32"/>
                                        </p:tgtEl>
                                      </p:cBhvr>
                                    </p:animEffect>
                                    <p:set>
                                      <p:cBhvr>
                                        <p:cTn id="164"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16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seq concurrent="1" nextAc="seek">
              <p:cTn id="165" restart="whenNotActive" fill="hold" evtFilter="cancelBubble" nodeType="interactiveSeq">
                <p:stCondLst>
                  <p:cond evt="onClick" delay="0">
                    <p:tgtEl>
                      <p:spTgt spid="33"/>
                    </p:tgtEl>
                  </p:cond>
                </p:stCondLst>
                <p:endSync evt="end" delay="0">
                  <p:rtn val="all"/>
                </p:endSync>
                <p:childTnLst>
                  <p:par>
                    <p:cTn id="166" fill="hold" nodeType="clickPar">
                      <p:stCondLst>
                        <p:cond delay="0"/>
                      </p:stCondLst>
                      <p:childTnLst>
                        <p:par>
                          <p:cTn id="167" fill="hold" nodeType="withGroup">
                            <p:stCondLst>
                              <p:cond delay="0"/>
                            </p:stCondLst>
                            <p:childTnLst>
                              <p:par>
                                <p:cTn id="168" presetID="10" presetClass="exit" presetSubtype="0" fill="hold" nodeType="clickEffect">
                                  <p:stCondLst>
                                    <p:cond delay="0"/>
                                  </p:stCondLst>
                                  <p:childTnLst>
                                    <p:animEffect transition="out" filter="fade">
                                      <p:cBhvr>
                                        <p:cTn id="169" dur="500"/>
                                        <p:tgtEl>
                                          <p:spTgt spid="33"/>
                                        </p:tgtEl>
                                      </p:cBhvr>
                                    </p:animEffect>
                                    <p:set>
                                      <p:cBhvr>
                                        <p:cTn id="170"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16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3"/>
                  </p:tgtEl>
                </p:cond>
              </p:nextCondLst>
            </p:seq>
            <p:seq concurrent="1" nextAc="seek">
              <p:cTn id="171" restart="whenNotActive" fill="hold" evtFilter="cancelBubble" nodeType="interactiveSeq">
                <p:stCondLst>
                  <p:cond evt="onClick" delay="0">
                    <p:tgtEl>
                      <p:spTgt spid="34"/>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10" presetClass="exit" presetSubtype="0" fill="hold" nodeType="clickEffect">
                                  <p:stCondLst>
                                    <p:cond delay="0"/>
                                  </p:stCondLst>
                                  <p:childTnLst>
                                    <p:animEffect transition="out" filter="fade">
                                      <p:cBhvr>
                                        <p:cTn id="175" dur="500"/>
                                        <p:tgtEl>
                                          <p:spTgt spid="34"/>
                                        </p:tgtEl>
                                      </p:cBhvr>
                                    </p:animEffect>
                                    <p:set>
                                      <p:cBhvr>
                                        <p:cTn id="176"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7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177" restart="whenNotActive" fill="hold" evtFilter="cancelBubble" nodeType="interactiveSeq">
                <p:stCondLst>
                  <p:cond evt="onClick" delay="0">
                    <p:tgtEl>
                      <p:spTgt spid="35"/>
                    </p:tgtEl>
                  </p:cond>
                </p:stCondLst>
                <p:endSync evt="end" delay="0">
                  <p:rtn val="all"/>
                </p:endSync>
                <p:childTnLst>
                  <p:par>
                    <p:cTn id="178" fill="hold" nodeType="clickPar">
                      <p:stCondLst>
                        <p:cond delay="0"/>
                      </p:stCondLst>
                      <p:childTnLst>
                        <p:par>
                          <p:cTn id="179" fill="hold" nodeType="withGroup">
                            <p:stCondLst>
                              <p:cond delay="0"/>
                            </p:stCondLst>
                            <p:childTnLst>
                              <p:par>
                                <p:cTn id="180" presetID="10" presetClass="exit" presetSubtype="0" fill="hold" nodeType="clickEffect">
                                  <p:stCondLst>
                                    <p:cond delay="0"/>
                                  </p:stCondLst>
                                  <p:childTnLst>
                                    <p:animEffect transition="out" filter="fade">
                                      <p:cBhvr>
                                        <p:cTn id="181" dur="500"/>
                                        <p:tgtEl>
                                          <p:spTgt spid="35"/>
                                        </p:tgtEl>
                                      </p:cBhvr>
                                    </p:animEffect>
                                    <p:set>
                                      <p:cBhvr>
                                        <p:cTn id="182"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18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5"/>
                  </p:tgtEl>
                </p:cond>
              </p:nextCondLst>
            </p:seq>
            <p:seq concurrent="1" nextAc="seek">
              <p:cTn id="183" restart="whenNotActive" fill="hold" evtFilter="cancelBubble" nodeType="interactiveSeq">
                <p:stCondLst>
                  <p:cond evt="onClick" delay="0">
                    <p:tgtEl>
                      <p:spTgt spid="5"/>
                    </p:tgtEl>
                  </p:cond>
                </p:stCondLst>
                <p:endSync evt="end" delay="0">
                  <p:rtn val="all"/>
                </p:endSync>
                <p:childTnLst>
                  <p:par>
                    <p:cTn id="184" fill="hold" nodeType="clickPar">
                      <p:stCondLst>
                        <p:cond delay="0"/>
                      </p:stCondLst>
                      <p:childTnLst>
                        <p:par>
                          <p:cTn id="185" fill="hold" nodeType="withGroup">
                            <p:stCondLst>
                              <p:cond delay="0"/>
                            </p:stCondLst>
                            <p:childTnLst>
                              <p:par>
                                <p:cTn id="186" presetID="1" presetClass="emph" presetSubtype="2" fill="hold" nodeType="clickEffect">
                                  <p:stCondLst>
                                    <p:cond delay="0"/>
                                  </p:stCondLst>
                                  <p:childTnLst>
                                    <p:animClr clrSpc="rgb" dir="cw">
                                      <p:cBhvr>
                                        <p:cTn id="187" dur="500" fill="hold"/>
                                        <p:tgtEl>
                                          <p:spTgt spid="5"/>
                                        </p:tgtEl>
                                        <p:attrNameLst>
                                          <p:attrName>fillcolor</p:attrName>
                                        </p:attrNameLst>
                                      </p:cBhvr>
                                      <p:to>
                                        <a:srgbClr val="938953"/>
                                      </p:to>
                                    </p:animClr>
                                    <p:set>
                                      <p:cBhvr>
                                        <p:cTn id="188" dur="500" fill="hold"/>
                                        <p:tgtEl>
                                          <p:spTgt spid="5"/>
                                        </p:tgtEl>
                                        <p:attrNameLst>
                                          <p:attrName>fill.type</p:attrName>
                                        </p:attrNameLst>
                                      </p:cBhvr>
                                      <p:to>
                                        <p:strVal val="solid"/>
                                      </p:to>
                                    </p:set>
                                    <p:set>
                                      <p:cBhvr>
                                        <p:cTn id="189" dur="500" fill="hold"/>
                                        <p:tgtEl>
                                          <p:spTgt spid="5"/>
                                        </p:tgtEl>
                                        <p:attrNameLst>
                                          <p:attrName>fill.on</p:attrName>
                                        </p:attrNameLst>
                                      </p:cBhvr>
                                      <p:to>
                                        <p:strVal val="true"/>
                                      </p:to>
                                    </p:set>
                                  </p:childTnLst>
                                  <p:subTnLst>
                                    <p:audio>
                                      <p:cMediaNode>
                                        <p:cTn display="0" masterRel="sameClick">
                                          <p:stCondLst>
                                            <p:cond evt="begin" delay="0">
                                              <p:tn val="186"/>
                                            </p:cond>
                                          </p:stCondLst>
                                          <p:endCondLst>
                                            <p:cond evt="onStopAudio" delay="0">
                                              <p:tgtEl>
                                                <p:sldTgt/>
                                              </p:tgtEl>
                                            </p:cond>
                                          </p:endCondLst>
                                        </p:cTn>
                                        <p:tgtEl>
                                          <p:sndTgt r:embed="rId3" name="chimes.wav"/>
                                        </p:tgtEl>
                                      </p:cMediaNode>
                                    </p:audio>
                                  </p:subTnLst>
                                </p:cTn>
                              </p:par>
                              <p:par>
                                <p:cTn id="190" presetID="10" presetClass="exit" presetSubtype="0" fill="hold" nodeType="withEffect">
                                  <p:stCondLst>
                                    <p:cond delay="0"/>
                                  </p:stCondLst>
                                  <p:childTnLst>
                                    <p:animEffect transition="out" filter="fade">
                                      <p:cBhvr>
                                        <p:cTn id="191" dur="500"/>
                                        <p:tgtEl>
                                          <p:spTgt spid="29"/>
                                        </p:tgtEl>
                                      </p:cBhvr>
                                    </p:animEffect>
                                    <p:set>
                                      <p:cBhvr>
                                        <p:cTn id="192" dur="1" fill="hold">
                                          <p:stCondLst>
                                            <p:cond delay="499"/>
                                          </p:stCondLst>
                                        </p:cTn>
                                        <p:tgtEl>
                                          <p:spTgt spid="29"/>
                                        </p:tgtEl>
                                        <p:attrNameLst>
                                          <p:attrName>style.visibility</p:attrName>
                                        </p:attrNameLst>
                                      </p:cBhvr>
                                      <p:to>
                                        <p:strVal val="hidden"/>
                                      </p:to>
                                    </p:set>
                                  </p:childTnLst>
                                </p:cTn>
                              </p:par>
                              <p:par>
                                <p:cTn id="193" presetID="10" presetClass="exit" presetSubtype="0" fill="hold" nodeType="withEffect">
                                  <p:stCondLst>
                                    <p:cond delay="0"/>
                                  </p:stCondLst>
                                  <p:childTnLst>
                                    <p:animEffect transition="out" filter="fade">
                                      <p:cBhvr>
                                        <p:cTn id="194" dur="500"/>
                                        <p:tgtEl>
                                          <p:spTgt spid="30"/>
                                        </p:tgtEl>
                                      </p:cBhvr>
                                    </p:animEffect>
                                    <p:set>
                                      <p:cBhvr>
                                        <p:cTn id="195" dur="1" fill="hold">
                                          <p:stCondLst>
                                            <p:cond delay="499"/>
                                          </p:stCondLst>
                                        </p:cTn>
                                        <p:tgtEl>
                                          <p:spTgt spid="30"/>
                                        </p:tgtEl>
                                        <p:attrNameLst>
                                          <p:attrName>style.visibility</p:attrName>
                                        </p:attrNameLst>
                                      </p:cBhvr>
                                      <p:to>
                                        <p:strVal val="hidden"/>
                                      </p:to>
                                    </p:set>
                                  </p:childTnLst>
                                </p:cTn>
                              </p:par>
                              <p:par>
                                <p:cTn id="196" presetID="10" presetClass="exit" presetSubtype="0" fill="hold" nodeType="withEffect">
                                  <p:stCondLst>
                                    <p:cond delay="0"/>
                                  </p:stCondLst>
                                  <p:childTnLst>
                                    <p:animEffect transition="out" filter="fade">
                                      <p:cBhvr>
                                        <p:cTn id="197" dur="500"/>
                                        <p:tgtEl>
                                          <p:spTgt spid="31"/>
                                        </p:tgtEl>
                                      </p:cBhvr>
                                    </p:animEffect>
                                    <p:set>
                                      <p:cBhvr>
                                        <p:cTn id="198" dur="1" fill="hold">
                                          <p:stCondLst>
                                            <p:cond delay="499"/>
                                          </p:stCondLst>
                                        </p:cTn>
                                        <p:tgtEl>
                                          <p:spTgt spid="31"/>
                                        </p:tgtEl>
                                        <p:attrNameLst>
                                          <p:attrName>style.visibility</p:attrName>
                                        </p:attrNameLst>
                                      </p:cBhvr>
                                      <p:to>
                                        <p:strVal val="hidden"/>
                                      </p:to>
                                    </p:set>
                                  </p:childTnLst>
                                </p:cTn>
                              </p:par>
                              <p:par>
                                <p:cTn id="199" presetID="10" presetClass="exit" presetSubtype="0" fill="hold" nodeType="withEffect">
                                  <p:stCondLst>
                                    <p:cond delay="0"/>
                                  </p:stCondLst>
                                  <p:childTnLst>
                                    <p:animEffect transition="out" filter="fade">
                                      <p:cBhvr>
                                        <p:cTn id="200" dur="500"/>
                                        <p:tgtEl>
                                          <p:spTgt spid="32"/>
                                        </p:tgtEl>
                                      </p:cBhvr>
                                    </p:animEffect>
                                    <p:set>
                                      <p:cBhvr>
                                        <p:cTn id="201" dur="1" fill="hold">
                                          <p:stCondLst>
                                            <p:cond delay="499"/>
                                          </p:stCondLst>
                                        </p:cTn>
                                        <p:tgtEl>
                                          <p:spTgt spid="32"/>
                                        </p:tgtEl>
                                        <p:attrNameLst>
                                          <p:attrName>style.visibility</p:attrName>
                                        </p:attrNameLst>
                                      </p:cBhvr>
                                      <p:to>
                                        <p:strVal val="hidden"/>
                                      </p:to>
                                    </p:set>
                                  </p:childTnLst>
                                </p:cTn>
                              </p:par>
                              <p:par>
                                <p:cTn id="202" presetID="10" presetClass="exit" presetSubtype="0" fill="hold" nodeType="withEffect">
                                  <p:stCondLst>
                                    <p:cond delay="0"/>
                                  </p:stCondLst>
                                  <p:childTnLst>
                                    <p:animEffect transition="out" filter="fade">
                                      <p:cBhvr>
                                        <p:cTn id="203" dur="500"/>
                                        <p:tgtEl>
                                          <p:spTgt spid="33"/>
                                        </p:tgtEl>
                                      </p:cBhvr>
                                    </p:animEffect>
                                    <p:set>
                                      <p:cBhvr>
                                        <p:cTn id="204" dur="1" fill="hold">
                                          <p:stCondLst>
                                            <p:cond delay="499"/>
                                          </p:stCondLst>
                                        </p:cTn>
                                        <p:tgtEl>
                                          <p:spTgt spid="33"/>
                                        </p:tgtEl>
                                        <p:attrNameLst>
                                          <p:attrName>style.visibility</p:attrName>
                                        </p:attrNameLst>
                                      </p:cBhvr>
                                      <p:to>
                                        <p:strVal val="hidden"/>
                                      </p:to>
                                    </p:set>
                                  </p:childTnLst>
                                </p:cTn>
                              </p:par>
                              <p:par>
                                <p:cTn id="205" presetID="10" presetClass="exit" presetSubtype="0" fill="hold" nodeType="withEffect">
                                  <p:stCondLst>
                                    <p:cond delay="0"/>
                                  </p:stCondLst>
                                  <p:childTnLst>
                                    <p:animEffect transition="out" filter="fade">
                                      <p:cBhvr>
                                        <p:cTn id="206" dur="500"/>
                                        <p:tgtEl>
                                          <p:spTgt spid="34"/>
                                        </p:tgtEl>
                                      </p:cBhvr>
                                    </p:animEffect>
                                    <p:set>
                                      <p:cBhvr>
                                        <p:cTn id="207" dur="1" fill="hold">
                                          <p:stCondLst>
                                            <p:cond delay="499"/>
                                          </p:stCondLst>
                                        </p:cTn>
                                        <p:tgtEl>
                                          <p:spTgt spid="34"/>
                                        </p:tgtEl>
                                        <p:attrNameLst>
                                          <p:attrName>style.visibility</p:attrName>
                                        </p:attrNameLst>
                                      </p:cBhvr>
                                      <p:to>
                                        <p:strVal val="hidden"/>
                                      </p:to>
                                    </p:set>
                                  </p:childTnLst>
                                </p:cTn>
                              </p:par>
                              <p:par>
                                <p:cTn id="208" presetID="10" presetClass="exit" presetSubtype="0" fill="hold" nodeType="withEffect">
                                  <p:stCondLst>
                                    <p:cond delay="0"/>
                                  </p:stCondLst>
                                  <p:childTnLst>
                                    <p:animEffect transition="out" filter="fade">
                                      <p:cBhvr>
                                        <p:cTn id="209" dur="500"/>
                                        <p:tgtEl>
                                          <p:spTgt spid="35"/>
                                        </p:tgtEl>
                                      </p:cBhvr>
                                    </p:animEffect>
                                    <p:set>
                                      <p:cBhvr>
                                        <p:cTn id="210"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4" grpId="1" animBg="1"/>
      <p:bldP spid="18" grpId="0" animBg="1"/>
      <p:bldP spid="18" grpId="1" animBg="1"/>
      <p:bldP spid="20" grpId="0" animBg="1"/>
      <p:bldP spid="20" grpId="1" animBg="1"/>
      <p:bldP spid="22" grpId="0" animBg="1"/>
      <p:bldP spid="22" grpId="1" animBg="1"/>
      <p:bldP spid="24" grpId="0" animBg="1"/>
      <p:bldP spid="24" grpId="1" animBg="1"/>
      <p:bldP spid="26" grpId="0" animBg="1"/>
      <p:bldP spid="26" grpId="1" animBg="1"/>
      <p:bldP spid="28" grpId="0" animBg="1"/>
      <p:bldP spid="28" grpId="1" animBg="1"/>
      <p:bldP spid="28" grpId="2"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24B6CB-D695-4416-8663-044B90E9246D}"/>
              </a:ext>
            </a:extLst>
          </p:cNvPr>
          <p:cNvSpPr txBox="1"/>
          <p:nvPr/>
        </p:nvSpPr>
        <p:spPr>
          <a:xfrm>
            <a:off x="3623072" y="0"/>
            <a:ext cx="6968728" cy="461665"/>
          </a:xfrm>
          <a:prstGeom prst="rect">
            <a:avLst/>
          </a:prstGeom>
          <a:noFill/>
        </p:spPr>
        <p:txBody>
          <a:bodyPr wrap="square" rtlCol="0">
            <a:spAutoFit/>
          </a:bodyPr>
          <a:lstStyle/>
          <a:p>
            <a:r>
              <a:rPr lang="vi-VN" sz="2400" dirty="0">
                <a:latin typeface="Times New Roman" pitchFamily="18" charset="0"/>
                <a:cs typeface="Times New Roman" pitchFamily="18" charset="0"/>
              </a:rPr>
              <a:t>Thứ tư ngày 17 tháng 11 năm 2021</a:t>
            </a:r>
            <a:endParaRPr lang="en-US" sz="2400" dirty="0">
              <a:latin typeface="Times New Roman" pitchFamily="18" charset="0"/>
              <a:cs typeface="Times New Roman" pitchFamily="18" charset="0"/>
            </a:endParaRPr>
          </a:p>
        </p:txBody>
      </p:sp>
      <p:sp>
        <p:nvSpPr>
          <p:cNvPr id="5" name="Text Box 6">
            <a:extLst>
              <a:ext uri="{FF2B5EF4-FFF2-40B4-BE49-F238E27FC236}">
                <a16:creationId xmlns:a16="http://schemas.microsoft.com/office/drawing/2014/main" id="{0F68BBE2-F7B4-45DC-820B-2B9B33EEC088}"/>
              </a:ext>
            </a:extLst>
          </p:cNvPr>
          <p:cNvSpPr txBox="1">
            <a:spLocks noChangeArrowheads="1"/>
          </p:cNvSpPr>
          <p:nvPr/>
        </p:nvSpPr>
        <p:spPr bwMode="auto">
          <a:xfrm>
            <a:off x="655638" y="427815"/>
            <a:ext cx="1211170" cy="56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2" tIns="65311" rIns="130622" bIns="65311">
            <a:spAutoFit/>
          </a:bodyPr>
          <a:lstStyle>
            <a:lvl1pPr>
              <a:spcBef>
                <a:spcPct val="20000"/>
              </a:spcBef>
              <a:buChar char="•"/>
              <a:defRPr sz="4600">
                <a:solidFill>
                  <a:schemeClr val="tx1"/>
                </a:solidFill>
                <a:latin typeface="Arial" panose="020B0604020202020204" pitchFamily="34" charset="0"/>
              </a:defRPr>
            </a:lvl1pPr>
            <a:lvl2pPr marL="742950" indent="-285750">
              <a:spcBef>
                <a:spcPct val="20000"/>
              </a:spcBef>
              <a:buChar char="–"/>
              <a:defRPr sz="4000">
                <a:solidFill>
                  <a:schemeClr val="tx1"/>
                </a:solidFill>
                <a:latin typeface="Arial" panose="020B0604020202020204" pitchFamily="34" charset="0"/>
              </a:defRPr>
            </a:lvl2pPr>
            <a:lvl3pPr marL="1143000" indent="-228600">
              <a:spcBef>
                <a:spcPct val="20000"/>
              </a:spcBef>
              <a:buChar char="•"/>
              <a:defRPr sz="3400">
                <a:solidFill>
                  <a:schemeClr val="tx1"/>
                </a:solidFill>
                <a:latin typeface="Arial" panose="020B0604020202020204" pitchFamily="34" charset="0"/>
              </a:defRPr>
            </a:lvl3pPr>
            <a:lvl4pPr marL="1600200" indent="-228600">
              <a:spcBef>
                <a:spcPct val="20000"/>
              </a:spcBef>
              <a:buChar char="–"/>
              <a:defRPr sz="2900">
                <a:solidFill>
                  <a:schemeClr val="tx1"/>
                </a:solidFill>
                <a:latin typeface="Arial" panose="020B0604020202020204" pitchFamily="34" charset="0"/>
              </a:defRPr>
            </a:lvl4pPr>
            <a:lvl5pPr marL="2057400" indent="-228600">
              <a:spcBef>
                <a:spcPct val="20000"/>
              </a:spcBef>
              <a:buChar char="»"/>
              <a:defRPr sz="29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9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9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9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900">
                <a:solidFill>
                  <a:schemeClr val="tx1"/>
                </a:solidFill>
                <a:latin typeface="Arial" panose="020B0604020202020204" pitchFamily="34" charset="0"/>
              </a:defRPr>
            </a:lvl9pPr>
          </a:lstStyle>
          <a:p>
            <a:pPr eaLnBrk="1" hangingPunct="1">
              <a:spcBef>
                <a:spcPct val="0"/>
              </a:spcBef>
              <a:buFontTx/>
              <a:buNone/>
            </a:pPr>
            <a:r>
              <a:rPr lang="vi-VN" altLang="en-US" sz="2800" b="1" u="sng" dirty="0">
                <a:latin typeface="Times New Roman" panose="02020603050405020304" pitchFamily="18" charset="0"/>
              </a:rPr>
              <a:t>Địa lí:</a:t>
            </a:r>
            <a:endParaRPr lang="en-US" altLang="en-US" sz="2800" b="1" u="sng" dirty="0">
              <a:latin typeface="Times New Roman" panose="02020603050405020304" pitchFamily="18" charset="0"/>
            </a:endParaRPr>
          </a:p>
        </p:txBody>
      </p:sp>
      <p:sp>
        <p:nvSpPr>
          <p:cNvPr id="6" name="Text Box 7">
            <a:extLst>
              <a:ext uri="{FF2B5EF4-FFF2-40B4-BE49-F238E27FC236}">
                <a16:creationId xmlns:a16="http://schemas.microsoft.com/office/drawing/2014/main" id="{6F50D945-D9D0-4C91-B652-04D6E72C0872}"/>
              </a:ext>
            </a:extLst>
          </p:cNvPr>
          <p:cNvSpPr txBox="1">
            <a:spLocks noChangeArrowheads="1"/>
          </p:cNvSpPr>
          <p:nvPr/>
        </p:nvSpPr>
        <p:spPr bwMode="auto">
          <a:xfrm>
            <a:off x="2971800" y="304800"/>
            <a:ext cx="5878512" cy="74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2" tIns="65311" rIns="130622" bIns="65311">
            <a:spAutoFit/>
          </a:bodyPr>
          <a:lstStyle>
            <a:lvl1pPr>
              <a:spcBef>
                <a:spcPct val="20000"/>
              </a:spcBef>
              <a:buChar char="•"/>
              <a:defRPr sz="4600">
                <a:solidFill>
                  <a:schemeClr val="tx1"/>
                </a:solidFill>
                <a:latin typeface="Arial" panose="020B0604020202020204" pitchFamily="34" charset="0"/>
              </a:defRPr>
            </a:lvl1pPr>
            <a:lvl2pPr marL="742950" indent="-285750">
              <a:spcBef>
                <a:spcPct val="20000"/>
              </a:spcBef>
              <a:buChar char="–"/>
              <a:defRPr sz="4000">
                <a:solidFill>
                  <a:schemeClr val="tx1"/>
                </a:solidFill>
                <a:latin typeface="Arial" panose="020B0604020202020204" pitchFamily="34" charset="0"/>
              </a:defRPr>
            </a:lvl2pPr>
            <a:lvl3pPr marL="1143000" indent="-228600">
              <a:spcBef>
                <a:spcPct val="20000"/>
              </a:spcBef>
              <a:buChar char="•"/>
              <a:defRPr sz="3400">
                <a:solidFill>
                  <a:schemeClr val="tx1"/>
                </a:solidFill>
                <a:latin typeface="Arial" panose="020B0604020202020204" pitchFamily="34" charset="0"/>
              </a:defRPr>
            </a:lvl3pPr>
            <a:lvl4pPr marL="1600200" indent="-228600">
              <a:spcBef>
                <a:spcPct val="20000"/>
              </a:spcBef>
              <a:buChar char="–"/>
              <a:defRPr sz="2900">
                <a:solidFill>
                  <a:schemeClr val="tx1"/>
                </a:solidFill>
                <a:latin typeface="Arial" panose="020B0604020202020204" pitchFamily="34" charset="0"/>
              </a:defRPr>
            </a:lvl4pPr>
            <a:lvl5pPr marL="2057400" indent="-228600">
              <a:spcBef>
                <a:spcPct val="20000"/>
              </a:spcBef>
              <a:buChar char="»"/>
              <a:defRPr sz="29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9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9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9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9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Công nghiệp</a:t>
            </a:r>
            <a:endPar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7" name="Rounded Rectangle 3">
            <a:extLst>
              <a:ext uri="{FF2B5EF4-FFF2-40B4-BE49-F238E27FC236}">
                <a16:creationId xmlns:a16="http://schemas.microsoft.com/office/drawing/2014/main" id="{88BF0DC8-15EA-4103-AF8D-8145E0F2F553}"/>
              </a:ext>
            </a:extLst>
          </p:cNvPr>
          <p:cNvSpPr/>
          <p:nvPr/>
        </p:nvSpPr>
        <p:spPr>
          <a:xfrm>
            <a:off x="914400" y="2590800"/>
            <a:ext cx="10363200" cy="2286000"/>
          </a:xfrm>
          <a:prstGeom prst="round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Nước</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ta</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có</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nhiều</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ngành</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công</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nghiệp</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và</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nghề</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thủ</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công</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đã</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tạo</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ra</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nhiều</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sản</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phẩm</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để</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sử</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dụng</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trong</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nước</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và</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xuất</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 </a:t>
            </a:r>
            <a:r>
              <a:rPr kumimoji="0" lang="en-US" sz="3600" b="0" i="0" u="none" strike="noStrike" kern="0" cap="none" spc="0" normalizeH="0" baseline="0" noProof="0" dirty="0" err="1">
                <a:ln>
                  <a:noFill/>
                </a:ln>
                <a:solidFill>
                  <a:prstClr val="black"/>
                </a:solidFill>
                <a:effectLst/>
                <a:uLnTx/>
                <a:uFillTx/>
                <a:latin typeface="Times New Roman" pitchFamily="18" charset="0"/>
                <a:ea typeface="+mn-ea"/>
              </a:rPr>
              <a:t>khẩu</a:t>
            </a:r>
            <a:r>
              <a:rPr kumimoji="0" lang="en-US" sz="3600" b="0" i="0" u="none" strike="noStrike" kern="0" cap="none" spc="0" normalizeH="0" baseline="0" noProof="0" dirty="0">
                <a:ln>
                  <a:noFill/>
                </a:ln>
                <a:solidFill>
                  <a:prstClr val="black"/>
                </a:solidFill>
                <a:effectLst/>
                <a:uLnTx/>
                <a:uFillTx/>
                <a:latin typeface="Times New Roman" pitchFamily="18" charset="0"/>
                <a:ea typeface="+mn-ea"/>
              </a:rPr>
              <a:t>.</a:t>
            </a:r>
            <a:endParaRPr kumimoji="0" lang="en-US" sz="36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Cloud 7">
            <a:extLst>
              <a:ext uri="{FF2B5EF4-FFF2-40B4-BE49-F238E27FC236}">
                <a16:creationId xmlns:a16="http://schemas.microsoft.com/office/drawing/2014/main" id="{C58607CB-2DEA-4692-A03F-F6D22A1481A8}"/>
              </a:ext>
            </a:extLst>
          </p:cNvPr>
          <p:cNvSpPr/>
          <p:nvPr/>
        </p:nvSpPr>
        <p:spPr>
          <a:xfrm>
            <a:off x="2057400" y="1371600"/>
            <a:ext cx="3048000" cy="1219200"/>
          </a:xfrm>
          <a:prstGeom prst="cloud">
            <a:avLst/>
          </a:prstGeom>
          <a:solidFill>
            <a:srgbClr val="04EA1F"/>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u="sng" dirty="0" err="1">
                <a:solidFill>
                  <a:srgbClr val="FF0000"/>
                </a:solidFill>
                <a:latin typeface="Times New Roman" pitchFamily="18" charset="0"/>
                <a:cs typeface="Times New Roman" pitchFamily="18" charset="0"/>
              </a:rPr>
              <a:t>Bài</a:t>
            </a:r>
            <a:r>
              <a:rPr lang="en-US" sz="4000" u="sng" dirty="0">
                <a:solidFill>
                  <a:srgbClr val="FF0000"/>
                </a:solidFill>
                <a:latin typeface="Times New Roman" pitchFamily="18" charset="0"/>
                <a:cs typeface="Times New Roman" pitchFamily="18" charset="0"/>
              </a:rPr>
              <a:t> </a:t>
            </a:r>
            <a:r>
              <a:rPr lang="en-US" sz="4000" u="sng" dirty="0" err="1">
                <a:solidFill>
                  <a:srgbClr val="FF0000"/>
                </a:solidFill>
                <a:latin typeface="Times New Roman" pitchFamily="18" charset="0"/>
                <a:cs typeface="Times New Roman" pitchFamily="18" charset="0"/>
              </a:rPr>
              <a:t>học</a:t>
            </a:r>
            <a:r>
              <a:rPr lang="en-US" sz="40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82264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9" name="Text Box 13">
            <a:extLst>
              <a:ext uri="{FF2B5EF4-FFF2-40B4-BE49-F238E27FC236}">
                <a16:creationId xmlns:a16="http://schemas.microsoft.com/office/drawing/2014/main" id="{38BF9F8A-EF70-4CF7-B46B-0205F12C68D7}"/>
              </a:ext>
            </a:extLst>
          </p:cNvPr>
          <p:cNvSpPr txBox="1">
            <a:spLocks noChangeArrowheads="1"/>
          </p:cNvSpPr>
          <p:nvPr/>
        </p:nvSpPr>
        <p:spPr bwMode="auto">
          <a:xfrm>
            <a:off x="0" y="579358"/>
            <a:ext cx="12268200" cy="6278642"/>
          </a:xfrm>
          <a:prstGeom prst="rect">
            <a:avLst/>
          </a:prstGeom>
          <a:blipFill dpi="0" rotWithShape="1">
            <a:blip r:embed="rId3"/>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endParaRPr lang="en-US" altLang="en-US" sz="3600" b="1" i="1" dirty="0">
              <a:solidFill>
                <a:srgbClr val="0000CC"/>
              </a:solidFill>
              <a:latin typeface="Times New Roman" panose="02020603050405020304" pitchFamily="18" charset="0"/>
              <a:cs typeface="Times New Roman" panose="02020603050405020304" pitchFamily="18" charset="0"/>
            </a:endParaRPr>
          </a:p>
          <a:p>
            <a:pPr algn="ctr" eaLnBrk="1" hangingPunct="1">
              <a:spcBef>
                <a:spcPct val="50000"/>
              </a:spcBef>
            </a:pPr>
            <a:endParaRPr lang="en-US" altLang="en-US" sz="3600" b="1" i="1" dirty="0">
              <a:solidFill>
                <a:srgbClr val="0000CC"/>
              </a:solidFill>
              <a:latin typeface="Times New Roman" panose="02020603050405020304" pitchFamily="18" charset="0"/>
              <a:cs typeface="Times New Roman" panose="02020603050405020304" pitchFamily="18" charset="0"/>
            </a:endParaRPr>
          </a:p>
          <a:p>
            <a:pPr algn="ctr" eaLnBrk="1" hangingPunct="1">
              <a:spcBef>
                <a:spcPct val="50000"/>
              </a:spcBef>
            </a:pPr>
            <a:endParaRPr lang="en-US" altLang="en-US" sz="3600" b="1" dirty="0">
              <a:solidFill>
                <a:srgbClr val="0000CC"/>
              </a:solidFill>
              <a:latin typeface="Times New Roman" panose="02020603050405020304" pitchFamily="18" charset="0"/>
              <a:cs typeface="Times New Roman" panose="02020603050405020304" pitchFamily="18" charset="0"/>
            </a:endParaRPr>
          </a:p>
          <a:p>
            <a:pPr algn="ctr" eaLnBrk="1" hangingPunct="1">
              <a:spcBef>
                <a:spcPct val="50000"/>
              </a:spcBef>
            </a:pPr>
            <a:r>
              <a:rPr lang="en-US" altLang="en-US" sz="3200" b="1" dirty="0">
                <a:solidFill>
                  <a:srgbClr val="0000CC"/>
                </a:solidFill>
                <a:latin typeface="Times New Roman" panose="02020603050405020304" pitchFamily="18" charset="0"/>
                <a:cs typeface="Times New Roman" panose="02020603050405020304" pitchFamily="18" charset="0"/>
              </a:rPr>
              <a:t> </a:t>
            </a:r>
            <a:r>
              <a:rPr lang="vi-VN" altLang="en-US" sz="3200" b="1" dirty="0">
                <a:solidFill>
                  <a:srgbClr val="0000CC"/>
                </a:solidFill>
                <a:latin typeface="Times New Roman" panose="02020603050405020304" pitchFamily="18" charset="0"/>
                <a:cs typeface="Times New Roman" panose="02020603050405020304" pitchFamily="18" charset="0"/>
              </a:rPr>
              <a:t>CHÚC CÁC THẦY CÔ GIÁO SỨC KHỎE</a:t>
            </a:r>
            <a:endParaRPr lang="en-US" altLang="en-US" sz="3200" b="1" dirty="0">
              <a:solidFill>
                <a:srgbClr val="0000CC"/>
              </a:solidFill>
              <a:latin typeface="Times New Roman" panose="02020603050405020304" pitchFamily="18" charset="0"/>
              <a:cs typeface="Times New Roman" panose="02020603050405020304" pitchFamily="18" charset="0"/>
            </a:endParaRPr>
          </a:p>
          <a:p>
            <a:pPr algn="ctr" eaLnBrk="1" hangingPunct="1">
              <a:spcBef>
                <a:spcPct val="50000"/>
              </a:spcBef>
            </a:pPr>
            <a:r>
              <a:rPr lang="vi-VN" altLang="en-US" sz="3200" b="1" dirty="0">
                <a:solidFill>
                  <a:srgbClr val="0000CC"/>
                </a:solidFill>
                <a:latin typeface="Times New Roman" panose="02020603050405020304" pitchFamily="18" charset="0"/>
                <a:cs typeface="Times New Roman" panose="02020603050405020304" pitchFamily="18" charset="0"/>
              </a:rPr>
              <a:t>CHÚC CÁC EM HỌC SINH CHĂM NGOAN HỌC GIỎI</a:t>
            </a:r>
            <a:endParaRPr lang="en-US" altLang="en-US" sz="3200" b="1" dirty="0">
              <a:solidFill>
                <a:srgbClr val="0000CC"/>
              </a:solidFill>
              <a:latin typeface="Times New Roman" panose="02020603050405020304" pitchFamily="18" charset="0"/>
              <a:cs typeface="Times New Roman" panose="02020603050405020304" pitchFamily="18" charset="0"/>
            </a:endParaRPr>
          </a:p>
          <a:p>
            <a:pPr algn="ctr" eaLnBrk="1" hangingPunct="1">
              <a:spcBef>
                <a:spcPct val="50000"/>
              </a:spcBef>
            </a:pPr>
            <a:endParaRPr lang="en-US" altLang="en-US" sz="3600" b="1" i="1" dirty="0">
              <a:solidFill>
                <a:srgbClr val="0000CC"/>
              </a:solidFill>
              <a:latin typeface="Times New Roman" panose="02020603050405020304" pitchFamily="18" charset="0"/>
              <a:cs typeface="Times New Roman" panose="02020603050405020304" pitchFamily="18" charset="0"/>
            </a:endParaRPr>
          </a:p>
          <a:p>
            <a:pPr algn="ctr" eaLnBrk="1" hangingPunct="1">
              <a:spcBef>
                <a:spcPct val="50000"/>
              </a:spcBef>
            </a:pPr>
            <a:endParaRPr lang="en-US" altLang="en-US" sz="3600" b="1" i="1" dirty="0">
              <a:solidFill>
                <a:srgbClr val="0000CC"/>
              </a:solidFill>
              <a:latin typeface="Times New Roman" panose="02020603050405020304" pitchFamily="18" charset="0"/>
              <a:cs typeface="Times New Roman" panose="02020603050405020304" pitchFamily="18" charset="0"/>
            </a:endParaRPr>
          </a:p>
          <a:p>
            <a:pPr algn="ctr" eaLnBrk="1" hangingPunct="1">
              <a:spcBef>
                <a:spcPct val="50000"/>
              </a:spcBef>
            </a:pPr>
            <a:endParaRPr lang="en-US" altLang="en-US" sz="3600" b="1" i="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1" nodeType="withEffect">
                                  <p:stCondLst>
                                    <p:cond delay="0"/>
                                  </p:stCondLst>
                                  <p:childTnLst>
                                    <p:set>
                                      <p:cBhvr>
                                        <p:cTn id="6" dur="1" fill="hold">
                                          <p:stCondLst>
                                            <p:cond delay="0"/>
                                          </p:stCondLst>
                                        </p:cTn>
                                        <p:tgtEl>
                                          <p:spTgt spid="45069"/>
                                        </p:tgtEl>
                                        <p:attrNameLst>
                                          <p:attrName>style.visibility</p:attrName>
                                        </p:attrNameLst>
                                      </p:cBhvr>
                                      <p:to>
                                        <p:strVal val="visible"/>
                                      </p:to>
                                    </p:set>
                                    <p:animEffect transition="in" filter="fade">
                                      <p:cBhvr>
                                        <p:cTn id="7" dur="770" decel="100000"/>
                                        <p:tgtEl>
                                          <p:spTgt spid="45069"/>
                                        </p:tgtEl>
                                      </p:cBhvr>
                                    </p:animEffect>
                                    <p:animScale>
                                      <p:cBhvr>
                                        <p:cTn id="8" dur="770" decel="100000"/>
                                        <p:tgtEl>
                                          <p:spTgt spid="45069"/>
                                        </p:tgtEl>
                                      </p:cBhvr>
                                      <p:from x="10000" y="10000"/>
                                      <p:to x="200000" y="450000"/>
                                    </p:animScale>
                                    <p:animScale>
                                      <p:cBhvr>
                                        <p:cTn id="9" dur="1230" accel="100000" fill="hold">
                                          <p:stCondLst>
                                            <p:cond delay="770"/>
                                          </p:stCondLst>
                                        </p:cTn>
                                        <p:tgtEl>
                                          <p:spTgt spid="45069"/>
                                        </p:tgtEl>
                                      </p:cBhvr>
                                      <p:from x="200000" y="450000"/>
                                      <p:to x="100000" y="100000"/>
                                    </p:animScale>
                                    <p:set>
                                      <p:cBhvr>
                                        <p:cTn id="10" dur="770" fill="hold"/>
                                        <p:tgtEl>
                                          <p:spTgt spid="45069"/>
                                        </p:tgtEl>
                                        <p:attrNameLst>
                                          <p:attrName>ppt_x</p:attrName>
                                        </p:attrNameLst>
                                      </p:cBhvr>
                                      <p:to>
                                        <p:strVal val="(0.5)"/>
                                      </p:to>
                                    </p:set>
                                    <p:anim from="(0.5)" to="(#ppt_x)" calcmode="lin" valueType="num">
                                      <p:cBhvr>
                                        <p:cTn id="11" dur="1230" accel="100000" fill="hold">
                                          <p:stCondLst>
                                            <p:cond delay="770"/>
                                          </p:stCondLst>
                                        </p:cTn>
                                        <p:tgtEl>
                                          <p:spTgt spid="45069"/>
                                        </p:tgtEl>
                                        <p:attrNameLst>
                                          <p:attrName>ppt_x</p:attrName>
                                        </p:attrNameLst>
                                      </p:cBhvr>
                                    </p:anim>
                                    <p:set>
                                      <p:cBhvr>
                                        <p:cTn id="12" dur="770" fill="hold"/>
                                        <p:tgtEl>
                                          <p:spTgt spid="45069"/>
                                        </p:tgtEl>
                                        <p:attrNameLst>
                                          <p:attrName>ppt_y</p:attrName>
                                        </p:attrNameLst>
                                      </p:cBhvr>
                                      <p:to>
                                        <p:strVal val="(#ppt_y+0.4)"/>
                                      </p:to>
                                    </p:set>
                                    <p:anim from="(#ppt_y+0.4)" to="(#ppt_y)" calcmode="lin" valueType="num">
                                      <p:cBhvr>
                                        <p:cTn id="13" dur="1230" accel="100000" fill="hold">
                                          <p:stCondLst>
                                            <p:cond delay="770"/>
                                          </p:stCondLst>
                                        </p:cTn>
                                        <p:tgtEl>
                                          <p:spTgt spid="45069"/>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14" presetID="17" presetClass="entr" presetSubtype="10" repeatCount="3000" fill="hold" grpId="0" nodeType="withEffect">
                                  <p:stCondLst>
                                    <p:cond delay="0"/>
                                  </p:stCondLst>
                                  <p:childTnLst>
                                    <p:set>
                                      <p:cBhvr>
                                        <p:cTn id="15" dur="1" fill="hold">
                                          <p:stCondLst>
                                            <p:cond delay="0"/>
                                          </p:stCondLst>
                                        </p:cTn>
                                        <p:tgtEl>
                                          <p:spTgt spid="45069"/>
                                        </p:tgtEl>
                                        <p:attrNameLst>
                                          <p:attrName>style.visibility</p:attrName>
                                        </p:attrNameLst>
                                      </p:cBhvr>
                                      <p:to>
                                        <p:strVal val="visible"/>
                                      </p:to>
                                    </p:set>
                                    <p:anim calcmode="lin" valueType="num">
                                      <p:cBhvr>
                                        <p:cTn id="16" dur="3000" fill="hold"/>
                                        <p:tgtEl>
                                          <p:spTgt spid="45069"/>
                                        </p:tgtEl>
                                        <p:attrNameLst>
                                          <p:attrName>ppt_w</p:attrName>
                                        </p:attrNameLst>
                                      </p:cBhvr>
                                      <p:tavLst>
                                        <p:tav tm="0">
                                          <p:val>
                                            <p:fltVal val="0"/>
                                          </p:val>
                                        </p:tav>
                                        <p:tav tm="100000">
                                          <p:val>
                                            <p:strVal val="#ppt_w"/>
                                          </p:val>
                                        </p:tav>
                                      </p:tavLst>
                                    </p:anim>
                                    <p:anim calcmode="lin" valueType="num">
                                      <p:cBhvr>
                                        <p:cTn id="17" dur="3000" fill="hold"/>
                                        <p:tgtEl>
                                          <p:spTgt spid="4506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9" grpId="0" animBg="1"/>
      <p:bldP spid="4506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114068"/>
            <a:ext cx="8305800" cy="2933933"/>
          </a:xfrm>
          <a:prstGeom prst="rect">
            <a:avLst/>
          </a:prstGeom>
        </p:spPr>
      </p:pic>
      <p:sp>
        <p:nvSpPr>
          <p:cNvPr id="84998" name="Text Box 6"/>
          <p:cNvSpPr txBox="1">
            <a:spLocks noChangeArrowheads="1"/>
          </p:cNvSpPr>
          <p:nvPr/>
        </p:nvSpPr>
        <p:spPr bwMode="auto">
          <a:xfrm>
            <a:off x="1981200" y="3416300"/>
            <a:ext cx="8004175" cy="193899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sz="3200">
                <a:solidFill>
                  <a:srgbClr val="0000FF"/>
                </a:solidFill>
                <a:latin typeface="Times New Roman" pitchFamily="18" charset="0"/>
              </a:defRPr>
            </a:lvl1pPr>
            <a:lvl2pPr marL="742950" indent="-285750" eaLnBrk="0" hangingPunct="0">
              <a:defRPr sz="3200">
                <a:solidFill>
                  <a:srgbClr val="0000FF"/>
                </a:solidFill>
                <a:latin typeface="Times New Roman" pitchFamily="18" charset="0"/>
              </a:defRPr>
            </a:lvl2pPr>
            <a:lvl3pPr marL="1143000" indent="-228600" eaLnBrk="0" hangingPunct="0">
              <a:defRPr sz="3200">
                <a:solidFill>
                  <a:srgbClr val="0000FF"/>
                </a:solidFill>
                <a:latin typeface="Times New Roman" pitchFamily="18" charset="0"/>
              </a:defRPr>
            </a:lvl3pPr>
            <a:lvl4pPr marL="1600200" indent="-228600" eaLnBrk="0" hangingPunct="0">
              <a:defRPr sz="3200">
                <a:solidFill>
                  <a:srgbClr val="0000FF"/>
                </a:solidFill>
                <a:latin typeface="Times New Roman" pitchFamily="18" charset="0"/>
              </a:defRPr>
            </a:lvl4pPr>
            <a:lvl5pPr marL="2057400" indent="-228600" eaLnBrk="0" hangingPunct="0">
              <a:defRPr sz="3200">
                <a:solidFill>
                  <a:srgbClr val="0000FF"/>
                </a:solidFill>
                <a:latin typeface="Times New Roman" pitchFamily="18" charset="0"/>
              </a:defRPr>
            </a:lvl5pPr>
            <a:lvl6pPr marL="2514600" indent="-228600" eaLnBrk="0" fontAlgn="base" hangingPunct="0">
              <a:spcBef>
                <a:spcPct val="0"/>
              </a:spcBef>
              <a:spcAft>
                <a:spcPct val="0"/>
              </a:spcAft>
              <a:defRPr sz="3200">
                <a:solidFill>
                  <a:srgbClr val="0000FF"/>
                </a:solidFill>
                <a:latin typeface="Times New Roman" pitchFamily="18" charset="0"/>
              </a:defRPr>
            </a:lvl6pPr>
            <a:lvl7pPr marL="2971800" indent="-228600" eaLnBrk="0" fontAlgn="base" hangingPunct="0">
              <a:spcBef>
                <a:spcPct val="0"/>
              </a:spcBef>
              <a:spcAft>
                <a:spcPct val="0"/>
              </a:spcAft>
              <a:defRPr sz="3200">
                <a:solidFill>
                  <a:srgbClr val="0000FF"/>
                </a:solidFill>
                <a:latin typeface="Times New Roman" pitchFamily="18" charset="0"/>
              </a:defRPr>
            </a:lvl7pPr>
            <a:lvl8pPr marL="3429000" indent="-228600" eaLnBrk="0" fontAlgn="base" hangingPunct="0">
              <a:spcBef>
                <a:spcPct val="0"/>
              </a:spcBef>
              <a:spcAft>
                <a:spcPct val="0"/>
              </a:spcAft>
              <a:defRPr sz="3200">
                <a:solidFill>
                  <a:srgbClr val="0000FF"/>
                </a:solidFill>
                <a:latin typeface="Times New Roman" pitchFamily="18" charset="0"/>
              </a:defRPr>
            </a:lvl8pPr>
            <a:lvl9pPr marL="3886200" indent="-228600" eaLnBrk="0" fontAlgn="base" hangingPunct="0">
              <a:spcBef>
                <a:spcPct val="0"/>
              </a:spcBef>
              <a:spcAft>
                <a:spcPct val="0"/>
              </a:spcAft>
              <a:defRPr sz="3200">
                <a:solidFill>
                  <a:srgbClr val="0000FF"/>
                </a:solidFill>
                <a:latin typeface="Times New Roman" pitchFamily="18" charset="0"/>
              </a:defRPr>
            </a:lvl9pPr>
          </a:lstStyle>
          <a:p>
            <a:pPr eaLnBrk="1" hangingPunct="1">
              <a:defRPr/>
            </a:pPr>
            <a:r>
              <a:rPr lang="en-US" sz="3000" b="1" dirty="0" err="1">
                <a:solidFill>
                  <a:srgbClr val="0000CC"/>
                </a:solidFill>
                <a:cs typeface="Times New Roman" pitchFamily="18" charset="0"/>
              </a:rPr>
              <a:t>Lâm</a:t>
            </a:r>
            <a:r>
              <a:rPr lang="en-US" sz="3000" b="1" dirty="0">
                <a:solidFill>
                  <a:srgbClr val="0000CC"/>
                </a:solidFill>
                <a:cs typeface="Times New Roman" pitchFamily="18" charset="0"/>
              </a:rPr>
              <a:t> </a:t>
            </a:r>
            <a:r>
              <a:rPr lang="en-US" sz="3000" b="1" dirty="0" err="1">
                <a:solidFill>
                  <a:srgbClr val="0000CC"/>
                </a:solidFill>
                <a:cs typeface="Times New Roman" pitchFamily="18" charset="0"/>
              </a:rPr>
              <a:t>nghiệp</a:t>
            </a:r>
            <a:r>
              <a:rPr lang="en-US" sz="3000" b="1" dirty="0">
                <a:solidFill>
                  <a:srgbClr val="0000CC"/>
                </a:solidFill>
                <a:cs typeface="Times New Roman" pitchFamily="18" charset="0"/>
              </a:rPr>
              <a:t> </a:t>
            </a:r>
            <a:r>
              <a:rPr lang="en-US" sz="3000" b="1" dirty="0" err="1">
                <a:solidFill>
                  <a:srgbClr val="0000CC"/>
                </a:solidFill>
                <a:cs typeface="Times New Roman" pitchFamily="18" charset="0"/>
              </a:rPr>
              <a:t>có</a:t>
            </a:r>
            <a:r>
              <a:rPr lang="en-US" sz="3000" b="1" dirty="0">
                <a:solidFill>
                  <a:srgbClr val="0000CC"/>
                </a:solidFill>
                <a:cs typeface="Times New Roman" pitchFamily="18" charset="0"/>
              </a:rPr>
              <a:t> 2 </a:t>
            </a:r>
            <a:r>
              <a:rPr lang="en-US" sz="3000" b="1" dirty="0" err="1">
                <a:solidFill>
                  <a:srgbClr val="0000CC"/>
                </a:solidFill>
                <a:cs typeface="Times New Roman" pitchFamily="18" charset="0"/>
              </a:rPr>
              <a:t>hoạt</a:t>
            </a:r>
            <a:r>
              <a:rPr lang="en-US" sz="3000" b="1" dirty="0">
                <a:solidFill>
                  <a:srgbClr val="0000CC"/>
                </a:solidFill>
                <a:cs typeface="Times New Roman" pitchFamily="18" charset="0"/>
              </a:rPr>
              <a:t> </a:t>
            </a:r>
            <a:r>
              <a:rPr lang="en-US" sz="3000" b="1" dirty="0" err="1">
                <a:solidFill>
                  <a:srgbClr val="0000CC"/>
                </a:solidFill>
                <a:cs typeface="Times New Roman" pitchFamily="18" charset="0"/>
              </a:rPr>
              <a:t>động</a:t>
            </a:r>
            <a:r>
              <a:rPr lang="en-US" sz="3000" b="1" dirty="0">
                <a:solidFill>
                  <a:srgbClr val="0000CC"/>
                </a:solidFill>
                <a:cs typeface="Times New Roman" pitchFamily="18" charset="0"/>
              </a:rPr>
              <a:t> </a:t>
            </a:r>
            <a:r>
              <a:rPr lang="en-US" sz="3000" b="1" dirty="0" err="1">
                <a:solidFill>
                  <a:srgbClr val="0000CC"/>
                </a:solidFill>
                <a:cs typeface="Times New Roman" pitchFamily="18" charset="0"/>
              </a:rPr>
              <a:t>chính</a:t>
            </a:r>
            <a:r>
              <a:rPr lang="en-US" sz="3000" b="1" dirty="0">
                <a:solidFill>
                  <a:srgbClr val="0000CC"/>
                </a:solidFill>
                <a:cs typeface="Times New Roman" pitchFamily="18" charset="0"/>
              </a:rPr>
              <a:t>: </a:t>
            </a:r>
          </a:p>
          <a:p>
            <a:pPr marL="457200" indent="-457200" eaLnBrk="1" hangingPunct="1">
              <a:buFontTx/>
              <a:buChar char="-"/>
              <a:defRPr/>
            </a:pPr>
            <a:r>
              <a:rPr lang="en-US" sz="3000" b="1" dirty="0" err="1">
                <a:solidFill>
                  <a:srgbClr val="0000CC"/>
                </a:solidFill>
                <a:cs typeface="Times New Roman" pitchFamily="18" charset="0"/>
              </a:rPr>
              <a:t>Trồng</a:t>
            </a:r>
            <a:r>
              <a:rPr lang="en-US" sz="3000" b="1" dirty="0">
                <a:solidFill>
                  <a:srgbClr val="0000CC"/>
                </a:solidFill>
                <a:cs typeface="Times New Roman" pitchFamily="18" charset="0"/>
              </a:rPr>
              <a:t> </a:t>
            </a:r>
            <a:r>
              <a:rPr lang="en-US" sz="3000" b="1" dirty="0" err="1">
                <a:solidFill>
                  <a:srgbClr val="0000CC"/>
                </a:solidFill>
                <a:cs typeface="Times New Roman" pitchFamily="18" charset="0"/>
              </a:rPr>
              <a:t>và</a:t>
            </a:r>
            <a:r>
              <a:rPr lang="en-US" sz="3000" b="1" dirty="0">
                <a:solidFill>
                  <a:srgbClr val="0000CC"/>
                </a:solidFill>
                <a:cs typeface="Times New Roman" pitchFamily="18" charset="0"/>
              </a:rPr>
              <a:t> </a:t>
            </a:r>
            <a:r>
              <a:rPr lang="en-US" sz="3000" b="1" dirty="0" err="1">
                <a:solidFill>
                  <a:srgbClr val="0000CC"/>
                </a:solidFill>
                <a:cs typeface="Times New Roman" pitchFamily="18" charset="0"/>
              </a:rPr>
              <a:t>bảo</a:t>
            </a:r>
            <a:r>
              <a:rPr lang="en-US" sz="3000" b="1" dirty="0">
                <a:solidFill>
                  <a:srgbClr val="0000CC"/>
                </a:solidFill>
                <a:cs typeface="Times New Roman" pitchFamily="18" charset="0"/>
              </a:rPr>
              <a:t> </a:t>
            </a:r>
            <a:r>
              <a:rPr lang="en-US" sz="3000" b="1" dirty="0" err="1">
                <a:solidFill>
                  <a:srgbClr val="0000CC"/>
                </a:solidFill>
                <a:cs typeface="Times New Roman" pitchFamily="18" charset="0"/>
              </a:rPr>
              <a:t>vệ</a:t>
            </a:r>
            <a:r>
              <a:rPr lang="en-US" sz="3000" b="1" dirty="0">
                <a:solidFill>
                  <a:srgbClr val="0000CC"/>
                </a:solidFill>
                <a:cs typeface="Times New Roman" pitchFamily="18" charset="0"/>
              </a:rPr>
              <a:t> </a:t>
            </a:r>
            <a:r>
              <a:rPr lang="en-US" sz="3000" b="1" dirty="0" err="1">
                <a:solidFill>
                  <a:srgbClr val="0000CC"/>
                </a:solidFill>
                <a:cs typeface="Times New Roman" pitchFamily="18" charset="0"/>
              </a:rPr>
              <a:t>rừng</a:t>
            </a:r>
            <a:endParaRPr lang="en-US" sz="3000" b="1" dirty="0">
              <a:solidFill>
                <a:srgbClr val="0000CC"/>
              </a:solidFill>
              <a:cs typeface="Times New Roman" pitchFamily="18" charset="0"/>
            </a:endParaRPr>
          </a:p>
          <a:p>
            <a:pPr marL="457200" indent="-457200" eaLnBrk="1" hangingPunct="1">
              <a:buFontTx/>
              <a:buChar char="-"/>
              <a:defRPr/>
            </a:pPr>
            <a:r>
              <a:rPr lang="en-US" sz="3000" b="1" dirty="0" err="1">
                <a:solidFill>
                  <a:srgbClr val="0000CC"/>
                </a:solidFill>
                <a:cs typeface="Times New Roman" pitchFamily="18" charset="0"/>
              </a:rPr>
              <a:t>Khai</a:t>
            </a:r>
            <a:r>
              <a:rPr lang="en-US" sz="3000" b="1" dirty="0">
                <a:solidFill>
                  <a:srgbClr val="0000CC"/>
                </a:solidFill>
                <a:cs typeface="Times New Roman" pitchFamily="18" charset="0"/>
              </a:rPr>
              <a:t> </a:t>
            </a:r>
            <a:r>
              <a:rPr lang="en-US" sz="3000" b="1" dirty="0" err="1">
                <a:solidFill>
                  <a:srgbClr val="0000CC"/>
                </a:solidFill>
                <a:cs typeface="Times New Roman" pitchFamily="18" charset="0"/>
              </a:rPr>
              <a:t>thác</a:t>
            </a:r>
            <a:r>
              <a:rPr lang="en-US" sz="3000" b="1" dirty="0">
                <a:solidFill>
                  <a:srgbClr val="0000CC"/>
                </a:solidFill>
                <a:cs typeface="Times New Roman" pitchFamily="18" charset="0"/>
              </a:rPr>
              <a:t> </a:t>
            </a:r>
            <a:r>
              <a:rPr lang="en-US" sz="3000" b="1" dirty="0" err="1">
                <a:solidFill>
                  <a:srgbClr val="0000CC"/>
                </a:solidFill>
                <a:cs typeface="Times New Roman" pitchFamily="18" charset="0"/>
              </a:rPr>
              <a:t>gỗ</a:t>
            </a:r>
            <a:r>
              <a:rPr lang="en-US" sz="3000" b="1" dirty="0">
                <a:solidFill>
                  <a:srgbClr val="0000CC"/>
                </a:solidFill>
                <a:cs typeface="Times New Roman" pitchFamily="18" charset="0"/>
              </a:rPr>
              <a:t> </a:t>
            </a:r>
            <a:r>
              <a:rPr lang="en-US" sz="3000" b="1" dirty="0" err="1">
                <a:solidFill>
                  <a:srgbClr val="0000CC"/>
                </a:solidFill>
                <a:cs typeface="Times New Roman" pitchFamily="18" charset="0"/>
              </a:rPr>
              <a:t>và</a:t>
            </a:r>
            <a:r>
              <a:rPr lang="en-US" sz="3000" b="1" dirty="0">
                <a:solidFill>
                  <a:srgbClr val="0000CC"/>
                </a:solidFill>
                <a:cs typeface="Times New Roman" pitchFamily="18" charset="0"/>
              </a:rPr>
              <a:t> </a:t>
            </a:r>
            <a:r>
              <a:rPr lang="en-US" sz="3000" b="1" dirty="0" err="1">
                <a:solidFill>
                  <a:srgbClr val="0000CC"/>
                </a:solidFill>
                <a:cs typeface="Times New Roman" pitchFamily="18" charset="0"/>
              </a:rPr>
              <a:t>lâm</a:t>
            </a:r>
            <a:r>
              <a:rPr lang="en-US" sz="3000" b="1" dirty="0">
                <a:solidFill>
                  <a:srgbClr val="0000CC"/>
                </a:solidFill>
                <a:cs typeface="Times New Roman" pitchFamily="18" charset="0"/>
              </a:rPr>
              <a:t> </a:t>
            </a:r>
            <a:r>
              <a:rPr lang="en-US" sz="3000" b="1" dirty="0" err="1">
                <a:solidFill>
                  <a:srgbClr val="0000CC"/>
                </a:solidFill>
                <a:cs typeface="Times New Roman" pitchFamily="18" charset="0"/>
              </a:rPr>
              <a:t>sản</a:t>
            </a:r>
            <a:r>
              <a:rPr lang="en-US" sz="3000" b="1" dirty="0">
                <a:solidFill>
                  <a:srgbClr val="0000CC"/>
                </a:solidFill>
                <a:cs typeface="Times New Roman" pitchFamily="18" charset="0"/>
              </a:rPr>
              <a:t> </a:t>
            </a:r>
            <a:r>
              <a:rPr lang="en-US" sz="3000" b="1" dirty="0" err="1">
                <a:solidFill>
                  <a:srgbClr val="0000CC"/>
                </a:solidFill>
                <a:cs typeface="Times New Roman" pitchFamily="18" charset="0"/>
              </a:rPr>
              <a:t>khác</a:t>
            </a:r>
            <a:r>
              <a:rPr lang="en-US" sz="3000" b="1" dirty="0">
                <a:solidFill>
                  <a:srgbClr val="0000CC"/>
                </a:solidFill>
                <a:cs typeface="Times New Roman" pitchFamily="18" charset="0"/>
              </a:rPr>
              <a:t> </a:t>
            </a:r>
          </a:p>
          <a:p>
            <a:pPr marL="457200" indent="-457200" eaLnBrk="1" hangingPunct="1">
              <a:buFontTx/>
              <a:buChar char="-"/>
              <a:defRPr/>
            </a:pPr>
            <a:endParaRPr lang="en-US" sz="3000" b="1" dirty="0">
              <a:solidFill>
                <a:srgbClr val="0000CC"/>
              </a:solidFill>
              <a:cs typeface="Times New Roman" pitchFamily="18" charset="0"/>
            </a:endParaRPr>
          </a:p>
        </p:txBody>
      </p:sp>
      <p:sp>
        <p:nvSpPr>
          <p:cNvPr id="6160" name="Rectangle 16"/>
          <p:cNvSpPr>
            <a:spLocks noChangeArrowheads="1"/>
          </p:cNvSpPr>
          <p:nvPr/>
        </p:nvSpPr>
        <p:spPr bwMode="auto">
          <a:xfrm>
            <a:off x="2779712" y="762000"/>
            <a:ext cx="7010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altLang="en-US" sz="3200" b="1" dirty="0" err="1">
                <a:latin typeface="Times New Roman" pitchFamily="18" charset="0"/>
                <a:cs typeface="Times New Roman" pitchFamily="18" charset="0"/>
              </a:rPr>
              <a:t>Ngành</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lâm</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nghiệp</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gồm</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có</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những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hoạt</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động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gì</a:t>
            </a:r>
            <a:r>
              <a:rPr lang="en-US" altLang="en-US" sz="3200" b="1" dirty="0">
                <a:latin typeface="Times New Roman" pitchFamily="18" charset="0"/>
                <a:cs typeface="Times New Roman" pitchFamily="18" charset="0"/>
              </a:rPr>
              <a:t>?</a:t>
            </a:r>
            <a:endParaRPr lang="en-US" sz="3000" b="1" dirty="0">
              <a:latin typeface="Times New Roman" pitchFamily="18" charset="0"/>
            </a:endParaRPr>
          </a:p>
        </p:txBody>
      </p:sp>
      <p:sp>
        <p:nvSpPr>
          <p:cNvPr id="6161" name="AutoShape 17">
            <a:hlinkClick r:id="rId4" action="ppaction://hlinksldjump"/>
          </p:cNvPr>
          <p:cNvSpPr>
            <a:spLocks noChangeArrowheads="1"/>
          </p:cNvSpPr>
          <p:nvPr/>
        </p:nvSpPr>
        <p:spPr bwMode="auto">
          <a:xfrm>
            <a:off x="9220200" y="6019800"/>
            <a:ext cx="1295400" cy="685800"/>
          </a:xfrm>
          <a:prstGeom prst="leftArrow">
            <a:avLst>
              <a:gd name="adj1" fmla="val 50000"/>
              <a:gd name="adj2" fmla="val 4722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3200">
              <a:solidFill>
                <a:srgbClr val="0000FF"/>
              </a:solidFill>
              <a:latin typeface="Times New Roman" pitchFamily="18" charset="0"/>
            </a:endParaRPr>
          </a:p>
        </p:txBody>
      </p:sp>
    </p:spTree>
    <p:extLst>
      <p:ext uri="{BB962C8B-B14F-4D97-AF65-F5344CB8AC3E}">
        <p14:creationId xmlns:p14="http://schemas.microsoft.com/office/powerpoint/2010/main" val="3230862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4998">
                                            <p:bg/>
                                          </p:spTgt>
                                        </p:tgtEl>
                                        <p:attrNameLst>
                                          <p:attrName>style.visibility</p:attrName>
                                        </p:attrNameLst>
                                      </p:cBhvr>
                                      <p:to>
                                        <p:strVal val="visible"/>
                                      </p:to>
                                    </p:set>
                                    <p:animEffect transition="in" filter="wedge">
                                      <p:cBhvr>
                                        <p:cTn id="7" dur="2000"/>
                                        <p:tgtEl>
                                          <p:spTgt spid="84998">
                                            <p:bg/>
                                          </p:spTgt>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84998">
                                            <p:txEl>
                                              <p:pRg st="0" end="0"/>
                                            </p:txEl>
                                          </p:spTgt>
                                        </p:tgtEl>
                                        <p:attrNameLst>
                                          <p:attrName>style.visibility</p:attrName>
                                        </p:attrNameLst>
                                      </p:cBhvr>
                                      <p:to>
                                        <p:strVal val="visible"/>
                                      </p:to>
                                    </p:set>
                                    <p:animEffect transition="in" filter="wedge">
                                      <p:cBhvr>
                                        <p:cTn id="10" dur="2000"/>
                                        <p:tgtEl>
                                          <p:spTgt spid="84998">
                                            <p:txEl>
                                              <p:pRg st="0" end="0"/>
                                            </p:txEl>
                                          </p:spTgt>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84998">
                                            <p:txEl>
                                              <p:pRg st="1" end="1"/>
                                            </p:txEl>
                                          </p:spTgt>
                                        </p:tgtEl>
                                        <p:attrNameLst>
                                          <p:attrName>style.visibility</p:attrName>
                                        </p:attrNameLst>
                                      </p:cBhvr>
                                      <p:to>
                                        <p:strVal val="visible"/>
                                      </p:to>
                                    </p:set>
                                    <p:animEffect transition="in" filter="wedge">
                                      <p:cBhvr>
                                        <p:cTn id="13" dur="2000"/>
                                        <p:tgtEl>
                                          <p:spTgt spid="84998">
                                            <p:txEl>
                                              <p:pRg st="1" end="1"/>
                                            </p:txEl>
                                          </p:spTgt>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84998">
                                            <p:txEl>
                                              <p:pRg st="2" end="2"/>
                                            </p:txEl>
                                          </p:spTgt>
                                        </p:tgtEl>
                                        <p:attrNameLst>
                                          <p:attrName>style.visibility</p:attrName>
                                        </p:attrNameLst>
                                      </p:cBhvr>
                                      <p:to>
                                        <p:strVal val="visible"/>
                                      </p:to>
                                    </p:set>
                                    <p:animEffect transition="in" filter="wedge">
                                      <p:cBhvr>
                                        <p:cTn id="16" dur="2000"/>
                                        <p:tgtEl>
                                          <p:spTgt spid="849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8" grpId="0"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8341" y="289484"/>
            <a:ext cx="7814427" cy="2606116"/>
          </a:xfrm>
          <a:prstGeom prst="rect">
            <a:avLst/>
          </a:prstGeom>
        </p:spPr>
      </p:pic>
      <p:sp>
        <p:nvSpPr>
          <p:cNvPr id="84998" name="Text Box 6"/>
          <p:cNvSpPr txBox="1">
            <a:spLocks noChangeArrowheads="1"/>
          </p:cNvSpPr>
          <p:nvPr/>
        </p:nvSpPr>
        <p:spPr bwMode="auto">
          <a:xfrm>
            <a:off x="1981200" y="3038475"/>
            <a:ext cx="8458200" cy="181588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sz="3200">
                <a:solidFill>
                  <a:srgbClr val="0000FF"/>
                </a:solidFill>
                <a:latin typeface="Times New Roman" pitchFamily="18" charset="0"/>
              </a:defRPr>
            </a:lvl1pPr>
            <a:lvl2pPr marL="742950" indent="-285750" eaLnBrk="0" hangingPunct="0">
              <a:defRPr sz="3200">
                <a:solidFill>
                  <a:srgbClr val="0000FF"/>
                </a:solidFill>
                <a:latin typeface="Times New Roman" pitchFamily="18" charset="0"/>
              </a:defRPr>
            </a:lvl2pPr>
            <a:lvl3pPr marL="1143000" indent="-228600" eaLnBrk="0" hangingPunct="0">
              <a:defRPr sz="3200">
                <a:solidFill>
                  <a:srgbClr val="0000FF"/>
                </a:solidFill>
                <a:latin typeface="Times New Roman" pitchFamily="18" charset="0"/>
              </a:defRPr>
            </a:lvl3pPr>
            <a:lvl4pPr marL="1600200" indent="-228600" eaLnBrk="0" hangingPunct="0">
              <a:defRPr sz="3200">
                <a:solidFill>
                  <a:srgbClr val="0000FF"/>
                </a:solidFill>
                <a:latin typeface="Times New Roman" pitchFamily="18" charset="0"/>
              </a:defRPr>
            </a:lvl4pPr>
            <a:lvl5pPr marL="2057400" indent="-228600" eaLnBrk="0" hangingPunct="0">
              <a:defRPr sz="3200">
                <a:solidFill>
                  <a:srgbClr val="0000FF"/>
                </a:solidFill>
                <a:latin typeface="Times New Roman" pitchFamily="18" charset="0"/>
              </a:defRPr>
            </a:lvl5pPr>
            <a:lvl6pPr marL="2514600" indent="-228600" eaLnBrk="0" fontAlgn="base" hangingPunct="0">
              <a:spcBef>
                <a:spcPct val="0"/>
              </a:spcBef>
              <a:spcAft>
                <a:spcPct val="0"/>
              </a:spcAft>
              <a:defRPr sz="3200">
                <a:solidFill>
                  <a:srgbClr val="0000FF"/>
                </a:solidFill>
                <a:latin typeface="Times New Roman" pitchFamily="18" charset="0"/>
              </a:defRPr>
            </a:lvl6pPr>
            <a:lvl7pPr marL="2971800" indent="-228600" eaLnBrk="0" fontAlgn="base" hangingPunct="0">
              <a:spcBef>
                <a:spcPct val="0"/>
              </a:spcBef>
              <a:spcAft>
                <a:spcPct val="0"/>
              </a:spcAft>
              <a:defRPr sz="3200">
                <a:solidFill>
                  <a:srgbClr val="0000FF"/>
                </a:solidFill>
                <a:latin typeface="Times New Roman" pitchFamily="18" charset="0"/>
              </a:defRPr>
            </a:lvl7pPr>
            <a:lvl8pPr marL="3429000" indent="-228600" eaLnBrk="0" fontAlgn="base" hangingPunct="0">
              <a:spcBef>
                <a:spcPct val="0"/>
              </a:spcBef>
              <a:spcAft>
                <a:spcPct val="0"/>
              </a:spcAft>
              <a:defRPr sz="3200">
                <a:solidFill>
                  <a:srgbClr val="0000FF"/>
                </a:solidFill>
                <a:latin typeface="Times New Roman" pitchFamily="18" charset="0"/>
              </a:defRPr>
            </a:lvl8pPr>
            <a:lvl9pPr marL="3886200" indent="-228600" eaLnBrk="0" fontAlgn="base" hangingPunct="0">
              <a:spcBef>
                <a:spcPct val="0"/>
              </a:spcBef>
              <a:spcAft>
                <a:spcPct val="0"/>
              </a:spcAft>
              <a:defRPr sz="3200">
                <a:solidFill>
                  <a:srgbClr val="0000FF"/>
                </a:solidFill>
                <a:latin typeface="Times New Roman" pitchFamily="18" charset="0"/>
              </a:defRPr>
            </a:lvl9pPr>
          </a:lstStyle>
          <a:p>
            <a:pPr eaLnBrk="1" hangingPunct="1">
              <a:defRPr/>
            </a:pPr>
            <a:r>
              <a:rPr lang="en-US" sz="2800" b="1" dirty="0" err="1">
                <a:solidFill>
                  <a:srgbClr val="0000CC"/>
                </a:solidFill>
                <a:ea typeface="Tiffany" pitchFamily="18" charset="0"/>
                <a:cs typeface="Times New Roman" pitchFamily="18" charset="0"/>
              </a:rPr>
              <a:t>Nước</a:t>
            </a:r>
            <a:r>
              <a:rPr lang="en-US" sz="2800" b="1" dirty="0">
                <a:solidFill>
                  <a:srgbClr val="0000CC"/>
                </a:solidFill>
                <a:ea typeface="Tiffany" pitchFamily="18" charset="0"/>
                <a:cs typeface="Times New Roman" pitchFamily="18" charset="0"/>
              </a:rPr>
              <a:t> ta </a:t>
            </a:r>
            <a:r>
              <a:rPr lang="en-US" sz="2800" b="1" dirty="0" err="1">
                <a:solidFill>
                  <a:srgbClr val="0000CC"/>
                </a:solidFill>
                <a:ea typeface="Tiffany" pitchFamily="18" charset="0"/>
                <a:cs typeface="Times New Roman" pitchFamily="18" charset="0"/>
              </a:rPr>
              <a:t>có</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nhiều</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điều</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kiện</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để</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phát</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triển</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ngành</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thủy</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sản</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như</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vùng</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biển</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rộng</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có</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nhiều</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hải</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sản</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mạng</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lưới</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sông</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ngòi</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dày</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đặc</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người</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dân</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có</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nhiều</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kinh</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nghiệm</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nhu</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cầu</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về</a:t>
            </a:r>
            <a:r>
              <a:rPr lang="en-US" sz="2800" b="1" dirty="0">
                <a:solidFill>
                  <a:srgbClr val="0000CC"/>
                </a:solidFill>
                <a:ea typeface="Tiffany" pitchFamily="18" charset="0"/>
                <a:cs typeface="Times New Roman" pitchFamily="18" charset="0"/>
              </a:rPr>
              <a:t> </a:t>
            </a:r>
            <a:r>
              <a:rPr lang="vi-VN" sz="2800" b="1" dirty="0">
                <a:solidFill>
                  <a:srgbClr val="0000CC"/>
                </a:solidFill>
                <a:ea typeface="Tiffany" pitchFamily="18" charset="0"/>
                <a:cs typeface="Times New Roman" pitchFamily="18" charset="0"/>
              </a:rPr>
              <a:t>thủy</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sản</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ngày</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càng</a:t>
            </a:r>
            <a:r>
              <a:rPr lang="en-US" sz="2800" b="1" dirty="0">
                <a:solidFill>
                  <a:srgbClr val="0000CC"/>
                </a:solidFill>
                <a:ea typeface="Tiffany" pitchFamily="18" charset="0"/>
                <a:cs typeface="Times New Roman" pitchFamily="18" charset="0"/>
              </a:rPr>
              <a:t> </a:t>
            </a:r>
            <a:r>
              <a:rPr lang="en-US" sz="2800" b="1" dirty="0" err="1">
                <a:solidFill>
                  <a:srgbClr val="0000CC"/>
                </a:solidFill>
                <a:ea typeface="Tiffany" pitchFamily="18" charset="0"/>
                <a:cs typeface="Times New Roman" pitchFamily="18" charset="0"/>
              </a:rPr>
              <a:t>tăng</a:t>
            </a:r>
            <a:r>
              <a:rPr lang="en-US" sz="2800" b="1" dirty="0">
                <a:solidFill>
                  <a:srgbClr val="0000CC"/>
                </a:solidFill>
                <a:ea typeface="Tiffany" pitchFamily="18" charset="0"/>
                <a:cs typeface="Times New Roman" pitchFamily="18" charset="0"/>
              </a:rPr>
              <a:t>.</a:t>
            </a:r>
          </a:p>
        </p:txBody>
      </p:sp>
      <p:sp>
        <p:nvSpPr>
          <p:cNvPr id="98309" name="Rectangle 9"/>
          <p:cNvSpPr>
            <a:spLocks noChangeArrowheads="1"/>
          </p:cNvSpPr>
          <p:nvPr/>
        </p:nvSpPr>
        <p:spPr bwMode="auto">
          <a:xfrm>
            <a:off x="2838189" y="914401"/>
            <a:ext cx="6172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000" b="1" dirty="0" err="1">
                <a:latin typeface="Times New Roman" pitchFamily="18" charset="0"/>
                <a:cs typeface="Times New Roman" pitchFamily="18" charset="0"/>
              </a:rPr>
              <a:t>Nước</a:t>
            </a:r>
            <a:r>
              <a:rPr lang="en-US" altLang="en-US" sz="3000" b="1" dirty="0">
                <a:latin typeface="Times New Roman" pitchFamily="18" charset="0"/>
                <a:cs typeface="Times New Roman" pitchFamily="18" charset="0"/>
              </a:rPr>
              <a:t> ta </a:t>
            </a:r>
            <a:r>
              <a:rPr lang="en-US" altLang="en-US" sz="3000" b="1" dirty="0" err="1">
                <a:latin typeface="Times New Roman" pitchFamily="18" charset="0"/>
                <a:cs typeface="Times New Roman" pitchFamily="18" charset="0"/>
              </a:rPr>
              <a:t>có</a:t>
            </a:r>
            <a:r>
              <a:rPr lang="en-US" altLang="en-US" sz="3000" b="1" dirty="0">
                <a:latin typeface="Times New Roman" pitchFamily="18" charset="0"/>
                <a:cs typeface="Times New Roman" pitchFamily="18" charset="0"/>
              </a:rPr>
              <a:t> </a:t>
            </a:r>
            <a:r>
              <a:rPr lang="en-US" altLang="en-US" sz="3000" b="1" dirty="0" err="1">
                <a:latin typeface="Times New Roman" pitchFamily="18" charset="0"/>
                <a:cs typeface="Times New Roman" pitchFamily="18" charset="0"/>
              </a:rPr>
              <a:t>những</a:t>
            </a:r>
            <a:r>
              <a:rPr lang="en-US" altLang="en-US" sz="3000" b="1" dirty="0">
                <a:latin typeface="Times New Roman" pitchFamily="18" charset="0"/>
                <a:cs typeface="Times New Roman" pitchFamily="18" charset="0"/>
              </a:rPr>
              <a:t> </a:t>
            </a:r>
            <a:r>
              <a:rPr lang="en-US" altLang="en-US" sz="3000" b="1" dirty="0" err="1">
                <a:latin typeface="Times New Roman" pitchFamily="18" charset="0"/>
                <a:cs typeface="Times New Roman" pitchFamily="18" charset="0"/>
              </a:rPr>
              <a:t>điều</a:t>
            </a:r>
            <a:r>
              <a:rPr lang="en-US" altLang="en-US" sz="3000" b="1" dirty="0">
                <a:latin typeface="Times New Roman" pitchFamily="18" charset="0"/>
                <a:cs typeface="Times New Roman" pitchFamily="18" charset="0"/>
              </a:rPr>
              <a:t> </a:t>
            </a:r>
            <a:r>
              <a:rPr lang="en-US" altLang="en-US" sz="3000" b="1" dirty="0" err="1">
                <a:latin typeface="Times New Roman" pitchFamily="18" charset="0"/>
                <a:cs typeface="Times New Roman" pitchFamily="18" charset="0"/>
              </a:rPr>
              <a:t>kiện</a:t>
            </a:r>
            <a:r>
              <a:rPr lang="en-US" altLang="en-US" sz="3000" b="1" dirty="0">
                <a:latin typeface="Times New Roman" pitchFamily="18" charset="0"/>
                <a:cs typeface="Times New Roman" pitchFamily="18" charset="0"/>
              </a:rPr>
              <a:t> </a:t>
            </a:r>
            <a:r>
              <a:rPr lang="en-US" altLang="en-US" sz="3000" b="1" dirty="0" err="1">
                <a:latin typeface="Times New Roman" pitchFamily="18" charset="0"/>
                <a:cs typeface="Times New Roman" pitchFamily="18" charset="0"/>
              </a:rPr>
              <a:t>nào</a:t>
            </a:r>
            <a:r>
              <a:rPr lang="en-US" altLang="en-US" sz="3000" b="1" dirty="0">
                <a:latin typeface="Times New Roman" pitchFamily="18" charset="0"/>
                <a:cs typeface="Times New Roman" pitchFamily="18" charset="0"/>
              </a:rPr>
              <a:t> </a:t>
            </a:r>
            <a:r>
              <a:rPr lang="en-US" altLang="en-US" sz="3000" b="1" dirty="0" err="1">
                <a:latin typeface="Times New Roman" pitchFamily="18" charset="0"/>
                <a:cs typeface="Times New Roman" pitchFamily="18" charset="0"/>
              </a:rPr>
              <a:t>để</a:t>
            </a:r>
            <a:r>
              <a:rPr lang="en-US" altLang="en-US" sz="3000" b="1" dirty="0">
                <a:latin typeface="Times New Roman" pitchFamily="18" charset="0"/>
                <a:cs typeface="Times New Roman" pitchFamily="18" charset="0"/>
              </a:rPr>
              <a:t> </a:t>
            </a:r>
            <a:r>
              <a:rPr lang="en-US" altLang="en-US" sz="3000" b="1" dirty="0" err="1">
                <a:latin typeface="Times New Roman" pitchFamily="18" charset="0"/>
                <a:cs typeface="Times New Roman" pitchFamily="18" charset="0"/>
              </a:rPr>
              <a:t>phát</a:t>
            </a:r>
            <a:r>
              <a:rPr lang="en-US" altLang="en-US" sz="3000" b="1" dirty="0">
                <a:latin typeface="Times New Roman" pitchFamily="18" charset="0"/>
                <a:cs typeface="Times New Roman" pitchFamily="18" charset="0"/>
              </a:rPr>
              <a:t> </a:t>
            </a:r>
            <a:r>
              <a:rPr lang="en-US" altLang="en-US" sz="3000" b="1" dirty="0" err="1">
                <a:latin typeface="Times New Roman" pitchFamily="18" charset="0"/>
                <a:cs typeface="Times New Roman" pitchFamily="18" charset="0"/>
              </a:rPr>
              <a:t>triển</a:t>
            </a:r>
            <a:r>
              <a:rPr lang="en-US" altLang="en-US" sz="3000" b="1" dirty="0">
                <a:latin typeface="Times New Roman" pitchFamily="18" charset="0"/>
                <a:cs typeface="Times New Roman" pitchFamily="18" charset="0"/>
              </a:rPr>
              <a:t> </a:t>
            </a:r>
            <a:r>
              <a:rPr lang="en-US" altLang="en-US" sz="3000" b="1" dirty="0" err="1">
                <a:latin typeface="Times New Roman" pitchFamily="18" charset="0"/>
                <a:cs typeface="Times New Roman" pitchFamily="18" charset="0"/>
              </a:rPr>
              <a:t>ngành</a:t>
            </a:r>
            <a:r>
              <a:rPr lang="en-US" altLang="en-US" sz="3000" b="1" dirty="0">
                <a:latin typeface="Times New Roman" pitchFamily="18" charset="0"/>
                <a:cs typeface="Times New Roman" pitchFamily="18" charset="0"/>
              </a:rPr>
              <a:t> </a:t>
            </a:r>
            <a:r>
              <a:rPr lang="en-US" altLang="en-US" sz="3000" b="1" dirty="0" err="1">
                <a:latin typeface="Times New Roman" pitchFamily="18" charset="0"/>
                <a:cs typeface="Times New Roman" pitchFamily="18" charset="0"/>
              </a:rPr>
              <a:t>thủy</a:t>
            </a:r>
            <a:r>
              <a:rPr lang="en-US" altLang="en-US" sz="3000" b="1" dirty="0">
                <a:latin typeface="Times New Roman" pitchFamily="18" charset="0"/>
                <a:cs typeface="Times New Roman" pitchFamily="18" charset="0"/>
              </a:rPr>
              <a:t> </a:t>
            </a:r>
            <a:r>
              <a:rPr lang="en-US" altLang="en-US" sz="3000" b="1" dirty="0" err="1">
                <a:latin typeface="Times New Roman" pitchFamily="18" charset="0"/>
                <a:cs typeface="Times New Roman" pitchFamily="18" charset="0"/>
              </a:rPr>
              <a:t>sản</a:t>
            </a:r>
            <a:r>
              <a:rPr lang="en-US" altLang="en-US" sz="3000" b="1" dirty="0">
                <a:latin typeface="Times New Roman" pitchFamily="18" charset="0"/>
                <a:cs typeface="Times New Roman" pitchFamily="18" charset="0"/>
              </a:rPr>
              <a:t>?</a:t>
            </a:r>
            <a:endParaRPr lang="en-US" sz="3000" b="1" dirty="0">
              <a:latin typeface="Times New Roman" pitchFamily="18" charset="0"/>
              <a:cs typeface="Times New Roman" pitchFamily="18" charset="0"/>
            </a:endParaRPr>
          </a:p>
        </p:txBody>
      </p:sp>
      <p:sp>
        <p:nvSpPr>
          <p:cNvPr id="95242" name="AutoShape 10">
            <a:hlinkClick r:id="rId4" action="ppaction://hlinksldjump"/>
          </p:cNvPr>
          <p:cNvSpPr>
            <a:spLocks noChangeArrowheads="1"/>
          </p:cNvSpPr>
          <p:nvPr/>
        </p:nvSpPr>
        <p:spPr bwMode="auto">
          <a:xfrm>
            <a:off x="8686800" y="6019800"/>
            <a:ext cx="1828800" cy="685800"/>
          </a:xfrm>
          <a:prstGeom prst="leftArrow">
            <a:avLst>
              <a:gd name="adj1" fmla="val 50000"/>
              <a:gd name="adj2" fmla="val 3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3200">
              <a:solidFill>
                <a:srgbClr val="0000FF"/>
              </a:solidFill>
              <a:latin typeface="Times New Roman" pitchFamily="18" charset="0"/>
            </a:endParaRPr>
          </a:p>
        </p:txBody>
      </p:sp>
    </p:spTree>
    <p:extLst>
      <p:ext uri="{BB962C8B-B14F-4D97-AF65-F5344CB8AC3E}">
        <p14:creationId xmlns:p14="http://schemas.microsoft.com/office/powerpoint/2010/main" val="18959333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4998">
                                            <p:bg/>
                                          </p:spTgt>
                                        </p:tgtEl>
                                        <p:attrNameLst>
                                          <p:attrName>style.visibility</p:attrName>
                                        </p:attrNameLst>
                                      </p:cBhvr>
                                      <p:to>
                                        <p:strVal val="visible"/>
                                      </p:to>
                                    </p:set>
                                    <p:animEffect transition="in" filter="wedge">
                                      <p:cBhvr>
                                        <p:cTn id="7" dur="2000"/>
                                        <p:tgtEl>
                                          <p:spTgt spid="84998">
                                            <p:bg/>
                                          </p:spTgt>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84998">
                                            <p:txEl>
                                              <p:pRg st="0" end="0"/>
                                            </p:txEl>
                                          </p:spTgt>
                                        </p:tgtEl>
                                        <p:attrNameLst>
                                          <p:attrName>style.visibility</p:attrName>
                                        </p:attrNameLst>
                                      </p:cBhvr>
                                      <p:to>
                                        <p:strVal val="visible"/>
                                      </p:to>
                                    </p:set>
                                    <p:animEffect transition="in" filter="wedge">
                                      <p:cBhvr>
                                        <p:cTn id="10" dur="2000"/>
                                        <p:tgtEl>
                                          <p:spTgt spid="849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8" grpId="0"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8" name="Text Box 6"/>
          <p:cNvSpPr txBox="1">
            <a:spLocks noChangeArrowheads="1"/>
          </p:cNvSpPr>
          <p:nvPr/>
        </p:nvSpPr>
        <p:spPr bwMode="auto">
          <a:xfrm>
            <a:off x="1981200" y="3357375"/>
            <a:ext cx="7924800" cy="101566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fontAlgn="base">
              <a:spcBef>
                <a:spcPct val="50000"/>
              </a:spcBef>
              <a:spcAft>
                <a:spcPct val="0"/>
              </a:spcAft>
              <a:defRPr/>
            </a:pPr>
            <a:r>
              <a:rPr lang="en-US" sz="3000" b="1" dirty="0" err="1">
                <a:solidFill>
                  <a:srgbClr val="0000CC"/>
                </a:solidFill>
                <a:latin typeface="Times New Roman" pitchFamily="18" charset="0"/>
              </a:rPr>
              <a:t>Ngành</a:t>
            </a: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lâm</a:t>
            </a: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nghiệp</a:t>
            </a: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phân</a:t>
            </a: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bố</a:t>
            </a: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chủ</a:t>
            </a: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yếu</a:t>
            </a:r>
            <a:r>
              <a:rPr lang="en-US" sz="3000" b="1" dirty="0">
                <a:solidFill>
                  <a:srgbClr val="0000CC"/>
                </a:solidFill>
                <a:latin typeface="Times New Roman" pitchFamily="18" charset="0"/>
              </a:rPr>
              <a:t> ở </a:t>
            </a:r>
            <a:r>
              <a:rPr lang="en-US" sz="3000" b="1" dirty="0" err="1">
                <a:solidFill>
                  <a:srgbClr val="0000CC"/>
                </a:solidFill>
                <a:latin typeface="Times New Roman" pitchFamily="18" charset="0"/>
              </a:rPr>
              <a:t>vùng</a:t>
            </a: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núi</a:t>
            </a: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và</a:t>
            </a:r>
            <a:r>
              <a:rPr lang="en-US" sz="3000" b="1" dirty="0">
                <a:solidFill>
                  <a:srgbClr val="0000CC"/>
                </a:solidFill>
                <a:latin typeface="Times New Roman" pitchFamily="18" charset="0"/>
              </a:rPr>
              <a:t> </a:t>
            </a:r>
            <a:r>
              <a:rPr lang="en-US" sz="3000" b="1" dirty="0" err="1">
                <a:solidFill>
                  <a:srgbClr val="0000CC"/>
                </a:solidFill>
                <a:latin typeface="Times New Roman" pitchFamily="18" charset="0"/>
              </a:rPr>
              <a:t>trung</a:t>
            </a:r>
            <a:r>
              <a:rPr lang="en-US" sz="3000" b="1" dirty="0">
                <a:solidFill>
                  <a:srgbClr val="0000CC"/>
                </a:solidFill>
                <a:latin typeface="Times New Roman" pitchFamily="18" charset="0"/>
              </a:rPr>
              <a:t> du.</a:t>
            </a:r>
            <a:endParaRPr lang="en-US" sz="3200" dirty="0">
              <a:solidFill>
                <a:srgbClr val="0000CC"/>
              </a:solidFill>
              <a:latin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533401"/>
            <a:ext cx="8153400" cy="2319338"/>
          </a:xfrm>
          <a:prstGeom prst="rect">
            <a:avLst/>
          </a:prstGeom>
        </p:spPr>
      </p:pic>
      <p:sp>
        <p:nvSpPr>
          <p:cNvPr id="97290" name="AutoShape 10">
            <a:hlinkClick r:id="rId4" action="ppaction://hlinksldjump"/>
          </p:cNvPr>
          <p:cNvSpPr>
            <a:spLocks noChangeArrowheads="1"/>
          </p:cNvSpPr>
          <p:nvPr/>
        </p:nvSpPr>
        <p:spPr bwMode="auto">
          <a:xfrm>
            <a:off x="8305800" y="5791200"/>
            <a:ext cx="1682750" cy="762000"/>
          </a:xfrm>
          <a:prstGeom prst="leftArrow">
            <a:avLst>
              <a:gd name="adj1" fmla="val 50000"/>
              <a:gd name="adj2" fmla="val 4062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3200">
              <a:solidFill>
                <a:srgbClr val="0000FF"/>
              </a:solidFill>
              <a:latin typeface="Times New Roman" pitchFamily="18" charset="0"/>
              <a:cs typeface="Arial" charset="0"/>
            </a:endParaRPr>
          </a:p>
        </p:txBody>
      </p:sp>
      <p:sp>
        <p:nvSpPr>
          <p:cNvPr id="97289" name="Rectangle 9"/>
          <p:cNvSpPr>
            <a:spLocks noChangeArrowheads="1"/>
          </p:cNvSpPr>
          <p:nvPr/>
        </p:nvSpPr>
        <p:spPr bwMode="auto">
          <a:xfrm>
            <a:off x="2292350" y="1295400"/>
            <a:ext cx="76962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50000"/>
              </a:spcBef>
              <a:spcAft>
                <a:spcPct val="0"/>
              </a:spcAft>
              <a:defRPr/>
            </a:pPr>
            <a:r>
              <a:rPr lang="en-US" sz="3000" b="1" dirty="0" err="1">
                <a:latin typeface="Times New Roman" pitchFamily="18" charset="0"/>
                <a:cs typeface="Arial" charset="0"/>
              </a:rPr>
              <a:t>Ngành</a:t>
            </a:r>
            <a:r>
              <a:rPr lang="en-US" sz="3000" b="1" dirty="0">
                <a:latin typeface="Times New Roman" pitchFamily="18" charset="0"/>
                <a:cs typeface="Arial" charset="0"/>
              </a:rPr>
              <a:t> </a:t>
            </a:r>
            <a:r>
              <a:rPr lang="en-US" sz="3000" b="1" dirty="0" err="1">
                <a:latin typeface="Times New Roman" pitchFamily="18" charset="0"/>
                <a:cs typeface="Arial" charset="0"/>
              </a:rPr>
              <a:t>lâm</a:t>
            </a:r>
            <a:r>
              <a:rPr lang="en-US" sz="3000" b="1" dirty="0">
                <a:latin typeface="Times New Roman" pitchFamily="18" charset="0"/>
                <a:cs typeface="Arial" charset="0"/>
              </a:rPr>
              <a:t> </a:t>
            </a:r>
            <a:r>
              <a:rPr lang="en-US" sz="3000" b="1" dirty="0" err="1">
                <a:latin typeface="Times New Roman" pitchFamily="18" charset="0"/>
                <a:cs typeface="Arial" charset="0"/>
              </a:rPr>
              <a:t>nghiệp</a:t>
            </a:r>
            <a:r>
              <a:rPr lang="en-US" sz="3000" b="1" dirty="0">
                <a:latin typeface="Times New Roman" pitchFamily="18" charset="0"/>
                <a:cs typeface="Arial" charset="0"/>
              </a:rPr>
              <a:t> </a:t>
            </a:r>
            <a:r>
              <a:rPr lang="en-US" sz="3000" b="1" dirty="0" err="1">
                <a:latin typeface="Times New Roman" pitchFamily="18" charset="0"/>
                <a:cs typeface="Arial" charset="0"/>
              </a:rPr>
              <a:t>phân</a:t>
            </a:r>
            <a:r>
              <a:rPr lang="en-US" sz="3000" b="1" dirty="0">
                <a:latin typeface="Times New Roman" pitchFamily="18" charset="0"/>
                <a:cs typeface="Arial" charset="0"/>
              </a:rPr>
              <a:t> </a:t>
            </a:r>
            <a:r>
              <a:rPr lang="en-US" sz="3000" b="1" dirty="0" err="1">
                <a:latin typeface="Times New Roman" pitchFamily="18" charset="0"/>
                <a:cs typeface="Arial" charset="0"/>
              </a:rPr>
              <a:t>bố</a:t>
            </a:r>
            <a:r>
              <a:rPr lang="en-US" sz="3000" b="1" dirty="0">
                <a:latin typeface="Times New Roman" pitchFamily="18" charset="0"/>
                <a:cs typeface="Arial" charset="0"/>
              </a:rPr>
              <a:t> </a:t>
            </a:r>
            <a:r>
              <a:rPr lang="en-US" sz="3000" b="1" dirty="0" err="1">
                <a:latin typeface="Times New Roman" pitchFamily="18" charset="0"/>
                <a:cs typeface="Arial" charset="0"/>
              </a:rPr>
              <a:t>chủ</a:t>
            </a:r>
            <a:r>
              <a:rPr lang="en-US" sz="3000" b="1" dirty="0">
                <a:latin typeface="Times New Roman" pitchFamily="18" charset="0"/>
                <a:cs typeface="Arial" charset="0"/>
              </a:rPr>
              <a:t> </a:t>
            </a:r>
            <a:r>
              <a:rPr lang="en-US" sz="3000" b="1" dirty="0" err="1">
                <a:latin typeface="Times New Roman" pitchFamily="18" charset="0"/>
                <a:cs typeface="Arial" charset="0"/>
              </a:rPr>
              <a:t>yếu</a:t>
            </a:r>
            <a:r>
              <a:rPr lang="en-US" sz="3000" b="1" dirty="0">
                <a:latin typeface="Times New Roman" pitchFamily="18" charset="0"/>
                <a:cs typeface="Arial" charset="0"/>
              </a:rPr>
              <a:t> ở </a:t>
            </a:r>
            <a:r>
              <a:rPr lang="en-US" sz="3000" b="1" dirty="0" err="1">
                <a:latin typeface="Times New Roman" pitchFamily="18" charset="0"/>
                <a:cs typeface="Arial" charset="0"/>
              </a:rPr>
              <a:t>đâu</a:t>
            </a:r>
            <a:r>
              <a:rPr lang="en-US" sz="3000" b="1" dirty="0">
                <a:latin typeface="Times New Roman" pitchFamily="18" charset="0"/>
                <a:cs typeface="Arial" charset="0"/>
              </a:rPr>
              <a:t>?</a:t>
            </a:r>
            <a:endParaRPr lang="en-US" sz="3000" dirty="0">
              <a:latin typeface="Times New Roman" pitchFamily="18" charset="0"/>
              <a:cs typeface="Arial" charset="0"/>
            </a:endParaRPr>
          </a:p>
        </p:txBody>
      </p:sp>
    </p:spTree>
    <p:extLst>
      <p:ext uri="{BB962C8B-B14F-4D97-AF65-F5344CB8AC3E}">
        <p14:creationId xmlns:p14="http://schemas.microsoft.com/office/powerpoint/2010/main" val="29325511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4998">
                                            <p:bg/>
                                          </p:spTgt>
                                        </p:tgtEl>
                                        <p:attrNameLst>
                                          <p:attrName>style.visibility</p:attrName>
                                        </p:attrNameLst>
                                      </p:cBhvr>
                                      <p:to>
                                        <p:strVal val="visible"/>
                                      </p:to>
                                    </p:set>
                                    <p:animEffect transition="in" filter="wedge">
                                      <p:cBhvr>
                                        <p:cTn id="7" dur="1000"/>
                                        <p:tgtEl>
                                          <p:spTgt spid="84998">
                                            <p:bg/>
                                          </p:spTgt>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84998">
                                            <p:txEl>
                                              <p:pRg st="0" end="0"/>
                                            </p:txEl>
                                          </p:spTgt>
                                        </p:tgtEl>
                                        <p:attrNameLst>
                                          <p:attrName>style.visibility</p:attrName>
                                        </p:attrNameLst>
                                      </p:cBhvr>
                                      <p:to>
                                        <p:strVal val="visible"/>
                                      </p:to>
                                    </p:set>
                                    <p:animEffect transition="in" filter="wedge">
                                      <p:cBhvr>
                                        <p:cTn id="10" dur="1000"/>
                                        <p:tgtEl>
                                          <p:spTgt spid="849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8" grpId="0"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B9575A-0161-4F98-9C2B-46E957B4367D}"/>
              </a:ext>
            </a:extLst>
          </p:cNvPr>
          <p:cNvSpPr txBox="1"/>
          <p:nvPr/>
        </p:nvSpPr>
        <p:spPr>
          <a:xfrm>
            <a:off x="3623072" y="0"/>
            <a:ext cx="6968728" cy="461665"/>
          </a:xfrm>
          <a:prstGeom prst="rect">
            <a:avLst/>
          </a:prstGeom>
          <a:noFill/>
        </p:spPr>
        <p:txBody>
          <a:bodyPr wrap="square" rtlCol="0">
            <a:spAutoFit/>
          </a:bodyPr>
          <a:lstStyle/>
          <a:p>
            <a:r>
              <a:rPr lang="vi-VN" sz="2400" dirty="0">
                <a:latin typeface="Times New Roman" pitchFamily="18" charset="0"/>
                <a:cs typeface="Times New Roman" pitchFamily="18" charset="0"/>
              </a:rPr>
              <a:t>Thứ tư ngày 10 tháng 11 năm 2021</a:t>
            </a:r>
            <a:endParaRPr lang="en-US" sz="2400" dirty="0">
              <a:latin typeface="Times New Roman" pitchFamily="18" charset="0"/>
              <a:cs typeface="Times New Roman" pitchFamily="18" charset="0"/>
            </a:endParaRPr>
          </a:p>
        </p:txBody>
      </p:sp>
      <p:sp>
        <p:nvSpPr>
          <p:cNvPr id="5" name="Text Box 6">
            <a:extLst>
              <a:ext uri="{FF2B5EF4-FFF2-40B4-BE49-F238E27FC236}">
                <a16:creationId xmlns:a16="http://schemas.microsoft.com/office/drawing/2014/main" id="{55AD6A2F-BD2F-47C8-88AA-4E1CD181667B}"/>
              </a:ext>
            </a:extLst>
          </p:cNvPr>
          <p:cNvSpPr txBox="1">
            <a:spLocks noChangeArrowheads="1"/>
          </p:cNvSpPr>
          <p:nvPr/>
        </p:nvSpPr>
        <p:spPr bwMode="auto">
          <a:xfrm>
            <a:off x="381000" y="304800"/>
            <a:ext cx="1211170" cy="56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2" tIns="65311" rIns="130622" bIns="65311">
            <a:spAutoFit/>
          </a:bodyPr>
          <a:lstStyle>
            <a:lvl1pPr>
              <a:spcBef>
                <a:spcPct val="20000"/>
              </a:spcBef>
              <a:buChar char="•"/>
              <a:defRPr sz="4600">
                <a:solidFill>
                  <a:schemeClr val="tx1"/>
                </a:solidFill>
                <a:latin typeface="Arial" panose="020B0604020202020204" pitchFamily="34" charset="0"/>
              </a:defRPr>
            </a:lvl1pPr>
            <a:lvl2pPr marL="742950" indent="-285750">
              <a:spcBef>
                <a:spcPct val="20000"/>
              </a:spcBef>
              <a:buChar char="–"/>
              <a:defRPr sz="4000">
                <a:solidFill>
                  <a:schemeClr val="tx1"/>
                </a:solidFill>
                <a:latin typeface="Arial" panose="020B0604020202020204" pitchFamily="34" charset="0"/>
              </a:defRPr>
            </a:lvl2pPr>
            <a:lvl3pPr marL="1143000" indent="-228600">
              <a:spcBef>
                <a:spcPct val="20000"/>
              </a:spcBef>
              <a:buChar char="•"/>
              <a:defRPr sz="3400">
                <a:solidFill>
                  <a:schemeClr val="tx1"/>
                </a:solidFill>
                <a:latin typeface="Arial" panose="020B0604020202020204" pitchFamily="34" charset="0"/>
              </a:defRPr>
            </a:lvl3pPr>
            <a:lvl4pPr marL="1600200" indent="-228600">
              <a:spcBef>
                <a:spcPct val="20000"/>
              </a:spcBef>
              <a:buChar char="–"/>
              <a:defRPr sz="2900">
                <a:solidFill>
                  <a:schemeClr val="tx1"/>
                </a:solidFill>
                <a:latin typeface="Arial" panose="020B0604020202020204" pitchFamily="34" charset="0"/>
              </a:defRPr>
            </a:lvl4pPr>
            <a:lvl5pPr marL="2057400" indent="-228600">
              <a:spcBef>
                <a:spcPct val="20000"/>
              </a:spcBef>
              <a:buChar char="»"/>
              <a:defRPr sz="29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9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9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9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900">
                <a:solidFill>
                  <a:schemeClr val="tx1"/>
                </a:solidFill>
                <a:latin typeface="Arial" panose="020B0604020202020204" pitchFamily="34" charset="0"/>
              </a:defRPr>
            </a:lvl9pPr>
          </a:lstStyle>
          <a:p>
            <a:pPr eaLnBrk="1" hangingPunct="1">
              <a:spcBef>
                <a:spcPct val="0"/>
              </a:spcBef>
              <a:buFontTx/>
              <a:buNone/>
            </a:pPr>
            <a:r>
              <a:rPr lang="vi-VN" altLang="en-US" sz="2800" b="1" u="sng" dirty="0">
                <a:latin typeface="Times New Roman" panose="02020603050405020304" pitchFamily="18" charset="0"/>
              </a:rPr>
              <a:t>Địa lí:</a:t>
            </a:r>
            <a:endParaRPr lang="en-US" altLang="en-US" sz="2800" b="1" u="sng" dirty="0">
              <a:latin typeface="Times New Roman" panose="02020603050405020304" pitchFamily="18" charset="0"/>
            </a:endParaRPr>
          </a:p>
        </p:txBody>
      </p:sp>
      <p:sp>
        <p:nvSpPr>
          <p:cNvPr id="6" name="Text Box 7">
            <a:extLst>
              <a:ext uri="{FF2B5EF4-FFF2-40B4-BE49-F238E27FC236}">
                <a16:creationId xmlns:a16="http://schemas.microsoft.com/office/drawing/2014/main" id="{6DC3E4E7-8CE4-4494-A8CD-4DD7E6C574D2}"/>
              </a:ext>
            </a:extLst>
          </p:cNvPr>
          <p:cNvSpPr txBox="1">
            <a:spLocks noChangeArrowheads="1"/>
          </p:cNvSpPr>
          <p:nvPr/>
        </p:nvSpPr>
        <p:spPr bwMode="auto">
          <a:xfrm>
            <a:off x="2971800" y="304800"/>
            <a:ext cx="5878512" cy="74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2" tIns="65311" rIns="130622" bIns="65311">
            <a:spAutoFit/>
          </a:bodyPr>
          <a:lstStyle>
            <a:lvl1pPr>
              <a:spcBef>
                <a:spcPct val="20000"/>
              </a:spcBef>
              <a:buChar char="•"/>
              <a:defRPr sz="4600">
                <a:solidFill>
                  <a:schemeClr val="tx1"/>
                </a:solidFill>
                <a:latin typeface="Arial" panose="020B0604020202020204" pitchFamily="34" charset="0"/>
              </a:defRPr>
            </a:lvl1pPr>
            <a:lvl2pPr marL="742950" indent="-285750">
              <a:spcBef>
                <a:spcPct val="20000"/>
              </a:spcBef>
              <a:buChar char="–"/>
              <a:defRPr sz="4000">
                <a:solidFill>
                  <a:schemeClr val="tx1"/>
                </a:solidFill>
                <a:latin typeface="Arial" panose="020B0604020202020204" pitchFamily="34" charset="0"/>
              </a:defRPr>
            </a:lvl2pPr>
            <a:lvl3pPr marL="1143000" indent="-228600">
              <a:spcBef>
                <a:spcPct val="20000"/>
              </a:spcBef>
              <a:buChar char="•"/>
              <a:defRPr sz="3400">
                <a:solidFill>
                  <a:schemeClr val="tx1"/>
                </a:solidFill>
                <a:latin typeface="Arial" panose="020B0604020202020204" pitchFamily="34" charset="0"/>
              </a:defRPr>
            </a:lvl3pPr>
            <a:lvl4pPr marL="1600200" indent="-228600">
              <a:spcBef>
                <a:spcPct val="20000"/>
              </a:spcBef>
              <a:buChar char="–"/>
              <a:defRPr sz="2900">
                <a:solidFill>
                  <a:schemeClr val="tx1"/>
                </a:solidFill>
                <a:latin typeface="Arial" panose="020B0604020202020204" pitchFamily="34" charset="0"/>
              </a:defRPr>
            </a:lvl4pPr>
            <a:lvl5pPr marL="2057400" indent="-228600">
              <a:spcBef>
                <a:spcPct val="20000"/>
              </a:spcBef>
              <a:buChar char="»"/>
              <a:defRPr sz="29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9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9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9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900">
                <a:solidFill>
                  <a:schemeClr val="tx1"/>
                </a:solidFill>
                <a:latin typeface="Arial" panose="020B0604020202020204" pitchFamily="34" charset="0"/>
              </a:defRPr>
            </a:lvl9pPr>
          </a:lstStyle>
          <a:p>
            <a:pPr algn="ctr" fontAlgn="base">
              <a:spcBef>
                <a:spcPct val="0"/>
              </a:spcBef>
              <a:spcAft>
                <a:spcPct val="0"/>
              </a:spcAft>
              <a:buFontTx/>
              <a:buNone/>
            </a:pPr>
            <a:r>
              <a:rPr lang="vi-VN" altLang="en-US" sz="4000" b="1" dirty="0">
                <a:solidFill>
                  <a:srgbClr val="FF0000"/>
                </a:solidFill>
                <a:latin typeface="Times New Roman" panose="02020603050405020304" pitchFamily="18" charset="0"/>
              </a:rPr>
              <a:t>Công nghiệp</a:t>
            </a:r>
            <a:endParaRPr lang="en-US" altLang="en-US" sz="4000" b="1" dirty="0">
              <a:solidFill>
                <a:srgbClr val="FF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3807" name="Group 31">
            <a:extLst>
              <a:ext uri="{FF2B5EF4-FFF2-40B4-BE49-F238E27FC236}">
                <a16:creationId xmlns:a16="http://schemas.microsoft.com/office/drawing/2014/main" id="{9B85287E-857F-4B4F-8184-55BFBC9B9B82}"/>
              </a:ext>
            </a:extLst>
          </p:cNvPr>
          <p:cNvGraphicFramePr>
            <a:graphicFrameLocks noGrp="1"/>
          </p:cNvGraphicFramePr>
          <p:nvPr>
            <p:ph type="title"/>
            <p:extLst>
              <p:ext uri="{D42A27DB-BD31-4B8C-83A1-F6EECF244321}">
                <p14:modId xmlns:p14="http://schemas.microsoft.com/office/powerpoint/2010/main" val="2956827674"/>
              </p:ext>
            </p:extLst>
          </p:nvPr>
        </p:nvGraphicFramePr>
        <p:xfrm>
          <a:off x="609600" y="2514600"/>
          <a:ext cx="10972800" cy="4352556"/>
        </p:xfrm>
        <a:graphic>
          <a:graphicData uri="http://schemas.openxmlformats.org/drawingml/2006/table">
            <a:tbl>
              <a:tblPr/>
              <a:tblGrid>
                <a:gridCol w="5393267">
                  <a:extLst>
                    <a:ext uri="{9D8B030D-6E8A-4147-A177-3AD203B41FA5}">
                      <a16:colId xmlns:a16="http://schemas.microsoft.com/office/drawing/2014/main" val="20000"/>
                    </a:ext>
                  </a:extLst>
                </a:gridCol>
                <a:gridCol w="5579533">
                  <a:extLst>
                    <a:ext uri="{9D8B030D-6E8A-4147-A177-3AD203B41FA5}">
                      <a16:colId xmlns:a16="http://schemas.microsoft.com/office/drawing/2014/main" val="20001"/>
                    </a:ext>
                  </a:extLst>
                </a:gridCol>
              </a:tblGrid>
              <a:tr h="39624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err="1">
                          <a:ln>
                            <a:noFill/>
                          </a:ln>
                          <a:solidFill>
                            <a:srgbClr val="FF0000"/>
                          </a:solidFill>
                          <a:effectLst/>
                          <a:latin typeface="Times New Roman" pitchFamily="18" charset="0"/>
                          <a:cs typeface="Arial" charset="0"/>
                        </a:rPr>
                        <a:t>Ngành</a:t>
                      </a:r>
                      <a:r>
                        <a:rPr kumimoji="0" lang="en-US" sz="2400" b="1" i="0" u="none" strike="noStrike" cap="none" normalizeH="0" baseline="0" dirty="0">
                          <a:ln>
                            <a:noFill/>
                          </a:ln>
                          <a:solidFill>
                            <a:srgbClr val="FF0000"/>
                          </a:solidFill>
                          <a:effectLst/>
                          <a:latin typeface="Times New Roman" pitchFamily="18" charset="0"/>
                          <a:cs typeface="Arial" charset="0"/>
                        </a:rPr>
                        <a:t> </a:t>
                      </a:r>
                      <a:r>
                        <a:rPr kumimoji="0" lang="en-US" sz="2400" b="1" i="0" u="none" strike="noStrike" cap="none" normalizeH="0" baseline="0" dirty="0" err="1">
                          <a:ln>
                            <a:noFill/>
                          </a:ln>
                          <a:solidFill>
                            <a:srgbClr val="FF0000"/>
                          </a:solidFill>
                          <a:effectLst/>
                          <a:latin typeface="Times New Roman" pitchFamily="18" charset="0"/>
                          <a:cs typeface="Arial" charset="0"/>
                        </a:rPr>
                        <a:t>công</a:t>
                      </a:r>
                      <a:r>
                        <a:rPr kumimoji="0" lang="en-US" sz="2400" b="1" i="0" u="none" strike="noStrike" cap="none" normalizeH="0" baseline="0" dirty="0">
                          <a:ln>
                            <a:noFill/>
                          </a:ln>
                          <a:solidFill>
                            <a:srgbClr val="FF0000"/>
                          </a:solidFill>
                          <a:effectLst/>
                          <a:latin typeface="Times New Roman" pitchFamily="18" charset="0"/>
                          <a:cs typeface="Arial" charset="0"/>
                        </a:rPr>
                        <a:t> </a:t>
                      </a:r>
                      <a:r>
                        <a:rPr kumimoji="0" lang="en-US" sz="2400" b="1" i="0" u="none" strike="noStrike" cap="none" normalizeH="0" baseline="0" dirty="0" err="1">
                          <a:ln>
                            <a:noFill/>
                          </a:ln>
                          <a:solidFill>
                            <a:srgbClr val="FF0000"/>
                          </a:solidFill>
                          <a:effectLst/>
                          <a:latin typeface="Times New Roman" pitchFamily="18" charset="0"/>
                          <a:cs typeface="Arial" charset="0"/>
                        </a:rPr>
                        <a:t>nghiệp</a:t>
                      </a:r>
                      <a:endParaRPr kumimoji="0" lang="en-US" sz="2400" b="1" i="0" u="none" strike="noStrike" cap="none" normalizeH="0" baseline="0" dirty="0">
                        <a:ln>
                          <a:noFill/>
                        </a:ln>
                        <a:solidFill>
                          <a:srgbClr val="FF0000"/>
                        </a:solidFill>
                        <a:effectLst/>
                        <a:latin typeface="Times New Roman" pitchFamily="18" charset="0"/>
                        <a:cs typeface="Arial" charset="0"/>
                      </a:endParaRPr>
                    </a:p>
                  </a:txBody>
                  <a:tcPr marL="121920" marR="12192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a:ln>
                            <a:noFill/>
                          </a:ln>
                          <a:solidFill>
                            <a:srgbClr val="FF0000"/>
                          </a:solidFill>
                          <a:effectLst/>
                          <a:latin typeface="Times New Roman" pitchFamily="18" charset="0"/>
                          <a:cs typeface="Arial" charset="0"/>
                        </a:rPr>
                        <a:t>Sản phẩm </a:t>
                      </a:r>
                    </a:p>
                  </a:txBody>
                  <a:tcPr marL="121920" marR="12192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88355">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Tx/>
                        <a:buChar char="-"/>
                        <a:tabLst/>
                      </a:pP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Khai</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thác</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khoảng</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sản</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hlink"/>
                        </a:buClr>
                        <a:buSzPct val="70000"/>
                        <a:buFontTx/>
                        <a:buChar char="-"/>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Điện</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nhiệt</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điện</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thủy</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điện</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a:t>
                      </a:r>
                    </a:p>
                    <a:p>
                      <a:pPr marL="0" marR="0" lvl="0" indent="0" algn="just" defTabSz="914400" rtl="0" eaLnBrk="1" fontAlgn="base" latinLnBrk="0" hangingPunct="1">
                        <a:lnSpc>
                          <a:spcPct val="100000"/>
                        </a:lnSpc>
                        <a:spcBef>
                          <a:spcPct val="20000"/>
                        </a:spcBef>
                        <a:spcAft>
                          <a:spcPct val="0"/>
                        </a:spcAft>
                        <a:buClr>
                          <a:schemeClr val="hlink"/>
                        </a:buClr>
                        <a:buSzPct val="70000"/>
                        <a:buFontTx/>
                        <a:buChar char="-"/>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Luyện</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kim</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hlink"/>
                        </a:buClr>
                        <a:buSzPct val="70000"/>
                        <a:buFontTx/>
                        <a:buChar char="-"/>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Cơ</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khí</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sản</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xuất</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lắp</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ráp</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sửa</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chữa</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a:t>
                      </a:r>
                    </a:p>
                    <a:p>
                      <a:pPr marL="0" marR="0" lvl="0" indent="0" algn="just" defTabSz="914400" rtl="0" eaLnBrk="1" fontAlgn="base" latinLnBrk="0" hangingPunct="1">
                        <a:lnSpc>
                          <a:spcPct val="100000"/>
                        </a:lnSpc>
                        <a:spcBef>
                          <a:spcPct val="20000"/>
                        </a:spcBef>
                        <a:spcAft>
                          <a:spcPct val="0"/>
                        </a:spcAft>
                        <a:buClr>
                          <a:schemeClr val="hlink"/>
                        </a:buClr>
                        <a:buSzPct val="70000"/>
                        <a:buFontTx/>
                        <a:buChar char="-"/>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Hóa</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chất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hlink"/>
                        </a:buClr>
                        <a:buSzPct val="70000"/>
                        <a:buFontTx/>
                        <a:buChar char="-"/>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Dệt</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may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mặc</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hlink"/>
                        </a:buClr>
                        <a:buSzPct val="70000"/>
                        <a:buFontTx/>
                        <a:buChar char="-"/>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Chế</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biến</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lương</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thực</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thực</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phẩm</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hlink"/>
                        </a:buClr>
                        <a:buSzPct val="70000"/>
                        <a:buFontTx/>
                        <a:buChar char="-"/>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Sản</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xuất</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hàng</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tiêu</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dùng</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marL="121920" marR="12192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70000"/>
                        <a:buFontTx/>
                        <a:buChar char="-"/>
                        <a:tabLst/>
                      </a:pPr>
                      <a:r>
                        <a:rPr kumimoji="0" lang="en-US" sz="2400" b="0" i="0" u="none" strike="noStrike" cap="none" normalizeH="0" baseline="0" dirty="0">
                          <a:ln>
                            <a:noFill/>
                          </a:ln>
                          <a:solidFill>
                            <a:schemeClr val="tx1"/>
                          </a:solidFill>
                          <a:effectLst/>
                          <a:latin typeface="Times New Roman" pitchFamily="18" charset="0"/>
                          <a:cs typeface="Arial" charset="0"/>
                        </a:rPr>
                        <a:t>Than, </a:t>
                      </a:r>
                      <a:r>
                        <a:rPr kumimoji="0" lang="en-US" sz="2400" b="0" i="0" u="none" strike="noStrike" cap="none" normalizeH="0" baseline="0" dirty="0" err="1">
                          <a:ln>
                            <a:noFill/>
                          </a:ln>
                          <a:solidFill>
                            <a:schemeClr val="tx1"/>
                          </a:solidFill>
                          <a:effectLst/>
                          <a:latin typeface="Times New Roman" pitchFamily="18" charset="0"/>
                          <a:cs typeface="Arial" charset="0"/>
                        </a:rPr>
                        <a:t>dầu</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mỏ</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quặng</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sắt</a:t>
                      </a:r>
                      <a:r>
                        <a:rPr kumimoji="0" lang="en-US" sz="2400" b="0" i="0" u="none" strike="noStrike" cap="none" normalizeH="0" baseline="0" dirty="0">
                          <a:ln>
                            <a:noFill/>
                          </a:ln>
                          <a:solidFill>
                            <a:schemeClr val="tx1"/>
                          </a:solidFill>
                          <a:effectLst/>
                          <a:latin typeface="Times New Roman" pitchFamily="18" charset="0"/>
                          <a:cs typeface="Arial" charset="0"/>
                        </a:rPr>
                        <a:t>,…</a:t>
                      </a:r>
                    </a:p>
                    <a:p>
                      <a:pPr marL="0" marR="0" lvl="0" indent="0" algn="just" defTabSz="914400" rtl="0" eaLnBrk="1" fontAlgn="base" latinLnBrk="0" hangingPunct="1">
                        <a:lnSpc>
                          <a:spcPct val="100000"/>
                        </a:lnSpc>
                        <a:spcBef>
                          <a:spcPct val="20000"/>
                        </a:spcBef>
                        <a:spcAft>
                          <a:spcPct val="0"/>
                        </a:spcAft>
                        <a:buClr>
                          <a:schemeClr val="hlink"/>
                        </a:buClr>
                        <a:buSzPct val="70000"/>
                        <a:buFontTx/>
                        <a:buChar char="-"/>
                        <a:tabLst/>
                      </a:pP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Điện</a:t>
                      </a:r>
                      <a:endParaRPr kumimoji="0" lang="en-US" sz="2400" b="0" i="0" u="none" strike="noStrike" cap="none" normalizeH="0" baseline="0" dirty="0">
                        <a:ln>
                          <a:noFill/>
                        </a:ln>
                        <a:solidFill>
                          <a:schemeClr val="tx1"/>
                        </a:solidFill>
                        <a:effectLst/>
                        <a:latin typeface="Times New Roman" pitchFamily="18" charset="0"/>
                        <a:cs typeface="Arial" charset="0"/>
                      </a:endParaRPr>
                    </a:p>
                    <a:p>
                      <a:pPr marL="0" marR="0" lvl="0" indent="0" algn="just" defTabSz="914400" rtl="0" eaLnBrk="1" fontAlgn="base" latinLnBrk="0" hangingPunct="1">
                        <a:lnSpc>
                          <a:spcPct val="100000"/>
                        </a:lnSpc>
                        <a:spcBef>
                          <a:spcPct val="20000"/>
                        </a:spcBef>
                        <a:spcAft>
                          <a:spcPct val="0"/>
                        </a:spcAft>
                        <a:buClr>
                          <a:schemeClr val="hlink"/>
                        </a:buClr>
                        <a:buSzPct val="70000"/>
                        <a:buFontTx/>
                        <a:buChar char="-"/>
                        <a:tabLst/>
                      </a:pPr>
                      <a:r>
                        <a:rPr kumimoji="0" lang="en-US" sz="2400" b="0" i="0" u="none" strike="noStrike" cap="none" normalizeH="0" baseline="0" dirty="0">
                          <a:ln>
                            <a:noFill/>
                          </a:ln>
                          <a:solidFill>
                            <a:schemeClr val="tx1"/>
                          </a:solidFill>
                          <a:effectLst/>
                          <a:latin typeface="Times New Roman" pitchFamily="18" charset="0"/>
                          <a:cs typeface="Arial" charset="0"/>
                        </a:rPr>
                        <a:t> Gang, </a:t>
                      </a:r>
                      <a:r>
                        <a:rPr kumimoji="0" lang="en-US" sz="2400" b="0" i="0" u="none" strike="noStrike" cap="none" normalizeH="0" baseline="0" dirty="0" err="1">
                          <a:ln>
                            <a:noFill/>
                          </a:ln>
                          <a:solidFill>
                            <a:schemeClr val="tx1"/>
                          </a:solidFill>
                          <a:effectLst/>
                          <a:latin typeface="Times New Roman" pitchFamily="18" charset="0"/>
                          <a:cs typeface="Arial" charset="0"/>
                        </a:rPr>
                        <a:t>thép</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đồng</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thiếc</a:t>
                      </a:r>
                      <a:r>
                        <a:rPr kumimoji="0" lang="en-US" sz="2400" b="0" i="0" u="none" strike="noStrike" cap="none" normalizeH="0" baseline="0" dirty="0">
                          <a:ln>
                            <a:noFill/>
                          </a:ln>
                          <a:solidFill>
                            <a:schemeClr val="tx1"/>
                          </a:solidFill>
                          <a:effectLst/>
                          <a:latin typeface="Times New Roman" pitchFamily="18" charset="0"/>
                          <a:cs typeface="Arial" charset="0"/>
                        </a:rPr>
                        <a:t>,…</a:t>
                      </a:r>
                    </a:p>
                    <a:p>
                      <a:pPr marL="0" marR="0" lvl="0" indent="0" algn="just" defTabSz="914400" rtl="0" eaLnBrk="1" fontAlgn="base" latinLnBrk="0" hangingPunct="1">
                        <a:lnSpc>
                          <a:spcPct val="100000"/>
                        </a:lnSpc>
                        <a:spcBef>
                          <a:spcPct val="20000"/>
                        </a:spcBef>
                        <a:spcAft>
                          <a:spcPct val="0"/>
                        </a:spcAft>
                        <a:buClr>
                          <a:schemeClr val="hlink"/>
                        </a:buClr>
                        <a:buSzPct val="70000"/>
                        <a:buFontTx/>
                        <a:buChar char="-"/>
                        <a:tabLst/>
                      </a:pP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Các</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loại</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máy</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móc</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phương</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tiện</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giao</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thông</a:t>
                      </a:r>
                      <a:r>
                        <a:rPr kumimoji="0" lang="en-US" sz="2400" b="0" i="0" u="none" strike="noStrike" cap="none" normalizeH="0" baseline="0" dirty="0">
                          <a:ln>
                            <a:noFill/>
                          </a:ln>
                          <a:solidFill>
                            <a:schemeClr val="tx1"/>
                          </a:solidFill>
                          <a:effectLst/>
                          <a:latin typeface="Times New Roman" pitchFamily="18" charset="0"/>
                          <a:cs typeface="Arial" charset="0"/>
                        </a:rPr>
                        <a:t>.</a:t>
                      </a:r>
                    </a:p>
                    <a:p>
                      <a:pPr marL="0" marR="0" lvl="0" indent="0" algn="just" defTabSz="914400" rtl="0" eaLnBrk="1" fontAlgn="base" latinLnBrk="0" hangingPunct="1">
                        <a:lnSpc>
                          <a:spcPct val="100000"/>
                        </a:lnSpc>
                        <a:spcBef>
                          <a:spcPct val="20000"/>
                        </a:spcBef>
                        <a:spcAft>
                          <a:spcPct val="0"/>
                        </a:spcAft>
                        <a:buClr>
                          <a:schemeClr val="hlink"/>
                        </a:buClr>
                        <a:buSzPct val="70000"/>
                        <a:buFontTx/>
                        <a:buChar char="-"/>
                        <a:tabLst/>
                      </a:pP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Phân</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bón</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thuốc</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trừ</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sâu</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xà</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phòng</a:t>
                      </a:r>
                      <a:r>
                        <a:rPr kumimoji="0" lang="en-US" sz="2400" b="0" i="0" u="none" strike="noStrike" cap="none" normalizeH="0" baseline="0" dirty="0">
                          <a:ln>
                            <a:noFill/>
                          </a:ln>
                          <a:solidFill>
                            <a:schemeClr val="tx1"/>
                          </a:solidFill>
                          <a:effectLst/>
                          <a:latin typeface="Times New Roman" pitchFamily="18" charset="0"/>
                          <a:cs typeface="Arial" charset="0"/>
                        </a:rPr>
                        <a:t>,…</a:t>
                      </a:r>
                    </a:p>
                    <a:p>
                      <a:pPr marL="0" marR="0" lvl="0" indent="0" algn="just" defTabSz="914400" rtl="0" eaLnBrk="1" fontAlgn="base" latinLnBrk="0" hangingPunct="1">
                        <a:lnSpc>
                          <a:spcPct val="100000"/>
                        </a:lnSpc>
                        <a:spcBef>
                          <a:spcPct val="20000"/>
                        </a:spcBef>
                        <a:spcAft>
                          <a:spcPct val="0"/>
                        </a:spcAft>
                        <a:buClr>
                          <a:schemeClr val="hlink"/>
                        </a:buClr>
                        <a:buSzPct val="70000"/>
                        <a:buFontTx/>
                        <a:buChar char="-"/>
                        <a:tabLst/>
                      </a:pP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Các</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loại</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vải</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quần</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áo</a:t>
                      </a:r>
                      <a:r>
                        <a:rPr kumimoji="0" lang="en-US" sz="2400" b="0" i="0" u="none" strike="noStrike" cap="none" normalizeH="0" baseline="0" dirty="0">
                          <a:ln>
                            <a:noFill/>
                          </a:ln>
                          <a:solidFill>
                            <a:schemeClr val="tx1"/>
                          </a:solidFill>
                          <a:effectLst/>
                          <a:latin typeface="Times New Roman" pitchFamily="18" charset="0"/>
                          <a:cs typeface="Arial" charset="0"/>
                        </a:rPr>
                        <a:t>,…</a:t>
                      </a:r>
                    </a:p>
                    <a:p>
                      <a:pPr marL="0" marR="0" lvl="0" indent="0" algn="just" defTabSz="914400" rtl="0" eaLnBrk="1" fontAlgn="base" latinLnBrk="0" hangingPunct="1">
                        <a:lnSpc>
                          <a:spcPct val="100000"/>
                        </a:lnSpc>
                        <a:spcBef>
                          <a:spcPct val="20000"/>
                        </a:spcBef>
                        <a:spcAft>
                          <a:spcPct val="0"/>
                        </a:spcAft>
                        <a:buClr>
                          <a:schemeClr val="hlink"/>
                        </a:buClr>
                        <a:buSzPct val="70000"/>
                        <a:buFontTx/>
                        <a:buChar char="-"/>
                        <a:tabLst/>
                      </a:pP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Gạo</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đường</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bánh</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kẹo</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rượu</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bia</a:t>
                      </a:r>
                      <a:r>
                        <a:rPr kumimoji="0" lang="en-US" sz="2400" b="0" i="0" u="none" strike="noStrike" cap="none" normalizeH="0" baseline="0" dirty="0">
                          <a:ln>
                            <a:noFill/>
                          </a:ln>
                          <a:solidFill>
                            <a:schemeClr val="tx1"/>
                          </a:solidFill>
                          <a:effectLst/>
                          <a:latin typeface="Times New Roman" pitchFamily="18" charset="0"/>
                          <a:cs typeface="Arial" charset="0"/>
                        </a:rPr>
                        <a:t>,…</a:t>
                      </a:r>
                    </a:p>
                    <a:p>
                      <a:pPr marL="0" marR="0" lvl="0" indent="0" algn="just" defTabSz="914400" rtl="0" eaLnBrk="1" fontAlgn="base" latinLnBrk="0" hangingPunct="1">
                        <a:lnSpc>
                          <a:spcPct val="100000"/>
                        </a:lnSpc>
                        <a:spcBef>
                          <a:spcPct val="20000"/>
                        </a:spcBef>
                        <a:spcAft>
                          <a:spcPct val="0"/>
                        </a:spcAft>
                        <a:buClr>
                          <a:schemeClr val="hlink"/>
                        </a:buClr>
                        <a:buSzPct val="70000"/>
                        <a:buFontTx/>
                        <a:buChar char="-"/>
                        <a:tabLst/>
                      </a:pP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Dụng</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cụ</a:t>
                      </a:r>
                      <a:r>
                        <a:rPr kumimoji="0" lang="en-US" sz="2400" b="0" i="0" u="none" strike="noStrike" cap="none" normalizeH="0" baseline="0" dirty="0">
                          <a:ln>
                            <a:noFill/>
                          </a:ln>
                          <a:solidFill>
                            <a:schemeClr val="tx1"/>
                          </a:solidFill>
                          <a:effectLst/>
                          <a:latin typeface="Times New Roman" pitchFamily="18" charset="0"/>
                          <a:cs typeface="Arial" charset="0"/>
                        </a:rPr>
                        <a:t> y </a:t>
                      </a:r>
                      <a:r>
                        <a:rPr kumimoji="0" lang="en-US" sz="2400" b="0" i="0" u="none" strike="noStrike" cap="none" normalizeH="0" baseline="0" dirty="0" err="1">
                          <a:ln>
                            <a:noFill/>
                          </a:ln>
                          <a:solidFill>
                            <a:schemeClr val="tx1"/>
                          </a:solidFill>
                          <a:effectLst/>
                          <a:latin typeface="Times New Roman" pitchFamily="18" charset="0"/>
                          <a:cs typeface="Arial" charset="0"/>
                        </a:rPr>
                        <a:t>tế</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đồ</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dùng</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gia</a:t>
                      </a:r>
                      <a:r>
                        <a:rPr kumimoji="0" lang="en-US" sz="2400" b="0" i="0" u="none" strike="noStrike" cap="none" normalizeH="0" baseline="0" dirty="0">
                          <a:ln>
                            <a:noFill/>
                          </a:ln>
                          <a:solidFill>
                            <a:schemeClr val="tx1"/>
                          </a:solidFill>
                          <a:effectLst/>
                          <a:latin typeface="Times New Roman" pitchFamily="18" charset="0"/>
                          <a:cs typeface="Arial" charset="0"/>
                        </a:rPr>
                        <a:t> </a:t>
                      </a:r>
                      <a:r>
                        <a:rPr kumimoji="0" lang="en-US" sz="2400" b="0" i="0" u="none" strike="noStrike" cap="none" normalizeH="0" baseline="0" dirty="0" err="1">
                          <a:ln>
                            <a:noFill/>
                          </a:ln>
                          <a:solidFill>
                            <a:schemeClr val="tx1"/>
                          </a:solidFill>
                          <a:effectLst/>
                          <a:latin typeface="Times New Roman" pitchFamily="18" charset="0"/>
                          <a:cs typeface="Arial" charset="0"/>
                        </a:rPr>
                        <a:t>đình</a:t>
                      </a:r>
                      <a:r>
                        <a:rPr kumimoji="0" lang="en-US" sz="2400" b="0" i="0" u="none" strike="noStrike" cap="none" normalizeH="0" baseline="0" dirty="0">
                          <a:ln>
                            <a:noFill/>
                          </a:ln>
                          <a:solidFill>
                            <a:schemeClr val="tx1"/>
                          </a:solidFill>
                          <a:effectLst/>
                          <a:latin typeface="Times New Roman" pitchFamily="18" charset="0"/>
                          <a:cs typeface="Arial" charset="0"/>
                        </a:rPr>
                        <a:t>,…</a:t>
                      </a:r>
                    </a:p>
                  </a:txBody>
                  <a:tcPr marL="121920" marR="12192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099158AD-AA4B-47CE-B24E-4AEA7F6DD2CA}"/>
              </a:ext>
            </a:extLst>
          </p:cNvPr>
          <p:cNvSpPr txBox="1">
            <a:spLocks noChangeArrowheads="1"/>
          </p:cNvSpPr>
          <p:nvPr/>
        </p:nvSpPr>
        <p:spPr bwMode="auto">
          <a:xfrm>
            <a:off x="711200" y="1143000"/>
            <a:ext cx="10261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80990" indent="-380990" defTabSz="1219170" fontAlgn="base">
              <a:spcBef>
                <a:spcPct val="0"/>
              </a:spcBef>
              <a:spcAft>
                <a:spcPct val="0"/>
              </a:spcAft>
              <a:buFontTx/>
              <a:buChar char="-"/>
            </a:pPr>
            <a:r>
              <a:rPr lang="en-US" altLang="en-US" sz="2800" dirty="0" err="1">
                <a:solidFill>
                  <a:prstClr val="black"/>
                </a:solidFill>
                <a:latin typeface="Times New Roman" panose="02020603050405020304" pitchFamily="18" charset="0"/>
                <a:cs typeface="Times New Roman" panose="02020603050405020304" pitchFamily="18" charset="0"/>
              </a:rPr>
              <a:t>Dựa</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vào</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bảng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thông</a:t>
            </a:r>
            <a:r>
              <a:rPr lang="en-US" altLang="en-US" sz="2800" dirty="0">
                <a:solidFill>
                  <a:prstClr val="black"/>
                </a:solidFill>
                <a:latin typeface="Times New Roman" panose="02020603050405020304" pitchFamily="18" charset="0"/>
                <a:cs typeface="Times New Roman" panose="02020603050405020304" pitchFamily="18" charset="0"/>
              </a:rPr>
              <a:t> tin SGK, </a:t>
            </a:r>
            <a:r>
              <a:rPr lang="en-US" altLang="en-US" sz="2800" dirty="0" err="1">
                <a:solidFill>
                  <a:prstClr val="black"/>
                </a:solidFill>
                <a:latin typeface="Times New Roman" panose="02020603050405020304" pitchFamily="18" charset="0"/>
                <a:cs typeface="Times New Roman" panose="02020603050405020304" pitchFamily="18" charset="0"/>
              </a:rPr>
              <a:t>em</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hãy</a:t>
            </a:r>
            <a:r>
              <a:rPr lang="en-US" altLang="en-US" sz="2800" dirty="0">
                <a:solidFill>
                  <a:prstClr val="black"/>
                </a:solidFill>
                <a:latin typeface="Times New Roman" panose="02020603050405020304" pitchFamily="18" charset="0"/>
                <a:cs typeface="Times New Roman" panose="02020603050405020304" pitchFamily="18" charset="0"/>
              </a:rPr>
              <a:t> :</a:t>
            </a:r>
          </a:p>
        </p:txBody>
      </p:sp>
      <p:sp>
        <p:nvSpPr>
          <p:cNvPr id="4110" name="TextBox 3">
            <a:extLst>
              <a:ext uri="{FF2B5EF4-FFF2-40B4-BE49-F238E27FC236}">
                <a16:creationId xmlns:a16="http://schemas.microsoft.com/office/drawing/2014/main" id="{1F3A8579-B05C-4B3A-B163-BBD1ABAA4EFB}"/>
              </a:ext>
            </a:extLst>
          </p:cNvPr>
          <p:cNvSpPr txBox="1">
            <a:spLocks noChangeArrowheads="1"/>
          </p:cNvSpPr>
          <p:nvPr/>
        </p:nvSpPr>
        <p:spPr bwMode="auto">
          <a:xfrm>
            <a:off x="406400" y="762000"/>
            <a:ext cx="741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219170" fontAlgn="base">
              <a:spcBef>
                <a:spcPct val="0"/>
              </a:spcBef>
              <a:spcAft>
                <a:spcPct val="0"/>
              </a:spcAft>
              <a:buNone/>
            </a:pPr>
            <a:r>
              <a:rPr lang="en-US" altLang="en-US" sz="2800" b="1" dirty="0">
                <a:solidFill>
                  <a:srgbClr val="0070C0"/>
                </a:solidFill>
                <a:latin typeface="Times New Roman" panose="02020603050405020304" pitchFamily="18" charset="0"/>
                <a:cs typeface="Times New Roman" panose="02020603050405020304" pitchFamily="18" charset="0"/>
              </a:rPr>
              <a:t>1. </a:t>
            </a:r>
            <a:r>
              <a:rPr lang="en-US" altLang="en-US" sz="2800" b="1" dirty="0" err="1">
                <a:solidFill>
                  <a:srgbClr val="0070C0"/>
                </a:solidFill>
                <a:latin typeface="Times New Roman" panose="02020603050405020304" pitchFamily="18" charset="0"/>
                <a:cs typeface="Times New Roman" panose="02020603050405020304" pitchFamily="18" charset="0"/>
              </a:rPr>
              <a:t>Các</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ngành</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công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nghiệp</a:t>
            </a:r>
            <a:endParaRPr lang="en-US" altLang="en-US" sz="2800" b="1" dirty="0">
              <a:solidFill>
                <a:srgbClr val="0070C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896A57F-8B92-41BB-987A-9E18D83B3D98}"/>
              </a:ext>
            </a:extLst>
          </p:cNvPr>
          <p:cNvSpPr txBox="1">
            <a:spLocks noChangeArrowheads="1"/>
          </p:cNvSpPr>
          <p:nvPr/>
        </p:nvSpPr>
        <p:spPr bwMode="auto">
          <a:xfrm>
            <a:off x="203200" y="1524000"/>
            <a:ext cx="11887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219170" fontAlgn="base">
              <a:spcBef>
                <a:spcPct val="0"/>
              </a:spcBef>
              <a:spcAft>
                <a:spcPct val="0"/>
              </a:spcAft>
              <a:buNone/>
            </a:pP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Kể</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tên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các</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ngành</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công</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nghiệp</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của</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nước</a:t>
            </a:r>
            <a:r>
              <a:rPr lang="en-US" altLang="en-US" sz="2800" i="1" dirty="0">
                <a:solidFill>
                  <a:srgbClr val="FF0000"/>
                </a:solidFill>
                <a:latin typeface="Times New Roman" panose="02020603050405020304" pitchFamily="18" charset="0"/>
                <a:cs typeface="Times New Roman" panose="02020603050405020304" pitchFamily="18" charset="0"/>
              </a:rPr>
              <a:t> ta.</a:t>
            </a:r>
          </a:p>
          <a:p>
            <a:pPr defTabSz="1219170" fontAlgn="base">
              <a:spcBef>
                <a:spcPct val="0"/>
              </a:spcBef>
              <a:spcAft>
                <a:spcPct val="0"/>
              </a:spcAft>
              <a:buNone/>
            </a:pPr>
            <a:r>
              <a:rPr lang="en-US" altLang="en-US" sz="2800" i="1" dirty="0">
                <a:solidFill>
                  <a:srgbClr val="FF0000"/>
                </a:solidFill>
                <a:latin typeface="Times New Roman" panose="02020603050405020304" pitchFamily="18" charset="0"/>
                <a:cs typeface="Times New Roman" panose="02020603050405020304" pitchFamily="18" charset="0"/>
              </a:rPr>
              <a:t>     + </a:t>
            </a:r>
            <a:r>
              <a:rPr lang="en-US" altLang="en-US" sz="2800" i="1" dirty="0" err="1">
                <a:solidFill>
                  <a:srgbClr val="FF0000"/>
                </a:solidFill>
                <a:latin typeface="Times New Roman" panose="02020603050405020304" pitchFamily="18" charset="0"/>
                <a:cs typeface="Times New Roman" panose="02020603050405020304" pitchFamily="18" charset="0"/>
              </a:rPr>
              <a:t>Kể</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tên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sản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phẩm</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của</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một</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số</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ngành</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công</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nghiệp</a:t>
            </a:r>
            <a:r>
              <a:rPr lang="en-US" altLang="en-US" sz="2800" i="1" dirty="0">
                <a:solidFill>
                  <a:srgbClr val="FF0000"/>
                </a:solidFill>
                <a:latin typeface="Times New Roman" panose="02020603050405020304" pitchFamily="18" charset="0"/>
                <a:cs typeface="Times New Roman" panose="02020603050405020304" pitchFamily="18" charset="0"/>
              </a:rPr>
              <a:t>.</a:t>
            </a:r>
            <a:endParaRPr lang="en-US" altLang="en-US" sz="2800" dirty="0">
              <a:solidFill>
                <a:prstClr val="black"/>
              </a:solidFill>
              <a:cs typeface="Arial" panose="020B0604020202020204" pitchFamily="34" charset="0"/>
            </a:endParaRPr>
          </a:p>
        </p:txBody>
      </p:sp>
      <p:sp>
        <p:nvSpPr>
          <p:cNvPr id="8" name="Text Box 7">
            <a:extLst>
              <a:ext uri="{FF2B5EF4-FFF2-40B4-BE49-F238E27FC236}">
                <a16:creationId xmlns:a16="http://schemas.microsoft.com/office/drawing/2014/main" id="{E789B592-CD36-41B9-94CE-3BCC2D2B2A40}"/>
              </a:ext>
            </a:extLst>
          </p:cNvPr>
          <p:cNvSpPr txBox="1">
            <a:spLocks noChangeArrowheads="1"/>
          </p:cNvSpPr>
          <p:nvPr/>
        </p:nvSpPr>
        <p:spPr bwMode="auto">
          <a:xfrm>
            <a:off x="2971800" y="0"/>
            <a:ext cx="5878512" cy="74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2" tIns="65311" rIns="130622" bIns="65311">
            <a:spAutoFit/>
          </a:bodyPr>
          <a:lstStyle>
            <a:lvl1pPr>
              <a:spcBef>
                <a:spcPct val="20000"/>
              </a:spcBef>
              <a:buChar char="•"/>
              <a:defRPr sz="4600">
                <a:solidFill>
                  <a:schemeClr val="tx1"/>
                </a:solidFill>
                <a:latin typeface="Arial" panose="020B0604020202020204" pitchFamily="34" charset="0"/>
              </a:defRPr>
            </a:lvl1pPr>
            <a:lvl2pPr marL="742950" indent="-285750">
              <a:spcBef>
                <a:spcPct val="20000"/>
              </a:spcBef>
              <a:buChar char="–"/>
              <a:defRPr sz="4000">
                <a:solidFill>
                  <a:schemeClr val="tx1"/>
                </a:solidFill>
                <a:latin typeface="Arial" panose="020B0604020202020204" pitchFamily="34" charset="0"/>
              </a:defRPr>
            </a:lvl2pPr>
            <a:lvl3pPr marL="1143000" indent="-228600">
              <a:spcBef>
                <a:spcPct val="20000"/>
              </a:spcBef>
              <a:buChar char="•"/>
              <a:defRPr sz="3400">
                <a:solidFill>
                  <a:schemeClr val="tx1"/>
                </a:solidFill>
                <a:latin typeface="Arial" panose="020B0604020202020204" pitchFamily="34" charset="0"/>
              </a:defRPr>
            </a:lvl3pPr>
            <a:lvl4pPr marL="1600200" indent="-228600">
              <a:spcBef>
                <a:spcPct val="20000"/>
              </a:spcBef>
              <a:buChar char="–"/>
              <a:defRPr sz="2900">
                <a:solidFill>
                  <a:schemeClr val="tx1"/>
                </a:solidFill>
                <a:latin typeface="Arial" panose="020B0604020202020204" pitchFamily="34" charset="0"/>
              </a:defRPr>
            </a:lvl4pPr>
            <a:lvl5pPr marL="2057400" indent="-228600">
              <a:spcBef>
                <a:spcPct val="20000"/>
              </a:spcBef>
              <a:buChar char="»"/>
              <a:defRPr sz="29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9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9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9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900">
                <a:solidFill>
                  <a:schemeClr val="tx1"/>
                </a:solidFill>
                <a:latin typeface="Arial" panose="020B0604020202020204" pitchFamily="34" charset="0"/>
              </a:defRPr>
            </a:lvl9pPr>
          </a:lstStyle>
          <a:p>
            <a:pPr algn="ctr" fontAlgn="base">
              <a:spcBef>
                <a:spcPct val="0"/>
              </a:spcBef>
              <a:spcAft>
                <a:spcPct val="0"/>
              </a:spcAft>
              <a:buFontTx/>
              <a:buNone/>
            </a:pPr>
            <a:r>
              <a:rPr lang="vi-VN" altLang="en-US" sz="4000" b="1" dirty="0">
                <a:solidFill>
                  <a:srgbClr val="FF0000"/>
                </a:solidFill>
                <a:latin typeface="Times New Roman" panose="02020603050405020304" pitchFamily="18" charset="0"/>
              </a:rPr>
              <a:t>Công nghiệp</a:t>
            </a:r>
            <a:endParaRPr lang="en-US" altLang="en-US" sz="4000" b="1" dirty="0">
              <a:solidFill>
                <a:srgbClr val="FF0000"/>
              </a:solidFill>
              <a:latin typeface="Times New Roman" panose="02020603050405020304" pitchFamily="18" charset="0"/>
            </a:endParaRPr>
          </a:p>
        </p:txBody>
      </p:sp>
      <p:sp>
        <p:nvSpPr>
          <p:cNvPr id="9" name="Text Box 6">
            <a:extLst>
              <a:ext uri="{FF2B5EF4-FFF2-40B4-BE49-F238E27FC236}">
                <a16:creationId xmlns:a16="http://schemas.microsoft.com/office/drawing/2014/main" id="{3211A639-2050-4C16-BE5A-466CEA6F92F3}"/>
              </a:ext>
            </a:extLst>
          </p:cNvPr>
          <p:cNvSpPr txBox="1">
            <a:spLocks noChangeArrowheads="1"/>
          </p:cNvSpPr>
          <p:nvPr/>
        </p:nvSpPr>
        <p:spPr bwMode="auto">
          <a:xfrm>
            <a:off x="381000" y="0"/>
            <a:ext cx="1211170" cy="56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2" tIns="65311" rIns="130622" bIns="65311">
            <a:spAutoFit/>
          </a:bodyPr>
          <a:lstStyle>
            <a:lvl1pPr>
              <a:spcBef>
                <a:spcPct val="20000"/>
              </a:spcBef>
              <a:buChar char="•"/>
              <a:defRPr sz="4600">
                <a:solidFill>
                  <a:schemeClr val="tx1"/>
                </a:solidFill>
                <a:latin typeface="Arial" panose="020B0604020202020204" pitchFamily="34" charset="0"/>
              </a:defRPr>
            </a:lvl1pPr>
            <a:lvl2pPr marL="742950" indent="-285750">
              <a:spcBef>
                <a:spcPct val="20000"/>
              </a:spcBef>
              <a:buChar char="–"/>
              <a:defRPr sz="4000">
                <a:solidFill>
                  <a:schemeClr val="tx1"/>
                </a:solidFill>
                <a:latin typeface="Arial" panose="020B0604020202020204" pitchFamily="34" charset="0"/>
              </a:defRPr>
            </a:lvl2pPr>
            <a:lvl3pPr marL="1143000" indent="-228600">
              <a:spcBef>
                <a:spcPct val="20000"/>
              </a:spcBef>
              <a:buChar char="•"/>
              <a:defRPr sz="3400">
                <a:solidFill>
                  <a:schemeClr val="tx1"/>
                </a:solidFill>
                <a:latin typeface="Arial" panose="020B0604020202020204" pitchFamily="34" charset="0"/>
              </a:defRPr>
            </a:lvl3pPr>
            <a:lvl4pPr marL="1600200" indent="-228600">
              <a:spcBef>
                <a:spcPct val="20000"/>
              </a:spcBef>
              <a:buChar char="–"/>
              <a:defRPr sz="2900">
                <a:solidFill>
                  <a:schemeClr val="tx1"/>
                </a:solidFill>
                <a:latin typeface="Arial" panose="020B0604020202020204" pitchFamily="34" charset="0"/>
              </a:defRPr>
            </a:lvl4pPr>
            <a:lvl5pPr marL="2057400" indent="-228600">
              <a:spcBef>
                <a:spcPct val="20000"/>
              </a:spcBef>
              <a:buChar char="»"/>
              <a:defRPr sz="29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9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9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9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900">
                <a:solidFill>
                  <a:schemeClr val="tx1"/>
                </a:solidFill>
                <a:latin typeface="Arial" panose="020B0604020202020204" pitchFamily="34" charset="0"/>
              </a:defRPr>
            </a:lvl9pPr>
          </a:lstStyle>
          <a:p>
            <a:pPr>
              <a:spcBef>
                <a:spcPct val="0"/>
              </a:spcBef>
              <a:buFontTx/>
              <a:buNone/>
            </a:pPr>
            <a:r>
              <a:rPr lang="vi-VN" altLang="en-US" sz="2800" b="1" u="sng" dirty="0">
                <a:solidFill>
                  <a:prstClr val="black"/>
                </a:solidFill>
                <a:latin typeface="Times New Roman" panose="02020603050405020304" pitchFamily="18" charset="0"/>
              </a:rPr>
              <a:t>Địa lí:</a:t>
            </a:r>
            <a:endParaRPr lang="en-US" altLang="en-US" sz="2800" b="1" u="sng" dirty="0">
              <a:solidFill>
                <a:prstClr val="black"/>
              </a:solidFill>
              <a:latin typeface="Times New Roman" panose="02020603050405020304" pitchFamily="18" charset="0"/>
            </a:endParaRPr>
          </a:p>
        </p:txBody>
      </p:sp>
      <p:sp>
        <p:nvSpPr>
          <p:cNvPr id="10" name="Cloud Callout 7">
            <a:extLst>
              <a:ext uri="{FF2B5EF4-FFF2-40B4-BE49-F238E27FC236}">
                <a16:creationId xmlns:a16="http://schemas.microsoft.com/office/drawing/2014/main" id="{6A8A7081-FEDD-4C4B-AC81-DFA53433F68B}"/>
              </a:ext>
            </a:extLst>
          </p:cNvPr>
          <p:cNvSpPr/>
          <p:nvPr/>
        </p:nvSpPr>
        <p:spPr>
          <a:xfrm>
            <a:off x="7264400" y="520700"/>
            <a:ext cx="4927600" cy="1231900"/>
          </a:xfrm>
          <a:prstGeom prst="cloudCallout">
            <a:avLst>
              <a:gd name="adj1" fmla="val -67705"/>
              <a:gd name="adj2" fmla="val 103020"/>
            </a:avLst>
          </a:prstGeom>
          <a:solidFill>
            <a:srgbClr val="FFFF00"/>
          </a:solidFill>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r>
              <a:rPr lang="en-US" sz="2000" b="1" dirty="0">
                <a:latin typeface="Times New Roman" pitchFamily="18" charset="0"/>
                <a:cs typeface="Times New Roman" pitchFamily="18" charset="0"/>
              </a:rPr>
              <a:t>CÁC EM HÃY CÙNG NHAU THẢO LUẬN NHÓM 4</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10"/>
                                        </p:tgtEl>
                                        <p:attrNameLst>
                                          <p:attrName>style.visibility</p:attrName>
                                        </p:attrNameLst>
                                      </p:cBhvr>
                                      <p:to>
                                        <p:strVal val="visible"/>
                                      </p:to>
                                    </p:set>
                                    <p:animEffect transition="in" filter="barn(inVertical)">
                                      <p:cBhvr>
                                        <p:cTn id="7" dur="500"/>
                                        <p:tgtEl>
                                          <p:spTgt spid="41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203807"/>
                                        </p:tgtEl>
                                        <p:attrNameLst>
                                          <p:attrName>style.visibility</p:attrName>
                                        </p:attrNameLst>
                                      </p:cBhvr>
                                      <p:to>
                                        <p:strVal val="visible"/>
                                      </p:to>
                                    </p:set>
                                    <p:anim calcmode="lin" valueType="num">
                                      <p:cBhvr additive="base">
                                        <p:cTn id="22" dur="500" fill="hold"/>
                                        <p:tgtEl>
                                          <p:spTgt spid="203807"/>
                                        </p:tgtEl>
                                        <p:attrNameLst>
                                          <p:attrName>ppt_x</p:attrName>
                                        </p:attrNameLst>
                                      </p:cBhvr>
                                      <p:tavLst>
                                        <p:tav tm="0">
                                          <p:val>
                                            <p:strVal val="#ppt_x"/>
                                          </p:val>
                                        </p:tav>
                                        <p:tav tm="100000">
                                          <p:val>
                                            <p:strVal val="#ppt_x"/>
                                          </p:val>
                                        </p:tav>
                                      </p:tavLst>
                                    </p:anim>
                                    <p:anim calcmode="lin" valueType="num">
                                      <p:cBhvr additive="base">
                                        <p:cTn id="23" dur="500" fill="hold"/>
                                        <p:tgtEl>
                                          <p:spTgt spid="20380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10" grpId="0"/>
      <p:bldP spid="2"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7" name="Picture 33" descr="Cover"/>
          <p:cNvPicPr>
            <a:picLocks noChangeAspect="1" noChangeArrowheads="1"/>
          </p:cNvPicPr>
          <p:nvPr/>
        </p:nvPicPr>
        <p:blipFill>
          <a:blip r:embed="rId2" cstate="print"/>
          <a:srcRect/>
          <a:stretch>
            <a:fillRect/>
          </a:stretch>
        </p:blipFill>
        <p:spPr bwMode="auto">
          <a:xfrm>
            <a:off x="1269508" y="5715000"/>
            <a:ext cx="2008869" cy="1165433"/>
          </a:xfrm>
          <a:prstGeom prst="rect">
            <a:avLst/>
          </a:prstGeom>
          <a:noFill/>
        </p:spPr>
      </p:pic>
      <p:pic>
        <p:nvPicPr>
          <p:cNvPr id="21536" name="Picture 32" descr="Cover"/>
          <p:cNvPicPr>
            <a:picLocks noChangeAspect="1" noChangeArrowheads="1"/>
          </p:cNvPicPr>
          <p:nvPr/>
        </p:nvPicPr>
        <p:blipFill>
          <a:blip r:embed="rId3" cstate="print"/>
          <a:srcRect/>
          <a:stretch>
            <a:fillRect/>
          </a:stretch>
        </p:blipFill>
        <p:spPr bwMode="auto">
          <a:xfrm>
            <a:off x="955969" y="5014094"/>
            <a:ext cx="2396831" cy="1005706"/>
          </a:xfrm>
          <a:prstGeom prst="rect">
            <a:avLst/>
          </a:prstGeom>
          <a:noFill/>
        </p:spPr>
      </p:pic>
      <p:pic>
        <p:nvPicPr>
          <p:cNvPr id="21535" name="Picture 31" descr="Cover"/>
          <p:cNvPicPr>
            <a:picLocks noChangeAspect="1" noChangeArrowheads="1"/>
          </p:cNvPicPr>
          <p:nvPr/>
        </p:nvPicPr>
        <p:blipFill>
          <a:blip r:embed="rId4" cstate="print"/>
          <a:srcRect/>
          <a:stretch>
            <a:fillRect/>
          </a:stretch>
        </p:blipFill>
        <p:spPr bwMode="auto">
          <a:xfrm>
            <a:off x="2961971" y="3293213"/>
            <a:ext cx="3515800" cy="2786666"/>
          </a:xfrm>
          <a:prstGeom prst="rect">
            <a:avLst/>
          </a:prstGeom>
          <a:noFill/>
        </p:spPr>
      </p:pic>
      <p:pic>
        <p:nvPicPr>
          <p:cNvPr id="21534" name="Picture 30" descr="Cover"/>
          <p:cNvPicPr>
            <a:picLocks noChangeAspect="1" noChangeArrowheads="1"/>
          </p:cNvPicPr>
          <p:nvPr/>
        </p:nvPicPr>
        <p:blipFill>
          <a:blip r:embed="rId5" cstate="print"/>
          <a:srcRect/>
          <a:stretch>
            <a:fillRect/>
          </a:stretch>
        </p:blipFill>
        <p:spPr bwMode="auto">
          <a:xfrm>
            <a:off x="579735" y="3802601"/>
            <a:ext cx="2299201" cy="1513243"/>
          </a:xfrm>
          <a:prstGeom prst="rect">
            <a:avLst/>
          </a:prstGeom>
          <a:noFill/>
        </p:spPr>
      </p:pic>
      <p:pic>
        <p:nvPicPr>
          <p:cNvPr id="21533" name="Picture 29" descr="Cover"/>
          <p:cNvPicPr>
            <a:picLocks noChangeAspect="1" noChangeArrowheads="1"/>
          </p:cNvPicPr>
          <p:nvPr/>
        </p:nvPicPr>
        <p:blipFill>
          <a:blip r:embed="rId6" cstate="print"/>
          <a:srcRect/>
          <a:stretch>
            <a:fillRect/>
          </a:stretch>
        </p:blipFill>
        <p:spPr bwMode="auto">
          <a:xfrm>
            <a:off x="409573" y="3824570"/>
            <a:ext cx="2486027" cy="899830"/>
          </a:xfrm>
          <a:prstGeom prst="rect">
            <a:avLst/>
          </a:prstGeom>
          <a:noFill/>
        </p:spPr>
      </p:pic>
      <p:pic>
        <p:nvPicPr>
          <p:cNvPr id="21532" name="Picture 28" descr="Cover"/>
          <p:cNvPicPr>
            <a:picLocks noChangeAspect="1" noChangeArrowheads="1"/>
          </p:cNvPicPr>
          <p:nvPr/>
        </p:nvPicPr>
        <p:blipFill>
          <a:blip r:embed="rId7" cstate="print"/>
          <a:srcRect/>
          <a:stretch>
            <a:fillRect/>
          </a:stretch>
        </p:blipFill>
        <p:spPr bwMode="auto">
          <a:xfrm>
            <a:off x="398756" y="3319422"/>
            <a:ext cx="2486025" cy="846418"/>
          </a:xfrm>
          <a:prstGeom prst="rect">
            <a:avLst/>
          </a:prstGeom>
          <a:noFill/>
        </p:spPr>
      </p:pic>
      <p:pic>
        <p:nvPicPr>
          <p:cNvPr id="21531" name="Picture 27" descr="Cover"/>
          <p:cNvPicPr>
            <a:picLocks noChangeAspect="1" noChangeArrowheads="1"/>
          </p:cNvPicPr>
          <p:nvPr/>
        </p:nvPicPr>
        <p:blipFill>
          <a:blip r:embed="rId8" cstate="print"/>
          <a:srcRect/>
          <a:stretch>
            <a:fillRect/>
          </a:stretch>
        </p:blipFill>
        <p:spPr bwMode="auto">
          <a:xfrm>
            <a:off x="604037" y="2529640"/>
            <a:ext cx="2422205" cy="1638428"/>
          </a:xfrm>
          <a:prstGeom prst="rect">
            <a:avLst/>
          </a:prstGeom>
          <a:noFill/>
        </p:spPr>
      </p:pic>
      <p:pic>
        <p:nvPicPr>
          <p:cNvPr id="21530" name="Picture 26" descr="Cover"/>
          <p:cNvPicPr>
            <a:picLocks noChangeAspect="1" noChangeArrowheads="1"/>
          </p:cNvPicPr>
          <p:nvPr/>
        </p:nvPicPr>
        <p:blipFill>
          <a:blip r:embed="rId9" cstate="print"/>
          <a:srcRect/>
          <a:stretch>
            <a:fillRect/>
          </a:stretch>
        </p:blipFill>
        <p:spPr bwMode="auto">
          <a:xfrm>
            <a:off x="2551103" y="3081307"/>
            <a:ext cx="4234928" cy="1146997"/>
          </a:xfrm>
          <a:prstGeom prst="rect">
            <a:avLst/>
          </a:prstGeom>
          <a:noFill/>
        </p:spPr>
      </p:pic>
      <p:pic>
        <p:nvPicPr>
          <p:cNvPr id="21529" name="Picture 25" descr="Cover"/>
          <p:cNvPicPr>
            <a:picLocks noChangeAspect="1" noChangeArrowheads="1"/>
          </p:cNvPicPr>
          <p:nvPr/>
        </p:nvPicPr>
        <p:blipFill>
          <a:blip r:embed="rId10" cstate="print"/>
          <a:srcRect/>
          <a:stretch>
            <a:fillRect/>
          </a:stretch>
        </p:blipFill>
        <p:spPr bwMode="auto">
          <a:xfrm>
            <a:off x="699147" y="2321512"/>
            <a:ext cx="2611438" cy="525464"/>
          </a:xfrm>
          <a:prstGeom prst="rect">
            <a:avLst/>
          </a:prstGeom>
          <a:noFill/>
        </p:spPr>
      </p:pic>
      <p:pic>
        <p:nvPicPr>
          <p:cNvPr id="21528" name="Picture 24" descr="Cover"/>
          <p:cNvPicPr>
            <a:picLocks noChangeAspect="1" noChangeArrowheads="1"/>
          </p:cNvPicPr>
          <p:nvPr/>
        </p:nvPicPr>
        <p:blipFill>
          <a:blip r:embed="rId11" cstate="print"/>
          <a:srcRect/>
          <a:stretch>
            <a:fillRect/>
          </a:stretch>
        </p:blipFill>
        <p:spPr bwMode="auto">
          <a:xfrm>
            <a:off x="914401" y="1583744"/>
            <a:ext cx="2435226" cy="993543"/>
          </a:xfrm>
          <a:prstGeom prst="rect">
            <a:avLst/>
          </a:prstGeom>
          <a:noFill/>
        </p:spPr>
      </p:pic>
      <p:pic>
        <p:nvPicPr>
          <p:cNvPr id="21527" name="Picture 23" descr="Cover"/>
          <p:cNvPicPr>
            <a:picLocks noChangeAspect="1" noChangeArrowheads="1"/>
          </p:cNvPicPr>
          <p:nvPr/>
        </p:nvPicPr>
        <p:blipFill>
          <a:blip r:embed="rId12" cstate="print"/>
          <a:srcRect/>
          <a:stretch>
            <a:fillRect/>
          </a:stretch>
        </p:blipFill>
        <p:spPr bwMode="auto">
          <a:xfrm>
            <a:off x="2868504" y="2092765"/>
            <a:ext cx="3826185" cy="1373187"/>
          </a:xfrm>
          <a:prstGeom prst="rect">
            <a:avLst/>
          </a:prstGeom>
          <a:noFill/>
        </p:spPr>
      </p:pic>
      <p:pic>
        <p:nvPicPr>
          <p:cNvPr id="21526" name="Picture 22" descr="Cover"/>
          <p:cNvPicPr>
            <a:picLocks noChangeAspect="1" noChangeArrowheads="1"/>
          </p:cNvPicPr>
          <p:nvPr/>
        </p:nvPicPr>
        <p:blipFill>
          <a:blip r:embed="rId13" cstate="print"/>
          <a:srcRect/>
          <a:stretch>
            <a:fillRect/>
          </a:stretch>
        </p:blipFill>
        <p:spPr bwMode="auto">
          <a:xfrm>
            <a:off x="1420899" y="914400"/>
            <a:ext cx="2751933" cy="637350"/>
          </a:xfrm>
          <a:prstGeom prst="rect">
            <a:avLst/>
          </a:prstGeom>
          <a:noFill/>
        </p:spPr>
      </p:pic>
      <p:pic>
        <p:nvPicPr>
          <p:cNvPr id="21525" name="Picture 21" descr="Cover"/>
          <p:cNvPicPr>
            <a:picLocks noChangeAspect="1" noChangeArrowheads="1"/>
          </p:cNvPicPr>
          <p:nvPr/>
        </p:nvPicPr>
        <p:blipFill>
          <a:blip r:embed="rId14" cstate="print"/>
          <a:srcRect/>
          <a:stretch>
            <a:fillRect/>
          </a:stretch>
        </p:blipFill>
        <p:spPr bwMode="auto">
          <a:xfrm>
            <a:off x="1602581" y="381000"/>
            <a:ext cx="2516983" cy="882650"/>
          </a:xfrm>
          <a:prstGeom prst="rect">
            <a:avLst/>
          </a:prstGeom>
          <a:noFill/>
        </p:spPr>
      </p:pic>
      <p:pic>
        <p:nvPicPr>
          <p:cNvPr id="21524" name="Picture 20" descr="Cover"/>
          <p:cNvPicPr>
            <a:picLocks noChangeAspect="1" noChangeArrowheads="1"/>
          </p:cNvPicPr>
          <p:nvPr/>
        </p:nvPicPr>
        <p:blipFill>
          <a:blip r:embed="rId15" cstate="print"/>
          <a:srcRect/>
          <a:stretch>
            <a:fillRect/>
          </a:stretch>
        </p:blipFill>
        <p:spPr bwMode="auto">
          <a:xfrm>
            <a:off x="1602581" y="-4763"/>
            <a:ext cx="2655888" cy="1223963"/>
          </a:xfrm>
          <a:prstGeom prst="rect">
            <a:avLst/>
          </a:prstGeom>
          <a:noFill/>
        </p:spPr>
      </p:pic>
      <p:pic>
        <p:nvPicPr>
          <p:cNvPr id="21523" name="Picture 19" descr="Cover"/>
          <p:cNvPicPr>
            <a:picLocks noChangeAspect="1" noChangeArrowheads="1"/>
          </p:cNvPicPr>
          <p:nvPr/>
        </p:nvPicPr>
        <p:blipFill>
          <a:blip r:embed="rId16" cstate="print"/>
          <a:srcRect/>
          <a:stretch>
            <a:fillRect/>
          </a:stretch>
        </p:blipFill>
        <p:spPr bwMode="auto">
          <a:xfrm>
            <a:off x="3784456" y="802050"/>
            <a:ext cx="2979732" cy="2649881"/>
          </a:xfrm>
          <a:prstGeom prst="rect">
            <a:avLst/>
          </a:prstGeom>
          <a:noFill/>
        </p:spPr>
      </p:pic>
      <p:pic>
        <p:nvPicPr>
          <p:cNvPr id="21522" name="Picture 18" descr="Cover"/>
          <p:cNvPicPr>
            <a:picLocks noChangeAspect="1" noChangeArrowheads="1"/>
          </p:cNvPicPr>
          <p:nvPr/>
        </p:nvPicPr>
        <p:blipFill>
          <a:blip r:embed="rId17" cstate="print"/>
          <a:srcRect/>
          <a:stretch>
            <a:fillRect/>
          </a:stretch>
        </p:blipFill>
        <p:spPr bwMode="auto">
          <a:xfrm>
            <a:off x="9421130" y="5356932"/>
            <a:ext cx="2828567" cy="1115701"/>
          </a:xfrm>
          <a:prstGeom prst="rect">
            <a:avLst/>
          </a:prstGeom>
          <a:noFill/>
        </p:spPr>
      </p:pic>
      <p:pic>
        <p:nvPicPr>
          <p:cNvPr id="21521" name="Picture 17" descr="Cover"/>
          <p:cNvPicPr>
            <a:picLocks noChangeAspect="1" noChangeArrowheads="1"/>
          </p:cNvPicPr>
          <p:nvPr/>
        </p:nvPicPr>
        <p:blipFill>
          <a:blip r:embed="rId18" cstate="print"/>
          <a:srcRect/>
          <a:stretch>
            <a:fillRect/>
          </a:stretch>
        </p:blipFill>
        <p:spPr bwMode="auto">
          <a:xfrm>
            <a:off x="9363432" y="4620964"/>
            <a:ext cx="2828567" cy="1243609"/>
          </a:xfrm>
          <a:prstGeom prst="rect">
            <a:avLst/>
          </a:prstGeom>
          <a:noFill/>
        </p:spPr>
      </p:pic>
      <p:pic>
        <p:nvPicPr>
          <p:cNvPr id="21520" name="Picture 16" descr="Cover"/>
          <p:cNvPicPr>
            <a:picLocks noChangeAspect="1" noChangeArrowheads="1"/>
          </p:cNvPicPr>
          <p:nvPr/>
        </p:nvPicPr>
        <p:blipFill>
          <a:blip r:embed="rId19" cstate="print"/>
          <a:srcRect/>
          <a:stretch>
            <a:fillRect/>
          </a:stretch>
        </p:blipFill>
        <p:spPr bwMode="auto">
          <a:xfrm>
            <a:off x="6310891" y="3389966"/>
            <a:ext cx="3470616" cy="2535108"/>
          </a:xfrm>
          <a:prstGeom prst="rect">
            <a:avLst/>
          </a:prstGeom>
          <a:noFill/>
        </p:spPr>
      </p:pic>
      <p:pic>
        <p:nvPicPr>
          <p:cNvPr id="21519" name="Picture 15" descr="Cover"/>
          <p:cNvPicPr>
            <a:picLocks noChangeAspect="1" noChangeArrowheads="1"/>
          </p:cNvPicPr>
          <p:nvPr/>
        </p:nvPicPr>
        <p:blipFill>
          <a:blip r:embed="rId20" cstate="print"/>
          <a:srcRect/>
          <a:stretch>
            <a:fillRect/>
          </a:stretch>
        </p:blipFill>
        <p:spPr bwMode="auto">
          <a:xfrm>
            <a:off x="9363433" y="3581400"/>
            <a:ext cx="2447567" cy="1230697"/>
          </a:xfrm>
          <a:prstGeom prst="rect">
            <a:avLst/>
          </a:prstGeom>
          <a:noFill/>
        </p:spPr>
      </p:pic>
      <p:pic>
        <p:nvPicPr>
          <p:cNvPr id="21518" name="Picture 14" descr="Cover"/>
          <p:cNvPicPr>
            <a:picLocks noChangeAspect="1" noChangeArrowheads="1"/>
          </p:cNvPicPr>
          <p:nvPr/>
        </p:nvPicPr>
        <p:blipFill>
          <a:blip r:embed="rId21" cstate="print"/>
          <a:srcRect/>
          <a:stretch>
            <a:fillRect/>
          </a:stretch>
        </p:blipFill>
        <p:spPr bwMode="auto">
          <a:xfrm>
            <a:off x="9330737" y="3505200"/>
            <a:ext cx="2286891" cy="839022"/>
          </a:xfrm>
          <a:prstGeom prst="rect">
            <a:avLst/>
          </a:prstGeom>
          <a:noFill/>
        </p:spPr>
      </p:pic>
      <p:pic>
        <p:nvPicPr>
          <p:cNvPr id="21517" name="Picture 13" descr="Cover"/>
          <p:cNvPicPr>
            <a:picLocks noChangeAspect="1" noChangeArrowheads="1"/>
          </p:cNvPicPr>
          <p:nvPr/>
        </p:nvPicPr>
        <p:blipFill>
          <a:blip r:embed="rId22" cstate="print"/>
          <a:srcRect/>
          <a:stretch>
            <a:fillRect/>
          </a:stretch>
        </p:blipFill>
        <p:spPr bwMode="auto">
          <a:xfrm>
            <a:off x="9366250" y="3046451"/>
            <a:ext cx="2288692" cy="938174"/>
          </a:xfrm>
          <a:prstGeom prst="rect">
            <a:avLst/>
          </a:prstGeom>
          <a:noFill/>
        </p:spPr>
      </p:pic>
      <p:pic>
        <p:nvPicPr>
          <p:cNvPr id="21516" name="Picture 12" descr="Cover"/>
          <p:cNvPicPr>
            <a:picLocks noChangeAspect="1" noChangeArrowheads="1"/>
          </p:cNvPicPr>
          <p:nvPr/>
        </p:nvPicPr>
        <p:blipFill>
          <a:blip r:embed="rId23" cstate="print"/>
          <a:srcRect/>
          <a:stretch>
            <a:fillRect/>
          </a:stretch>
        </p:blipFill>
        <p:spPr bwMode="auto">
          <a:xfrm>
            <a:off x="9286936" y="2507950"/>
            <a:ext cx="2223464" cy="1421902"/>
          </a:xfrm>
          <a:prstGeom prst="rect">
            <a:avLst/>
          </a:prstGeom>
          <a:noFill/>
        </p:spPr>
      </p:pic>
      <p:pic>
        <p:nvPicPr>
          <p:cNvPr id="21515" name="Picture 11" descr="Cover"/>
          <p:cNvPicPr>
            <a:picLocks noChangeAspect="1" noChangeArrowheads="1"/>
          </p:cNvPicPr>
          <p:nvPr/>
        </p:nvPicPr>
        <p:blipFill>
          <a:blip r:embed="rId24" cstate="print"/>
          <a:srcRect/>
          <a:stretch>
            <a:fillRect/>
          </a:stretch>
        </p:blipFill>
        <p:spPr bwMode="auto">
          <a:xfrm>
            <a:off x="5768641" y="2984471"/>
            <a:ext cx="3963782" cy="992389"/>
          </a:xfrm>
          <a:prstGeom prst="rect">
            <a:avLst/>
          </a:prstGeom>
          <a:noFill/>
        </p:spPr>
      </p:pic>
      <p:pic>
        <p:nvPicPr>
          <p:cNvPr id="21514" name="Picture 10" descr="Cover"/>
          <p:cNvPicPr>
            <a:picLocks noChangeAspect="1" noChangeArrowheads="1"/>
          </p:cNvPicPr>
          <p:nvPr/>
        </p:nvPicPr>
        <p:blipFill>
          <a:blip r:embed="rId25" cstate="print"/>
          <a:srcRect/>
          <a:stretch>
            <a:fillRect/>
          </a:stretch>
        </p:blipFill>
        <p:spPr bwMode="auto">
          <a:xfrm>
            <a:off x="9359014" y="2034468"/>
            <a:ext cx="2257424" cy="647699"/>
          </a:xfrm>
          <a:prstGeom prst="rect">
            <a:avLst/>
          </a:prstGeom>
          <a:noFill/>
        </p:spPr>
      </p:pic>
      <p:pic>
        <p:nvPicPr>
          <p:cNvPr id="21513" name="Picture 9" descr="Cover"/>
          <p:cNvPicPr>
            <a:picLocks noChangeAspect="1" noChangeArrowheads="1"/>
          </p:cNvPicPr>
          <p:nvPr/>
        </p:nvPicPr>
        <p:blipFill>
          <a:blip r:embed="rId26" cstate="print"/>
          <a:srcRect/>
          <a:stretch>
            <a:fillRect/>
          </a:stretch>
        </p:blipFill>
        <p:spPr bwMode="auto">
          <a:xfrm>
            <a:off x="6260099" y="2009070"/>
            <a:ext cx="3531768" cy="1439375"/>
          </a:xfrm>
          <a:prstGeom prst="rect">
            <a:avLst/>
          </a:prstGeom>
          <a:noFill/>
        </p:spPr>
      </p:pic>
      <p:pic>
        <p:nvPicPr>
          <p:cNvPr id="21512" name="Picture 8" descr="Cover"/>
          <p:cNvPicPr>
            <a:picLocks noChangeAspect="1" noChangeArrowheads="1"/>
          </p:cNvPicPr>
          <p:nvPr/>
        </p:nvPicPr>
        <p:blipFill>
          <a:blip r:embed="rId27" cstate="print"/>
          <a:srcRect/>
          <a:stretch>
            <a:fillRect/>
          </a:stretch>
        </p:blipFill>
        <p:spPr bwMode="auto">
          <a:xfrm>
            <a:off x="8614302" y="959375"/>
            <a:ext cx="2536018" cy="821581"/>
          </a:xfrm>
          <a:prstGeom prst="rect">
            <a:avLst/>
          </a:prstGeom>
          <a:noFill/>
        </p:spPr>
      </p:pic>
      <p:pic>
        <p:nvPicPr>
          <p:cNvPr id="21511" name="Picture 7" descr="Cover"/>
          <p:cNvPicPr>
            <a:picLocks noChangeAspect="1" noChangeArrowheads="1"/>
          </p:cNvPicPr>
          <p:nvPr/>
        </p:nvPicPr>
        <p:blipFill>
          <a:blip r:embed="rId28" cstate="print"/>
          <a:srcRect/>
          <a:stretch>
            <a:fillRect/>
          </a:stretch>
        </p:blipFill>
        <p:spPr bwMode="auto">
          <a:xfrm>
            <a:off x="8620218" y="537458"/>
            <a:ext cx="2464293" cy="796397"/>
          </a:xfrm>
          <a:prstGeom prst="rect">
            <a:avLst/>
          </a:prstGeom>
          <a:noFill/>
        </p:spPr>
      </p:pic>
      <p:pic>
        <p:nvPicPr>
          <p:cNvPr id="21510" name="Picture 6" descr="Cover"/>
          <p:cNvPicPr>
            <a:picLocks noChangeAspect="1" noChangeArrowheads="1"/>
          </p:cNvPicPr>
          <p:nvPr/>
        </p:nvPicPr>
        <p:blipFill>
          <a:blip r:embed="rId29" cstate="print"/>
          <a:srcRect/>
          <a:stretch>
            <a:fillRect/>
          </a:stretch>
        </p:blipFill>
        <p:spPr bwMode="auto">
          <a:xfrm>
            <a:off x="8502315" y="-57855"/>
            <a:ext cx="2347898" cy="1359914"/>
          </a:xfrm>
          <a:prstGeom prst="rect">
            <a:avLst/>
          </a:prstGeom>
          <a:noFill/>
        </p:spPr>
      </p:pic>
      <p:pic>
        <p:nvPicPr>
          <p:cNvPr id="21509" name="Picture 5" descr="Cover"/>
          <p:cNvPicPr>
            <a:picLocks noChangeAspect="1" noChangeArrowheads="1"/>
          </p:cNvPicPr>
          <p:nvPr/>
        </p:nvPicPr>
        <p:blipFill>
          <a:blip r:embed="rId30" cstate="print"/>
          <a:srcRect/>
          <a:stretch>
            <a:fillRect/>
          </a:stretch>
        </p:blipFill>
        <p:spPr bwMode="auto">
          <a:xfrm>
            <a:off x="6127749" y="846275"/>
            <a:ext cx="2848059" cy="2727190"/>
          </a:xfrm>
          <a:prstGeom prst="rect">
            <a:avLst/>
          </a:prstGeom>
          <a:noFill/>
        </p:spPr>
      </p:pic>
      <p:pic>
        <p:nvPicPr>
          <p:cNvPr id="21508" name="Picture 4" descr="Cover"/>
          <p:cNvPicPr>
            <a:picLocks noChangeAspect="1" noChangeArrowheads="1"/>
          </p:cNvPicPr>
          <p:nvPr/>
        </p:nvPicPr>
        <p:blipFill>
          <a:blip r:embed="rId31" cstate="print"/>
          <a:srcRect/>
          <a:stretch>
            <a:fillRect/>
          </a:stretch>
        </p:blipFill>
        <p:spPr bwMode="auto">
          <a:xfrm>
            <a:off x="5440306" y="2577288"/>
            <a:ext cx="1795679" cy="1480164"/>
          </a:xfrm>
          <a:prstGeom prst="rect">
            <a:avLst/>
          </a:prstGeom>
          <a:noFill/>
        </p:spPr>
      </p:pic>
    </p:spTree>
    <p:extLst>
      <p:ext uri="{BB962C8B-B14F-4D97-AF65-F5344CB8AC3E}">
        <p14:creationId xmlns:p14="http://schemas.microsoft.com/office/powerpoint/2010/main" val="66980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down)">
                                      <p:cBhvr>
                                        <p:cTn id="12" dur="500"/>
                                        <p:tgtEl>
                                          <p:spTgt spid="2150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513"/>
                                        </p:tgtEl>
                                        <p:attrNameLst>
                                          <p:attrName>style.visibility</p:attrName>
                                        </p:attrNameLst>
                                      </p:cBhvr>
                                      <p:to>
                                        <p:strVal val="visible"/>
                                      </p:to>
                                    </p:set>
                                    <p:animEffect transition="in" filter="wipe(down)">
                                      <p:cBhvr>
                                        <p:cTn id="17" dur="500"/>
                                        <p:tgtEl>
                                          <p:spTgt spid="215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1515"/>
                                        </p:tgtEl>
                                        <p:attrNameLst>
                                          <p:attrName>style.visibility</p:attrName>
                                        </p:attrNameLst>
                                      </p:cBhvr>
                                      <p:to>
                                        <p:strVal val="visible"/>
                                      </p:to>
                                    </p:set>
                                    <p:animEffect transition="in" filter="wipe(down)">
                                      <p:cBhvr>
                                        <p:cTn id="22" dur="500"/>
                                        <p:tgtEl>
                                          <p:spTgt spid="215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520"/>
                                        </p:tgtEl>
                                        <p:attrNameLst>
                                          <p:attrName>style.visibility</p:attrName>
                                        </p:attrNameLst>
                                      </p:cBhvr>
                                      <p:to>
                                        <p:strVal val="visible"/>
                                      </p:to>
                                    </p:set>
                                    <p:animEffect transition="in" filter="wipe(down)">
                                      <p:cBhvr>
                                        <p:cTn id="27" dur="500"/>
                                        <p:tgtEl>
                                          <p:spTgt spid="215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523"/>
                                        </p:tgtEl>
                                        <p:attrNameLst>
                                          <p:attrName>style.visibility</p:attrName>
                                        </p:attrNameLst>
                                      </p:cBhvr>
                                      <p:to>
                                        <p:strVal val="visible"/>
                                      </p:to>
                                    </p:set>
                                    <p:animEffect transition="in" filter="wipe(down)">
                                      <p:cBhvr>
                                        <p:cTn id="32" dur="500"/>
                                        <p:tgtEl>
                                          <p:spTgt spid="215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527"/>
                                        </p:tgtEl>
                                        <p:attrNameLst>
                                          <p:attrName>style.visibility</p:attrName>
                                        </p:attrNameLst>
                                      </p:cBhvr>
                                      <p:to>
                                        <p:strVal val="visible"/>
                                      </p:to>
                                    </p:set>
                                    <p:animEffect transition="in" filter="wipe(down)">
                                      <p:cBhvr>
                                        <p:cTn id="37" dur="500"/>
                                        <p:tgtEl>
                                          <p:spTgt spid="215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530"/>
                                        </p:tgtEl>
                                        <p:attrNameLst>
                                          <p:attrName>style.visibility</p:attrName>
                                        </p:attrNameLst>
                                      </p:cBhvr>
                                      <p:to>
                                        <p:strVal val="visible"/>
                                      </p:to>
                                    </p:set>
                                    <p:animEffect transition="in" filter="wipe(down)">
                                      <p:cBhvr>
                                        <p:cTn id="42" dur="500"/>
                                        <p:tgtEl>
                                          <p:spTgt spid="215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1535"/>
                                        </p:tgtEl>
                                        <p:attrNameLst>
                                          <p:attrName>style.visibility</p:attrName>
                                        </p:attrNameLst>
                                      </p:cBhvr>
                                      <p:to>
                                        <p:strVal val="visible"/>
                                      </p:to>
                                    </p:set>
                                    <p:animEffect transition="in" filter="wipe(down)">
                                      <p:cBhvr>
                                        <p:cTn id="47" dur="500"/>
                                        <p:tgtEl>
                                          <p:spTgt spid="2153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1510"/>
                                        </p:tgtEl>
                                        <p:attrNameLst>
                                          <p:attrName>style.visibility</p:attrName>
                                        </p:attrNameLst>
                                      </p:cBhvr>
                                      <p:to>
                                        <p:strVal val="visible"/>
                                      </p:to>
                                    </p:set>
                                    <p:animEffect transition="in" filter="wipe(down)">
                                      <p:cBhvr>
                                        <p:cTn id="52" dur="500"/>
                                        <p:tgtEl>
                                          <p:spTgt spid="2151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1511"/>
                                        </p:tgtEl>
                                        <p:attrNameLst>
                                          <p:attrName>style.visibility</p:attrName>
                                        </p:attrNameLst>
                                      </p:cBhvr>
                                      <p:to>
                                        <p:strVal val="visible"/>
                                      </p:to>
                                    </p:set>
                                    <p:animEffect transition="in" filter="wipe(down)">
                                      <p:cBhvr>
                                        <p:cTn id="57" dur="500"/>
                                        <p:tgtEl>
                                          <p:spTgt spid="2151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1512"/>
                                        </p:tgtEl>
                                        <p:attrNameLst>
                                          <p:attrName>style.visibility</p:attrName>
                                        </p:attrNameLst>
                                      </p:cBhvr>
                                      <p:to>
                                        <p:strVal val="visible"/>
                                      </p:to>
                                    </p:set>
                                    <p:animEffect transition="in" filter="wipe(down)">
                                      <p:cBhvr>
                                        <p:cTn id="62" dur="500"/>
                                        <p:tgtEl>
                                          <p:spTgt spid="2151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1514"/>
                                        </p:tgtEl>
                                        <p:attrNameLst>
                                          <p:attrName>style.visibility</p:attrName>
                                        </p:attrNameLst>
                                      </p:cBhvr>
                                      <p:to>
                                        <p:strVal val="visible"/>
                                      </p:to>
                                    </p:set>
                                    <p:animEffect transition="in" filter="wipe(down)">
                                      <p:cBhvr>
                                        <p:cTn id="67" dur="500"/>
                                        <p:tgtEl>
                                          <p:spTgt spid="215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1516"/>
                                        </p:tgtEl>
                                        <p:attrNameLst>
                                          <p:attrName>style.visibility</p:attrName>
                                        </p:attrNameLst>
                                      </p:cBhvr>
                                      <p:to>
                                        <p:strVal val="visible"/>
                                      </p:to>
                                    </p:set>
                                    <p:animEffect transition="in" filter="wipe(down)">
                                      <p:cBhvr>
                                        <p:cTn id="72" dur="500"/>
                                        <p:tgtEl>
                                          <p:spTgt spid="2151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21517"/>
                                        </p:tgtEl>
                                        <p:attrNameLst>
                                          <p:attrName>style.visibility</p:attrName>
                                        </p:attrNameLst>
                                      </p:cBhvr>
                                      <p:to>
                                        <p:strVal val="visible"/>
                                      </p:to>
                                    </p:set>
                                    <p:animEffect transition="in" filter="wipe(down)">
                                      <p:cBhvr>
                                        <p:cTn id="77" dur="500"/>
                                        <p:tgtEl>
                                          <p:spTgt spid="2151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21518"/>
                                        </p:tgtEl>
                                        <p:attrNameLst>
                                          <p:attrName>style.visibility</p:attrName>
                                        </p:attrNameLst>
                                      </p:cBhvr>
                                      <p:to>
                                        <p:strVal val="visible"/>
                                      </p:to>
                                    </p:set>
                                    <p:animEffect transition="in" filter="wipe(down)">
                                      <p:cBhvr>
                                        <p:cTn id="82" dur="500"/>
                                        <p:tgtEl>
                                          <p:spTgt spid="21518"/>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21519"/>
                                        </p:tgtEl>
                                        <p:attrNameLst>
                                          <p:attrName>style.visibility</p:attrName>
                                        </p:attrNameLst>
                                      </p:cBhvr>
                                      <p:to>
                                        <p:strVal val="visible"/>
                                      </p:to>
                                    </p:set>
                                    <p:animEffect transition="in" filter="wipe(down)">
                                      <p:cBhvr>
                                        <p:cTn id="87" dur="500"/>
                                        <p:tgtEl>
                                          <p:spTgt spid="21519"/>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21521"/>
                                        </p:tgtEl>
                                        <p:attrNameLst>
                                          <p:attrName>style.visibility</p:attrName>
                                        </p:attrNameLst>
                                      </p:cBhvr>
                                      <p:to>
                                        <p:strVal val="visible"/>
                                      </p:to>
                                    </p:set>
                                    <p:animEffect transition="in" filter="wipe(down)">
                                      <p:cBhvr>
                                        <p:cTn id="92" dur="500"/>
                                        <p:tgtEl>
                                          <p:spTgt spid="2152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21522"/>
                                        </p:tgtEl>
                                        <p:attrNameLst>
                                          <p:attrName>style.visibility</p:attrName>
                                        </p:attrNameLst>
                                      </p:cBhvr>
                                      <p:to>
                                        <p:strVal val="visible"/>
                                      </p:to>
                                    </p:set>
                                    <p:animEffect transition="in" filter="wipe(down)">
                                      <p:cBhvr>
                                        <p:cTn id="97" dur="500"/>
                                        <p:tgtEl>
                                          <p:spTgt spid="21522"/>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21524"/>
                                        </p:tgtEl>
                                        <p:attrNameLst>
                                          <p:attrName>style.visibility</p:attrName>
                                        </p:attrNameLst>
                                      </p:cBhvr>
                                      <p:to>
                                        <p:strVal val="visible"/>
                                      </p:to>
                                    </p:set>
                                    <p:animEffect transition="in" filter="wipe(down)">
                                      <p:cBhvr>
                                        <p:cTn id="102" dur="500"/>
                                        <p:tgtEl>
                                          <p:spTgt spid="2152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nodeType="clickEffect">
                                  <p:stCondLst>
                                    <p:cond delay="0"/>
                                  </p:stCondLst>
                                  <p:childTnLst>
                                    <p:set>
                                      <p:cBhvr>
                                        <p:cTn id="106" dur="1" fill="hold">
                                          <p:stCondLst>
                                            <p:cond delay="0"/>
                                          </p:stCondLst>
                                        </p:cTn>
                                        <p:tgtEl>
                                          <p:spTgt spid="21525"/>
                                        </p:tgtEl>
                                        <p:attrNameLst>
                                          <p:attrName>style.visibility</p:attrName>
                                        </p:attrNameLst>
                                      </p:cBhvr>
                                      <p:to>
                                        <p:strVal val="visible"/>
                                      </p:to>
                                    </p:set>
                                    <p:animEffect transition="in" filter="wipe(down)">
                                      <p:cBhvr>
                                        <p:cTn id="107" dur="500"/>
                                        <p:tgtEl>
                                          <p:spTgt spid="21525"/>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nodeType="clickEffect">
                                  <p:stCondLst>
                                    <p:cond delay="0"/>
                                  </p:stCondLst>
                                  <p:childTnLst>
                                    <p:set>
                                      <p:cBhvr>
                                        <p:cTn id="111" dur="1" fill="hold">
                                          <p:stCondLst>
                                            <p:cond delay="0"/>
                                          </p:stCondLst>
                                        </p:cTn>
                                        <p:tgtEl>
                                          <p:spTgt spid="21526"/>
                                        </p:tgtEl>
                                        <p:attrNameLst>
                                          <p:attrName>style.visibility</p:attrName>
                                        </p:attrNameLst>
                                      </p:cBhvr>
                                      <p:to>
                                        <p:strVal val="visible"/>
                                      </p:to>
                                    </p:set>
                                    <p:animEffect transition="in" filter="wipe(down)">
                                      <p:cBhvr>
                                        <p:cTn id="112" dur="500"/>
                                        <p:tgtEl>
                                          <p:spTgt spid="21526"/>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nodeType="clickEffect">
                                  <p:stCondLst>
                                    <p:cond delay="0"/>
                                  </p:stCondLst>
                                  <p:childTnLst>
                                    <p:set>
                                      <p:cBhvr>
                                        <p:cTn id="116" dur="1" fill="hold">
                                          <p:stCondLst>
                                            <p:cond delay="0"/>
                                          </p:stCondLst>
                                        </p:cTn>
                                        <p:tgtEl>
                                          <p:spTgt spid="21528"/>
                                        </p:tgtEl>
                                        <p:attrNameLst>
                                          <p:attrName>style.visibility</p:attrName>
                                        </p:attrNameLst>
                                      </p:cBhvr>
                                      <p:to>
                                        <p:strVal val="visible"/>
                                      </p:to>
                                    </p:set>
                                    <p:animEffect transition="in" filter="wipe(down)">
                                      <p:cBhvr>
                                        <p:cTn id="117" dur="500"/>
                                        <p:tgtEl>
                                          <p:spTgt spid="21528"/>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nodeType="clickEffect">
                                  <p:stCondLst>
                                    <p:cond delay="0"/>
                                  </p:stCondLst>
                                  <p:childTnLst>
                                    <p:set>
                                      <p:cBhvr>
                                        <p:cTn id="121" dur="1" fill="hold">
                                          <p:stCondLst>
                                            <p:cond delay="0"/>
                                          </p:stCondLst>
                                        </p:cTn>
                                        <p:tgtEl>
                                          <p:spTgt spid="21529"/>
                                        </p:tgtEl>
                                        <p:attrNameLst>
                                          <p:attrName>style.visibility</p:attrName>
                                        </p:attrNameLst>
                                      </p:cBhvr>
                                      <p:to>
                                        <p:strVal val="visible"/>
                                      </p:to>
                                    </p:set>
                                    <p:animEffect transition="in" filter="wipe(down)">
                                      <p:cBhvr>
                                        <p:cTn id="122" dur="500"/>
                                        <p:tgtEl>
                                          <p:spTgt spid="21529"/>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nodeType="clickEffect">
                                  <p:stCondLst>
                                    <p:cond delay="0"/>
                                  </p:stCondLst>
                                  <p:childTnLst>
                                    <p:set>
                                      <p:cBhvr>
                                        <p:cTn id="126" dur="1" fill="hold">
                                          <p:stCondLst>
                                            <p:cond delay="0"/>
                                          </p:stCondLst>
                                        </p:cTn>
                                        <p:tgtEl>
                                          <p:spTgt spid="21531"/>
                                        </p:tgtEl>
                                        <p:attrNameLst>
                                          <p:attrName>style.visibility</p:attrName>
                                        </p:attrNameLst>
                                      </p:cBhvr>
                                      <p:to>
                                        <p:strVal val="visible"/>
                                      </p:to>
                                    </p:set>
                                    <p:animEffect transition="in" filter="wipe(down)">
                                      <p:cBhvr>
                                        <p:cTn id="127" dur="500"/>
                                        <p:tgtEl>
                                          <p:spTgt spid="21531"/>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nodeType="clickEffect">
                                  <p:stCondLst>
                                    <p:cond delay="0"/>
                                  </p:stCondLst>
                                  <p:childTnLst>
                                    <p:set>
                                      <p:cBhvr>
                                        <p:cTn id="131" dur="1" fill="hold">
                                          <p:stCondLst>
                                            <p:cond delay="0"/>
                                          </p:stCondLst>
                                        </p:cTn>
                                        <p:tgtEl>
                                          <p:spTgt spid="21532"/>
                                        </p:tgtEl>
                                        <p:attrNameLst>
                                          <p:attrName>style.visibility</p:attrName>
                                        </p:attrNameLst>
                                      </p:cBhvr>
                                      <p:to>
                                        <p:strVal val="visible"/>
                                      </p:to>
                                    </p:set>
                                    <p:animEffect transition="in" filter="wipe(down)">
                                      <p:cBhvr>
                                        <p:cTn id="132" dur="500"/>
                                        <p:tgtEl>
                                          <p:spTgt spid="21532"/>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4" fill="hold" nodeType="clickEffect">
                                  <p:stCondLst>
                                    <p:cond delay="0"/>
                                  </p:stCondLst>
                                  <p:childTnLst>
                                    <p:set>
                                      <p:cBhvr>
                                        <p:cTn id="136" dur="1" fill="hold">
                                          <p:stCondLst>
                                            <p:cond delay="0"/>
                                          </p:stCondLst>
                                        </p:cTn>
                                        <p:tgtEl>
                                          <p:spTgt spid="21533"/>
                                        </p:tgtEl>
                                        <p:attrNameLst>
                                          <p:attrName>style.visibility</p:attrName>
                                        </p:attrNameLst>
                                      </p:cBhvr>
                                      <p:to>
                                        <p:strVal val="visible"/>
                                      </p:to>
                                    </p:set>
                                    <p:animEffect transition="in" filter="wipe(down)">
                                      <p:cBhvr>
                                        <p:cTn id="137" dur="500"/>
                                        <p:tgtEl>
                                          <p:spTgt spid="21533"/>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nodeType="clickEffect">
                                  <p:stCondLst>
                                    <p:cond delay="0"/>
                                  </p:stCondLst>
                                  <p:childTnLst>
                                    <p:set>
                                      <p:cBhvr>
                                        <p:cTn id="141" dur="1" fill="hold">
                                          <p:stCondLst>
                                            <p:cond delay="0"/>
                                          </p:stCondLst>
                                        </p:cTn>
                                        <p:tgtEl>
                                          <p:spTgt spid="21534"/>
                                        </p:tgtEl>
                                        <p:attrNameLst>
                                          <p:attrName>style.visibility</p:attrName>
                                        </p:attrNameLst>
                                      </p:cBhvr>
                                      <p:to>
                                        <p:strVal val="visible"/>
                                      </p:to>
                                    </p:set>
                                    <p:animEffect transition="in" filter="wipe(down)">
                                      <p:cBhvr>
                                        <p:cTn id="142" dur="500"/>
                                        <p:tgtEl>
                                          <p:spTgt spid="21534"/>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4" fill="hold" nodeType="clickEffect">
                                  <p:stCondLst>
                                    <p:cond delay="0"/>
                                  </p:stCondLst>
                                  <p:childTnLst>
                                    <p:set>
                                      <p:cBhvr>
                                        <p:cTn id="146" dur="1" fill="hold">
                                          <p:stCondLst>
                                            <p:cond delay="0"/>
                                          </p:stCondLst>
                                        </p:cTn>
                                        <p:tgtEl>
                                          <p:spTgt spid="21536"/>
                                        </p:tgtEl>
                                        <p:attrNameLst>
                                          <p:attrName>style.visibility</p:attrName>
                                        </p:attrNameLst>
                                      </p:cBhvr>
                                      <p:to>
                                        <p:strVal val="visible"/>
                                      </p:to>
                                    </p:set>
                                    <p:animEffect transition="in" filter="wipe(down)">
                                      <p:cBhvr>
                                        <p:cTn id="147" dur="500"/>
                                        <p:tgtEl>
                                          <p:spTgt spid="21536"/>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4" fill="hold" nodeType="clickEffect">
                                  <p:stCondLst>
                                    <p:cond delay="0"/>
                                  </p:stCondLst>
                                  <p:childTnLst>
                                    <p:set>
                                      <p:cBhvr>
                                        <p:cTn id="151" dur="1" fill="hold">
                                          <p:stCondLst>
                                            <p:cond delay="0"/>
                                          </p:stCondLst>
                                        </p:cTn>
                                        <p:tgtEl>
                                          <p:spTgt spid="21537"/>
                                        </p:tgtEl>
                                        <p:attrNameLst>
                                          <p:attrName>style.visibility</p:attrName>
                                        </p:attrNameLst>
                                      </p:cBhvr>
                                      <p:to>
                                        <p:strVal val="visible"/>
                                      </p:to>
                                    </p:set>
                                    <p:animEffect transition="in" filter="wipe(down)">
                                      <p:cBhvr>
                                        <p:cTn id="152" dur="500"/>
                                        <p:tgtEl>
                                          <p:spTgt spid="21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FF"/>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FF"/>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1920</TotalTime>
  <Words>1698</Words>
  <Application>Microsoft Office PowerPoint</Application>
  <PresentationFormat>Widescreen</PresentationFormat>
  <Paragraphs>219</Paragraphs>
  <Slides>33</Slides>
  <Notes>4</Notes>
  <HiddenSlides>0</HiddenSlides>
  <MMClips>2</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33</vt:i4>
      </vt:variant>
    </vt:vector>
  </HeadingPairs>
  <TitlesOfParts>
    <vt:vector size="41" baseType="lpstr">
      <vt:lpstr>Arial</vt:lpstr>
      <vt:lpstr>Calibri</vt:lpstr>
      <vt:lpstr>Times New Roman</vt:lpstr>
      <vt:lpstr>Wingdings</vt:lpstr>
      <vt:lpstr>Office Theme</vt:lpstr>
      <vt:lpstr>6_Default Design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Nghề gốm sứ</vt:lpstr>
      <vt:lpstr>Nghề dệt chiếu cói</vt:lpstr>
      <vt:lpstr>Nghề điêu khắc gỗ</vt:lpstr>
      <vt:lpstr>Nghề điêu khắc đá</vt:lpstr>
      <vt:lpstr>Nghề mây tre đan</vt:lpstr>
      <vt:lpstr>Lụa tơ tằm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Tram Nguyen</cp:lastModifiedBy>
  <cp:revision>94</cp:revision>
  <dcterms:created xsi:type="dcterms:W3CDTF">2019-02-15T09:07:46Z</dcterms:created>
  <dcterms:modified xsi:type="dcterms:W3CDTF">2022-01-08T02:22:48Z</dcterms:modified>
</cp:coreProperties>
</file>