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09" r:id="rId3"/>
    <p:sldMasterId id="2147483821" r:id="rId4"/>
    <p:sldMasterId id="2147483834" r:id="rId5"/>
  </p:sldMasterIdLst>
  <p:notesMasterIdLst>
    <p:notesMasterId r:id="rId40"/>
  </p:notesMasterIdLst>
  <p:sldIdLst>
    <p:sldId id="309" r:id="rId6"/>
    <p:sldId id="326" r:id="rId7"/>
    <p:sldId id="325" r:id="rId8"/>
    <p:sldId id="316" r:id="rId9"/>
    <p:sldId id="290" r:id="rId10"/>
    <p:sldId id="289" r:id="rId11"/>
    <p:sldId id="280" r:id="rId12"/>
    <p:sldId id="331" r:id="rId13"/>
    <p:sldId id="323" r:id="rId14"/>
    <p:sldId id="330" r:id="rId15"/>
    <p:sldId id="334" r:id="rId16"/>
    <p:sldId id="332" r:id="rId17"/>
    <p:sldId id="335" r:id="rId18"/>
    <p:sldId id="336" r:id="rId19"/>
    <p:sldId id="324" r:id="rId20"/>
    <p:sldId id="333" r:id="rId21"/>
    <p:sldId id="282" r:id="rId22"/>
    <p:sldId id="337" r:id="rId23"/>
    <p:sldId id="258" r:id="rId24"/>
    <p:sldId id="338" r:id="rId25"/>
    <p:sldId id="339" r:id="rId26"/>
    <p:sldId id="344" r:id="rId27"/>
    <p:sldId id="340" r:id="rId28"/>
    <p:sldId id="341" r:id="rId29"/>
    <p:sldId id="342" r:id="rId30"/>
    <p:sldId id="343" r:id="rId31"/>
    <p:sldId id="345" r:id="rId32"/>
    <p:sldId id="317" r:id="rId33"/>
    <p:sldId id="287" r:id="rId34"/>
    <p:sldId id="347" r:id="rId35"/>
    <p:sldId id="348" r:id="rId36"/>
    <p:sldId id="349" r:id="rId37"/>
    <p:sldId id="350" r:id="rId38"/>
    <p:sldId id="346" r:id="rId39"/>
  </p:sldIdLst>
  <p:sldSz cx="9144000" cy="5143500" type="screen16x9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45BB4"/>
    <a:srgbClr val="FF5215"/>
    <a:srgbClr val="31859C"/>
    <a:srgbClr val="029874"/>
    <a:srgbClr val="F36C00"/>
    <a:srgbClr val="DF0030"/>
    <a:srgbClr val="E74C2E"/>
    <a:srgbClr val="FF8860"/>
    <a:srgbClr val="FF744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1" autoAdjust="0"/>
    <p:restoredTop sz="94660"/>
  </p:normalViewPr>
  <p:slideViewPr>
    <p:cSldViewPr>
      <p:cViewPr varScale="1">
        <p:scale>
          <a:sx n="90" d="100"/>
          <a:sy n="90" d="100"/>
        </p:scale>
        <p:origin x="63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74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520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9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033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785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630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02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912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696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913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557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960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40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107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010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155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781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1150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0177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257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1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3461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050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8229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316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07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75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224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67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4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68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599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925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33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4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06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44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439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43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61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313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90356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767887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50680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04246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0709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60182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4143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1502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55261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73027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04464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8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071DB830-F0DE-4852-A9DB-6C9A88F4DC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2042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EFB9A8C-5713-44C3-8344-5D0918558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6569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1FE5A748-1522-41A0-8DE1-EA80AC8959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6952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EFE1D5A-81BA-49B9-8C7D-B8E1107A17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834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C2E5D6C-ABD2-487C-A809-6106B86EF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9986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56054C2-751A-4847-8E33-A86CF51336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0243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67D7534-74E4-4509-BE70-38D428229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6776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E7DDC29-AAAD-4B6C-AA7A-B7F2542E62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8727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9F6D1C48-CA21-4835-B0D7-8A1F8025B4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766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13DB0806-26C4-4A98-B8B8-023BF13E70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2893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8C69781-6E76-42A9-9D11-819CDD9060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221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B92D09C-A59B-4B45-AE11-C4A93B264C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6525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8594EAB-CF77-4935-BD59-9FB66211AC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61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2022/5/5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3"/>
          <p:cNvSpPr/>
          <p:nvPr userDrawn="1"/>
        </p:nvSpPr>
        <p:spPr>
          <a:xfrm>
            <a:off x="-180528" y="676275"/>
            <a:ext cx="9433048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42773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180528" y="676275"/>
            <a:ext cx="9433048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61"/>
          <p:cNvSpPr/>
          <p:nvPr userDrawn="1"/>
        </p:nvSpPr>
        <p:spPr>
          <a:xfrm>
            <a:off x="481096" y="195486"/>
            <a:ext cx="27494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23415"/>
            <a:ext cx="1081981" cy="10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6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649" r:id="rId13"/>
    <p:sldLayoutId id="2147483651" r:id="rId14"/>
    <p:sldLayoutId id="2147483652" r:id="rId15"/>
    <p:sldLayoutId id="2147483653" r:id="rId16"/>
    <p:sldLayoutId id="2147483654" r:id="rId17"/>
    <p:sldLayoutId id="2147483656" r:id="rId18"/>
    <p:sldLayoutId id="2147483657" r:id="rId19"/>
    <p:sldLayoutId id="2147483658" r:id="rId20"/>
    <p:sldLayoutId id="2147483659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53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BE7999-952C-49C1-AEA4-B76F2959438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16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5.gif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3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3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200947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6" y="-158844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8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053339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viên:Nguyễn Thị Lục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841207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2" y="1808556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1C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文本框 8"/>
          <p:cNvSpPr txBox="1"/>
          <p:nvPr/>
        </p:nvSpPr>
        <p:spPr>
          <a:xfrm>
            <a:off x="116780" y="3944420"/>
            <a:ext cx="6755474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106660" y="1344852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16" name="Rounded Rectangle 72"/>
          <p:cNvSpPr/>
          <p:nvPr/>
        </p:nvSpPr>
        <p:spPr>
          <a:xfrm>
            <a:off x="7016269" y="4038405"/>
            <a:ext cx="2092176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2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8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187624" y="4018546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51559" r="9209" b="39092"/>
          <a:stretch/>
        </p:blipFill>
        <p:spPr>
          <a:xfrm>
            <a:off x="-1" y="1369489"/>
            <a:ext cx="9108445" cy="2570413"/>
          </a:xfrm>
          <a:prstGeom prst="rect">
            <a:avLst/>
          </a:prstGeom>
        </p:spPr>
      </p:pic>
      <p:sp>
        <p:nvSpPr>
          <p:cNvPr id="13" name="Rounded Rectangle 72"/>
          <p:cNvSpPr/>
          <p:nvPr/>
        </p:nvSpPr>
        <p:spPr>
          <a:xfrm>
            <a:off x="3199793" y="4018546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Rounded Rectangle 72"/>
          <p:cNvSpPr/>
          <p:nvPr/>
        </p:nvSpPr>
        <p:spPr>
          <a:xfrm>
            <a:off x="5220072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Rounded Rectangle 72"/>
          <p:cNvSpPr/>
          <p:nvPr/>
        </p:nvSpPr>
        <p:spPr>
          <a:xfrm>
            <a:off x="7240351" y="4008337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Rounded Rectangle 72"/>
          <p:cNvSpPr/>
          <p:nvPr/>
        </p:nvSpPr>
        <p:spPr>
          <a:xfrm>
            <a:off x="3179395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72"/>
          <p:cNvSpPr/>
          <p:nvPr/>
        </p:nvSpPr>
        <p:spPr>
          <a:xfrm>
            <a:off x="7092280" y="3995637"/>
            <a:ext cx="2039020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482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 animBg="1"/>
      <p:bldP spid="13" grpId="0" animBg="1"/>
      <p:bldP spid="13" grpId="1" animBg="1"/>
      <p:bldP spid="13" grpId="2" animBg="1"/>
      <p:bldP spid="14" grpId="0" animBg="1"/>
      <p:bldP spid="15" grpId="0" animBg="1"/>
      <p:bldP spid="15" grpId="1" animBg="1"/>
      <p:bldP spid="15" grpId="2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944" r="48750" b="10202"/>
          <a:stretch/>
        </p:blipFill>
        <p:spPr>
          <a:xfrm>
            <a:off x="1" y="2067694"/>
            <a:ext cx="4440232" cy="2898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4644008" y="2067695"/>
            <a:ext cx="4499992" cy="2898750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6444208" y="1582537"/>
            <a:ext cx="1008112" cy="684968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Rounded Rectangle 72"/>
          <p:cNvSpPr/>
          <p:nvPr/>
        </p:nvSpPr>
        <p:spPr>
          <a:xfrm>
            <a:off x="1689842" y="1582537"/>
            <a:ext cx="1060550" cy="806873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15390663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506" r="48750" b="10202"/>
          <a:stretch/>
        </p:blipFill>
        <p:spPr>
          <a:xfrm>
            <a:off x="0" y="1663248"/>
            <a:ext cx="9143999" cy="330319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6974" y="2025663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89302" y="1995686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84145" y="2046261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7620210" y="1015806"/>
            <a:ext cx="1506897" cy="1085724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27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0" y="1829493"/>
            <a:ext cx="9144000" cy="3136952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7812360" y="1010294"/>
            <a:ext cx="1331640" cy="985392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3648603" y="2097369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2998" y="2080833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69622" y="2100959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3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2" y="143384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2596564"/>
            <a:ext cx="3085304" cy="62325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2" y="2346295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2" y="105958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3" y="3706591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29" y="2346295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2" y="126264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0" y="254454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8" y="259505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3977869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1447584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92" y="2371551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-95778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8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21191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067318" y="928536"/>
            <a:ext cx="6391276" cy="120032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342900" latinLnBrk="0">
              <a:defRPr/>
            </a:pPr>
            <a:r>
              <a:rPr lang="en-US" sz="36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342900" latinLnBrk="0">
              <a:defRPr/>
            </a:pPr>
            <a:r>
              <a:rPr lang="en-US" sz="36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1" name="文本框 8"/>
          <p:cNvSpPr txBox="1"/>
          <p:nvPr/>
        </p:nvSpPr>
        <p:spPr>
          <a:xfrm>
            <a:off x="2067318" y="2357859"/>
            <a:ext cx="6768755" cy="17927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ốc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tất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ghi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còn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thiếu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3064842" y="3047082"/>
            <a:ext cx="1152128" cy="10263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4939519" y="760858"/>
            <a:ext cx="1152128" cy="10263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2643895" y="572982"/>
            <a:ext cx="1152128" cy="1026337"/>
          </a:xfrm>
          <a:prstGeom prst="rect">
            <a:avLst/>
          </a:prstGeom>
        </p:spPr>
      </p:pic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169128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257553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754" b="54433" l="10417" r="90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25628" r="11270" b="47470"/>
          <a:stretch/>
        </p:blipFill>
        <p:spPr>
          <a:xfrm>
            <a:off x="2115498" y="1484280"/>
            <a:ext cx="6932722" cy="35373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2208870" y="1208993"/>
            <a:ext cx="2020336" cy="80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3842788" y="2418266"/>
            <a:ext cx="2025356" cy="81014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195" b="48030" l="40365" r="5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69" t="41694" r="43712" b="53892"/>
          <a:stretch/>
        </p:blipFill>
        <p:spPr>
          <a:xfrm>
            <a:off x="3347864" y="3503417"/>
            <a:ext cx="2167719" cy="929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685" b="43781" l="56858" r="74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9" t="38204" r="27892" b="56892"/>
          <a:stretch/>
        </p:blipFill>
        <p:spPr>
          <a:xfrm>
            <a:off x="5662097" y="2970572"/>
            <a:ext cx="2464788" cy="7864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5940152" y="4082552"/>
            <a:ext cx="1983634" cy="7934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906848" y="1513954"/>
            <a:ext cx="1152128" cy="102633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33148" y="1347614"/>
            <a:ext cx="1371779" cy="4322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1488971" y="2601972"/>
            <a:ext cx="2054029" cy="82161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811497" y="2787774"/>
            <a:ext cx="1371779" cy="42339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4503740" y="1467557"/>
            <a:ext cx="2156238" cy="86249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878850" y="1707654"/>
            <a:ext cx="1371779" cy="3809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084535" y="2643758"/>
            <a:ext cx="1575065" cy="35503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645007" y="3723878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84450" y="3190782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144436" y="4284738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6443306" y="2113167"/>
            <a:ext cx="1152128" cy="102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19753E-6 L 0.11493 0.07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64198E-7 L -0.125 0.221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2716E-6 L 0.12101 0.3512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276098" y="4371950"/>
            <a:ext cx="8591802" cy="500137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2627784" y="1851670"/>
            <a:ext cx="1440160" cy="7855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2627784" y="2842793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2627784" y="3638814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直接连接符 29"/>
          <p:cNvCxnSpPr/>
          <p:nvPr/>
        </p:nvCxnSpPr>
        <p:spPr>
          <a:xfrm flipH="1">
            <a:off x="1403651" y="1266308"/>
            <a:ext cx="6067957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</a:ln>
          <a:effectLst/>
        </p:spPr>
      </p:cxnSp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1417" y="2350653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261616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350785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636690" y="1452412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1002671" y="2232288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03648" y="608370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hai ngày 18 tháng 4 năm 2022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0" y="4371950"/>
            <a:ext cx="9144000" cy="43858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Việt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971600" y="1260141"/>
            <a:ext cx="1440160" cy="5915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283967" y="1292449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7515966" y="1261319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alf Frame 2"/>
          <p:cNvSpPr/>
          <p:nvPr/>
        </p:nvSpPr>
        <p:spPr>
          <a:xfrm rot="6744740" flipH="1">
            <a:off x="1911064" y="2077017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Half Frame 12"/>
          <p:cNvSpPr/>
          <p:nvPr/>
        </p:nvSpPr>
        <p:spPr>
          <a:xfrm rot="6744740" flipH="1">
            <a:off x="5151424" y="3780660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Half Frame 13"/>
          <p:cNvSpPr/>
          <p:nvPr/>
        </p:nvSpPr>
        <p:spPr>
          <a:xfrm rot="6744740" flipH="1">
            <a:off x="8383423" y="3083238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  <p:bldP spid="3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314020" y="709344"/>
            <a:ext cx="4477088" cy="1361911"/>
            <a:chOff x="4064001" y="1230382"/>
            <a:chExt cx="2771843" cy="1273943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127394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268305" y="1983388"/>
            <a:ext cx="3227798" cy="1872734"/>
          </a:xfrm>
          <a:prstGeom prst="cloudCallout">
            <a:avLst>
              <a:gd name="adj1" fmla="val -13357"/>
              <a:gd name="adj2" fmla="val 747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9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21191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074580" y="732519"/>
            <a:ext cx="6391276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342900" latinLnBrk="0">
              <a:defRPr/>
            </a:pPr>
            <a:r>
              <a:rPr lang="en-US" sz="36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huong%20va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 t="11779" r="23203" b="17666"/>
          <a:stretch/>
        </p:blipFill>
        <p:spPr bwMode="auto">
          <a:xfrm>
            <a:off x="3567963" y="2082571"/>
            <a:ext cx="3174078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Presents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3706971"/>
            <a:ext cx="1676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979713" y="1347614"/>
            <a:ext cx="6843614" cy="81796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b="1" kern="1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6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当我们同在一起.wav"/>
          </p:stSnd>
        </p:sndAc>
      </p:transition>
    </mc:Choice>
    <mc:Fallback xmlns="">
      <p:transition>
        <p:sndAc>
          <p:stSnd>
            <p:snd r:embed="rId9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1" y="968541"/>
            <a:ext cx="4068724" cy="2916481"/>
          </a:xfrm>
          <a:prstGeom prst="cloudCallout">
            <a:avLst>
              <a:gd name="adj1" fmla="val -13072"/>
              <a:gd name="adj2" fmla="val 638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rằng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nơi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nhau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Cao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3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18278" y="1372271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đâu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4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5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Rectangle 46"/>
          <p:cNvSpPr>
            <a:spLocks noChangeArrowheads="1"/>
          </p:cNvSpPr>
          <p:nvPr/>
        </p:nvSpPr>
        <p:spPr bwMode="auto">
          <a:xfrm>
            <a:off x="1917100" y="3973787"/>
            <a:ext cx="1564530" cy="75794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框 8"/>
          <p:cNvSpPr txBox="1"/>
          <p:nvPr/>
        </p:nvSpPr>
        <p:spPr>
          <a:xfrm>
            <a:off x="218277" y="1342689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004377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18278" y="1372271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1763688" y="3817590"/>
            <a:ext cx="1698162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文本框 8"/>
          <p:cNvSpPr txBox="1"/>
          <p:nvPr/>
        </p:nvSpPr>
        <p:spPr>
          <a:xfrm>
            <a:off x="218277" y="1342689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5959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271674" y="868570"/>
            <a:ext cx="3712248" cy="2729076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1763688" y="3728070"/>
            <a:ext cx="1713652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2" name="文本框 8"/>
          <p:cNvSpPr txBox="1"/>
          <p:nvPr/>
        </p:nvSpPr>
        <p:spPr>
          <a:xfrm>
            <a:off x="286867" y="857582"/>
            <a:ext cx="3712248" cy="2729076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99776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huong%20v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7669"/>
            <a:ext cx="6504385" cy="474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Oval 3"/>
          <p:cNvSpPr>
            <a:spLocks noChangeArrowheads="1"/>
          </p:cNvSpPr>
          <p:nvPr/>
        </p:nvSpPr>
        <p:spPr bwMode="auto">
          <a:xfrm>
            <a:off x="3200400" y="742951"/>
            <a:ext cx="5253038" cy="523160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FFFF">
                        <a:alpha val="64000"/>
                      </a:srgbClr>
                    </a:gs>
                    <a:gs pos="100000">
                      <a:srgbClr val="080808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round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350">
              <a:solidFill>
                <a:srgbClr val="000000"/>
              </a:solidFill>
              <a:latin typeface=".VnTimeH"/>
            </a:endParaRPr>
          </a:p>
        </p:txBody>
      </p:sp>
      <p:pic>
        <p:nvPicPr>
          <p:cNvPr id="184324" name="Picture 25" descr="Presents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4057650"/>
            <a:ext cx="12573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257300" y="72628"/>
            <a:ext cx="6561535" cy="141327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 spc="-27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2700" b="1" kern="10" spc="-27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700" b="1" kern="10" spc="-27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spc="-27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700" b="1" kern="10" spc="-270" dirty="0">
              <a:ln w="12700">
                <a:solidFill>
                  <a:srgbClr val="000099"/>
                </a:solidFill>
                <a:round/>
                <a:headEnd/>
                <a:tailEnd/>
              </a:ln>
              <a:blipFill dpi="0" rotWithShape="1">
                <a:blip r:embed="rId6"/>
                <a:srcRect/>
                <a:stretch>
                  <a:fillRect/>
                </a:stretch>
              </a:blip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123224"/>
      </p:ext>
    </p:extLst>
  </p:cSld>
  <p:clrMapOvr>
    <a:masterClrMapping/>
  </p:clrMapOvr>
  <p:transition>
    <p:sndAc>
      <p:stSnd>
        <p:snd r:embed="rId2" name="ring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entagon 159"/>
          <p:cNvSpPr/>
          <p:nvPr/>
        </p:nvSpPr>
        <p:spPr>
          <a:xfrm>
            <a:off x="735103" y="4386842"/>
            <a:ext cx="3630423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</a:p>
        </p:txBody>
      </p:sp>
      <p:sp>
        <p:nvSpPr>
          <p:cNvPr id="159" name="Pentagon 158"/>
          <p:cNvSpPr/>
          <p:nvPr/>
        </p:nvSpPr>
        <p:spPr>
          <a:xfrm>
            <a:off x="735103" y="3903989"/>
            <a:ext cx="3578888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TP.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157" name="Pentagon 156"/>
          <p:cNvSpPr/>
          <p:nvPr/>
        </p:nvSpPr>
        <p:spPr>
          <a:xfrm>
            <a:off x="735103" y="3424863"/>
            <a:ext cx="3573757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</a:p>
        </p:txBody>
      </p:sp>
      <p:sp>
        <p:nvSpPr>
          <p:cNvPr id="155" name="Pentagon 154"/>
          <p:cNvSpPr/>
          <p:nvPr/>
        </p:nvSpPr>
        <p:spPr>
          <a:xfrm>
            <a:off x="735104" y="2920807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Pentagon 153"/>
          <p:cNvSpPr/>
          <p:nvPr/>
        </p:nvSpPr>
        <p:spPr>
          <a:xfrm>
            <a:off x="747224" y="2416751"/>
            <a:ext cx="356163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Pentagon 151"/>
          <p:cNvSpPr/>
          <p:nvPr/>
        </p:nvSpPr>
        <p:spPr>
          <a:xfrm>
            <a:off x="735104" y="1904315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4561431" y="195486"/>
            <a:ext cx="4582569" cy="464983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60764" y="0"/>
            <a:ext cx="4098077" cy="5143499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8725" y="1582365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57122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075280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17" name="Oval 110"/>
          <p:cNvSpPr>
            <a:spLocks noChangeAspect="1"/>
          </p:cNvSpPr>
          <p:nvPr/>
        </p:nvSpPr>
        <p:spPr>
          <a:xfrm>
            <a:off x="3556239" y="2908246"/>
            <a:ext cx="469021" cy="455592"/>
          </a:xfrm>
          <a:prstGeom prst="ellipse">
            <a:avLst/>
          </a:prstGeom>
          <a:solidFill>
            <a:srgbClr val="F95647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177146" y="618249"/>
            <a:ext cx="4477087" cy="807913"/>
            <a:chOff x="4064001" y="1230382"/>
            <a:chExt cx="2771843" cy="75572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75572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74493" y="497772"/>
            <a:ext cx="3697300" cy="431638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7944" y="3579862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069619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579561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48" name="Oval 104"/>
          <p:cNvSpPr>
            <a:spLocks noChangeAspect="1"/>
          </p:cNvSpPr>
          <p:nvPr/>
        </p:nvSpPr>
        <p:spPr>
          <a:xfrm>
            <a:off x="3558281" y="4420414"/>
            <a:ext cx="469021" cy="455592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Pentagon 1"/>
          <p:cNvSpPr/>
          <p:nvPr/>
        </p:nvSpPr>
        <p:spPr>
          <a:xfrm>
            <a:off x="735104" y="1419622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92"/>
          <p:cNvSpPr>
            <a:spLocks noChangeAspect="1"/>
          </p:cNvSpPr>
          <p:nvPr/>
        </p:nvSpPr>
        <p:spPr>
          <a:xfrm>
            <a:off x="3511425" y="1407061"/>
            <a:ext cx="469021" cy="455592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1" name="Oval 98"/>
          <p:cNvSpPr>
            <a:spLocks noChangeAspect="1"/>
          </p:cNvSpPr>
          <p:nvPr/>
        </p:nvSpPr>
        <p:spPr>
          <a:xfrm>
            <a:off x="3532712" y="1900134"/>
            <a:ext cx="469021" cy="455592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3" name="Oval 104"/>
          <p:cNvSpPr>
            <a:spLocks noChangeAspect="1"/>
          </p:cNvSpPr>
          <p:nvPr/>
        </p:nvSpPr>
        <p:spPr>
          <a:xfrm>
            <a:off x="3532711" y="2404190"/>
            <a:ext cx="469021" cy="455592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6" name="Oval 92"/>
          <p:cNvSpPr>
            <a:spLocks noChangeAspect="1"/>
          </p:cNvSpPr>
          <p:nvPr/>
        </p:nvSpPr>
        <p:spPr>
          <a:xfrm>
            <a:off x="3569362" y="3412302"/>
            <a:ext cx="469021" cy="455592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8" name="Oval 98"/>
          <p:cNvSpPr>
            <a:spLocks noChangeAspect="1"/>
          </p:cNvSpPr>
          <p:nvPr/>
        </p:nvSpPr>
        <p:spPr>
          <a:xfrm>
            <a:off x="3558282" y="3916358"/>
            <a:ext cx="469021" cy="455592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37517 0.0040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7" y="18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7 L -0.3776 0.0092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6914E-7 L -0.3776 2.46914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9877E-6 L -0.3802 0.001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6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38159 0.007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34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38038 -0.0003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3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38038 0.0006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59" grpId="0" animBg="1"/>
      <p:bldP spid="157" grpId="0" animBg="1"/>
      <p:bldP spid="155" grpId="0" animBg="1"/>
      <p:bldP spid="154" grpId="0" animBg="1"/>
      <p:bldP spid="152" grpId="0" animBg="1"/>
      <p:bldP spid="64" grpId="0" animBg="1"/>
      <p:bldP spid="117" grpId="0" animBg="1"/>
      <p:bldP spid="148" grpId="0" animBg="1"/>
      <p:bldP spid="2" grpId="0" animBg="1"/>
      <p:bldP spid="150" grpId="0" animBg="1"/>
      <p:bldP spid="151" grpId="0" animBg="1"/>
      <p:bldP spid="153" grpId="0" animBg="1"/>
      <p:bldP spid="156" grpId="0" animBg="1"/>
      <p:bldP spid="1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20" y="193562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734" y="1111760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61" y="2354932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1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-95778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8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40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99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20538"/>
            <a:ext cx="8352928" cy="49973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540568" y="-596602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ẢNH ĐẸP VIỆT NAM TỪ BẮC XUỐNG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4114" y="135501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0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79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365" y="605616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517" y="1341115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717" y="2036170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441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692"/>
            <a:ext cx="3507274" cy="29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4067944" y="954686"/>
            <a:ext cx="4896544" cy="1983162"/>
          </a:xfrm>
          <a:prstGeom prst="cloudCallout">
            <a:avLst>
              <a:gd name="adj1" fmla="val -69248"/>
              <a:gd name="adj2" fmla="val 5623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7" name="Cloud Callout 116"/>
          <p:cNvSpPr/>
          <p:nvPr/>
        </p:nvSpPr>
        <p:spPr>
          <a:xfrm>
            <a:off x="4220344" y="1107086"/>
            <a:ext cx="4896544" cy="1983162"/>
          </a:xfrm>
          <a:prstGeom prst="cloudCallout">
            <a:avLst>
              <a:gd name="adj1" fmla="val -72245"/>
              <a:gd name="adj2" fmla="val 4713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8" name="TextBox 1"/>
          <p:cNvSpPr txBox="1">
            <a:spLocks noChangeArrowheads="1"/>
          </p:cNvSpPr>
          <p:nvPr/>
        </p:nvSpPr>
        <p:spPr bwMode="auto">
          <a:xfrm>
            <a:off x="2074580" y="82543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7" grpId="0" animBg="1"/>
      <p:bldP spid="1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27532" r="47561" b="59648"/>
          <a:stretch/>
        </p:blipFill>
        <p:spPr>
          <a:xfrm>
            <a:off x="107504" y="601886"/>
            <a:ext cx="2843809" cy="1625034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4" t="28146" r="10550" b="59835"/>
          <a:stretch/>
        </p:blipFill>
        <p:spPr>
          <a:xfrm>
            <a:off x="107505" y="2150346"/>
            <a:ext cx="2843808" cy="1470935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42475" r="46826" b="45506"/>
          <a:stretch/>
        </p:blipFill>
        <p:spPr>
          <a:xfrm>
            <a:off x="134805" y="3621281"/>
            <a:ext cx="2816507" cy="1456814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0" t="42382" r="10814" b="45599"/>
          <a:stretch/>
        </p:blipFill>
        <p:spPr>
          <a:xfrm>
            <a:off x="2951313" y="601886"/>
            <a:ext cx="2993688" cy="1548459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t="56711" r="47090" b="31270"/>
          <a:stretch/>
        </p:blipFill>
        <p:spPr>
          <a:xfrm>
            <a:off x="2951313" y="2139702"/>
            <a:ext cx="2993689" cy="1548460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8" t="56618" r="11076" b="31363"/>
          <a:stretch/>
        </p:blipFill>
        <p:spPr>
          <a:xfrm>
            <a:off x="6047657" y="601885"/>
            <a:ext cx="3096344" cy="1548459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70948" r="22502" b="16955"/>
          <a:stretch/>
        </p:blipFill>
        <p:spPr>
          <a:xfrm>
            <a:off x="6047657" y="2150344"/>
            <a:ext cx="3146656" cy="1569092"/>
          </a:xfrm>
          <a:prstGeom prst="rect">
            <a:avLst/>
          </a:prstGeom>
        </p:spPr>
      </p:pic>
      <p:sp>
        <p:nvSpPr>
          <p:cNvPr id="195" name="文本框 8"/>
          <p:cNvSpPr txBox="1"/>
          <p:nvPr/>
        </p:nvSpPr>
        <p:spPr>
          <a:xfrm>
            <a:off x="3059325" y="3728530"/>
            <a:ext cx="5976663" cy="1309196"/>
          </a:xfrm>
          <a:prstGeom prst="wedgeEllipseCallout">
            <a:avLst>
              <a:gd name="adj1" fmla="val -54697"/>
              <a:gd name="adj2" fmla="val -1815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6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5264"/>
              <a:gd name="adj2" fmla="val -702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7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6208"/>
              <a:gd name="adj2" fmla="val 409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8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4454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9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11065"/>
              <a:gd name="adj2" fmla="val -6253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0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34267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1" name="文本框 8"/>
          <p:cNvSpPr txBox="1"/>
          <p:nvPr/>
        </p:nvSpPr>
        <p:spPr>
          <a:xfrm>
            <a:off x="3053967" y="3719226"/>
            <a:ext cx="5976663" cy="1309196"/>
          </a:xfrm>
          <a:prstGeom prst="wedgeEllipseCallout">
            <a:avLst>
              <a:gd name="adj1" fmla="val 37478"/>
              <a:gd name="adj2" fmla="val -6770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2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35496" y="1279953"/>
            <a:ext cx="2055242" cy="3338037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B8B3AB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grpSp>
        <p:nvGrpSpPr>
          <p:cNvPr id="31" name="组合 30"/>
          <p:cNvGrpSpPr/>
          <p:nvPr/>
        </p:nvGrpSpPr>
        <p:grpSpPr>
          <a:xfrm>
            <a:off x="397747" y="1279952"/>
            <a:ext cx="7486621" cy="1669625"/>
            <a:chOff x="1218941" y="1015336"/>
            <a:chExt cx="7486621" cy="804410"/>
          </a:xfrm>
        </p:grpSpPr>
        <p:sp>
          <p:nvSpPr>
            <p:cNvPr id="32" name="五边形 31"/>
            <p:cNvSpPr/>
            <p:nvPr/>
          </p:nvSpPr>
          <p:spPr>
            <a:xfrm>
              <a:off x="1218941" y="1015336"/>
              <a:ext cx="1149917" cy="804410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214894" y="1015336"/>
              <a:ext cx="6490668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4" name="文本框 15"/>
            <p:cNvSpPr txBox="1"/>
            <p:nvPr/>
          </p:nvSpPr>
          <p:spPr>
            <a:xfrm>
              <a:off x="2512874" y="1051486"/>
              <a:ext cx="6192688" cy="546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lễ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7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ba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tư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năm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sáu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bảy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endPara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97746" y="3089997"/>
            <a:ext cx="7486622" cy="1527992"/>
            <a:chOff x="1218940" y="1942273"/>
            <a:chExt cx="6765572" cy="804410"/>
          </a:xfrm>
        </p:grpSpPr>
        <p:sp>
          <p:nvSpPr>
            <p:cNvPr id="37" name="五边形 36"/>
            <p:cNvSpPr/>
            <p:nvPr/>
          </p:nvSpPr>
          <p:spPr>
            <a:xfrm>
              <a:off x="1218940" y="1942273"/>
              <a:ext cx="1039167" cy="804410"/>
            </a:xfrm>
            <a:prstGeom prst="homePlate">
              <a:avLst>
                <a:gd name="adj" fmla="val 30537"/>
              </a:avLst>
            </a:prstGeom>
            <a:solidFill>
              <a:srgbClr val="FF990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2118972" y="1942273"/>
              <a:ext cx="5865540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文本框 17"/>
            <p:cNvSpPr txBox="1"/>
            <p:nvPr/>
          </p:nvSpPr>
          <p:spPr>
            <a:xfrm>
              <a:off x="2388253" y="1963845"/>
              <a:ext cx="5406564" cy="596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đầu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cuối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endPara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任意多边形 54"/>
          <p:cNvSpPr/>
          <p:nvPr/>
        </p:nvSpPr>
        <p:spPr>
          <a:xfrm rot="13500000">
            <a:off x="1394014" y="1139778"/>
            <a:ext cx="1514" cy="1514"/>
          </a:xfrm>
          <a:custGeom>
            <a:avLst/>
            <a:gdLst>
              <a:gd name="connsiteX0" fmla="*/ 2018 w 2018"/>
              <a:gd name="connsiteY0" fmla="*/ 2018 h 2018"/>
              <a:gd name="connsiteX1" fmla="*/ 0 w 2018"/>
              <a:gd name="connsiteY1" fmla="*/ 0 h 2018"/>
              <a:gd name="connsiteX2" fmla="*/ 1213 w 2018"/>
              <a:gd name="connsiteY2" fmla="*/ 805 h 2018"/>
              <a:gd name="connsiteX3" fmla="*/ 2018 w 2018"/>
              <a:gd name="connsiteY3" fmla="*/ 2018 h 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8" h="2018">
                <a:moveTo>
                  <a:pt x="2018" y="2018"/>
                </a:moveTo>
                <a:lnTo>
                  <a:pt x="0" y="0"/>
                </a:lnTo>
                <a:lnTo>
                  <a:pt x="1213" y="805"/>
                </a:lnTo>
                <a:lnTo>
                  <a:pt x="2018" y="20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 descr="E:\0000000我图PPT\00001PNG素材\儿童卡通\照相小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1563247"/>
            <a:ext cx="29845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2009" y="771550"/>
            <a:ext cx="8964487" cy="2338443"/>
            <a:chOff x="1091949" y="975489"/>
            <a:chExt cx="6865938" cy="1641473"/>
          </a:xfrm>
        </p:grpSpPr>
        <p:sp>
          <p:nvSpPr>
            <p:cNvPr id="41" name="AutoShape 105"/>
            <p:cNvSpPr>
              <a:spLocks noChangeArrowheads="1"/>
            </p:cNvSpPr>
            <p:nvPr/>
          </p:nvSpPr>
          <p:spPr bwMode="auto">
            <a:xfrm>
              <a:off x="1188787" y="1076582"/>
              <a:ext cx="6769100" cy="1485796"/>
            </a:xfrm>
            <a:prstGeom prst="rightArrow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grpSp>
          <p:nvGrpSpPr>
            <p:cNvPr id="43" name="Group 27"/>
            <p:cNvGrpSpPr/>
            <p:nvPr/>
          </p:nvGrpSpPr>
          <p:grpSpPr bwMode="auto">
            <a:xfrm>
              <a:off x="1091949" y="975489"/>
              <a:ext cx="6189663" cy="1641473"/>
              <a:chOff x="152400" y="826841"/>
              <a:chExt cx="4153719" cy="1101056"/>
            </a:xfrm>
          </p:grpSpPr>
          <p:sp>
            <p:nvSpPr>
              <p:cNvPr id="46" name="Freeform 28"/>
              <p:cNvSpPr>
                <a:spLocks noEditPoints="1"/>
              </p:cNvSpPr>
              <p:nvPr/>
            </p:nvSpPr>
            <p:spPr bwMode="auto">
              <a:xfrm>
                <a:off x="1401852" y="929434"/>
                <a:ext cx="1652931" cy="919685"/>
              </a:xfrm>
              <a:custGeom>
                <a:avLst/>
                <a:gdLst/>
                <a:ahLst/>
                <a:cxnLst>
                  <a:cxn ang="0">
                    <a:pos x="5749" y="1787"/>
                  </a:cxn>
                  <a:cxn ang="0">
                    <a:pos x="5679" y="2072"/>
                  </a:cxn>
                  <a:cxn ang="0">
                    <a:pos x="5595" y="2262"/>
                  </a:cxn>
                  <a:cxn ang="0">
                    <a:pos x="5434" y="2502"/>
                  </a:cxn>
                  <a:cxn ang="0">
                    <a:pos x="5231" y="2712"/>
                  </a:cxn>
                  <a:cxn ang="0">
                    <a:pos x="5064" y="2840"/>
                  </a:cxn>
                  <a:cxn ang="0">
                    <a:pos x="4804" y="2990"/>
                  </a:cxn>
                  <a:cxn ang="0">
                    <a:pos x="4475" y="3117"/>
                  </a:cxn>
                  <a:cxn ang="0">
                    <a:pos x="4164" y="3183"/>
                  </a:cxn>
                  <a:cxn ang="0">
                    <a:pos x="3836" y="3206"/>
                  </a:cxn>
                  <a:cxn ang="0">
                    <a:pos x="1642" y="3189"/>
                  </a:cxn>
                  <a:cxn ang="0">
                    <a:pos x="1178" y="3082"/>
                  </a:cxn>
                  <a:cxn ang="0">
                    <a:pos x="878" y="2952"/>
                  </a:cxn>
                  <a:cxn ang="0">
                    <a:pos x="513" y="2698"/>
                  </a:cxn>
                  <a:cxn ang="0">
                    <a:pos x="228" y="2369"/>
                  </a:cxn>
                  <a:cxn ang="0">
                    <a:pos x="112" y="2150"/>
                  </a:cxn>
                  <a:cxn ang="0">
                    <a:pos x="24" y="1872"/>
                  </a:cxn>
                  <a:cxn ang="0">
                    <a:pos x="0" y="1616"/>
                  </a:cxn>
                  <a:cxn ang="0">
                    <a:pos x="17" y="1377"/>
                  </a:cxn>
                  <a:cxn ang="0">
                    <a:pos x="95" y="1096"/>
                  </a:cxn>
                  <a:cxn ang="0">
                    <a:pos x="185" y="909"/>
                  </a:cxn>
                  <a:cxn ang="0">
                    <a:pos x="352" y="672"/>
                  </a:cxn>
                  <a:cxn ang="0">
                    <a:pos x="562" y="468"/>
                  </a:cxn>
                  <a:cxn ang="0">
                    <a:pos x="731" y="343"/>
                  </a:cxn>
                  <a:cxn ang="0">
                    <a:pos x="995" y="197"/>
                  </a:cxn>
                  <a:cxn ang="0">
                    <a:pos x="1328" y="78"/>
                  </a:cxn>
                  <a:cxn ang="0">
                    <a:pos x="1642" y="17"/>
                  </a:cxn>
                  <a:cxn ang="0">
                    <a:pos x="1924" y="0"/>
                  </a:cxn>
                  <a:cxn ang="0">
                    <a:pos x="4187" y="26"/>
                  </a:cxn>
                  <a:cxn ang="0">
                    <a:pos x="4643" y="147"/>
                  </a:cxn>
                  <a:cxn ang="0">
                    <a:pos x="4938" y="286"/>
                  </a:cxn>
                  <a:cxn ang="0">
                    <a:pos x="5293" y="551"/>
                  </a:cxn>
                  <a:cxn ang="0">
                    <a:pos x="5564" y="891"/>
                  </a:cxn>
                  <a:cxn ang="0">
                    <a:pos x="5665" y="1094"/>
                  </a:cxn>
                  <a:cxn ang="0">
                    <a:pos x="5743" y="1377"/>
                  </a:cxn>
                  <a:cxn ang="0">
                    <a:pos x="5760" y="1588"/>
                  </a:cxn>
                  <a:cxn ang="0">
                    <a:pos x="826" y="2066"/>
                  </a:cxn>
                  <a:cxn ang="0">
                    <a:pos x="1005" y="2245"/>
                  </a:cxn>
                  <a:cxn ang="0">
                    <a:pos x="1354" y="2441"/>
                  </a:cxn>
                  <a:cxn ang="0">
                    <a:pos x="1789" y="2537"/>
                  </a:cxn>
                  <a:cxn ang="0">
                    <a:pos x="3937" y="2540"/>
                  </a:cxn>
                  <a:cxn ang="0">
                    <a:pos x="4274" y="2484"/>
                  </a:cxn>
                  <a:cxn ang="0">
                    <a:pos x="4568" y="2367"/>
                  </a:cxn>
                  <a:cxn ang="0">
                    <a:pos x="4744" y="2253"/>
                  </a:cxn>
                  <a:cxn ang="0">
                    <a:pos x="4934" y="2066"/>
                  </a:cxn>
                  <a:cxn ang="0">
                    <a:pos x="5030" y="1908"/>
                  </a:cxn>
                  <a:cxn ang="0">
                    <a:pos x="5096" y="1616"/>
                  </a:cxn>
                  <a:cxn ang="0">
                    <a:pos x="5074" y="1422"/>
                  </a:cxn>
                  <a:cxn ang="0">
                    <a:pos x="4987" y="1220"/>
                  </a:cxn>
                  <a:cxn ang="0">
                    <a:pos x="4755" y="963"/>
                  </a:cxn>
                  <a:cxn ang="0">
                    <a:pos x="4516" y="814"/>
                  </a:cxn>
                  <a:cxn ang="0">
                    <a:pos x="4103" y="686"/>
                  </a:cxn>
                  <a:cxn ang="0">
                    <a:pos x="1924" y="664"/>
                  </a:cxn>
                  <a:cxn ang="0">
                    <a:pos x="1578" y="699"/>
                  </a:cxn>
                  <a:cxn ang="0">
                    <a:pos x="1270" y="800"/>
                  </a:cxn>
                  <a:cxn ang="0">
                    <a:pos x="1082" y="906"/>
                  </a:cxn>
                  <a:cxn ang="0">
                    <a:pos x="872" y="1085"/>
                  </a:cxn>
                  <a:cxn ang="0">
                    <a:pos x="750" y="1259"/>
                  </a:cxn>
                  <a:cxn ang="0">
                    <a:pos x="669" y="1504"/>
                  </a:cxn>
                  <a:cxn ang="0">
                    <a:pos x="669" y="1702"/>
                  </a:cxn>
                  <a:cxn ang="0">
                    <a:pos x="750" y="1948"/>
                  </a:cxn>
                </a:cxnLst>
                <a:rect l="0" t="0" r="r" b="b"/>
                <a:pathLst>
                  <a:path w="5760" h="3206">
                    <a:moveTo>
                      <a:pt x="5760" y="1590"/>
                    </a:moveTo>
                    <a:lnTo>
                      <a:pt x="5760" y="1616"/>
                    </a:lnTo>
                    <a:lnTo>
                      <a:pt x="5760" y="1616"/>
                    </a:lnTo>
                    <a:lnTo>
                      <a:pt x="5758" y="1659"/>
                    </a:lnTo>
                    <a:lnTo>
                      <a:pt x="5757" y="1702"/>
                    </a:lnTo>
                    <a:lnTo>
                      <a:pt x="5754" y="1745"/>
                    </a:lnTo>
                    <a:lnTo>
                      <a:pt x="5749" y="1787"/>
                    </a:lnTo>
                    <a:lnTo>
                      <a:pt x="5743" y="1829"/>
                    </a:lnTo>
                    <a:lnTo>
                      <a:pt x="5736" y="1872"/>
                    </a:lnTo>
                    <a:lnTo>
                      <a:pt x="5726" y="1911"/>
                    </a:lnTo>
                    <a:lnTo>
                      <a:pt x="5717" y="1953"/>
                    </a:lnTo>
                    <a:lnTo>
                      <a:pt x="5705" y="1994"/>
                    </a:lnTo>
                    <a:lnTo>
                      <a:pt x="5693" y="2034"/>
                    </a:lnTo>
                    <a:lnTo>
                      <a:pt x="5679" y="2072"/>
                    </a:lnTo>
                    <a:lnTo>
                      <a:pt x="5665" y="2112"/>
                    </a:lnTo>
                    <a:lnTo>
                      <a:pt x="5648" y="2150"/>
                    </a:lnTo>
                    <a:lnTo>
                      <a:pt x="5631" y="2188"/>
                    </a:lnTo>
                    <a:lnTo>
                      <a:pt x="5613" y="2225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75" y="2299"/>
                    </a:lnTo>
                    <a:lnTo>
                      <a:pt x="5553" y="2334"/>
                    </a:lnTo>
                    <a:lnTo>
                      <a:pt x="5532" y="2369"/>
                    </a:lnTo>
                    <a:lnTo>
                      <a:pt x="5509" y="2403"/>
                    </a:lnTo>
                    <a:lnTo>
                      <a:pt x="5485" y="2436"/>
                    </a:lnTo>
                    <a:lnTo>
                      <a:pt x="5460" y="2470"/>
                    </a:lnTo>
                    <a:lnTo>
                      <a:pt x="5434" y="2502"/>
                    </a:lnTo>
                    <a:lnTo>
                      <a:pt x="5407" y="2534"/>
                    </a:lnTo>
                    <a:lnTo>
                      <a:pt x="5380" y="2566"/>
                    </a:lnTo>
                    <a:lnTo>
                      <a:pt x="5351" y="2597"/>
                    </a:lnTo>
                    <a:lnTo>
                      <a:pt x="5322" y="2626"/>
                    </a:lnTo>
                    <a:lnTo>
                      <a:pt x="5293" y="2655"/>
                    </a:lnTo>
                    <a:lnTo>
                      <a:pt x="5263" y="2684"/>
                    </a:lnTo>
                    <a:lnTo>
                      <a:pt x="5231" y="2712"/>
                    </a:lnTo>
                    <a:lnTo>
                      <a:pt x="5198" y="2739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33" y="2791"/>
                    </a:lnTo>
                    <a:lnTo>
                      <a:pt x="5099" y="2816"/>
                    </a:lnTo>
                    <a:lnTo>
                      <a:pt x="5064" y="2840"/>
                    </a:lnTo>
                    <a:lnTo>
                      <a:pt x="5029" y="2865"/>
                    </a:lnTo>
                    <a:lnTo>
                      <a:pt x="4993" y="2888"/>
                    </a:lnTo>
                    <a:lnTo>
                      <a:pt x="4957" y="2909"/>
                    </a:lnTo>
                    <a:lnTo>
                      <a:pt x="4918" y="2931"/>
                    </a:lnTo>
                    <a:lnTo>
                      <a:pt x="4882" y="2952"/>
                    </a:lnTo>
                    <a:lnTo>
                      <a:pt x="4843" y="2972"/>
                    </a:lnTo>
                    <a:lnTo>
                      <a:pt x="4804" y="2990"/>
                    </a:lnTo>
                    <a:lnTo>
                      <a:pt x="4765" y="3009"/>
                    </a:lnTo>
                    <a:lnTo>
                      <a:pt x="4724" y="3027"/>
                    </a:lnTo>
                    <a:lnTo>
                      <a:pt x="4684" y="3044"/>
                    </a:lnTo>
                    <a:lnTo>
                      <a:pt x="4643" y="3061"/>
                    </a:lnTo>
                    <a:lnTo>
                      <a:pt x="4560" y="3090"/>
                    </a:lnTo>
                    <a:lnTo>
                      <a:pt x="4517" y="3103"/>
                    </a:lnTo>
                    <a:lnTo>
                      <a:pt x="4475" y="3117"/>
                    </a:lnTo>
                    <a:lnTo>
                      <a:pt x="4432" y="3128"/>
                    </a:lnTo>
                    <a:lnTo>
                      <a:pt x="4387" y="3140"/>
                    </a:lnTo>
                    <a:lnTo>
                      <a:pt x="4344" y="3151"/>
                    </a:lnTo>
                    <a:lnTo>
                      <a:pt x="4300" y="3160"/>
                    </a:lnTo>
                    <a:lnTo>
                      <a:pt x="4254" y="3169"/>
                    </a:lnTo>
                    <a:lnTo>
                      <a:pt x="4210" y="3177"/>
                    </a:lnTo>
                    <a:lnTo>
                      <a:pt x="4164" y="3183"/>
                    </a:lnTo>
                    <a:lnTo>
                      <a:pt x="4118" y="3189"/>
                    </a:lnTo>
                    <a:lnTo>
                      <a:pt x="4072" y="3194"/>
                    </a:lnTo>
                    <a:lnTo>
                      <a:pt x="4025" y="3198"/>
                    </a:lnTo>
                    <a:lnTo>
                      <a:pt x="3979" y="3201"/>
                    </a:lnTo>
                    <a:lnTo>
                      <a:pt x="3931" y="3204"/>
                    </a:lnTo>
                    <a:lnTo>
                      <a:pt x="3884" y="3206"/>
                    </a:lnTo>
                    <a:lnTo>
                      <a:pt x="3836" y="3206"/>
                    </a:lnTo>
                    <a:lnTo>
                      <a:pt x="3836" y="3206"/>
                    </a:lnTo>
                    <a:lnTo>
                      <a:pt x="1924" y="3206"/>
                    </a:lnTo>
                    <a:lnTo>
                      <a:pt x="1924" y="3206"/>
                    </a:lnTo>
                    <a:lnTo>
                      <a:pt x="1852" y="3206"/>
                    </a:lnTo>
                    <a:lnTo>
                      <a:pt x="1781" y="3201"/>
                    </a:lnTo>
                    <a:lnTo>
                      <a:pt x="1711" y="3197"/>
                    </a:lnTo>
                    <a:lnTo>
                      <a:pt x="1642" y="3189"/>
                    </a:lnTo>
                    <a:lnTo>
                      <a:pt x="1573" y="3180"/>
                    </a:lnTo>
                    <a:lnTo>
                      <a:pt x="1506" y="3169"/>
                    </a:lnTo>
                    <a:lnTo>
                      <a:pt x="1438" y="3155"/>
                    </a:lnTo>
                    <a:lnTo>
                      <a:pt x="1373" y="3140"/>
                    </a:lnTo>
                    <a:lnTo>
                      <a:pt x="1307" y="3123"/>
                    </a:lnTo>
                    <a:lnTo>
                      <a:pt x="1243" y="3103"/>
                    </a:lnTo>
                    <a:lnTo>
                      <a:pt x="1178" y="3082"/>
                    </a:lnTo>
                    <a:lnTo>
                      <a:pt x="1117" y="3061"/>
                    </a:lnTo>
                    <a:lnTo>
                      <a:pt x="1056" y="3036"/>
                    </a:lnTo>
                    <a:lnTo>
                      <a:pt x="995" y="3009"/>
                    </a:lnTo>
                    <a:lnTo>
                      <a:pt x="937" y="2981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22" y="2920"/>
                    </a:lnTo>
                    <a:lnTo>
                      <a:pt x="767" y="2888"/>
                    </a:lnTo>
                    <a:lnTo>
                      <a:pt x="713" y="2852"/>
                    </a:lnTo>
                    <a:lnTo>
                      <a:pt x="661" y="2816"/>
                    </a:lnTo>
                    <a:lnTo>
                      <a:pt x="611" y="2779"/>
                    </a:lnTo>
                    <a:lnTo>
                      <a:pt x="562" y="2739"/>
                    </a:lnTo>
                    <a:lnTo>
                      <a:pt x="513" y="2698"/>
                    </a:lnTo>
                    <a:lnTo>
                      <a:pt x="467" y="2655"/>
                    </a:lnTo>
                    <a:lnTo>
                      <a:pt x="422" y="2611"/>
                    </a:lnTo>
                    <a:lnTo>
                      <a:pt x="380" y="2566"/>
                    </a:lnTo>
                    <a:lnTo>
                      <a:pt x="340" y="2519"/>
                    </a:lnTo>
                    <a:lnTo>
                      <a:pt x="300" y="2470"/>
                    </a:lnTo>
                    <a:lnTo>
                      <a:pt x="263" y="2421"/>
                    </a:lnTo>
                    <a:lnTo>
                      <a:pt x="228" y="2369"/>
                    </a:lnTo>
                    <a:lnTo>
                      <a:pt x="196" y="2317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45" y="2225"/>
                    </a:lnTo>
                    <a:lnTo>
                      <a:pt x="129" y="2188"/>
                    </a:lnTo>
                    <a:lnTo>
                      <a:pt x="112" y="2150"/>
                    </a:lnTo>
                    <a:lnTo>
                      <a:pt x="95" y="2112"/>
                    </a:lnTo>
                    <a:lnTo>
                      <a:pt x="81" y="2072"/>
                    </a:lnTo>
                    <a:lnTo>
                      <a:pt x="67" y="2034"/>
                    </a:lnTo>
                    <a:lnTo>
                      <a:pt x="55" y="1994"/>
                    </a:lnTo>
                    <a:lnTo>
                      <a:pt x="43" y="1953"/>
                    </a:lnTo>
                    <a:lnTo>
                      <a:pt x="34" y="1911"/>
                    </a:lnTo>
                    <a:lnTo>
                      <a:pt x="24" y="1872"/>
                    </a:lnTo>
                    <a:lnTo>
                      <a:pt x="17" y="1829"/>
                    </a:lnTo>
                    <a:lnTo>
                      <a:pt x="11" y="1787"/>
                    </a:lnTo>
                    <a:lnTo>
                      <a:pt x="6" y="1745"/>
                    </a:lnTo>
                    <a:lnTo>
                      <a:pt x="3" y="1702"/>
                    </a:lnTo>
                    <a:lnTo>
                      <a:pt x="0" y="1659"/>
                    </a:lnTo>
                    <a:lnTo>
                      <a:pt x="0" y="1616"/>
                    </a:lnTo>
                    <a:lnTo>
                      <a:pt x="0" y="1616"/>
                    </a:lnTo>
                    <a:lnTo>
                      <a:pt x="0" y="1590"/>
                    </a:lnTo>
                    <a:lnTo>
                      <a:pt x="0" y="1590"/>
                    </a:lnTo>
                    <a:lnTo>
                      <a:pt x="0" y="1547"/>
                    </a:lnTo>
                    <a:lnTo>
                      <a:pt x="3" y="1504"/>
                    </a:lnTo>
                    <a:lnTo>
                      <a:pt x="6" y="1461"/>
                    </a:lnTo>
                    <a:lnTo>
                      <a:pt x="11" y="1420"/>
                    </a:lnTo>
                    <a:lnTo>
                      <a:pt x="17" y="1377"/>
                    </a:lnTo>
                    <a:lnTo>
                      <a:pt x="24" y="1336"/>
                    </a:lnTo>
                    <a:lnTo>
                      <a:pt x="34" y="1295"/>
                    </a:lnTo>
                    <a:lnTo>
                      <a:pt x="43" y="1253"/>
                    </a:lnTo>
                    <a:lnTo>
                      <a:pt x="55" y="1214"/>
                    </a:lnTo>
                    <a:lnTo>
                      <a:pt x="67" y="1174"/>
                    </a:lnTo>
                    <a:lnTo>
                      <a:pt x="81" y="1134"/>
                    </a:lnTo>
                    <a:lnTo>
                      <a:pt x="95" y="1096"/>
                    </a:lnTo>
                    <a:lnTo>
                      <a:pt x="112" y="1056"/>
                    </a:lnTo>
                    <a:lnTo>
                      <a:pt x="129" y="1019"/>
                    </a:lnTo>
                    <a:lnTo>
                      <a:pt x="145" y="981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85" y="909"/>
                    </a:lnTo>
                    <a:lnTo>
                      <a:pt x="207" y="872"/>
                    </a:lnTo>
                    <a:lnTo>
                      <a:pt x="228" y="839"/>
                    </a:lnTo>
                    <a:lnTo>
                      <a:pt x="251" y="803"/>
                    </a:lnTo>
                    <a:lnTo>
                      <a:pt x="275" y="770"/>
                    </a:lnTo>
                    <a:lnTo>
                      <a:pt x="300" y="736"/>
                    </a:lnTo>
                    <a:lnTo>
                      <a:pt x="326" y="704"/>
                    </a:lnTo>
                    <a:lnTo>
                      <a:pt x="352" y="672"/>
                    </a:lnTo>
                    <a:lnTo>
                      <a:pt x="380" y="641"/>
                    </a:lnTo>
                    <a:lnTo>
                      <a:pt x="409" y="611"/>
                    </a:lnTo>
                    <a:lnTo>
                      <a:pt x="438" y="580"/>
                    </a:lnTo>
                    <a:lnTo>
                      <a:pt x="467" y="551"/>
                    </a:lnTo>
                    <a:lnTo>
                      <a:pt x="497" y="523"/>
                    </a:lnTo>
                    <a:lnTo>
                      <a:pt x="529" y="494"/>
                    </a:lnTo>
                    <a:lnTo>
                      <a:pt x="562" y="468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627" y="416"/>
                    </a:lnTo>
                    <a:lnTo>
                      <a:pt x="661" y="390"/>
                    </a:lnTo>
                    <a:lnTo>
                      <a:pt x="696" y="366"/>
                    </a:lnTo>
                    <a:lnTo>
                      <a:pt x="731" y="343"/>
                    </a:lnTo>
                    <a:lnTo>
                      <a:pt x="767" y="320"/>
                    </a:lnTo>
                    <a:lnTo>
                      <a:pt x="803" y="297"/>
                    </a:lnTo>
                    <a:lnTo>
                      <a:pt x="842" y="275"/>
                    </a:lnTo>
                    <a:lnTo>
                      <a:pt x="878" y="256"/>
                    </a:lnTo>
                    <a:lnTo>
                      <a:pt x="917" y="236"/>
                    </a:lnTo>
                    <a:lnTo>
                      <a:pt x="956" y="216"/>
                    </a:lnTo>
                    <a:lnTo>
                      <a:pt x="995" y="197"/>
                    </a:lnTo>
                    <a:lnTo>
                      <a:pt x="1036" y="181"/>
                    </a:lnTo>
                    <a:lnTo>
                      <a:pt x="1076" y="162"/>
                    </a:lnTo>
                    <a:lnTo>
                      <a:pt x="1117" y="147"/>
                    </a:lnTo>
                    <a:lnTo>
                      <a:pt x="1200" y="116"/>
                    </a:lnTo>
                    <a:lnTo>
                      <a:pt x="1243" y="103"/>
                    </a:lnTo>
                    <a:lnTo>
                      <a:pt x="1285" y="90"/>
                    </a:lnTo>
                    <a:lnTo>
                      <a:pt x="1328" y="78"/>
                    </a:lnTo>
                    <a:lnTo>
                      <a:pt x="1373" y="67"/>
                    </a:lnTo>
                    <a:lnTo>
                      <a:pt x="1416" y="57"/>
                    </a:lnTo>
                    <a:lnTo>
                      <a:pt x="1460" y="47"/>
                    </a:lnTo>
                    <a:lnTo>
                      <a:pt x="1506" y="38"/>
                    </a:lnTo>
                    <a:lnTo>
                      <a:pt x="1550" y="31"/>
                    </a:lnTo>
                    <a:lnTo>
                      <a:pt x="1596" y="23"/>
                    </a:lnTo>
                    <a:lnTo>
                      <a:pt x="1642" y="17"/>
                    </a:lnTo>
                    <a:lnTo>
                      <a:pt x="1688" y="12"/>
                    </a:lnTo>
                    <a:lnTo>
                      <a:pt x="1735" y="8"/>
                    </a:lnTo>
                    <a:lnTo>
                      <a:pt x="1781" y="5"/>
                    </a:lnTo>
                    <a:lnTo>
                      <a:pt x="1829" y="3"/>
                    </a:lnTo>
                    <a:lnTo>
                      <a:pt x="1876" y="2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3836" y="0"/>
                    </a:lnTo>
                    <a:lnTo>
                      <a:pt x="3836" y="0"/>
                    </a:lnTo>
                    <a:lnTo>
                      <a:pt x="3908" y="2"/>
                    </a:lnTo>
                    <a:lnTo>
                      <a:pt x="3979" y="5"/>
                    </a:lnTo>
                    <a:lnTo>
                      <a:pt x="4049" y="11"/>
                    </a:lnTo>
                    <a:lnTo>
                      <a:pt x="4118" y="17"/>
                    </a:lnTo>
                    <a:lnTo>
                      <a:pt x="4187" y="26"/>
                    </a:lnTo>
                    <a:lnTo>
                      <a:pt x="4254" y="38"/>
                    </a:lnTo>
                    <a:lnTo>
                      <a:pt x="4322" y="52"/>
                    </a:lnTo>
                    <a:lnTo>
                      <a:pt x="4387" y="67"/>
                    </a:lnTo>
                    <a:lnTo>
                      <a:pt x="4453" y="84"/>
                    </a:lnTo>
                    <a:lnTo>
                      <a:pt x="4517" y="103"/>
                    </a:lnTo>
                    <a:lnTo>
                      <a:pt x="4582" y="124"/>
                    </a:lnTo>
                    <a:lnTo>
                      <a:pt x="4643" y="147"/>
                    </a:lnTo>
                    <a:lnTo>
                      <a:pt x="4704" y="171"/>
                    </a:lnTo>
                    <a:lnTo>
                      <a:pt x="4765" y="197"/>
                    </a:lnTo>
                    <a:lnTo>
                      <a:pt x="4823" y="225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938" y="286"/>
                    </a:lnTo>
                    <a:lnTo>
                      <a:pt x="4993" y="320"/>
                    </a:lnTo>
                    <a:lnTo>
                      <a:pt x="5047" y="355"/>
                    </a:lnTo>
                    <a:lnTo>
                      <a:pt x="5099" y="390"/>
                    </a:lnTo>
                    <a:lnTo>
                      <a:pt x="5149" y="428"/>
                    </a:lnTo>
                    <a:lnTo>
                      <a:pt x="5198" y="468"/>
                    </a:lnTo>
                    <a:lnTo>
                      <a:pt x="5247" y="510"/>
                    </a:lnTo>
                    <a:lnTo>
                      <a:pt x="5293" y="551"/>
                    </a:lnTo>
                    <a:lnTo>
                      <a:pt x="5338" y="595"/>
                    </a:lnTo>
                    <a:lnTo>
                      <a:pt x="5380" y="641"/>
                    </a:lnTo>
                    <a:lnTo>
                      <a:pt x="5420" y="689"/>
                    </a:lnTo>
                    <a:lnTo>
                      <a:pt x="5460" y="736"/>
                    </a:lnTo>
                    <a:lnTo>
                      <a:pt x="5497" y="787"/>
                    </a:lnTo>
                    <a:lnTo>
                      <a:pt x="5532" y="839"/>
                    </a:lnTo>
                    <a:lnTo>
                      <a:pt x="5564" y="891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613" y="981"/>
                    </a:lnTo>
                    <a:lnTo>
                      <a:pt x="5631" y="1019"/>
                    </a:lnTo>
                    <a:lnTo>
                      <a:pt x="5648" y="1056"/>
                    </a:lnTo>
                    <a:lnTo>
                      <a:pt x="5665" y="1094"/>
                    </a:lnTo>
                    <a:lnTo>
                      <a:pt x="5679" y="1134"/>
                    </a:lnTo>
                    <a:lnTo>
                      <a:pt x="5693" y="1174"/>
                    </a:lnTo>
                    <a:lnTo>
                      <a:pt x="5705" y="1214"/>
                    </a:lnTo>
                    <a:lnTo>
                      <a:pt x="5717" y="1253"/>
                    </a:lnTo>
                    <a:lnTo>
                      <a:pt x="5726" y="1295"/>
                    </a:lnTo>
                    <a:lnTo>
                      <a:pt x="5736" y="1336"/>
                    </a:lnTo>
                    <a:lnTo>
                      <a:pt x="5743" y="1377"/>
                    </a:lnTo>
                    <a:lnTo>
                      <a:pt x="5749" y="1419"/>
                    </a:lnTo>
                    <a:lnTo>
                      <a:pt x="5754" y="1461"/>
                    </a:lnTo>
                    <a:lnTo>
                      <a:pt x="5757" y="1503"/>
                    </a:lnTo>
                    <a:lnTo>
                      <a:pt x="5758" y="1546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90"/>
                    </a:lnTo>
                    <a:lnTo>
                      <a:pt x="5760" y="1590"/>
                    </a:lnTo>
                    <a:close/>
                    <a:moveTo>
                      <a:pt x="750" y="1948"/>
                    </a:moveTo>
                    <a:lnTo>
                      <a:pt x="750" y="1948"/>
                    </a:lnTo>
                    <a:lnTo>
                      <a:pt x="773" y="1988"/>
                    </a:lnTo>
                    <a:lnTo>
                      <a:pt x="797" y="2026"/>
                    </a:lnTo>
                    <a:lnTo>
                      <a:pt x="826" y="2066"/>
                    </a:lnTo>
                    <a:lnTo>
                      <a:pt x="857" y="2103"/>
                    </a:lnTo>
                    <a:lnTo>
                      <a:pt x="889" y="2139"/>
                    </a:lnTo>
                    <a:lnTo>
                      <a:pt x="926" y="2176"/>
                    </a:lnTo>
                    <a:lnTo>
                      <a:pt x="964" y="2211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48" y="2277"/>
                    </a:lnTo>
                    <a:lnTo>
                      <a:pt x="1094" y="2309"/>
                    </a:lnTo>
                    <a:lnTo>
                      <a:pt x="1142" y="2338"/>
                    </a:lnTo>
                    <a:lnTo>
                      <a:pt x="1192" y="2367"/>
                    </a:lnTo>
                    <a:lnTo>
                      <a:pt x="1244" y="2393"/>
                    </a:lnTo>
                    <a:lnTo>
                      <a:pt x="1298" y="2418"/>
                    </a:lnTo>
                    <a:lnTo>
                      <a:pt x="1354" y="2441"/>
                    </a:lnTo>
                    <a:lnTo>
                      <a:pt x="1411" y="2461"/>
                    </a:lnTo>
                    <a:lnTo>
                      <a:pt x="1471" y="2479"/>
                    </a:lnTo>
                    <a:lnTo>
                      <a:pt x="1532" y="2496"/>
                    </a:lnTo>
                    <a:lnTo>
                      <a:pt x="1593" y="2510"/>
                    </a:lnTo>
                    <a:lnTo>
                      <a:pt x="1657" y="2522"/>
                    </a:lnTo>
                    <a:lnTo>
                      <a:pt x="1722" y="2531"/>
                    </a:lnTo>
                    <a:lnTo>
                      <a:pt x="1789" y="2537"/>
                    </a:lnTo>
                    <a:lnTo>
                      <a:pt x="1856" y="2542"/>
                    </a:lnTo>
                    <a:lnTo>
                      <a:pt x="1924" y="2543"/>
                    </a:lnTo>
                    <a:lnTo>
                      <a:pt x="1924" y="2543"/>
                    </a:lnTo>
                    <a:lnTo>
                      <a:pt x="3836" y="2543"/>
                    </a:lnTo>
                    <a:lnTo>
                      <a:pt x="3836" y="2543"/>
                    </a:lnTo>
                    <a:lnTo>
                      <a:pt x="3887" y="2542"/>
                    </a:lnTo>
                    <a:lnTo>
                      <a:pt x="3937" y="2540"/>
                    </a:lnTo>
                    <a:lnTo>
                      <a:pt x="3988" y="2536"/>
                    </a:lnTo>
                    <a:lnTo>
                      <a:pt x="4038" y="2531"/>
                    </a:lnTo>
                    <a:lnTo>
                      <a:pt x="4086" y="2523"/>
                    </a:lnTo>
                    <a:lnTo>
                      <a:pt x="4135" y="2516"/>
                    </a:lnTo>
                    <a:lnTo>
                      <a:pt x="4182" y="2507"/>
                    </a:lnTo>
                    <a:lnTo>
                      <a:pt x="4228" y="2496"/>
                    </a:lnTo>
                    <a:lnTo>
                      <a:pt x="4274" y="2484"/>
                    </a:lnTo>
                    <a:lnTo>
                      <a:pt x="4320" y="2470"/>
                    </a:lnTo>
                    <a:lnTo>
                      <a:pt x="4363" y="2456"/>
                    </a:lnTo>
                    <a:lnTo>
                      <a:pt x="4406" y="2441"/>
                    </a:lnTo>
                    <a:lnTo>
                      <a:pt x="4449" y="2424"/>
                    </a:lnTo>
                    <a:lnTo>
                      <a:pt x="4490" y="2406"/>
                    </a:lnTo>
                    <a:lnTo>
                      <a:pt x="4530" y="238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606" y="2346"/>
                    </a:lnTo>
                    <a:lnTo>
                      <a:pt x="4643" y="2325"/>
                    </a:lnTo>
                    <a:lnTo>
                      <a:pt x="4678" y="2302"/>
                    </a:lnTo>
                    <a:lnTo>
                      <a:pt x="4712" y="2277"/>
                    </a:lnTo>
                    <a:lnTo>
                      <a:pt x="4744" y="2253"/>
                    </a:lnTo>
                    <a:lnTo>
                      <a:pt x="4776" y="2228"/>
                    </a:lnTo>
                    <a:lnTo>
                      <a:pt x="4805" y="2202"/>
                    </a:lnTo>
                    <a:lnTo>
                      <a:pt x="4834" y="2176"/>
                    </a:lnTo>
                    <a:lnTo>
                      <a:pt x="4862" y="2149"/>
                    </a:lnTo>
                    <a:lnTo>
                      <a:pt x="4888" y="2121"/>
                    </a:lnTo>
                    <a:lnTo>
                      <a:pt x="4911" y="2093"/>
                    </a:lnTo>
                    <a:lnTo>
                      <a:pt x="4934" y="2066"/>
                    </a:lnTo>
                    <a:lnTo>
                      <a:pt x="4955" y="2037"/>
                    </a:lnTo>
                    <a:lnTo>
                      <a:pt x="4975" y="2008"/>
                    </a:lnTo>
                    <a:lnTo>
                      <a:pt x="4993" y="1977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30" y="1908"/>
                    </a:lnTo>
                    <a:lnTo>
                      <a:pt x="5048" y="1867"/>
                    </a:lnTo>
                    <a:lnTo>
                      <a:pt x="5062" y="1827"/>
                    </a:lnTo>
                    <a:lnTo>
                      <a:pt x="5074" y="1786"/>
                    </a:lnTo>
                    <a:lnTo>
                      <a:pt x="5084" y="1745"/>
                    </a:lnTo>
                    <a:lnTo>
                      <a:pt x="5091" y="1702"/>
                    </a:lnTo>
                    <a:lnTo>
                      <a:pt x="5094" y="1659"/>
                    </a:lnTo>
                    <a:lnTo>
                      <a:pt x="5096" y="1616"/>
                    </a:lnTo>
                    <a:lnTo>
                      <a:pt x="5096" y="1616"/>
                    </a:lnTo>
                    <a:lnTo>
                      <a:pt x="5096" y="1590"/>
                    </a:lnTo>
                    <a:lnTo>
                      <a:pt x="5096" y="1590"/>
                    </a:lnTo>
                    <a:lnTo>
                      <a:pt x="5094" y="1547"/>
                    </a:lnTo>
                    <a:lnTo>
                      <a:pt x="5091" y="1504"/>
                    </a:lnTo>
                    <a:lnTo>
                      <a:pt x="5084" y="1463"/>
                    </a:lnTo>
                    <a:lnTo>
                      <a:pt x="5074" y="1422"/>
                    </a:lnTo>
                    <a:lnTo>
                      <a:pt x="5062" y="1380"/>
                    </a:lnTo>
                    <a:lnTo>
                      <a:pt x="5048" y="1339"/>
                    </a:lnTo>
                    <a:lnTo>
                      <a:pt x="5030" y="129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4987" y="1220"/>
                    </a:lnTo>
                    <a:lnTo>
                      <a:pt x="4963" y="1180"/>
                    </a:lnTo>
                    <a:lnTo>
                      <a:pt x="4934" y="1142"/>
                    </a:lnTo>
                    <a:lnTo>
                      <a:pt x="4903" y="1103"/>
                    </a:lnTo>
                    <a:lnTo>
                      <a:pt x="4869" y="1067"/>
                    </a:lnTo>
                    <a:lnTo>
                      <a:pt x="4834" y="1031"/>
                    </a:lnTo>
                    <a:lnTo>
                      <a:pt x="4796" y="996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12" y="929"/>
                    </a:lnTo>
                    <a:lnTo>
                      <a:pt x="4666" y="898"/>
                    </a:lnTo>
                    <a:lnTo>
                      <a:pt x="4618" y="868"/>
                    </a:lnTo>
                    <a:lnTo>
                      <a:pt x="4568" y="840"/>
                    </a:lnTo>
                    <a:lnTo>
                      <a:pt x="4516" y="814"/>
                    </a:lnTo>
                    <a:lnTo>
                      <a:pt x="4462" y="790"/>
                    </a:lnTo>
                    <a:lnTo>
                      <a:pt x="4406" y="767"/>
                    </a:lnTo>
                    <a:lnTo>
                      <a:pt x="4349" y="745"/>
                    </a:lnTo>
                    <a:lnTo>
                      <a:pt x="4289" y="727"/>
                    </a:lnTo>
                    <a:lnTo>
                      <a:pt x="4228" y="710"/>
                    </a:lnTo>
                    <a:lnTo>
                      <a:pt x="4167" y="696"/>
                    </a:lnTo>
                    <a:lnTo>
                      <a:pt x="4103" y="686"/>
                    </a:lnTo>
                    <a:lnTo>
                      <a:pt x="4038" y="676"/>
                    </a:lnTo>
                    <a:lnTo>
                      <a:pt x="3971" y="669"/>
                    </a:lnTo>
                    <a:lnTo>
                      <a:pt x="3904" y="666"/>
                    </a:lnTo>
                    <a:lnTo>
                      <a:pt x="3836" y="664"/>
                    </a:lnTo>
                    <a:lnTo>
                      <a:pt x="3836" y="664"/>
                    </a:lnTo>
                    <a:lnTo>
                      <a:pt x="1924" y="664"/>
                    </a:lnTo>
                    <a:lnTo>
                      <a:pt x="1924" y="664"/>
                    </a:lnTo>
                    <a:lnTo>
                      <a:pt x="1873" y="664"/>
                    </a:lnTo>
                    <a:lnTo>
                      <a:pt x="1821" y="667"/>
                    </a:lnTo>
                    <a:lnTo>
                      <a:pt x="1772" y="670"/>
                    </a:lnTo>
                    <a:lnTo>
                      <a:pt x="1722" y="676"/>
                    </a:lnTo>
                    <a:lnTo>
                      <a:pt x="1673" y="683"/>
                    </a:lnTo>
                    <a:lnTo>
                      <a:pt x="1625" y="690"/>
                    </a:lnTo>
                    <a:lnTo>
                      <a:pt x="1578" y="699"/>
                    </a:lnTo>
                    <a:lnTo>
                      <a:pt x="1532" y="710"/>
                    </a:lnTo>
                    <a:lnTo>
                      <a:pt x="1486" y="722"/>
                    </a:lnTo>
                    <a:lnTo>
                      <a:pt x="1440" y="736"/>
                    </a:lnTo>
                    <a:lnTo>
                      <a:pt x="1397" y="751"/>
                    </a:lnTo>
                    <a:lnTo>
                      <a:pt x="1354" y="767"/>
                    </a:lnTo>
                    <a:lnTo>
                      <a:pt x="1311" y="784"/>
                    </a:lnTo>
                    <a:lnTo>
                      <a:pt x="1270" y="800"/>
                    </a:lnTo>
                    <a:lnTo>
                      <a:pt x="1230" y="82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54" y="862"/>
                    </a:lnTo>
                    <a:lnTo>
                      <a:pt x="1117" y="883"/>
                    </a:lnTo>
                    <a:lnTo>
                      <a:pt x="1082" y="906"/>
                    </a:lnTo>
                    <a:lnTo>
                      <a:pt x="1048" y="929"/>
                    </a:lnTo>
                    <a:lnTo>
                      <a:pt x="1016" y="953"/>
                    </a:lnTo>
                    <a:lnTo>
                      <a:pt x="984" y="978"/>
                    </a:lnTo>
                    <a:lnTo>
                      <a:pt x="955" y="1004"/>
                    </a:lnTo>
                    <a:lnTo>
                      <a:pt x="926" y="1031"/>
                    </a:lnTo>
                    <a:lnTo>
                      <a:pt x="898" y="1057"/>
                    </a:lnTo>
                    <a:lnTo>
                      <a:pt x="872" y="1085"/>
                    </a:lnTo>
                    <a:lnTo>
                      <a:pt x="849" y="1113"/>
                    </a:lnTo>
                    <a:lnTo>
                      <a:pt x="826" y="1142"/>
                    </a:lnTo>
                    <a:lnTo>
                      <a:pt x="805" y="1171"/>
                    </a:lnTo>
                    <a:lnTo>
                      <a:pt x="785" y="1200"/>
                    </a:lnTo>
                    <a:lnTo>
                      <a:pt x="767" y="122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30" y="1299"/>
                    </a:lnTo>
                    <a:lnTo>
                      <a:pt x="712" y="1339"/>
                    </a:lnTo>
                    <a:lnTo>
                      <a:pt x="698" y="1380"/>
                    </a:lnTo>
                    <a:lnTo>
                      <a:pt x="686" y="1422"/>
                    </a:lnTo>
                    <a:lnTo>
                      <a:pt x="676" y="1463"/>
                    </a:lnTo>
                    <a:lnTo>
                      <a:pt x="669" y="1504"/>
                    </a:lnTo>
                    <a:lnTo>
                      <a:pt x="664" y="1547"/>
                    </a:lnTo>
                    <a:lnTo>
                      <a:pt x="664" y="1590"/>
                    </a:lnTo>
                    <a:lnTo>
                      <a:pt x="664" y="1590"/>
                    </a:lnTo>
                    <a:lnTo>
                      <a:pt x="664" y="1616"/>
                    </a:lnTo>
                    <a:lnTo>
                      <a:pt x="664" y="1616"/>
                    </a:lnTo>
                    <a:lnTo>
                      <a:pt x="664" y="1659"/>
                    </a:lnTo>
                    <a:lnTo>
                      <a:pt x="669" y="1702"/>
                    </a:lnTo>
                    <a:lnTo>
                      <a:pt x="676" y="1745"/>
                    </a:lnTo>
                    <a:lnTo>
                      <a:pt x="686" y="1786"/>
                    </a:lnTo>
                    <a:lnTo>
                      <a:pt x="698" y="1827"/>
                    </a:lnTo>
                    <a:lnTo>
                      <a:pt x="712" y="1867"/>
                    </a:lnTo>
                    <a:lnTo>
                      <a:pt x="730" y="1908"/>
                    </a:lnTo>
                    <a:lnTo>
                      <a:pt x="750" y="1948"/>
                    </a:lnTo>
                    <a:lnTo>
                      <a:pt x="750" y="1948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7" name="Freeform 5"/>
              <p:cNvSpPr/>
              <p:nvPr/>
            </p:nvSpPr>
            <p:spPr bwMode="auto">
              <a:xfrm>
                <a:off x="152400" y="826841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886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8" name="Freeform 5"/>
              <p:cNvSpPr/>
              <p:nvPr/>
            </p:nvSpPr>
            <p:spPr bwMode="auto">
              <a:xfrm flipH="1">
                <a:off x="2675121" y="828672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</p:grpSp>
      </p:grpSp>
      <p:sp>
        <p:nvSpPr>
          <p:cNvPr id="49" name="矩形 48"/>
          <p:cNvSpPr/>
          <p:nvPr/>
        </p:nvSpPr>
        <p:spPr>
          <a:xfrm>
            <a:off x="1945218" y="3172360"/>
            <a:ext cx="543583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50" name="矩形 49"/>
          <p:cNvSpPr/>
          <p:nvPr/>
        </p:nvSpPr>
        <p:spPr>
          <a:xfrm>
            <a:off x="1945218" y="4330010"/>
            <a:ext cx="620292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51" name="矩形 50"/>
          <p:cNvSpPr/>
          <p:nvPr/>
        </p:nvSpPr>
        <p:spPr>
          <a:xfrm>
            <a:off x="1945218" y="3751185"/>
            <a:ext cx="6024717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mai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8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7"/>
          <p:cNvSpPr/>
          <p:nvPr/>
        </p:nvSpPr>
        <p:spPr>
          <a:xfrm>
            <a:off x="5513769" y="1635645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7"/>
          <p:cNvSpPr/>
          <p:nvPr/>
        </p:nvSpPr>
        <p:spPr>
          <a:xfrm>
            <a:off x="2915816" y="1635646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ectangle 37"/>
          <p:cNvSpPr/>
          <p:nvPr/>
        </p:nvSpPr>
        <p:spPr>
          <a:xfrm>
            <a:off x="315633" y="1635647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19" grpId="0"/>
      <p:bldP spid="20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>
            <a:off x="7017296" y="3507394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251520" y="4110590"/>
            <a:ext cx="6765776" cy="561692"/>
          </a:xfrm>
          <a:prstGeom prst="homePlate">
            <a:avLst>
              <a:gd name="adj" fmla="val 10200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84654" y="3914858"/>
            <a:ext cx="6765776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nảy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mầm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Rounded Rectangle 72"/>
          <p:cNvSpPr/>
          <p:nvPr/>
        </p:nvSpPr>
        <p:spPr>
          <a:xfrm>
            <a:off x="6911751" y="4024253"/>
            <a:ext cx="2232249" cy="966785"/>
          </a:xfrm>
          <a:prstGeom prst="roundRect">
            <a:avLst>
              <a:gd name="adj" fmla="val 21110"/>
            </a:avLst>
          </a:prstGeom>
          <a:solidFill>
            <a:srgbClr val="029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  <p:bldP spid="6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主管人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H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H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929</Words>
  <Application>Microsoft Office PowerPoint</Application>
  <PresentationFormat>On-screen Show (16:9)</PresentationFormat>
  <Paragraphs>259</Paragraphs>
  <Slides>34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微软雅黑</vt:lpstr>
      <vt:lpstr>.VnArial</vt:lpstr>
      <vt:lpstr>.VnTimeH</vt:lpstr>
      <vt:lpstr>Arial</vt:lpstr>
      <vt:lpstr>Calibri</vt:lpstr>
      <vt:lpstr>Calibri Light</vt:lpstr>
      <vt:lpstr>Times</vt:lpstr>
      <vt:lpstr>Times New Roman</vt:lpstr>
      <vt:lpstr>Wingdings</vt:lpstr>
      <vt:lpstr>自定义设计方案</vt:lpstr>
      <vt:lpstr>1_自定义设计方案</vt:lpstr>
      <vt:lpstr>主管人员</vt:lpstr>
      <vt:lpstr>Office 主题​​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lục nguyễn</cp:lastModifiedBy>
  <cp:revision>48</cp:revision>
  <dcterms:created xsi:type="dcterms:W3CDTF">2015-04-15T03:07:00Z</dcterms:created>
  <dcterms:modified xsi:type="dcterms:W3CDTF">2022-05-05T15:59:47Z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