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90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>
                <a:solidFill>
                  <a:srgbClr val="002060"/>
                </a:solidFill>
                <a:latin typeface="+mj-lt"/>
              </a:rPr>
              <a:t>LUYỆN TẬP</a:t>
            </a:r>
            <a:endParaRPr lang="vi-VN" sz="88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216AC-EF32-416F-AF93-4B01C5D9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675" y="328811"/>
            <a:ext cx="6875324" cy="607750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ADC04F-39DD-464F-84B8-A0D0EE0F92B7}"/>
              </a:ext>
            </a:extLst>
          </p:cNvPr>
          <p:cNvSpPr/>
          <p:nvPr/>
        </p:nvSpPr>
        <p:spPr>
          <a:xfrm>
            <a:off x="4807639" y="2628900"/>
            <a:ext cx="4330700" cy="5334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69C87A-3E3E-47AC-8660-60E1745288CF}"/>
              </a:ext>
            </a:extLst>
          </p:cNvPr>
          <p:cNvSpPr/>
          <p:nvPr/>
        </p:nvSpPr>
        <p:spPr>
          <a:xfrm rot="10800000">
            <a:off x="5633139" y="3581400"/>
            <a:ext cx="4330700" cy="723900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1A431B-605E-435E-9BDE-550ADAFC55A9}"/>
              </a:ext>
            </a:extLst>
          </p:cNvPr>
          <p:cNvSpPr/>
          <p:nvPr/>
        </p:nvSpPr>
        <p:spPr>
          <a:xfrm>
            <a:off x="6616700" y="3619500"/>
            <a:ext cx="2381638" cy="622300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6D2C1-190A-4E08-A9DE-70E428BEBCA3}"/>
              </a:ext>
            </a:extLst>
          </p:cNvPr>
          <p:cNvSpPr txBox="1"/>
          <p:nvPr/>
        </p:nvSpPr>
        <p:spPr>
          <a:xfrm>
            <a:off x="1313001" y="119230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/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95B7CA-55C0-40A1-90AD-2368F8492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176352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3AFF7A1-E66A-4A70-8A50-93B69664B30C}"/>
              </a:ext>
            </a:extLst>
          </p:cNvPr>
          <p:cNvGrpSpPr/>
          <p:nvPr/>
        </p:nvGrpSpPr>
        <p:grpSpPr>
          <a:xfrm>
            <a:off x="1073841" y="2221421"/>
            <a:ext cx="4635500" cy="1354354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03EA1-B559-4D2A-9A17-4D90CAAF4EE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/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239CB-7D61-45C9-B0AC-5AA288B9F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176352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/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379A8C-4429-4A93-943A-67FE1DB4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1" y="390500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/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636E0-5A6D-4F9A-A50E-A6307F1BA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390499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/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44B358-E93D-4002-8E29-C5B39ADE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229715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464" r="-277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/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2A2A4F-0ED0-4B57-87A6-1A63A325C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8" y="436666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2067" r="-103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/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764933-5D9A-4627-9995-A85AD77D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901" y="436666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1" grpId="0"/>
      <p:bldP spid="12" grpId="0"/>
      <p:bldP spid="13" grpId="0"/>
      <p:bldP spid="16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757651" y="1294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1194973" y="1294219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31387E-CB10-48CD-98FE-4BDBFC721447}"/>
              </a:ext>
            </a:extLst>
          </p:cNvPr>
          <p:cNvGrpSpPr/>
          <p:nvPr/>
        </p:nvGrpSpPr>
        <p:grpSpPr>
          <a:xfrm>
            <a:off x="4621347" y="1900902"/>
            <a:ext cx="2699226" cy="587661"/>
            <a:chOff x="8046147" y="1143254"/>
            <a:chExt cx="2699226" cy="5876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E59AE-A816-47EE-9608-70534620BA38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57E045-8049-447A-862C-E28EACAA314E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5DCC2-2EE4-458C-81D7-38D88E06B45B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55C1A2-80CD-4625-8F37-5B771E54E7C5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EA1734-D39E-46D1-804B-89B8D559235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/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05A14-0788-4900-8476-9AE22077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71" y="2544469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9" t="-9211" r="-93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B828D-75C7-41B3-B3A1-CE060D29C159}"/>
              </a:ext>
            </a:extLst>
          </p:cNvPr>
          <p:cNvGrpSpPr/>
          <p:nvPr/>
        </p:nvGrpSpPr>
        <p:grpSpPr>
          <a:xfrm>
            <a:off x="3078582" y="3057688"/>
            <a:ext cx="5784756" cy="610312"/>
            <a:chOff x="8046147" y="1143254"/>
            <a:chExt cx="2699225" cy="6103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19BC1A-D9B5-4D59-B162-72BEECF438A7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67EEB8-36C4-4840-AB2F-7E3BEAFAD2A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D1E3C37-C602-430F-A552-333102BD6DD8}"/>
              </a:ext>
            </a:extLst>
          </p:cNvPr>
          <p:cNvSpPr/>
          <p:nvPr/>
        </p:nvSpPr>
        <p:spPr>
          <a:xfrm>
            <a:off x="855257" y="3641269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2EC3A-F460-455F-8532-F40607FEBA8B}"/>
              </a:ext>
            </a:extLst>
          </p:cNvPr>
          <p:cNvSpPr txBox="1"/>
          <p:nvPr/>
        </p:nvSpPr>
        <p:spPr>
          <a:xfrm>
            <a:off x="1478279" y="3903504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957D68-83E3-4EC8-BADF-1B7D91635E50}"/>
              </a:ext>
            </a:extLst>
          </p:cNvPr>
          <p:cNvGrpSpPr/>
          <p:nvPr/>
        </p:nvGrpSpPr>
        <p:grpSpPr>
          <a:xfrm>
            <a:off x="4621347" y="4365169"/>
            <a:ext cx="2699226" cy="587661"/>
            <a:chOff x="8046147" y="1143254"/>
            <a:chExt cx="2699226" cy="58766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A7896A-575B-4AA2-B9B9-C6C2B5C0FF07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68BDD1-CFDA-4F4E-BADB-E167BF151B2F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4EAB49-F895-4A2E-83D0-289CEC42754D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6A44A8-3EF2-4423-B12B-C0FD8105D299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175C08-9AC6-4EE0-A927-B4E7645B3876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/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DDF236-44C2-4A9B-A97A-CEED71F5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79" y="4938946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64" t="-9211" r="-127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E44850A-7AE5-469F-8069-0A52C0FE9806}"/>
              </a:ext>
            </a:extLst>
          </p:cNvPr>
          <p:cNvGrpSpPr/>
          <p:nvPr/>
        </p:nvGrpSpPr>
        <p:grpSpPr>
          <a:xfrm>
            <a:off x="3310428" y="5377957"/>
            <a:ext cx="5197912" cy="610312"/>
            <a:chOff x="8046147" y="1143254"/>
            <a:chExt cx="2699225" cy="61031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FD0F3C-4818-4BC8-9D39-3CD812818D78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324A88-6E30-43C2-8A97-FC74157141DF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22" grpId="0" animBg="1"/>
      <p:bldP spid="25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525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Yến Dương</cp:lastModifiedBy>
  <cp:revision>139</cp:revision>
  <dcterms:created xsi:type="dcterms:W3CDTF">2021-06-02T01:34:28Z</dcterms:created>
  <dcterms:modified xsi:type="dcterms:W3CDTF">2022-05-09T08:24:20Z</dcterms:modified>
</cp:coreProperties>
</file>