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889284" y="1079209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433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Yến Dương</cp:lastModifiedBy>
  <cp:revision>166</cp:revision>
  <dcterms:created xsi:type="dcterms:W3CDTF">2021-06-02T01:34:28Z</dcterms:created>
  <dcterms:modified xsi:type="dcterms:W3CDTF">2022-05-09T08:43:11Z</dcterms:modified>
</cp:coreProperties>
</file>