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88" r:id="rId3"/>
    <p:sldId id="289" r:id="rId4"/>
    <p:sldId id="290" r:id="rId5"/>
    <p:sldId id="256" r:id="rId6"/>
    <p:sldId id="258" r:id="rId7"/>
    <p:sldId id="259" r:id="rId8"/>
    <p:sldId id="261" r:id="rId9"/>
    <p:sldId id="291" r:id="rId10"/>
    <p:sldId id="257" r:id="rId11"/>
    <p:sldId id="292" r:id="rId12"/>
    <p:sldId id="293" r:id="rId13"/>
    <p:sldId id="294" r:id="rId14"/>
    <p:sldId id="295" r:id="rId15"/>
    <p:sldId id="296" r:id="rId16"/>
    <p:sldId id="309" r:id="rId17"/>
    <p:sldId id="310" r:id="rId18"/>
    <p:sldId id="262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Lazydog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5C89"/>
    <a:srgbClr val="BC5649"/>
    <a:srgbClr val="E0A59B"/>
    <a:srgbClr val="CF5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-9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03/29/22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3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3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image" Target="../media/image46.png"/><Relationship Id="rId16" Type="http://schemas.openxmlformats.org/officeDocument/2006/relationships/image" Target="../media/image75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74.png"/><Relationship Id="rId10" Type="http://schemas.openxmlformats.org/officeDocument/2006/relationships/image" Target="../media/image54.png"/><Relationship Id="rId19" Type="http://schemas.openxmlformats.org/officeDocument/2006/relationships/image" Target="../media/image78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svg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12" Type="http://schemas.openxmlformats.org/officeDocument/2006/relationships/image" Target="../media/image8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2.svg"/><Relationship Id="rId15" Type="http://schemas.openxmlformats.org/officeDocument/2006/relationships/image" Target="../media/image92.sv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svg"/><Relationship Id="rId1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2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31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12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jpeg"/><Relationship Id="rId2" Type="http://schemas.openxmlformats.org/officeDocument/2006/relationships/image" Target="../media/image11.pn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sv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18" Type="http://schemas.openxmlformats.org/officeDocument/2006/relationships/image" Target="../media/image6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" Type="http://schemas.openxmlformats.org/officeDocument/2006/relationships/image" Target="../media/image46.png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59.jpe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42072" y="1028700"/>
            <a:ext cx="12003856" cy="72923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34936">
            <a:off x="12743163" y="787891"/>
            <a:ext cx="2347568" cy="22920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71930" y="3736911"/>
            <a:ext cx="4496816" cy="67946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76478" y="1028700"/>
            <a:ext cx="3079240" cy="10777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663090" y="7901731"/>
            <a:ext cx="2874589" cy="10061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34936">
            <a:off x="4488702" y="6545580"/>
            <a:ext cx="2347568" cy="22920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89243">
            <a:off x="14214569" y="2762864"/>
            <a:ext cx="5226946" cy="4761273"/>
          </a:xfrm>
          <a:prstGeom prst="rect">
            <a:avLst/>
          </a:prstGeom>
        </p:spPr>
      </p:pic>
      <p:sp>
        <p:nvSpPr>
          <p:cNvPr id="9" name="Rectangle 23">
            <a:extLst>
              <a:ext uri="{FF2B5EF4-FFF2-40B4-BE49-F238E27FC236}">
                <a16:creationId xmlns:a16="http://schemas.microsoft.com/office/drawing/2014/main" id="{DD50DF0A-352F-43DD-80FA-2FB8981E0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4048" y="3490847"/>
            <a:ext cx="11620500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11500" b="1" dirty="0" err="1">
                <a:solidFill>
                  <a:srgbClr val="CF54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altLang="vi-VN" sz="11500" b="1" dirty="0">
                <a:solidFill>
                  <a:srgbClr val="CF54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1500" b="1" dirty="0" err="1">
                <a:solidFill>
                  <a:srgbClr val="CF54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11500" b="1" dirty="0">
                <a:solidFill>
                  <a:srgbClr val="CF54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11500" b="1" dirty="0" err="1">
                <a:solidFill>
                  <a:srgbClr val="CF54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11500" b="1" dirty="0">
                <a:solidFill>
                  <a:srgbClr val="CF54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780683">
            <a:off x="-4818461" y="-467635"/>
            <a:ext cx="17308046" cy="95666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81510" y="4905311"/>
            <a:ext cx="1662490" cy="15718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4447" y="1285268"/>
            <a:ext cx="5146230" cy="7973032"/>
          </a:xfrm>
          <a:prstGeom prst="rect">
            <a:avLst/>
          </a:prstGeom>
        </p:spPr>
      </p:pic>
      <p:sp>
        <p:nvSpPr>
          <p:cNvPr id="5" name="AutoShape 7">
            <a:extLst>
              <a:ext uri="{FF2B5EF4-FFF2-40B4-BE49-F238E27FC236}">
                <a16:creationId xmlns:a16="http://schemas.microsoft.com/office/drawing/2014/main" id="{FCEFBB9A-F9BA-4909-B012-5DC44949B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3243" y="596246"/>
            <a:ext cx="8229600" cy="193899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alt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alt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alt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kumimoji="0" lang="en-US" alt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kumimoji="0" lang="en-US" alt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A72E821B-30B5-452A-A0E6-EEC693B94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4057829"/>
            <a:ext cx="9372600" cy="5200471"/>
          </a:xfrm>
          <a:prstGeom prst="cloud">
            <a:avLst/>
          </a:prstGeom>
          <a:solidFill>
            <a:srgbClr val="E0A59B"/>
          </a:solidFill>
          <a:ln w="9525">
            <a:solidFill>
              <a:srgbClr val="BC5649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alt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alt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alt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alt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xương</a:t>
            </a:r>
            <a:r>
              <a:rPr kumimoji="0" lang="en-US" alt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sống</a:t>
            </a:r>
            <a:r>
              <a:rPr kumimoji="0" lang="en-US" alt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vi-VN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alt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lông</a:t>
            </a:r>
            <a:r>
              <a:rPr kumimoji="0" lang="en-US" alt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mao</a:t>
            </a:r>
            <a:r>
              <a:rPr kumimoji="0" lang="en-US" alt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vi-VN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đẻ</a:t>
            </a:r>
            <a:r>
              <a:rPr kumimoji="0" lang="en-US" alt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altLang="vi-VN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alt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nuôi</a:t>
            </a:r>
            <a:r>
              <a:rPr kumimoji="0" lang="en-US" alt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altLang="vi-VN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bằng</a:t>
            </a:r>
            <a:r>
              <a:rPr kumimoji="0" lang="en-US" alt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sữa</a:t>
            </a:r>
            <a:r>
              <a:rPr kumimoji="0" lang="en-US" alt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4067" y="242490"/>
            <a:ext cx="16719864" cy="98020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84490"/>
            <a:ext cx="4372165" cy="10434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7887616"/>
            <a:ext cx="2548454" cy="25484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29073" y="6937325"/>
            <a:ext cx="1242987" cy="14861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009739" y="8713856"/>
            <a:ext cx="2062322" cy="1339339"/>
          </a:xfrm>
          <a:prstGeom prst="rect">
            <a:avLst/>
          </a:prstGeom>
        </p:spPr>
      </p:pic>
      <p:graphicFrame>
        <p:nvGraphicFramePr>
          <p:cNvPr id="10" name="Group 35">
            <a:extLst>
              <a:ext uri="{FF2B5EF4-FFF2-40B4-BE49-F238E27FC236}">
                <a16:creationId xmlns:a16="http://schemas.microsoft.com/office/drawing/2014/main" id="{3400B9F7-FF85-4623-A83E-12474B1997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42018"/>
              </p:ext>
            </p:extLst>
          </p:nvPr>
        </p:nvGraphicFramePr>
        <p:xfrm>
          <a:off x="2667000" y="1790700"/>
          <a:ext cx="13342738" cy="7086599"/>
        </p:xfrm>
        <a:graphic>
          <a:graphicData uri="http://schemas.openxmlformats.org/drawingml/2006/table">
            <a:tbl>
              <a:tblPr/>
              <a:tblGrid>
                <a:gridCol w="1461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0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40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47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Thú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nhà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Thú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Times New Roman" pitchFamily="18" charset="0"/>
                        </a:rPr>
                        <a:t>rừng</a:t>
                      </a:r>
                      <a:endParaRPr kumimoji="0" lang="en-US" sz="4000" b="1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95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23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endParaRPr lang="en-US" sz="1800" dirty="0"/>
                    </a:p>
                  </a:txBody>
                  <a:tcPr marT="45722" marB="457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 Box 25">
            <a:extLst>
              <a:ext uri="{FF2B5EF4-FFF2-40B4-BE49-F238E27FC236}">
                <a16:creationId xmlns:a16="http://schemas.microsoft.com/office/drawing/2014/main" id="{348CE677-603F-4E9C-9022-5A9FD3DCD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6236" y="2628827"/>
            <a:ext cx="55087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mao</a:t>
            </a: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6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alt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27">
            <a:extLst>
              <a:ext uri="{FF2B5EF4-FFF2-40B4-BE49-F238E27FC236}">
                <a16:creationId xmlns:a16="http://schemas.microsoft.com/office/drawing/2014/main" id="{64FC9EAD-95F2-4D4C-BEA0-A3FD43691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925" y="4727776"/>
            <a:ext cx="5508740" cy="346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 Box 30">
            <a:extLst>
              <a:ext uri="{FF2B5EF4-FFF2-40B4-BE49-F238E27FC236}">
                <a16:creationId xmlns:a16="http://schemas.microsoft.com/office/drawing/2014/main" id="{2063EBCA-E4F8-436F-9BE1-B547DD213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9803" y="4825762"/>
            <a:ext cx="5331197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altLang="vi-VN" sz="36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endParaRPr lang="en-US" altLang="vi-VN" sz="36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33">
            <a:hlinkClick r:id="" action="ppaction://noaction"/>
            <a:extLst>
              <a:ext uri="{FF2B5EF4-FFF2-40B4-BE49-F238E27FC236}">
                <a16:creationId xmlns:a16="http://schemas.microsoft.com/office/drawing/2014/main" id="{0DEA18A7-5CCB-4B13-B90C-7046D61BD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405" y="5506130"/>
            <a:ext cx="129617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altLang="vi-VN" sz="36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vi-VN" sz="36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34">
            <a:extLst>
              <a:ext uri="{FF2B5EF4-FFF2-40B4-BE49-F238E27FC236}">
                <a16:creationId xmlns:a16="http://schemas.microsoft.com/office/drawing/2014/main" id="{18956756-B29C-4747-83ED-D63BEE795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393" y="2906758"/>
            <a:ext cx="147619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US" altLang="vi-VN" sz="36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vi-VN" sz="36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2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2257" y="228791"/>
            <a:ext cx="17783485" cy="98294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61499">
            <a:off x="116418" y="984022"/>
            <a:ext cx="1824563" cy="5805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681979" y="228791"/>
            <a:ext cx="7315200" cy="4016710"/>
          </a:xfrm>
          <a:prstGeom prst="rect">
            <a:avLst/>
          </a:prstGeom>
        </p:spPr>
      </p:pic>
      <p:grpSp>
        <p:nvGrpSpPr>
          <p:cNvPr id="5" name="Group 6">
            <a:extLst>
              <a:ext uri="{FF2B5EF4-FFF2-40B4-BE49-F238E27FC236}">
                <a16:creationId xmlns:a16="http://schemas.microsoft.com/office/drawing/2014/main" id="{0138EB02-D5F8-4786-8FE0-6C9A602C1264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2552700"/>
            <a:ext cx="7010400" cy="2141800"/>
            <a:chOff x="1143000" y="762000"/>
            <a:chExt cx="4419600" cy="1447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CD2016-DDCE-4B8B-ACEE-0556497C9163}"/>
                </a:ext>
              </a:extLst>
            </p:cNvPr>
            <p:cNvSpPr/>
            <p:nvPr/>
          </p:nvSpPr>
          <p:spPr>
            <a:xfrm>
              <a:off x="1143000" y="762000"/>
              <a:ext cx="4419600" cy="1447800"/>
            </a:xfrm>
            <a:prstGeom prst="rect">
              <a:avLst/>
            </a:prstGeom>
            <a:solidFill>
              <a:srgbClr val="FF99FF"/>
            </a:solidFill>
            <a:ln w="34925" cap="flat" cmpd="sng" algn="ctr">
              <a:solidFill>
                <a:srgbClr val="FFFFFF"/>
              </a:solidFill>
              <a:prstDash val="solid"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A12701D-BA4F-4F42-B629-6955C0887987}"/>
                </a:ext>
              </a:extLst>
            </p:cNvPr>
            <p:cNvSpPr/>
            <p:nvPr/>
          </p:nvSpPr>
          <p:spPr>
            <a:xfrm rot="969097">
              <a:off x="1369649" y="1047422"/>
              <a:ext cx="4114800" cy="990600"/>
            </a:xfrm>
            <a:prstGeom prst="ellipse">
              <a:avLst/>
            </a:prstGeom>
            <a:solidFill>
              <a:srgbClr val="00B0F0"/>
            </a:solidFill>
            <a:ln w="34925" cap="flat" cmpd="sng" algn="ctr">
              <a:solidFill>
                <a:srgbClr val="FFFFFF"/>
              </a:solidFill>
              <a:prstDash val="solid"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AD4ADDB-21D0-4041-81BB-8759BFF2CDFB}"/>
                </a:ext>
              </a:extLst>
            </p:cNvPr>
            <p:cNvSpPr/>
            <p:nvPr/>
          </p:nvSpPr>
          <p:spPr>
            <a:xfrm>
              <a:off x="2462737" y="1321513"/>
              <a:ext cx="1552467" cy="39529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11430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Hoạt</a:t>
              </a:r>
              <a:r>
                <a:rPr kumimoji="0" lang="en-US" sz="3200" b="1" i="0" u="none" strike="noStrike" kern="0" cap="none" spc="0" normalizeH="0" baseline="0" noProof="0" dirty="0">
                  <a:ln w="11430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vi-VN" sz="3200" b="1" i="0" u="none" strike="noStrike" kern="0" cap="none" spc="0" normalizeH="0" baseline="0" noProof="0" dirty="0">
                  <a:ln w="11430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độ</a:t>
              </a:r>
              <a:r>
                <a:rPr kumimoji="0" lang="en-US" sz="3200" b="1" i="0" u="none" strike="noStrike" kern="0" cap="none" spc="0" normalizeH="0" baseline="0" noProof="0" dirty="0">
                  <a:ln w="11430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ng 2:</a:t>
              </a:r>
            </a:p>
          </p:txBody>
        </p:sp>
      </p:grpSp>
      <p:sp>
        <p:nvSpPr>
          <p:cNvPr id="10" name="WordArt 24">
            <a:extLst>
              <a:ext uri="{FF2B5EF4-FFF2-40B4-BE49-F238E27FC236}">
                <a16:creationId xmlns:a16="http://schemas.microsoft.com/office/drawing/2014/main" id="{4793C4CD-6C42-4811-BB79-6361FC9F4F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57661" y="5319289"/>
            <a:ext cx="8839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62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7170" y="450341"/>
            <a:ext cx="15450728" cy="93863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71930" y="3736911"/>
            <a:ext cx="4496816" cy="67946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89243">
            <a:off x="14214569" y="2762864"/>
            <a:ext cx="5226946" cy="4761273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1015F296-5A76-4D40-A9AF-0B311DA32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28700"/>
            <a:ext cx="11506200" cy="8627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78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780683">
            <a:off x="-4818461" y="-467635"/>
            <a:ext cx="17308046" cy="95666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81510" y="4905311"/>
            <a:ext cx="1662490" cy="15718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4447" y="1285268"/>
            <a:ext cx="5146230" cy="79730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4733EEB-8F22-4B76-822A-34AEB0FC1577}"/>
              </a:ext>
            </a:extLst>
          </p:cNvPr>
          <p:cNvSpPr/>
          <p:nvPr/>
        </p:nvSpPr>
        <p:spPr>
          <a:xfrm>
            <a:off x="10972800" y="789968"/>
            <a:ext cx="50292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F19BA9-757A-48E3-A28C-9845108AABD7}"/>
              </a:ext>
            </a:extLst>
          </p:cNvPr>
          <p:cNvSpPr/>
          <p:nvPr/>
        </p:nvSpPr>
        <p:spPr>
          <a:xfrm>
            <a:off x="9677400" y="3543300"/>
            <a:ext cx="7924800" cy="320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dược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8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3871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2257" y="228791"/>
            <a:ext cx="17783485" cy="98294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61499">
            <a:off x="116418" y="984022"/>
            <a:ext cx="1824563" cy="5805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681979" y="228791"/>
            <a:ext cx="7315200" cy="4016710"/>
          </a:xfrm>
          <a:prstGeom prst="rect">
            <a:avLst/>
          </a:prstGeom>
        </p:spPr>
      </p:pic>
      <p:grpSp>
        <p:nvGrpSpPr>
          <p:cNvPr id="5" name="Group 6">
            <a:extLst>
              <a:ext uri="{FF2B5EF4-FFF2-40B4-BE49-F238E27FC236}">
                <a16:creationId xmlns:a16="http://schemas.microsoft.com/office/drawing/2014/main" id="{0138EB02-D5F8-4786-8FE0-6C9A602C1264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2552700"/>
            <a:ext cx="7010400" cy="2141800"/>
            <a:chOff x="1143000" y="762000"/>
            <a:chExt cx="4419600" cy="1447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CD2016-DDCE-4B8B-ACEE-0556497C9163}"/>
                </a:ext>
              </a:extLst>
            </p:cNvPr>
            <p:cNvSpPr/>
            <p:nvPr/>
          </p:nvSpPr>
          <p:spPr>
            <a:xfrm>
              <a:off x="1143000" y="762000"/>
              <a:ext cx="4419600" cy="1447800"/>
            </a:xfrm>
            <a:prstGeom prst="rect">
              <a:avLst/>
            </a:prstGeom>
            <a:solidFill>
              <a:srgbClr val="FF99FF"/>
            </a:solidFill>
            <a:ln w="34925" cap="flat" cmpd="sng" algn="ctr">
              <a:solidFill>
                <a:srgbClr val="FFFFFF"/>
              </a:solidFill>
              <a:prstDash val="solid"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A12701D-BA4F-4F42-B629-6955C0887987}"/>
                </a:ext>
              </a:extLst>
            </p:cNvPr>
            <p:cNvSpPr/>
            <p:nvPr/>
          </p:nvSpPr>
          <p:spPr>
            <a:xfrm rot="969097">
              <a:off x="1369649" y="1047422"/>
              <a:ext cx="4114800" cy="990600"/>
            </a:xfrm>
            <a:prstGeom prst="ellipse">
              <a:avLst/>
            </a:prstGeom>
            <a:solidFill>
              <a:srgbClr val="00B0F0"/>
            </a:solidFill>
            <a:ln w="34925" cap="flat" cmpd="sng" algn="ctr">
              <a:solidFill>
                <a:srgbClr val="FFFFFF"/>
              </a:solidFill>
              <a:prstDash val="solid"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AD4ADDB-21D0-4041-81BB-8759BFF2CDFB}"/>
                </a:ext>
              </a:extLst>
            </p:cNvPr>
            <p:cNvSpPr/>
            <p:nvPr/>
          </p:nvSpPr>
          <p:spPr>
            <a:xfrm>
              <a:off x="2462737" y="1321513"/>
              <a:ext cx="1552467" cy="39529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11430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Hoạt</a:t>
              </a:r>
              <a:r>
                <a:rPr kumimoji="0" lang="en-US" sz="3200" b="1" i="0" u="none" strike="noStrike" kern="0" cap="none" spc="0" normalizeH="0" baseline="0" noProof="0" dirty="0">
                  <a:ln w="11430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kumimoji="0" lang="vi-VN" sz="3200" b="1" i="0" u="none" strike="noStrike" kern="0" cap="none" spc="0" normalizeH="0" baseline="0" noProof="0" dirty="0">
                  <a:ln w="11430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độ</a:t>
              </a:r>
              <a:r>
                <a:rPr kumimoji="0" lang="en-US" sz="3200" b="1" i="0" u="none" strike="noStrike" kern="0" cap="none" spc="0" normalizeH="0" baseline="0" noProof="0" dirty="0">
                  <a:ln w="11430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ng </a:t>
              </a:r>
              <a:r>
                <a:rPr lang="en-US" sz="3200" b="1" kern="0" dirty="0">
                  <a:ln w="11430">
                    <a:noFill/>
                  </a:ln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 dirty="0">
                  <a:ln w="11430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</a:t>
              </a:r>
            </a:p>
          </p:txBody>
        </p:sp>
      </p:grpSp>
      <p:sp>
        <p:nvSpPr>
          <p:cNvPr id="11" name="WordArt 24">
            <a:extLst>
              <a:ext uri="{FF2B5EF4-FFF2-40B4-BE49-F238E27FC236}">
                <a16:creationId xmlns:a16="http://schemas.microsoft.com/office/drawing/2014/main" id="{FBAF3C5D-43E4-4F3D-BC2A-700CD885FB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57661" y="5166360"/>
            <a:ext cx="8839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37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4067" y="242490"/>
            <a:ext cx="16719864" cy="98020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84490"/>
            <a:ext cx="4372165" cy="10434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7887616"/>
            <a:ext cx="2548454" cy="25484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29073" y="6937325"/>
            <a:ext cx="1242987" cy="14861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009739" y="8713856"/>
            <a:ext cx="2062322" cy="1339339"/>
          </a:xfrm>
          <a:prstGeom prst="rect">
            <a:avLst/>
          </a:prstGeom>
        </p:spPr>
      </p:pic>
      <p:sp>
        <p:nvSpPr>
          <p:cNvPr id="14" name="Text Box 8">
            <a:extLst>
              <a:ext uri="{FF2B5EF4-FFF2-40B4-BE49-F238E27FC236}">
                <a16:creationId xmlns:a16="http://schemas.microsoft.com/office/drawing/2014/main" id="{72E4E59B-6A53-4BF2-9187-916D00DC7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"/>
            <a:ext cx="13716000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động vật quý hiếm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6DDD151C-FBBC-4EC3-BAC8-A168DC097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1488" y="7369970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vi-VN" sz="2700">
              <a:solidFill>
                <a:srgbClr val="DAEDEF">
                  <a:lumMod val="50000"/>
                </a:srgbClr>
              </a:solidFill>
            </a:endParaRP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ED1F4F1A-A5D0-4847-A223-E0685E113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76301"/>
            <a:ext cx="4543425" cy="308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32A4E01-B892-404E-BCA7-C27624D52957}"/>
              </a:ext>
            </a:extLst>
          </p:cNvPr>
          <p:cNvSpPr/>
          <p:nvPr/>
        </p:nvSpPr>
        <p:spPr>
          <a:xfrm>
            <a:off x="2286000" y="3429001"/>
            <a:ext cx="4543425" cy="531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3600" b="1" dirty="0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lùn</a:t>
            </a:r>
            <a:r>
              <a:rPr lang="en-US" sz="3600" b="1" dirty="0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Tarsier</a:t>
            </a:r>
          </a:p>
        </p:txBody>
      </p:sp>
      <p:pic>
        <p:nvPicPr>
          <p:cNvPr id="22" name="Picture 11">
            <a:extLst>
              <a:ext uri="{FF2B5EF4-FFF2-40B4-BE49-F238E27FC236}">
                <a16:creationId xmlns:a16="http://schemas.microsoft.com/office/drawing/2014/main" id="{5BA89EFB-5945-4351-A820-5212CF0A2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869158"/>
            <a:ext cx="4557713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84A9244-4D36-48EF-A056-68F9C6F01163}"/>
              </a:ext>
            </a:extLst>
          </p:cNvPr>
          <p:cNvSpPr/>
          <p:nvPr/>
        </p:nvSpPr>
        <p:spPr>
          <a:xfrm>
            <a:off x="6872288" y="3429001"/>
            <a:ext cx="4543425" cy="531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Hươu</a:t>
            </a:r>
            <a:r>
              <a:rPr lang="en-US" sz="3600" b="1" dirty="0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Okapi</a:t>
            </a:r>
          </a:p>
        </p:txBody>
      </p:sp>
      <p:pic>
        <p:nvPicPr>
          <p:cNvPr id="24" name="Picture 12">
            <a:extLst>
              <a:ext uri="{FF2B5EF4-FFF2-40B4-BE49-F238E27FC236}">
                <a16:creationId xmlns:a16="http://schemas.microsoft.com/office/drawing/2014/main" id="{DC93D32F-FC33-4489-B05B-BAC7C487F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869158"/>
            <a:ext cx="4572000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965E0FE-3532-488A-82FC-3C020AF15884}"/>
              </a:ext>
            </a:extLst>
          </p:cNvPr>
          <p:cNvSpPr/>
          <p:nvPr/>
        </p:nvSpPr>
        <p:spPr>
          <a:xfrm>
            <a:off x="11444288" y="3429001"/>
            <a:ext cx="4543425" cy="5310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600" b="1" dirty="0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chù</a:t>
            </a:r>
            <a:r>
              <a:rPr lang="en-US" sz="3600" b="1" dirty="0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Sao Tome</a:t>
            </a:r>
          </a:p>
        </p:txBody>
      </p:sp>
      <p:pic>
        <p:nvPicPr>
          <p:cNvPr id="26" name="Picture 13">
            <a:extLst>
              <a:ext uri="{FF2B5EF4-FFF2-40B4-BE49-F238E27FC236}">
                <a16:creationId xmlns:a16="http://schemas.microsoft.com/office/drawing/2014/main" id="{B4C36461-2890-4F01-BD02-43352A6FB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000500"/>
            <a:ext cx="4543425" cy="312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28973A6-A9F6-431F-B6AE-1BD461D436E1}"/>
              </a:ext>
            </a:extLst>
          </p:cNvPr>
          <p:cNvSpPr/>
          <p:nvPr/>
        </p:nvSpPr>
        <p:spPr>
          <a:xfrm>
            <a:off x="2286000" y="6598445"/>
            <a:ext cx="4543425" cy="5286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3600" b="1" dirty="0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sói</a:t>
            </a:r>
            <a:r>
              <a:rPr lang="en-US" sz="3600" b="1" dirty="0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3600" b="1" dirty="0">
              <a:solidFill>
                <a:srgbClr val="DAEDEF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14">
            <a:extLst>
              <a:ext uri="{FF2B5EF4-FFF2-40B4-BE49-F238E27FC236}">
                <a16:creationId xmlns:a16="http://schemas.microsoft.com/office/drawing/2014/main" id="{9D443E53-008D-4D41-869B-7545B7F1F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4000500"/>
            <a:ext cx="4543425" cy="312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E8F57F5-F611-4A91-A7A8-84683C0DA253}"/>
              </a:ext>
            </a:extLst>
          </p:cNvPr>
          <p:cNvSpPr/>
          <p:nvPr/>
        </p:nvSpPr>
        <p:spPr>
          <a:xfrm>
            <a:off x="6872288" y="6598445"/>
            <a:ext cx="4543425" cy="5286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3600" b="1" dirty="0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endParaRPr lang="en-US" sz="3600" b="1" dirty="0">
              <a:solidFill>
                <a:srgbClr val="DAEDEF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15">
            <a:extLst>
              <a:ext uri="{FF2B5EF4-FFF2-40B4-BE49-F238E27FC236}">
                <a16:creationId xmlns:a16="http://schemas.microsoft.com/office/drawing/2014/main" id="{682BE04D-3E3E-4A40-B856-44E2DA140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1" y="4000500"/>
            <a:ext cx="4557713" cy="312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77D8E22-C0AA-4DDB-899B-4BAE5E69EA60}"/>
              </a:ext>
            </a:extLst>
          </p:cNvPr>
          <p:cNvSpPr/>
          <p:nvPr/>
        </p:nvSpPr>
        <p:spPr>
          <a:xfrm>
            <a:off x="11437145" y="6598445"/>
            <a:ext cx="4543425" cy="5286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Tê</a:t>
            </a:r>
            <a:r>
              <a:rPr lang="en-US" sz="3600" b="1" dirty="0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b="1" dirty="0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Javan</a:t>
            </a:r>
            <a:endParaRPr lang="en-US" sz="3600" b="1" dirty="0">
              <a:solidFill>
                <a:srgbClr val="DAEDEF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16">
            <a:extLst>
              <a:ext uri="{FF2B5EF4-FFF2-40B4-BE49-F238E27FC236}">
                <a16:creationId xmlns:a16="http://schemas.microsoft.com/office/drawing/2014/main" id="{B997F260-EAB9-4E11-8FE3-E246F1A7B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7" b="7492"/>
          <a:stretch>
            <a:fillRect/>
          </a:stretch>
        </p:blipFill>
        <p:spPr bwMode="auto">
          <a:xfrm>
            <a:off x="2286000" y="7200900"/>
            <a:ext cx="454342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336CE88-AED4-4CE7-A28B-C6A660E24082}"/>
              </a:ext>
            </a:extLst>
          </p:cNvPr>
          <p:cNvSpPr/>
          <p:nvPr/>
        </p:nvSpPr>
        <p:spPr>
          <a:xfrm>
            <a:off x="2286000" y="9755982"/>
            <a:ext cx="4543425" cy="53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3600" b="1" dirty="0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khoang</a:t>
            </a:r>
            <a:r>
              <a:rPr lang="en-US" sz="3600" b="1" dirty="0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b="1" dirty="0">
              <a:solidFill>
                <a:srgbClr val="DAEDEF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17">
            <a:extLst>
              <a:ext uri="{FF2B5EF4-FFF2-40B4-BE49-F238E27FC236}">
                <a16:creationId xmlns:a16="http://schemas.microsoft.com/office/drawing/2014/main" id="{6F73AD8C-3237-4F5D-ACD4-AF370A3AC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88" y="7200900"/>
            <a:ext cx="454342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5CE8D78-14E4-46C0-9D5F-F3DDB9FA6874}"/>
              </a:ext>
            </a:extLst>
          </p:cNvPr>
          <p:cNvSpPr/>
          <p:nvPr/>
        </p:nvSpPr>
        <p:spPr>
          <a:xfrm>
            <a:off x="6872288" y="9755982"/>
            <a:ext cx="4543425" cy="53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3600" b="1" dirty="0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3600" b="1" dirty="0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Pinta</a:t>
            </a:r>
            <a:endParaRPr lang="en-US" sz="3600" b="1" dirty="0">
              <a:solidFill>
                <a:srgbClr val="DAEDEF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19">
            <a:extLst>
              <a:ext uri="{FF2B5EF4-FFF2-40B4-BE49-F238E27FC236}">
                <a16:creationId xmlns:a16="http://schemas.microsoft.com/office/drawing/2014/main" id="{E1DEF277-9CE9-464B-B6E9-E77F40AD5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4288" y="7200900"/>
            <a:ext cx="4536282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580CD0A-4F79-4805-8929-0F70AF92C727}"/>
              </a:ext>
            </a:extLst>
          </p:cNvPr>
          <p:cNvSpPr/>
          <p:nvPr/>
        </p:nvSpPr>
        <p:spPr>
          <a:xfrm>
            <a:off x="11458575" y="9755982"/>
            <a:ext cx="4543425" cy="53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DAEDE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Sao la</a:t>
            </a:r>
          </a:p>
        </p:txBody>
      </p:sp>
    </p:spTree>
    <p:extLst>
      <p:ext uri="{BB962C8B-B14F-4D97-AF65-F5344CB8AC3E}">
        <p14:creationId xmlns:p14="http://schemas.microsoft.com/office/powerpoint/2010/main" val="156465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780683">
            <a:off x="-4818461" y="-467635"/>
            <a:ext cx="17308046" cy="95666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81510" y="4905311"/>
            <a:ext cx="1662490" cy="15718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4447" y="1285268"/>
            <a:ext cx="5146230" cy="79730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054E2C-7DD0-4A7A-AAC4-1C1CA1891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1855464"/>
            <a:ext cx="92519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4800" b="1" baseline="-25000" dirty="0">
              <a:solidFill>
                <a:srgbClr val="6C5C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CABC02-483A-445C-8B7D-59CB6AF9C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4396" y="4361267"/>
            <a:ext cx="810400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4800" b="1" baseline="-25000" dirty="0">
              <a:solidFill>
                <a:srgbClr val="6C5C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7FCACC-5B34-4F4C-8873-DFFB5FB6A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2086" y="6346337"/>
            <a:ext cx="78771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4800" b="1" dirty="0">
                <a:solidFill>
                  <a:srgbClr val="6C5C8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4800" b="1" baseline="-25000" dirty="0">
              <a:solidFill>
                <a:srgbClr val="6C5C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45432767-79C2-47D4-93DA-DB4E59A15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636687"/>
            <a:ext cx="1018124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vi-VN" sz="5400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86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85838" y="1963968"/>
            <a:ext cx="11573194" cy="67847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84478" y="1751107"/>
            <a:ext cx="11573194" cy="678478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625951" y="3933822"/>
            <a:ext cx="10490247" cy="2009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9"/>
              </a:lnSpc>
            </a:pPr>
            <a:r>
              <a:rPr lang="en-US" sz="10499">
                <a:solidFill>
                  <a:srgbClr val="000000"/>
                </a:solidFill>
                <a:latin typeface="Lazydog"/>
              </a:rPr>
              <a:t>thank you!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90796">
            <a:off x="2538710" y="1422261"/>
            <a:ext cx="1894257" cy="10834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37095">
            <a:off x="2860322" y="1369521"/>
            <a:ext cx="932706" cy="3544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603325" y="1546735"/>
            <a:ext cx="1025746" cy="27928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78101" y="7188042"/>
            <a:ext cx="2422775" cy="24227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222456" y="5832289"/>
            <a:ext cx="7315200" cy="40167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2257" y="228791"/>
            <a:ext cx="17783485" cy="98294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61499">
            <a:off x="116418" y="984022"/>
            <a:ext cx="1824563" cy="5805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96EAB2-4FAE-4D11-BB86-196A96FA2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52500"/>
            <a:ext cx="13716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3716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kumimoji="0" lang="en-US" altLang="vi-VN" sz="4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vi-VN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vi-VN" sz="4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vi-VN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vi-VN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altLang="vi-VN" sz="4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altLang="vi-VN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4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kumimoji="0" lang="en-US" altLang="vi-VN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altLang="vi-VN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br>
              <a:rPr kumimoji="0" lang="en-US" altLang="vi-VN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vi-VN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kumimoji="0" lang="en-US" altLang="vi-VN" sz="4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vi-VN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kumimoji="0" lang="en-US" altLang="vi-VN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altLang="vi-VN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altLang="vi-VN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vi-VN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vi-VN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vi-VN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br>
              <a:rPr kumimoji="0" lang="en-US" altLang="vi-VN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vi-VN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Hay </a:t>
            </a:r>
            <a:r>
              <a:rPr kumimoji="0" lang="en-US" altLang="vi-VN" sz="4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sủa</a:t>
            </a:r>
            <a:r>
              <a:rPr kumimoji="0" lang="en-US" altLang="vi-VN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kumimoji="0" lang="en-US" altLang="vi-VN" sz="4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gâu</a:t>
            </a:r>
            <a:r>
              <a:rPr kumimoji="0" lang="en-US" altLang="vi-VN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4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gâu</a:t>
            </a:r>
            <a:r>
              <a:rPr kumimoji="0" lang="en-US" altLang="vi-VN" sz="4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DE78D1EB-F46D-43A8-848B-5B87EC1E4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099" y="3264978"/>
            <a:ext cx="11353800" cy="681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721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2257" y="228791"/>
            <a:ext cx="17783485" cy="98294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61499">
            <a:off x="116418" y="984022"/>
            <a:ext cx="1824563" cy="5805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ADDB2F-E826-41F5-A742-0760BAC5D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21158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kumimoji="0" lang="en-US" alt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kumimoji="0" lang="en-US" alt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kumimoji="0" lang="en-US" altLang="vi-VN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kumimoji="0" lang="en-US" alt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con, con </a:t>
            </a:r>
            <a:r>
              <a:rPr kumimoji="0" lang="en-US" alt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nghé</a:t>
            </a:r>
            <a:endParaRPr kumimoji="0" lang="en-US" altLang="vi-VN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kumimoji="0" lang="en-US" alt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kumimoji="0" lang="en-US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kumimoji="0" lang="en-US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endParaRPr kumimoji="0" lang="en-US" altLang="vi-VN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55EC3531-EEED-4DC7-86E1-D1B33EC7C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925887"/>
            <a:ext cx="11887201" cy="7132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81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2257" y="228791"/>
            <a:ext cx="17783485" cy="98294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61499">
            <a:off x="116418" y="984022"/>
            <a:ext cx="1824563" cy="5805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A9413F-959A-4F4F-BBF7-93D2424AC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107" y="1164753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Con </a:t>
            </a:r>
            <a:r>
              <a:rPr kumimoji="0" lang="en-US" alt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híp</a:t>
            </a:r>
            <a:endParaRPr kumimoji="0" lang="en-US" altLang="vi-VN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kumimoji="0" lang="en-US" alt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alt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kumimoji="0" lang="en-US" altLang="vi-VN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kumimoji="0" lang="en-US" alt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kumimoji="0" lang="en-US" alt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alt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Ủn</a:t>
            </a:r>
            <a:r>
              <a: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ỉn</a:t>
            </a:r>
            <a:r>
              <a:rPr kumimoji="0" lang="en-US" alt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433A9FF-4DA9-4E2A-B25A-F2A995FFE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546" y="2995613"/>
            <a:ext cx="11766905" cy="706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80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8896" y="675621"/>
            <a:ext cx="16390208" cy="90593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78322">
            <a:off x="15107277" y="981227"/>
            <a:ext cx="3005466" cy="10054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20029">
            <a:off x="15538480" y="6850878"/>
            <a:ext cx="2596245" cy="26740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8390" y="1213315"/>
            <a:ext cx="3192952" cy="15384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59011" y="2976510"/>
            <a:ext cx="2092131" cy="21669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322179">
            <a:off x="6920040" y="7268332"/>
            <a:ext cx="1390298" cy="22894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30327" y="3546954"/>
            <a:ext cx="4974749" cy="7088373"/>
          </a:xfrm>
          <a:prstGeom prst="rect">
            <a:avLst/>
          </a:prstGeom>
        </p:spPr>
      </p:pic>
      <p:sp>
        <p:nvSpPr>
          <p:cNvPr id="9" name="WordArt 9">
            <a:extLst>
              <a:ext uri="{FF2B5EF4-FFF2-40B4-BE49-F238E27FC236}">
                <a16:creationId xmlns:a16="http://schemas.microsoft.com/office/drawing/2014/main" id="{BCBE9FC8-6D9F-4550-914E-47362D4AEF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55423" y="4810360"/>
            <a:ext cx="8487123" cy="151816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kern="1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kern="1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55: </a:t>
            </a:r>
            <a:r>
              <a:rPr lang="en-US" sz="6000" b="1" kern="1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6000" b="1" kern="1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6000" b="1" kern="1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6000" b="1" kern="1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000" b="1" kern="1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1242427E-EBC3-4E16-97EE-43DDF5A61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318733"/>
            <a:ext cx="960601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66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vi-VN" sz="66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66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vi-VN" sz="66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66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66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66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xã</a:t>
            </a:r>
            <a:r>
              <a:rPr lang="en-US" altLang="vi-VN" sz="66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66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hội</a:t>
            </a:r>
            <a:endParaRPr lang="en-US" altLang="vi-VN" sz="6600" b="1" u="sng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52257" y="228791"/>
            <a:ext cx="17783485" cy="98294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61499">
            <a:off x="116418" y="984022"/>
            <a:ext cx="1824563" cy="5805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681979" y="228791"/>
            <a:ext cx="7315200" cy="4016710"/>
          </a:xfrm>
          <a:prstGeom prst="rect">
            <a:avLst/>
          </a:prstGeom>
        </p:spPr>
      </p:pic>
      <p:grpSp>
        <p:nvGrpSpPr>
          <p:cNvPr id="5" name="Group 6">
            <a:extLst>
              <a:ext uri="{FF2B5EF4-FFF2-40B4-BE49-F238E27FC236}">
                <a16:creationId xmlns:a16="http://schemas.microsoft.com/office/drawing/2014/main" id="{0138EB02-D5F8-4786-8FE0-6C9A602C1264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2552700"/>
            <a:ext cx="7010400" cy="2141800"/>
            <a:chOff x="1143000" y="762000"/>
            <a:chExt cx="4419600" cy="1447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CD2016-DDCE-4B8B-ACEE-0556497C9163}"/>
                </a:ext>
              </a:extLst>
            </p:cNvPr>
            <p:cNvSpPr/>
            <p:nvPr/>
          </p:nvSpPr>
          <p:spPr>
            <a:xfrm>
              <a:off x="1143000" y="762000"/>
              <a:ext cx="4419600" cy="1447800"/>
            </a:xfrm>
            <a:prstGeom prst="rect">
              <a:avLst/>
            </a:prstGeom>
            <a:solidFill>
              <a:srgbClr val="FF99FF"/>
            </a:solidFill>
            <a:ln w="34925" cap="flat" cmpd="sng" algn="ctr">
              <a:solidFill>
                <a:srgbClr val="FFFFFF"/>
              </a:solidFill>
              <a:prstDash val="solid"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A12701D-BA4F-4F42-B629-6955C0887987}"/>
                </a:ext>
              </a:extLst>
            </p:cNvPr>
            <p:cNvSpPr/>
            <p:nvPr/>
          </p:nvSpPr>
          <p:spPr>
            <a:xfrm rot="969097">
              <a:off x="1369649" y="1047422"/>
              <a:ext cx="4114800" cy="990600"/>
            </a:xfrm>
            <a:prstGeom prst="ellipse">
              <a:avLst/>
            </a:prstGeom>
            <a:solidFill>
              <a:srgbClr val="00B0F0"/>
            </a:solidFill>
            <a:ln w="34925" cap="flat" cmpd="sng" algn="ctr">
              <a:solidFill>
                <a:srgbClr val="FFFFFF"/>
              </a:solidFill>
              <a:prstDash val="solid"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AD4ADDB-21D0-4041-81BB-8759BFF2CDFB}"/>
                </a:ext>
              </a:extLst>
            </p:cNvPr>
            <p:cNvSpPr/>
            <p:nvPr/>
          </p:nvSpPr>
          <p:spPr>
            <a:xfrm>
              <a:off x="2007704" y="1321513"/>
              <a:ext cx="246253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11430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kumimoji="0" lang="en-US" sz="3200" b="1" i="0" u="none" strike="noStrike" kern="0" cap="none" spc="0" normalizeH="0" baseline="0" noProof="0" dirty="0">
                  <a:ln w="11430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vi-VN" sz="3200" b="1" i="0" u="none" strike="noStrike" kern="0" cap="none" spc="0" normalizeH="0" baseline="0" noProof="0" dirty="0">
                  <a:ln w="11430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kumimoji="0" lang="en-US" sz="3200" b="1" i="0" u="none" strike="noStrike" kern="0" cap="none" spc="0" normalizeH="0" baseline="0" noProof="0" dirty="0" err="1">
                  <a:ln w="11430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kumimoji="0" lang="en-US" sz="3200" b="1" i="0" u="none" strike="noStrike" kern="0" cap="none" spc="0" normalizeH="0" baseline="0" noProof="0" dirty="0">
                  <a:ln w="11430"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1:</a:t>
              </a:r>
            </a:p>
          </p:txBody>
        </p:sp>
      </p:grpSp>
      <p:sp>
        <p:nvSpPr>
          <p:cNvPr id="9" name="WordArt 24">
            <a:extLst>
              <a:ext uri="{FF2B5EF4-FFF2-40B4-BE49-F238E27FC236}">
                <a16:creationId xmlns:a16="http://schemas.microsoft.com/office/drawing/2014/main" id="{279379C1-88CA-4374-8113-750DF55B5E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8831" y="5143499"/>
            <a:ext cx="8839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bộ phận trên cơ thể của thú</a:t>
            </a:r>
            <a:endParaRPr lang="en-US" sz="36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5896" y="649532"/>
            <a:ext cx="17436208" cy="96374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43305" y="-1325018"/>
            <a:ext cx="574401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0663" y="996023"/>
            <a:ext cx="2577144" cy="26693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86043" y="732382"/>
            <a:ext cx="3515914" cy="9005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87295" y="-1762818"/>
            <a:ext cx="5744010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23007" y="732382"/>
            <a:ext cx="2036293" cy="2109155"/>
          </a:xfrm>
          <a:prstGeom prst="rect">
            <a:avLst/>
          </a:prstGeom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E227CB79-10D1-49CB-9E49-BA8C5D041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3"/>
          <a:stretch>
            <a:fillRect/>
          </a:stretch>
        </p:blipFill>
        <p:spPr bwMode="auto">
          <a:xfrm>
            <a:off x="3853144" y="3307173"/>
            <a:ext cx="2273299" cy="275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1">
            <a:extLst>
              <a:ext uri="{FF2B5EF4-FFF2-40B4-BE49-F238E27FC236}">
                <a16:creationId xmlns:a16="http://schemas.microsoft.com/office/drawing/2014/main" id="{C4A15BCF-1C36-4F18-A87E-44B2D9590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5" r="25966"/>
          <a:stretch>
            <a:fillRect/>
          </a:stretch>
        </p:blipFill>
        <p:spPr bwMode="auto">
          <a:xfrm>
            <a:off x="6334146" y="3307173"/>
            <a:ext cx="2349868" cy="2835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8A2DA4A8-72E3-4989-8BD4-82C21B52B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9" r="4985"/>
          <a:stretch>
            <a:fillRect/>
          </a:stretch>
        </p:blipFill>
        <p:spPr bwMode="auto">
          <a:xfrm>
            <a:off x="8985473" y="3314243"/>
            <a:ext cx="2273300" cy="2735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3">
            <a:extLst>
              <a:ext uri="{FF2B5EF4-FFF2-40B4-BE49-F238E27FC236}">
                <a16:creationId xmlns:a16="http://schemas.microsoft.com/office/drawing/2014/main" id="{B8342D50-AD21-475C-8098-F4C5C7D95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2" r="22084"/>
          <a:stretch>
            <a:fillRect/>
          </a:stretch>
        </p:blipFill>
        <p:spPr bwMode="auto">
          <a:xfrm>
            <a:off x="11561674" y="3262749"/>
            <a:ext cx="2349868" cy="282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4">
            <a:extLst>
              <a:ext uri="{FF2B5EF4-FFF2-40B4-BE49-F238E27FC236}">
                <a16:creationId xmlns:a16="http://schemas.microsoft.com/office/drawing/2014/main" id="{79233B68-AD78-4363-B832-FCC083596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9" r="21651"/>
          <a:stretch>
            <a:fillRect/>
          </a:stretch>
        </p:blipFill>
        <p:spPr bwMode="auto">
          <a:xfrm>
            <a:off x="3853144" y="6502429"/>
            <a:ext cx="2301824" cy="284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5">
            <a:extLst>
              <a:ext uri="{FF2B5EF4-FFF2-40B4-BE49-F238E27FC236}">
                <a16:creationId xmlns:a16="http://schemas.microsoft.com/office/drawing/2014/main" id="{470324F1-85EE-4856-91B0-DCAE57B4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2" r="18446"/>
          <a:stretch>
            <a:fillRect/>
          </a:stretch>
        </p:blipFill>
        <p:spPr bwMode="auto">
          <a:xfrm>
            <a:off x="6374755" y="6468895"/>
            <a:ext cx="2408677" cy="297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6">
            <a:extLst>
              <a:ext uri="{FF2B5EF4-FFF2-40B4-BE49-F238E27FC236}">
                <a16:creationId xmlns:a16="http://schemas.microsoft.com/office/drawing/2014/main" id="{2529B138-CA31-4608-B14A-1F31743AA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0" r="25227"/>
          <a:stretch>
            <a:fillRect/>
          </a:stretch>
        </p:blipFill>
        <p:spPr bwMode="auto">
          <a:xfrm>
            <a:off x="8970955" y="6521235"/>
            <a:ext cx="2298078" cy="267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28">
            <a:extLst>
              <a:ext uri="{FF2B5EF4-FFF2-40B4-BE49-F238E27FC236}">
                <a16:creationId xmlns:a16="http://schemas.microsoft.com/office/drawing/2014/main" id="{5E8D11E3-75D8-4198-8A8E-3C5AAFF5E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6577" y="1662929"/>
            <a:ext cx="11556947" cy="14465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 giống nhau và khác nhau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giữa các con vật?</a:t>
            </a:r>
          </a:p>
        </p:txBody>
      </p:sp>
      <p:pic>
        <p:nvPicPr>
          <p:cNvPr id="16" name="Picture 29" descr="Thỏ rừng châu Âu – Wikipedia tiếng Việt">
            <a:extLst>
              <a:ext uri="{FF2B5EF4-FFF2-40B4-BE49-F238E27FC236}">
                <a16:creationId xmlns:a16="http://schemas.microsoft.com/office/drawing/2014/main" id="{6A1084C0-D5D1-470B-BB32-619B5E144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184" y="6584122"/>
            <a:ext cx="2345105" cy="2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5E54F3A5-AF37-4A4C-ACB1-FFC68FDEC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139" y="5865506"/>
            <a:ext cx="2263304" cy="43692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kumimoji="0" lang="en-US" altLang="vi-VN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36808CDC-12A6-4B7E-9B24-DE3D5841E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4147" y="5822489"/>
            <a:ext cx="2349867" cy="43692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6D2BF3A0-7848-4192-89C7-0D8A2F810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6915" y="5879555"/>
            <a:ext cx="2269607" cy="37530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Dơi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4DD05492-4C6D-42A1-955A-42F190FCC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9422" y="5822489"/>
            <a:ext cx="2349867" cy="36051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kumimoji="0" lang="en-US" altLang="vi-VN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D819665A-BE05-4158-9D83-8E0D8256A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381" y="9006231"/>
            <a:ext cx="2301824" cy="3813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 la</a:t>
            </a: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C4E4C581-6142-4433-B5AD-7F83A8E54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591" y="8959542"/>
            <a:ext cx="2408678" cy="47094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Chuột túi</a:t>
            </a: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0AA86D9D-5B4F-44C1-9EAF-52A85F3E8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6498" y="8953887"/>
            <a:ext cx="2322535" cy="4568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Gấu Bắc Cực</a:t>
            </a: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570E5121-F1F8-4D46-BA51-7AABCC105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2533" y="8942835"/>
            <a:ext cx="2356756" cy="39670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  <p:bldP spid="17" grpId="0" animBg="1" autoUpdateAnimBg="0"/>
      <p:bldP spid="18" grpId="0" animBg="1" autoUpdateAnimBg="0"/>
      <p:bldP spid="19" grpId="0" animBg="1" autoUpdateAnimBg="0"/>
      <p:bldP spid="20" grpId="0" animBg="1" autoUpdateAnimBg="0"/>
      <p:bldP spid="21" grpId="0" animBg="1" autoUpdateAnimBg="0"/>
      <p:bldP spid="22" grpId="0" animBg="1" autoUpdateAnimBg="0"/>
      <p:bldP spid="23" grpId="0" animBg="1" autoUpdateAnimBg="0"/>
      <p:bldP spid="24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4067" y="242490"/>
            <a:ext cx="16719864" cy="98020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84490"/>
            <a:ext cx="4372165" cy="10434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7887616"/>
            <a:ext cx="2548454" cy="25484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29073" y="6937325"/>
            <a:ext cx="1242987" cy="14861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009739" y="8713856"/>
            <a:ext cx="2062322" cy="1339339"/>
          </a:xfrm>
          <a:prstGeom prst="rect">
            <a:avLst/>
          </a:prstGeom>
        </p:spPr>
      </p:pic>
      <p:sp>
        <p:nvSpPr>
          <p:cNvPr id="7" name="AutoShape 7">
            <a:extLst>
              <a:ext uri="{FF2B5EF4-FFF2-40B4-BE49-F238E27FC236}">
                <a16:creationId xmlns:a16="http://schemas.microsoft.com/office/drawing/2014/main" id="{ABBC247C-FCE9-4A64-ADD8-90C07C5BB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496" y="2859253"/>
            <a:ext cx="15668577" cy="7694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loài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thú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sống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hoang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dã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phải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tự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kiếm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mồi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9DEDD114-7A56-4412-8D36-F15CBFBBF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496" y="4436706"/>
            <a:ext cx="15507047" cy="144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xương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sống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toàn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thân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lông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mao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bao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phủ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Đẻ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nuôi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con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bằng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sữa</a:t>
            </a:r>
            <a:r>
              <a:rPr kumimoji="0" lang="en-US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AutoShape 5">
            <a:extLst>
              <a:ext uri="{FF2B5EF4-FFF2-40B4-BE49-F238E27FC236}">
                <a16:creationId xmlns:a16="http://schemas.microsoft.com/office/drawing/2014/main" id="{A9E262AF-EB04-4F41-BE69-D04A9C229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3949" y="627161"/>
            <a:ext cx="3340101" cy="137428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Giống nhau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B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4067" y="242490"/>
            <a:ext cx="16719864" cy="98020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84490"/>
            <a:ext cx="4372165" cy="10434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7887616"/>
            <a:ext cx="2548454" cy="25484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29073" y="6937325"/>
            <a:ext cx="1242987" cy="14861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009739" y="8713856"/>
            <a:ext cx="2062322" cy="1339339"/>
          </a:xfrm>
          <a:prstGeom prst="rect">
            <a:avLst/>
          </a:prstGeom>
        </p:spPr>
      </p:pic>
      <p:graphicFrame>
        <p:nvGraphicFramePr>
          <p:cNvPr id="10" name="Group 2">
            <a:extLst>
              <a:ext uri="{FF2B5EF4-FFF2-40B4-BE49-F238E27FC236}">
                <a16:creationId xmlns:a16="http://schemas.microsoft.com/office/drawing/2014/main" id="{BB22DA3A-B32B-424A-9B36-E60C34428B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463305"/>
              </p:ext>
            </p:extLst>
          </p:nvPr>
        </p:nvGraphicFramePr>
        <p:xfrm>
          <a:off x="2743200" y="2095501"/>
          <a:ext cx="12801600" cy="7385271"/>
        </p:xfrm>
        <a:graphic>
          <a:graphicData uri="http://schemas.openxmlformats.org/drawingml/2006/table">
            <a:tbl>
              <a:tblPr/>
              <a:tblGrid>
                <a:gridCol w="1386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14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718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99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34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Picture 19" descr="su tu">
            <a:extLst>
              <a:ext uri="{FF2B5EF4-FFF2-40B4-BE49-F238E27FC236}">
                <a16:creationId xmlns:a16="http://schemas.microsoft.com/office/drawing/2014/main" id="{A5C5C3FC-7887-4FDD-8EA5-AA9F9002F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" b="3226"/>
          <a:stretch>
            <a:fillRect/>
          </a:stretch>
        </p:blipFill>
        <p:spPr bwMode="auto">
          <a:xfrm>
            <a:off x="4478292" y="2323194"/>
            <a:ext cx="2447320" cy="208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 descr="gau trang bac cuc">
            <a:extLst>
              <a:ext uri="{FF2B5EF4-FFF2-40B4-BE49-F238E27FC236}">
                <a16:creationId xmlns:a16="http://schemas.microsoft.com/office/drawing/2014/main" id="{BFAC390C-B196-4B07-951A-EB0027E4E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946" y="2283555"/>
            <a:ext cx="2869272" cy="208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images768415_Bat_2">
            <a:extLst>
              <a:ext uri="{FF2B5EF4-FFF2-40B4-BE49-F238E27FC236}">
                <a16:creationId xmlns:a16="http://schemas.microsoft.com/office/drawing/2014/main" id="{3735A6F2-FBFB-4002-8AC7-67BD85A7D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r="6667" b="9677"/>
          <a:stretch>
            <a:fillRect/>
          </a:stretch>
        </p:blipFill>
        <p:spPr bwMode="auto">
          <a:xfrm>
            <a:off x="8741404" y="7331520"/>
            <a:ext cx="1698356" cy="185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cho rung">
            <a:extLst>
              <a:ext uri="{FF2B5EF4-FFF2-40B4-BE49-F238E27FC236}">
                <a16:creationId xmlns:a16="http://schemas.microsoft.com/office/drawing/2014/main" id="{30755A0E-CA9F-451F-B8A7-ECCB2C999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 r="6897"/>
          <a:stretch>
            <a:fillRect/>
          </a:stretch>
        </p:blipFill>
        <p:spPr bwMode="auto">
          <a:xfrm>
            <a:off x="11812728" y="2277092"/>
            <a:ext cx="2700491" cy="21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3" descr="te giac">
            <a:extLst>
              <a:ext uri="{FF2B5EF4-FFF2-40B4-BE49-F238E27FC236}">
                <a16:creationId xmlns:a16="http://schemas.microsoft.com/office/drawing/2014/main" id="{799D2EA8-F858-4032-9B28-C44900CAD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t="2580" r="6053" b="6451"/>
          <a:stretch>
            <a:fillRect/>
          </a:stretch>
        </p:blipFill>
        <p:spPr bwMode="auto">
          <a:xfrm>
            <a:off x="7588710" y="4741814"/>
            <a:ext cx="2570389" cy="20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tho rung">
            <a:extLst>
              <a:ext uri="{FF2B5EF4-FFF2-40B4-BE49-F238E27FC236}">
                <a16:creationId xmlns:a16="http://schemas.microsoft.com/office/drawing/2014/main" id="{FB1D44A4-C5B5-4CC9-84AB-C69DBF5AF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9" b="4932"/>
          <a:stretch>
            <a:fillRect/>
          </a:stretch>
        </p:blipFill>
        <p:spPr bwMode="auto">
          <a:xfrm>
            <a:off x="10555332" y="4766284"/>
            <a:ext cx="2362930" cy="209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5" descr="huou">
            <a:extLst>
              <a:ext uri="{FF2B5EF4-FFF2-40B4-BE49-F238E27FC236}">
                <a16:creationId xmlns:a16="http://schemas.microsoft.com/office/drawing/2014/main" id="{7745AA8F-3C67-4AAC-AB33-BE3B14483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8" t="13435" r="32013" b="13435"/>
          <a:stretch>
            <a:fillRect/>
          </a:stretch>
        </p:blipFill>
        <p:spPr bwMode="auto">
          <a:xfrm>
            <a:off x="13344975" y="4773170"/>
            <a:ext cx="1724728" cy="210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6" descr="t629341a">
            <a:extLst>
              <a:ext uri="{FF2B5EF4-FFF2-40B4-BE49-F238E27FC236}">
                <a16:creationId xmlns:a16="http://schemas.microsoft.com/office/drawing/2014/main" id="{E6923789-A034-49D2-841D-B26D5EDE9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7"/>
          <a:stretch>
            <a:fillRect/>
          </a:stretch>
        </p:blipFill>
        <p:spPr bwMode="auto">
          <a:xfrm>
            <a:off x="5165074" y="4739952"/>
            <a:ext cx="2071080" cy="210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7">
            <a:extLst>
              <a:ext uri="{FF2B5EF4-FFF2-40B4-BE49-F238E27FC236}">
                <a16:creationId xmlns:a16="http://schemas.microsoft.com/office/drawing/2014/main" id="{446BF295-AE8B-455E-9515-80AC829A7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0161" y="6497092"/>
            <a:ext cx="1097075" cy="73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vi-VN" altLang="vi-VN" sz="4000" b="1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8">
            <a:extLst>
              <a:ext uri="{FF2B5EF4-FFF2-40B4-BE49-F238E27FC236}">
                <a16:creationId xmlns:a16="http://schemas.microsoft.com/office/drawing/2014/main" id="{87F89C86-C208-4FD3-95FE-0939EAA1D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1640" y="3055620"/>
            <a:ext cx="1012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 Box 29">
            <a:extLst>
              <a:ext uri="{FF2B5EF4-FFF2-40B4-BE49-F238E27FC236}">
                <a16:creationId xmlns:a16="http://schemas.microsoft.com/office/drawing/2014/main" id="{49BE1128-C698-4071-B26F-0E9A371A8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956" y="7227868"/>
            <a:ext cx="101268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4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</a:p>
        </p:txBody>
      </p:sp>
      <p:sp>
        <p:nvSpPr>
          <p:cNvPr id="22" name="Text Box 30">
            <a:extLst>
              <a:ext uri="{FF2B5EF4-FFF2-40B4-BE49-F238E27FC236}">
                <a16:creationId xmlns:a16="http://schemas.microsoft.com/office/drawing/2014/main" id="{1794F339-A05D-479E-AF4A-ABB87871A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700" y="5924566"/>
            <a:ext cx="1012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</a:p>
        </p:txBody>
      </p:sp>
      <p:sp>
        <p:nvSpPr>
          <p:cNvPr id="23" name="Text Box 31">
            <a:extLst>
              <a:ext uri="{FF2B5EF4-FFF2-40B4-BE49-F238E27FC236}">
                <a16:creationId xmlns:a16="http://schemas.microsoft.com/office/drawing/2014/main" id="{7DCA9AA6-5F31-4CCD-9AF9-E435EFB2E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1640" y="3525520"/>
            <a:ext cx="1012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endParaRPr lang="en-US" altLang="vi-VN" sz="48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32">
            <a:extLst>
              <a:ext uri="{FF2B5EF4-FFF2-40B4-BE49-F238E27FC236}">
                <a16:creationId xmlns:a16="http://schemas.microsoft.com/office/drawing/2014/main" id="{0875D8ED-7FE0-49C8-B32B-8E327F5AD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1640" y="2598420"/>
            <a:ext cx="1012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48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33">
            <a:extLst>
              <a:ext uri="{FF2B5EF4-FFF2-40B4-BE49-F238E27FC236}">
                <a16:creationId xmlns:a16="http://schemas.microsoft.com/office/drawing/2014/main" id="{02CC9449-F396-4320-9895-E9EE15040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400" y="5429266"/>
            <a:ext cx="1012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</a:t>
            </a:r>
          </a:p>
        </p:txBody>
      </p:sp>
      <p:sp>
        <p:nvSpPr>
          <p:cNvPr id="26" name="Text Box 34">
            <a:extLst>
              <a:ext uri="{FF2B5EF4-FFF2-40B4-BE49-F238E27FC236}">
                <a16:creationId xmlns:a16="http://schemas.microsoft.com/office/drawing/2014/main" id="{1AC14584-DC0E-4E8E-A860-F4B60CBE4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6400" y="4972066"/>
            <a:ext cx="10126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 </a:t>
            </a:r>
            <a:endParaRPr lang="en-US" altLang="vi-VN" sz="4800" b="1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5">
            <a:extLst>
              <a:ext uri="{FF2B5EF4-FFF2-40B4-BE49-F238E27FC236}">
                <a16:creationId xmlns:a16="http://schemas.microsoft.com/office/drawing/2014/main" id="{751FAC10-DFAA-45A2-A6D0-38BBDE05E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302" y="765029"/>
            <a:ext cx="3799546" cy="95559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 nhau</a:t>
            </a:r>
          </a:p>
        </p:txBody>
      </p:sp>
    </p:spTree>
    <p:extLst>
      <p:ext uri="{BB962C8B-B14F-4D97-AF65-F5344CB8AC3E}">
        <p14:creationId xmlns:p14="http://schemas.microsoft.com/office/powerpoint/2010/main" val="221709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466</Words>
  <Application>Microsoft Office PowerPoint</Application>
  <PresentationFormat>Custom</PresentationFormat>
  <Paragraphs>68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Calibri</vt:lpstr>
      <vt:lpstr>Arial</vt:lpstr>
      <vt:lpstr>Times New Roman</vt:lpstr>
      <vt:lpstr>Lazydog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cp:lastModifiedBy>Nguyễn Thị Thu Hà</cp:lastModifiedBy>
  <cp:revision>2</cp:revision>
  <dcterms:created xsi:type="dcterms:W3CDTF">2006-08-16T00:00:00Z</dcterms:created>
  <dcterms:modified xsi:type="dcterms:W3CDTF">2022-03-29T13:32:57Z</dcterms:modified>
  <dc:identifier>DAE8XBMoJr0</dc:identifier>
</cp:coreProperties>
</file>