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sldIdLst>
    <p:sldId id="256" r:id="rId2"/>
    <p:sldId id="257" r:id="rId3"/>
    <p:sldId id="264" r:id="rId4"/>
    <p:sldId id="265" r:id="rId5"/>
    <p:sldId id="260" r:id="rId6"/>
    <p:sldId id="262" r:id="rId7"/>
    <p:sldId id="258" r:id="rId8"/>
    <p:sldId id="259" r:id="rId9"/>
  </p:sldIdLst>
  <p:sldSz cx="9144000" cy="6858000" type="screen4x3"/>
  <p:notesSz cx="6858000" cy="9144000"/>
  <p:defaultTextStyle>
    <a:defPPr>
      <a:defRPr lang="vi-V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5762" name="Group 18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415763" name="Group 19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415764" name="Freeform 20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765" name="Freeform 21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766" name="Freeform 22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767" name="Freeform 23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768" name="Freeform 24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5769" name="Freeform 25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5770" name="Freeform 26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5755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pPr lvl="0"/>
            <a:r>
              <a:rPr lang="vi-VN" altLang="en-US" noProof="0" smtClean="0"/>
              <a:t>Click to edit Master title style</a:t>
            </a:r>
          </a:p>
        </p:txBody>
      </p:sp>
      <p:sp>
        <p:nvSpPr>
          <p:cNvPr id="415756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vi-VN" altLang="en-US" noProof="0" smtClean="0"/>
              <a:t>Click to edit Master subtitle style</a:t>
            </a:r>
          </a:p>
        </p:txBody>
      </p:sp>
      <p:sp>
        <p:nvSpPr>
          <p:cNvPr id="415757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vi-VN" altLang="en-US"/>
          </a:p>
        </p:txBody>
      </p:sp>
      <p:sp>
        <p:nvSpPr>
          <p:cNvPr id="415758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vi-VN" altLang="en-US"/>
          </a:p>
        </p:txBody>
      </p:sp>
      <p:sp>
        <p:nvSpPr>
          <p:cNvPr id="415759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CFBE73F-C139-4DFC-975C-14451DAE3660}" type="slidenum">
              <a:rPr lang="vi-VN" altLang="en-US"/>
              <a:pPr/>
              <a:t>‹#›</a:t>
            </a:fld>
            <a:endParaRPr lang="vi-V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vi-V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60C5938-6DE2-42D5-B271-57F96ACEAE0C}" type="slidenum">
              <a:rPr lang="vi-VN" altLang="en-US"/>
              <a:pPr/>
              <a:t>‹#›</a:t>
            </a:fld>
            <a:endParaRPr lang="vi-V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370454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vi-V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E40E0A8-C7E0-48CB-84B2-322E14D3337D}" type="slidenum">
              <a:rPr lang="vi-VN" altLang="en-US"/>
              <a:pPr/>
              <a:t>‹#›</a:t>
            </a:fld>
            <a:endParaRPr lang="vi-V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4273925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vi-V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4A3F9CA-D582-4EC1-87EC-512FA70D8101}" type="slidenum">
              <a:rPr lang="vi-VN" altLang="en-US"/>
              <a:pPr/>
              <a:t>‹#›</a:t>
            </a:fld>
            <a:endParaRPr lang="vi-V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912548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vi-V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2EC7A75-1710-42D4-A03D-85B93E1B1A79}" type="slidenum">
              <a:rPr lang="vi-VN" altLang="en-US"/>
              <a:pPr/>
              <a:t>‹#›</a:t>
            </a:fld>
            <a:endParaRPr lang="vi-V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021469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vi-V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74338F8-ACE3-4717-8E22-DE40F04262B9}" type="slidenum">
              <a:rPr lang="vi-VN" altLang="en-US"/>
              <a:pPr/>
              <a:t>‹#›</a:t>
            </a:fld>
            <a:endParaRPr lang="vi-V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13131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vi-V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098B73F-1028-47E8-8EF4-641BE8CF96CB}" type="slidenum">
              <a:rPr lang="vi-VN" altLang="en-US"/>
              <a:pPr/>
              <a:t>‹#›</a:t>
            </a:fld>
            <a:endParaRPr lang="vi-VN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668579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vi-VN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BFCE118-319C-4CEF-AF52-E7F583F5F3BA}" type="slidenum">
              <a:rPr lang="vi-VN" altLang="en-US"/>
              <a:pPr/>
              <a:t>‹#›</a:t>
            </a:fld>
            <a:endParaRPr lang="vi-VN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865791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vi-V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965CEEA-565E-486A-9EDD-04E45985CFDA}" type="slidenum">
              <a:rPr lang="vi-VN" altLang="en-US"/>
              <a:pPr/>
              <a:t>‹#›</a:t>
            </a:fld>
            <a:endParaRPr lang="vi-V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4155039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vi-VN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D7F4F8C-D430-4A92-9188-90F11C0B8721}" type="slidenum">
              <a:rPr lang="vi-VN" altLang="en-US"/>
              <a:pPr/>
              <a:t>‹#›</a:t>
            </a:fld>
            <a:endParaRPr lang="vi-V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723357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vi-V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4AF9A4A-A628-4EDD-8060-DBB340654AF7}" type="slidenum">
              <a:rPr lang="vi-VN" altLang="en-US"/>
              <a:pPr/>
              <a:t>‹#›</a:t>
            </a:fld>
            <a:endParaRPr lang="vi-VN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606995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vi-V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669DD1D-58C5-4A13-98CC-40A3BE9DFF91}" type="slidenum">
              <a:rPr lang="vi-VN" altLang="en-US"/>
              <a:pPr/>
              <a:t>‹#›</a:t>
            </a:fld>
            <a:endParaRPr lang="vi-VN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418681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733" name="Rectangle 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vi-VN" altLang="en-US"/>
          </a:p>
        </p:txBody>
      </p:sp>
      <p:sp>
        <p:nvSpPr>
          <p:cNvPr id="414735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C1EC25FF-C342-42D8-9797-08D8AFF6E558}" type="slidenum">
              <a:rPr lang="vi-VN" altLang="en-US"/>
              <a:pPr/>
              <a:t>‹#›</a:t>
            </a:fld>
            <a:endParaRPr lang="vi-VN" altLang="en-US"/>
          </a:p>
        </p:txBody>
      </p:sp>
      <p:grpSp>
        <p:nvGrpSpPr>
          <p:cNvPr id="414739" name="Group 19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414738" name="Group 18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414725" name="Freeform 5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726" name="Freeform 6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727" name="Freeform 7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728" name="Freeform 8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729" name="Freeform 9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4730" name="Freeform 10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4723" name="Freeform 3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4731" name="Rectangle 11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vi-VN" altLang="en-US" smtClean="0"/>
              <a:t>Click to edit Master title style</a:t>
            </a:r>
          </a:p>
        </p:txBody>
      </p:sp>
      <p:sp>
        <p:nvSpPr>
          <p:cNvPr id="41473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panose="020B0604020202020204" pitchFamily="34" charset="0"/>
              </a:defRPr>
            </a:lvl1pPr>
          </a:lstStyle>
          <a:p>
            <a:endParaRPr lang="vi-VN" altLang="en-US"/>
          </a:p>
        </p:txBody>
      </p:sp>
      <p:sp>
        <p:nvSpPr>
          <p:cNvPr id="414740" name="Rectangle 2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 altLang="en-US" smtClean="0"/>
              <a:t>Click to edit Master text styles</a:t>
            </a:r>
          </a:p>
          <a:p>
            <a:pPr lvl="1"/>
            <a:r>
              <a:rPr lang="vi-VN" altLang="en-US" smtClean="0"/>
              <a:t>Second level</a:t>
            </a:r>
          </a:p>
          <a:p>
            <a:pPr lvl="2"/>
            <a:r>
              <a:rPr lang="vi-VN" altLang="en-US" smtClean="0"/>
              <a:t>Third level</a:t>
            </a:r>
          </a:p>
          <a:p>
            <a:pPr lvl="3"/>
            <a:r>
              <a:rPr lang="vi-VN" altLang="en-US" smtClean="0"/>
              <a:t>Fourth level</a:t>
            </a:r>
          </a:p>
          <a:p>
            <a:pPr lvl="4"/>
            <a:r>
              <a:rPr lang="vi-VN" alt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n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Admin\Desktop\luy&#7879;n%20thanh%2045.mp4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1" Type="http://schemas.openxmlformats.org/officeDocument/2006/relationships/video" Target="file:///C:\Users\Admin\Desktop\B&#224;i%201%20-%20Reo%20Vang%20B&#236;nh%20Minh%20-%20&#194;m%20Nh&#7841;c%20L&#7899;p%205%20--%20T&#7853;p%20H&#225;t%20Theo%20L&#7901;i%20-%20CD%20B&#7897;%20Gi&#225;o%20D&#7909;c.mp4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3" Type="http://schemas.openxmlformats.org/officeDocument/2006/relationships/audio" Target="file:///C:\Users\Admin\Desktop\2\33.mp3" TargetMode="External"/><Relationship Id="rId7" Type="http://schemas.openxmlformats.org/officeDocument/2006/relationships/audio" Target="file:///C:\Users\Admin\Desktop\2\77.mp3" TargetMode="External"/><Relationship Id="rId2" Type="http://schemas.openxmlformats.org/officeDocument/2006/relationships/audio" Target="file:///C:\Users\Admin\Desktop\2\22.mp3" TargetMode="External"/><Relationship Id="rId1" Type="http://schemas.openxmlformats.org/officeDocument/2006/relationships/audio" Target="file:///C:\Users\Admin\Desktop\2\11.mp3" TargetMode="External"/><Relationship Id="rId6" Type="http://schemas.openxmlformats.org/officeDocument/2006/relationships/audio" Target="file:///C:\Users\Admin\Desktop\2\66.mp3" TargetMode="External"/><Relationship Id="rId5" Type="http://schemas.openxmlformats.org/officeDocument/2006/relationships/audio" Target="file:///C:\Users\Admin\Desktop\2\55.mp3" TargetMode="External"/><Relationship Id="rId10" Type="http://schemas.openxmlformats.org/officeDocument/2006/relationships/image" Target="../media/image3.png"/><Relationship Id="rId4" Type="http://schemas.openxmlformats.org/officeDocument/2006/relationships/audio" Target="file:///C:\Users\Admin\Desktop\2\44.mp3" TargetMode="External"/><Relationship Id="rId9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1" Type="http://schemas.openxmlformats.org/officeDocument/2006/relationships/video" Target="file:///C:\Users\Admin\Desktop\B&#224;i%201%20-%20Reo%20Vang%20B&#236;nh%20Minh%20-%20&#194;m%20Nh&#7841;c%20L&#7899;p%205%20--%20T&#7853;p%20H&#225;t%20Theo%20L&#7901;i%20-%20CD%20B&#7897;%20Gi&#225;o%20D&#7909;c.mp4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1920875"/>
          </a:xfrm>
        </p:spPr>
        <p:txBody>
          <a:bodyPr/>
          <a:lstStyle/>
          <a:p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ÂM NHẠC LỚP 5</a:t>
            </a:r>
            <a:endParaRPr lang="vi-V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03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Giáo viên: Trần Thị Diễn Hồng</a:t>
            </a:r>
            <a:endParaRPr lang="vi-V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40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40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22" grpId="0" autoUpdateAnimBg="0"/>
      <p:bldP spid="440323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534400" cy="2011362"/>
          </a:xfrm>
        </p:spPr>
        <p:txBody>
          <a:bodyPr/>
          <a:lstStyle/>
          <a:p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Thứ sáu ngày 10 tháng 9 năm 2021</a:t>
            </a:r>
            <a:b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Âm nhạc: Bài 1: Học hát: Reo vang bình minh</a:t>
            </a:r>
            <a:br>
              <a:rPr lang="vi-VN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Nhạc và lời: Lưu Hữu Phước</a:t>
            </a:r>
          </a:p>
        </p:txBody>
      </p:sp>
      <p:sp>
        <p:nvSpPr>
          <p:cNvPr id="441348" name="Rectangle 4"/>
          <p:cNvSpPr>
            <a:spLocks noRot="1" noChangeArrowheads="1"/>
          </p:cNvSpPr>
          <p:nvPr/>
        </p:nvSpPr>
        <p:spPr bwMode="auto">
          <a:xfrm>
            <a:off x="533400" y="1752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1349" name="Rectangle 5"/>
          <p:cNvSpPr>
            <a:spLocks noRot="1" noChangeArrowheads="1"/>
          </p:cNvSpPr>
          <p:nvPr/>
        </p:nvSpPr>
        <p:spPr bwMode="auto">
          <a:xfrm>
            <a:off x="533400" y="2514600"/>
            <a:ext cx="5486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</a:p>
        </p:txBody>
      </p:sp>
      <p:pic>
        <p:nvPicPr>
          <p:cNvPr id="441351" name="luyện thanh 45.mp4">
            <a:hlinkClick r:id="" action="ppaction://media"/>
          </p:cNvPr>
          <p:cNvPicPr>
            <a:picLocks noRot="1" noChangeAspect="1" noChangeArrowheads="1"/>
          </p:cNvPicPr>
          <p:nvPr>
            <p:ph idx="1"/>
            <a:vide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48000" y="2719388"/>
            <a:ext cx="5105400" cy="3071812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1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413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4135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1351"/>
                  </p:tgtEl>
                </p:cond>
              </p:nextCondLst>
            </p:seq>
            <p:vide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41351"/>
                </p:tgtEl>
              </p:cMediaNode>
            </p:video>
          </p:childTnLst>
        </p:cTn>
      </p:par>
    </p:tnLst>
    <p:bldLst>
      <p:bldP spid="441349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28600" y="304800"/>
            <a:ext cx="8763000" cy="2057400"/>
          </a:xfrm>
        </p:spPr>
        <p:txBody>
          <a:bodyPr/>
          <a:lstStyle/>
          <a:p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Thứ sáu ngày 10 tháng 9 năm 2021</a:t>
            </a:r>
            <a:r>
              <a:rPr lang="vi-VN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Âm nhạc: Bài 1: Học hát: Reo vang bình minh</a:t>
            </a:r>
            <a:br>
              <a:rPr lang="vi-VN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Nhạc và lời: Lưu Hữu Phước</a:t>
            </a:r>
          </a:p>
        </p:txBody>
      </p:sp>
      <p:sp>
        <p:nvSpPr>
          <p:cNvPr id="450563" name="Rectangle 3"/>
          <p:cNvSpPr>
            <a:spLocks noRot="1" noChangeArrowheads="1"/>
          </p:cNvSpPr>
          <p:nvPr/>
        </p:nvSpPr>
        <p:spPr bwMode="auto">
          <a:xfrm>
            <a:off x="533400" y="1752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0565" name="Rectangle 5"/>
          <p:cNvSpPr>
            <a:spLocks noRot="1" noChangeArrowheads="1"/>
          </p:cNvSpPr>
          <p:nvPr/>
        </p:nvSpPr>
        <p:spPr bwMode="auto">
          <a:xfrm>
            <a:off x="533400" y="2667000"/>
            <a:ext cx="8382000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l">
              <a:buFontTx/>
              <a:buChar char="-"/>
            </a:pPr>
            <a:r>
              <a:rPr lang="vi-VN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Giới thiệu bài: </a:t>
            </a:r>
            <a:br>
              <a:rPr lang="vi-VN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Về nhạc sĩ Lưu Hữu Phước</a:t>
            </a:r>
            <a:br>
              <a:rPr lang="vi-VN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Bài hát Reo vang bình minh ra đời năm 1947. Bài hát diễn tả</a:t>
            </a:r>
            <a:br>
              <a:rPr lang="vi-VN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Bức tranh phong cảnh buổi sáng đầy màu sắc rực rỡ và âm thanh lôi cuốn. </a:t>
            </a: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50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65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610" name="Rectangle 2"/>
          <p:cNvSpPr>
            <a:spLocks noRot="1" noChangeArrowheads="1"/>
          </p:cNvSpPr>
          <p:nvPr/>
        </p:nvSpPr>
        <p:spPr bwMode="auto">
          <a:xfrm>
            <a:off x="304800" y="457200"/>
            <a:ext cx="5486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NGHE HÁT MẪU </a:t>
            </a:r>
          </a:p>
        </p:txBody>
      </p:sp>
      <p:pic>
        <p:nvPicPr>
          <p:cNvPr id="452611" name="Bài 1 - Reo Vang Bình Minh - Âm Nhạc Lớp 5 -- Tập Hát Theo Lời - CD Bộ Giáo Dục.mp4">
            <a:hlinkClick r:id="" action="ppaction://media"/>
          </p:cNvPr>
          <p:cNvPicPr>
            <a:picLocks noRot="1" noChangeAspect="1" noChangeArrowheads="1"/>
          </p:cNvPicPr>
          <p:nvPr>
            <p:ph/>
            <a:vide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28800" y="1524000"/>
            <a:ext cx="5486400" cy="4114800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52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1" fill="hold"/>
                                        <p:tgtEl>
                                          <p:spTgt spid="4526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52611"/>
                </p:tgtEl>
              </p:cMediaNode>
            </p:video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4526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 nodeType="clickPar">
                      <p:stCondLst>
                        <p:cond delay="0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6" dur="1" fill="hold"/>
                                        <p:tgtEl>
                                          <p:spTgt spid="4526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2611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20" name="Rectangle 4"/>
          <p:cNvSpPr>
            <a:spLocks noRot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l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Đọc lời ca </a:t>
            </a:r>
          </a:p>
        </p:txBody>
      </p:sp>
      <p:pic>
        <p:nvPicPr>
          <p:cNvPr id="444421" name="Picture 5" descr="tiet_2_hoc_hat_bai_reo_vang_binh_minh_M0RC3p_03255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0"/>
            <a:ext cx="6858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4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490" name="Rectangle 2"/>
          <p:cNvSpPr>
            <a:spLocks noRot="1" noChangeArrowheads="1"/>
          </p:cNvSpPr>
          <p:nvPr>
            <p:ph type="title"/>
          </p:nvPr>
        </p:nvSpPr>
        <p:spPr>
          <a:xfrm>
            <a:off x="457200" y="274638"/>
            <a:ext cx="1447800" cy="1143000"/>
          </a:xfrm>
          <a:noFill/>
          <a:ln/>
        </p:spPr>
        <p:txBody>
          <a:bodyPr/>
          <a:lstStyle/>
          <a:p>
            <a:pPr algn="l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Tập hát theo lời ca</a:t>
            </a:r>
          </a:p>
        </p:txBody>
      </p:sp>
      <p:pic>
        <p:nvPicPr>
          <p:cNvPr id="447491" name="Picture 3" descr="tiet_2_hoc_hat_bai_reo_vang_binh_minh_M0RC3p_03255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0"/>
            <a:ext cx="6858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7492" name="11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1752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7493" name="22.mp3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3622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7494" name="33.mp3">
            <a:hlinkClick r:id="" action="ppaction://media"/>
          </p:cNvPr>
          <p:cNvPicPr>
            <a:picLocks noRot="1" noChangeAspect="1" noChangeArrowheads="1"/>
          </p:cNvPicPr>
          <p:nvPr>
            <a:audioFile r:link="rId3"/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2895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7495" name="44.mp3">
            <a:hlinkClick r:id="" action="ppaction://media"/>
          </p:cNvPr>
          <p:cNvPicPr>
            <a:picLocks noRot="1" noChangeAspect="1" noChangeArrowheads="1"/>
          </p:cNvPicPr>
          <p:nvPr>
            <a:audioFile r:link="rId4"/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7496" name="55.mp3">
            <a:hlinkClick r:id="" action="ppaction://media"/>
          </p:cNvPr>
          <p:cNvPicPr>
            <a:picLocks noRot="1" noChangeAspect="1" noChangeArrowheads="1"/>
          </p:cNvPicPr>
          <p:nvPr>
            <a:audioFile r:link="rId5"/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4572000"/>
            <a:ext cx="228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7497" name="66.mp3">
            <a:hlinkClick r:id="" action="ppaction://media"/>
          </p:cNvPr>
          <p:cNvPicPr>
            <a:picLocks noRot="1" noChangeAspect="1" noChangeArrowheads="1"/>
          </p:cNvPicPr>
          <p:nvPr>
            <a:audioFile r:link="rId6"/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51054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7498" name="77.mp3">
            <a:hlinkClick r:id="" action="ppaction://media"/>
          </p:cNvPr>
          <p:cNvPicPr>
            <a:picLocks noRot="1" noChangeAspect="1" noChangeArrowheads="1"/>
          </p:cNvPicPr>
          <p:nvPr>
            <a:audioFile r:link="rId7"/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56388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7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474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1" fill="hold"/>
                                        <p:tgtEl>
                                          <p:spTgt spid="44749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7492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47492"/>
                </p:tgtEl>
              </p:cMediaNode>
            </p:audi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474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1" fill="hold"/>
                                        <p:tgtEl>
                                          <p:spTgt spid="44749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7493"/>
                  </p:tgtEl>
                </p:cond>
              </p:nextCondLst>
            </p:seq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47493"/>
                </p:tgtEl>
              </p:cMediaNode>
            </p:audio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4474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4" dur="1" fill="hold"/>
                                        <p:tgtEl>
                                          <p:spTgt spid="44749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7494"/>
                  </p:tgtEl>
                </p:cond>
              </p:nextCondLst>
            </p:seq>
            <p:audio>
              <p:cMediaNode>
                <p:cTn id="2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47494"/>
                </p:tgtEl>
              </p:cMediaNode>
            </p:audio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474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 nodeType="clickPar">
                      <p:stCondLst>
                        <p:cond delay="0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0" dur="1" fill="hold"/>
                                        <p:tgtEl>
                                          <p:spTgt spid="44749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7495"/>
                  </p:tgtEl>
                </p:cond>
              </p:nextCondLst>
            </p:seq>
            <p:audio>
              <p:cMediaNode>
                <p:cTn id="3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47495"/>
                </p:tgtEl>
              </p:cMediaNode>
            </p:audio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4474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 nodeType="clickPar">
                      <p:stCondLst>
                        <p:cond delay="0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6" dur="1" fill="hold"/>
                                        <p:tgtEl>
                                          <p:spTgt spid="44749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7496"/>
                  </p:tgtEl>
                </p:cond>
              </p:nextCondLst>
            </p:seq>
            <p:audio>
              <p:cMediaNode>
                <p:cTn id="3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47496"/>
                </p:tgtEl>
              </p:cMediaNode>
            </p:audio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4474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 nodeType="clickPar">
                      <p:stCondLst>
                        <p:cond delay="0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2" dur="1" fill="hold"/>
                                        <p:tgtEl>
                                          <p:spTgt spid="44749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7497"/>
                  </p:tgtEl>
                </p:cond>
              </p:nextCondLst>
            </p:seq>
            <p:audio>
              <p:cMediaNode>
                <p:cTn id="4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47497"/>
                </p:tgtEl>
              </p:cMediaNode>
            </p:audio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4474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 nodeType="clickPar">
                      <p:stCondLst>
                        <p:cond delay="0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8" dur="1" fill="hold"/>
                                        <p:tgtEl>
                                          <p:spTgt spid="44749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7498"/>
                  </p:tgtEl>
                </p:cond>
              </p:nextCondLst>
            </p:seq>
            <p:audio>
              <p:cMediaNode>
                <p:cTn id="4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47498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372" name="Rectangle 4"/>
          <p:cNvSpPr>
            <a:spLocks noRot="1" noChangeArrowheads="1"/>
          </p:cNvSpPr>
          <p:nvPr/>
        </p:nvSpPr>
        <p:spPr bwMode="auto">
          <a:xfrm>
            <a:off x="304800" y="457200"/>
            <a:ext cx="5486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NGHE LẠI BÀI HÁT </a:t>
            </a:r>
          </a:p>
        </p:txBody>
      </p:sp>
      <p:pic>
        <p:nvPicPr>
          <p:cNvPr id="442375" name="Bài 1 - Reo Vang Bình Minh - Âm Nhạc Lớp 5 -- Tập Hát Theo Lời - CD Bộ Giáo Dục.mp4">
            <a:hlinkClick r:id="" action="ppaction://media"/>
          </p:cNvPr>
          <p:cNvPicPr>
            <a:picLocks noRot="1" noChangeAspect="1" noChangeArrowheads="1"/>
          </p:cNvPicPr>
          <p:nvPr>
            <p:ph/>
            <a:vide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28800" y="1524000"/>
            <a:ext cx="5486400" cy="4114800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42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1" fill="hold"/>
                                        <p:tgtEl>
                                          <p:spTgt spid="44237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42375"/>
                </p:tgtEl>
              </p:cMediaNode>
            </p:video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4423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 nodeType="clickPar">
                      <p:stCondLst>
                        <p:cond delay="0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6" dur="1" fill="hold"/>
                                        <p:tgtEl>
                                          <p:spTgt spid="44237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2375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396" name="Rectangle 4"/>
          <p:cNvSpPr>
            <a:spLocks noRot="1" noChangeArrowheads="1"/>
          </p:cNvSpPr>
          <p:nvPr>
            <p:ph type="title"/>
          </p:nvPr>
        </p:nvSpPr>
        <p:spPr>
          <a:xfrm>
            <a:off x="457200" y="274638"/>
            <a:ext cx="8229600" cy="3687762"/>
          </a:xfrm>
          <a:noFill/>
          <a:ln/>
        </p:spPr>
        <p:txBody>
          <a:bodyPr/>
          <a:lstStyle/>
          <a:p>
            <a:pPr algn="l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Hát kết hợp gõ đệm</a:t>
            </a:r>
            <a:b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Giáo dục: </a:t>
            </a:r>
            <a:b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Củng cố:</a:t>
            </a:r>
            <a:b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Dặn dò:</a:t>
            </a:r>
            <a:b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Nhận xét tiết học  </a:t>
            </a:r>
            <a:b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43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3396" grpId="0" autoUpdateAnimBg="0"/>
    </p:bldLst>
  </p:timing>
</p:sld>
</file>

<file path=ppt/theme/theme1.xml><?xml version="1.0" encoding="utf-8"?>
<a:theme xmlns:a="http://schemas.openxmlformats.org/drawingml/2006/main" name="default">
  <a:themeElements>
    <a:clrScheme name="default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default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</Template>
  <TotalTime>63</TotalTime>
  <Words>167</Words>
  <Application>Microsoft Office PowerPoint</Application>
  <PresentationFormat>On-screen Show (4:3)</PresentationFormat>
  <Paragraphs>11</Paragraphs>
  <Slides>8</Slides>
  <Notes>0</Notes>
  <HiddenSlides>0</HiddenSlides>
  <MMClips>10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Garamond</vt:lpstr>
      <vt:lpstr>Times New Roman</vt:lpstr>
      <vt:lpstr>Wingdings</vt:lpstr>
      <vt:lpstr>default</vt:lpstr>
      <vt:lpstr>ÂM NHẠC LỚP 5</vt:lpstr>
      <vt:lpstr>Thứ sáu ngày 10 tháng 9 năm 2021 Âm nhạc: Bài 1: Học hát: Reo vang bình minh                                    Nhạc và lời: Lưu Hữu Phước</vt:lpstr>
      <vt:lpstr>Thứ sáu ngày 10 tháng 9 năm 2021 Âm nhạc: Bài 1: Học hát: Reo vang bình minh                                   Nhạc và lời: Lưu Hữu Phước</vt:lpstr>
      <vt:lpstr>PowerPoint Presentation</vt:lpstr>
      <vt:lpstr>Đọc lời ca </vt:lpstr>
      <vt:lpstr>Tập hát theo lời ca</vt:lpstr>
      <vt:lpstr>PowerPoint Presentation</vt:lpstr>
      <vt:lpstr>  Hát kết hợp gõ đệm  Giáo dục:   Củng cố:  Dặn dò:  Nhận xét tiết học    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ÂM NHẠC LỚP 5</dc:title>
  <dc:creator>User</dc:creator>
  <cp:lastModifiedBy>word2</cp:lastModifiedBy>
  <cp:revision>12</cp:revision>
  <cp:lastPrinted>1601-01-01T00:00:00Z</cp:lastPrinted>
  <dcterms:created xsi:type="dcterms:W3CDTF">2021-08-27T12:22:03Z</dcterms:created>
  <dcterms:modified xsi:type="dcterms:W3CDTF">2022-05-12T08:37:28Z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4</vt:i4>
  </property>
</Properties>
</file>