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19"/>
  </p:notesMasterIdLst>
  <p:sldIdLst>
    <p:sldId id="394" r:id="rId4"/>
    <p:sldId id="395" r:id="rId5"/>
    <p:sldId id="256" r:id="rId6"/>
    <p:sldId id="274" r:id="rId7"/>
    <p:sldId id="291" r:id="rId8"/>
    <p:sldId id="262" r:id="rId9"/>
    <p:sldId id="393" r:id="rId10"/>
    <p:sldId id="396" r:id="rId11"/>
    <p:sldId id="397" r:id="rId12"/>
    <p:sldId id="398" r:id="rId13"/>
    <p:sldId id="399" r:id="rId14"/>
    <p:sldId id="400" r:id="rId15"/>
    <p:sldId id="401" r:id="rId16"/>
    <p:sldId id="402" r:id="rId17"/>
    <p:sldId id="403" r:id="rId18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46" userDrawn="1">
          <p15:clr>
            <a:srgbClr val="A4A3A4"/>
          </p15:clr>
        </p15:guide>
        <p15:guide id="2" pos="39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9900"/>
    <a:srgbClr val="FF993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03" autoAdjust="0"/>
    <p:restoredTop sz="96215" autoAdjust="0"/>
  </p:normalViewPr>
  <p:slideViewPr>
    <p:cSldViewPr snapToGrid="0">
      <p:cViewPr varScale="1">
        <p:scale>
          <a:sx n="79" d="100"/>
          <a:sy n="79" d="100"/>
        </p:scale>
        <p:origin x="-912" y="-77"/>
      </p:cViewPr>
      <p:guideLst>
        <p:guide orient="horz" pos="2546"/>
        <p:guide pos="39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t>2020-11-28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0EC2E60D-8A5F-49C4-987A-47D395D08A55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  <a:alpha val="1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2313" y="3982458"/>
            <a:ext cx="7138736" cy="1586307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2165" y="5612959"/>
            <a:ext cx="7138736" cy="4320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5" y="606057"/>
            <a:ext cx="6127024" cy="57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=""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1" y="640842"/>
            <a:ext cx="948183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13465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=""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09074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7320143" y="4113431"/>
            <a:ext cx="4871858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12" name="Group 3">
            <a:extLst>
              <a:ext uri="{FF2B5EF4-FFF2-40B4-BE49-F238E27FC236}">
                <a16:creationId xmlns=""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4871870" y="2014248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=""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=""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=""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=""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=""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=""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0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912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=""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44" y="103202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0670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=""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=""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=""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25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=""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8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425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=""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2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46473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8" y="1409699"/>
            <a:ext cx="10782226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3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797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3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76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=""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=""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24962924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6763562" y="812852"/>
            <a:ext cx="4618769" cy="216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=""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=""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=""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=""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=""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2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=""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2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79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2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=""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27">
            <a:extLst>
              <a:ext uri="{FF2B5EF4-FFF2-40B4-BE49-F238E27FC236}">
                <a16:creationId xmlns=""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60902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48" y="4492189"/>
            <a:ext cx="12192148" cy="2365811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13901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789965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19" y="914400"/>
            <a:ext cx="3862165" cy="36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=""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4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Picture Placeholder 2">
            <a:extLst>
              <a:ext uri="{FF2B5EF4-FFF2-40B4-BE49-F238E27FC236}">
                <a16:creationId xmlns=""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=""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=""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=""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4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=""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=""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4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151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4E9D1F48-8901-4611-BEAE-A29451449036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22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 sz="3500">
                <a:solidFill>
                  <a:schemeClr val="tx2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229600" y="6191249"/>
            <a:ext cx="3302000" cy="476251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361E61BC-66DF-460A-A572-A5CF25BB2784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10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83910" y="1396721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83910" y="2976650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2"/>
            <a:ext cx="10972800" cy="1470025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3713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229600" y="6191249"/>
            <a:ext cx="3302000" cy="476251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361E61BC-66DF-460A-A572-A5CF25BB2784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</p:spPr>
        <p:txBody>
          <a:bodyPr lIns="121917" tIns="60958" rIns="121917" bIns="60958"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50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964694" y="1596858"/>
            <a:ext cx="8489344" cy="3664284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26831" y="3030458"/>
            <a:ext cx="6188241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26831" y="3707874"/>
            <a:ext cx="6188241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912218" y="1945484"/>
            <a:ext cx="916603" cy="1029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802250" y="3865196"/>
            <a:ext cx="430217" cy="507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388" y="3037981"/>
            <a:ext cx="739351" cy="871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327889" y="2982823"/>
            <a:ext cx="566537" cy="6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5" y="738963"/>
            <a:ext cx="5380074" cy="53800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1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5" y="1645673"/>
            <a:ext cx="904791" cy="10163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46" y="898451"/>
            <a:ext cx="1297615" cy="145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1" y="360943"/>
            <a:ext cx="904791" cy="1016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399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1" y="650640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5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89" y="4434320"/>
            <a:ext cx="1003670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0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6" y="3800030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1681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8FCF8-063B-4D18-8758-72427B589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152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229600" y="6191249"/>
            <a:ext cx="3302000" cy="476251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361E61BC-66DF-460A-A572-A5CF25BB2784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</p:spPr>
        <p:txBody>
          <a:bodyPr lIns="121917" tIns="60958" rIns="121917" bIns="60958"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71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3891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  <p:sldLayoutId id="2147483689" r:id="rId3"/>
    <p:sldLayoutId id="2147483714" r:id="rId4"/>
    <p:sldLayoutId id="2147483715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705" r:id="rId9"/>
    <p:sldLayoutId id="2147483700" r:id="rId10"/>
    <p:sldLayoutId id="2147483709" r:id="rId11"/>
    <p:sldLayoutId id="2147483707" r:id="rId12"/>
    <p:sldLayoutId id="2147483706" r:id="rId13"/>
    <p:sldLayoutId id="2147483702" r:id="rId14"/>
    <p:sldLayoutId id="2147483693" r:id="rId15"/>
    <p:sldLayoutId id="2147483656" r:id="rId16"/>
    <p:sldLayoutId id="2147483687" r:id="rId17"/>
    <p:sldLayoutId id="2147483713" r:id="rId18"/>
    <p:sldLayoutId id="2147483716" r:id="rId19"/>
    <p:sldLayoutId id="2147483717" r:id="rId2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57.jpeg"/><Relationship Id="rId12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openxmlformats.org/officeDocument/2006/relationships/image" Target="../media/image59.gif"/><Relationship Id="rId5" Type="http://schemas.openxmlformats.org/officeDocument/2006/relationships/image" Target="../media/image46.png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3.wdp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12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microsoft.com/office/2007/relationships/hdphoto" Target="../media/hdphoto12.wdp"/><Relationship Id="rId5" Type="http://schemas.openxmlformats.org/officeDocument/2006/relationships/image" Target="../media/image46.png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48.jp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6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audio" Target="../media/audio3.wav"/><Relationship Id="rId7" Type="http://schemas.openxmlformats.org/officeDocument/2006/relationships/image" Target="../media/image6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69.jpeg"/><Relationship Id="rId12" Type="http://schemas.microsoft.com/office/2007/relationships/hdphoto" Target="../media/hdphoto1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openxmlformats.org/officeDocument/2006/relationships/image" Target="../media/image71.png"/><Relationship Id="rId5" Type="http://schemas.openxmlformats.org/officeDocument/2006/relationships/image" Target="../media/image46.png"/><Relationship Id="rId10" Type="http://schemas.microsoft.com/office/2007/relationships/hdphoto" Target="../media/hdphoto14.wdp"/><Relationship Id="rId4" Type="http://schemas.openxmlformats.org/officeDocument/2006/relationships/audio" Target="../media/audio4.wav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jp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microsoft.com/office/2007/relationships/hdphoto" Target="../media/hdphoto5.wdp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microsoft.com/office/2007/relationships/hdphoto" Target="../media/hdphoto7.wdp"/><Relationship Id="rId4" Type="http://schemas.openxmlformats.org/officeDocument/2006/relationships/image" Target="../media/image54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52" name="Picture 2" descr="Pict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22226"/>
            <a:ext cx="121920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3"/>
          <p:cNvSpPr>
            <a:spLocks noChangeArrowheads="1" noChangeShapeType="1" noTextEdit="1"/>
          </p:cNvSpPr>
          <p:nvPr/>
        </p:nvSpPr>
        <p:spPr bwMode="auto">
          <a:xfrm>
            <a:off x="2654300" y="2597150"/>
            <a:ext cx="7476067" cy="5969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500" b="1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MÔN:TOÁN </a:t>
            </a:r>
            <a:endParaRPr lang="en-US" sz="2500" b="1" kern="10" dirty="0">
              <a:ln w="2857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54" name="WordArt 4"/>
          <p:cNvSpPr>
            <a:spLocks noChangeArrowheads="1" noChangeShapeType="1" noTextEdit="1"/>
          </p:cNvSpPr>
          <p:nvPr/>
        </p:nvSpPr>
        <p:spPr bwMode="auto">
          <a:xfrm>
            <a:off x="4677834" y="3549650"/>
            <a:ext cx="3431117" cy="4143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5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LỚP: 1A</a:t>
            </a:r>
          </a:p>
        </p:txBody>
      </p:sp>
      <p:pic>
        <p:nvPicPr>
          <p:cNvPr id="2055" name="Picture 5" descr="PinkFlow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84" y="5064125"/>
            <a:ext cx="1625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22225"/>
            <a:ext cx="76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51" y="5227638"/>
            <a:ext cx="1926167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869951" y="1057276"/>
            <a:ext cx="10668000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500" b="1" i="1" kern="10">
                <a:solidFill>
                  <a:srgbClr val="FF0000"/>
                </a:solidFill>
                <a:latin typeface="Times New Roman"/>
                <a:cs typeface="Times New Roman"/>
              </a:rPr>
              <a:t>Kính chào quý thầy cô giáo về dự giờ . Chúc sức khoẻ và hạnh phúc ! </a:t>
            </a:r>
          </a:p>
        </p:txBody>
      </p:sp>
      <p:pic>
        <p:nvPicPr>
          <p:cNvPr id="2059" name="Picture 9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141289"/>
            <a:ext cx="2357967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287339"/>
            <a:ext cx="76411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2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133" y="800100"/>
            <a:ext cx="762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WordArt 13"/>
          <p:cNvSpPr>
            <a:spLocks noChangeArrowheads="1" noChangeShapeType="1" noTextEdit="1"/>
          </p:cNvSpPr>
          <p:nvPr/>
        </p:nvSpPr>
        <p:spPr bwMode="auto">
          <a:xfrm>
            <a:off x="3376084" y="504825"/>
            <a:ext cx="5221816" cy="4508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25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ĐOÀN NGHIÊN</a:t>
            </a:r>
            <a:endParaRPr lang="en-US" sz="25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63" name="Line 14"/>
          <p:cNvSpPr>
            <a:spLocks noChangeShapeType="1"/>
          </p:cNvSpPr>
          <p:nvPr/>
        </p:nvSpPr>
        <p:spPr bwMode="auto">
          <a:xfrm flipV="1">
            <a:off x="3511551" y="982663"/>
            <a:ext cx="517101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005" tIns="32003" rIns="64005" bIns="32003"/>
          <a:lstStyle/>
          <a:p>
            <a:endParaRPr lang="en-US"/>
          </a:p>
        </p:txBody>
      </p:sp>
      <p:sp>
        <p:nvSpPr>
          <p:cNvPr id="2064" name="WordArt 17"/>
          <p:cNvSpPr>
            <a:spLocks noChangeArrowheads="1" noChangeShapeType="1" noTextEdit="1"/>
          </p:cNvSpPr>
          <p:nvPr/>
        </p:nvSpPr>
        <p:spPr bwMode="auto">
          <a:xfrm>
            <a:off x="4165600" y="4533900"/>
            <a:ext cx="4978400" cy="4016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5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GV: Hồ Thị Chín</a:t>
            </a:r>
          </a:p>
        </p:txBody>
      </p:sp>
    </p:spTree>
    <p:extLst>
      <p:ext uri="{BB962C8B-B14F-4D97-AF65-F5344CB8AC3E}">
        <p14:creationId xmlns:p14="http://schemas.microsoft.com/office/powerpoint/2010/main" val="19788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6" y="878097"/>
            <a:ext cx="7836185" cy="34163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7"/>
            <a:ext cx="7595171" cy="19389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1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20566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4"/>
            <a:ext cx="9167328" cy="1400631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5697101"/>
            <a:ext cx="953441" cy="11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3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7" cy="79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768626" y="2860753"/>
            <a:ext cx="6980348" cy="2683691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9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6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212687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2" y="526715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5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638611" y="-706486"/>
            <a:ext cx="1534390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396861" y="552450"/>
            <a:ext cx="1545284" cy="7643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5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6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1328 L 0.84392 0.02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6" y="878097"/>
            <a:ext cx="7836185" cy="34163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7"/>
            <a:ext cx="7595171" cy="19389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1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61" y="216718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1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1" y="4142041"/>
            <a:ext cx="824803" cy="82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7" y="2050232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7484925" y="2586257"/>
            <a:ext cx="7484925" cy="2683691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9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30" y="59055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6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34755" y="59055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2" y="59055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7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534390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989023" y="599979"/>
            <a:ext cx="1545283" cy="8286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9600" dirty="0" smtClean="0">
                <a:solidFill>
                  <a:srgbClr val="FF0000"/>
                </a:solidFill>
              </a:rPr>
              <a:t>7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0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9654E-6 L 0.92465 0.007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6" y="878097"/>
            <a:ext cx="7836185" cy="34163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7"/>
            <a:ext cx="7595171" cy="19389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1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202510" y="2759164"/>
            <a:ext cx="6980348" cy="2683691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7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2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6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8"/>
            <a:ext cx="9167328" cy="140063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1" y="-721002"/>
            <a:ext cx="1534390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9" y="5682170"/>
            <a:ext cx="998955" cy="9207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8583" y="554256"/>
            <a:ext cx="1545284" cy="8286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1198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01421 L 0.88663 0.0219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6" y="878097"/>
            <a:ext cx="7836185" cy="34163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7"/>
            <a:ext cx="7595171" cy="19389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1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1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6" y="3220366"/>
            <a:ext cx="981541" cy="7620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6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202510" y="2701108"/>
            <a:ext cx="6980348" cy="2683691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2" y="47987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1" y="475115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5" y="-952890"/>
            <a:ext cx="1534390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5193481" y="479880"/>
            <a:ext cx="1545284" cy="828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5539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0865 L 0.87083 0.0163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37236" y="878097"/>
            <a:ext cx="7836185" cy="34163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7"/>
            <a:ext cx="7595171" cy="19389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1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96" y="638"/>
            <a:ext cx="9144000" cy="55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68" y="5457370"/>
            <a:ext cx="9167328" cy="1400631"/>
          </a:xfrm>
          <a:prstGeom prst="rect">
            <a:avLst/>
          </a:prstGeom>
        </p:spPr>
      </p:pic>
      <p:pic>
        <p:nvPicPr>
          <p:cNvPr id="31" name="Picture 2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86" l="0" r="100000">
                        <a14:backgroundMark x1="1364" y1="714" x2="1364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703" y="3328038"/>
            <a:ext cx="721445" cy="9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269" y1="31982" x2="16466" y2="44595"/>
                        <a14:foregroundMark x1="11245" y1="33333" x2="13253" y2="44595"/>
                        <a14:foregroundMark x1="5221" y1="36036" x2="5221" y2="36036"/>
                        <a14:foregroundMark x1="2008" y1="33784" x2="2008" y2="33784"/>
                        <a14:foregroundMark x1="13253" y1="22523" x2="13253" y2="22523"/>
                        <a14:foregroundMark x1="12048" y1="15766" x2="12048" y2="15766"/>
                        <a14:foregroundMark x1="16466" y1="13964" x2="16466" y2="13964"/>
                        <a14:foregroundMark x1="11245" y1="10811" x2="11245" y2="10811"/>
                        <a14:foregroundMark x1="24900" y1="18919" x2="24900" y2="18919"/>
                        <a14:foregroundMark x1="26908" y1="22973" x2="26908" y2="22973"/>
                        <a14:foregroundMark x1="25301" y1="13964" x2="25301" y2="13964"/>
                        <a14:foregroundMark x1="30924" y1="11712" x2="30924" y2="11712"/>
                        <a14:foregroundMark x1="24498" y1="7658" x2="24498" y2="7658"/>
                        <a14:foregroundMark x1="24096" y1="3604" x2="24096" y2="3604"/>
                        <a14:foregroundMark x1="10040" y1="7658" x2="10040" y2="7658"/>
                        <a14:backgroundMark x1="14458" y1="36937" x2="14458" y2="36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58" y="2756360"/>
            <a:ext cx="1037485" cy="92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-8133242" y="2586257"/>
            <a:ext cx="6980348" cy="2683691"/>
            <a:chOff x="798490" y="2838075"/>
            <a:chExt cx="6980348" cy="2683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9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8040107" y="553085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5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24283" y="55308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607298" y="55308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4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50205" y="-705849"/>
            <a:ext cx="1534390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607298" y="586382"/>
            <a:ext cx="1545284" cy="8286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4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6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6 -0.00216 L 0.88559 0.0055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1346928" y="685801"/>
            <a:ext cx="612891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32340" y="685801"/>
            <a:ext cx="859141" cy="644356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133600" y="685801"/>
            <a:ext cx="859141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5130802" y="5244390"/>
            <a:ext cx="859141" cy="64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7809294" y="685801"/>
            <a:ext cx="859141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9956802" y="685801"/>
            <a:ext cx="859141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89887" y="2133601"/>
            <a:ext cx="12159659" cy="2062103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6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Tiết</a:t>
            </a:r>
            <a:r>
              <a:rPr lang="en-US" sz="6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6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học</a:t>
            </a:r>
            <a:r>
              <a:rPr lang="en-US" sz="6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6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đến</a:t>
            </a:r>
            <a:r>
              <a:rPr lang="en-US" sz="6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6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đây</a:t>
            </a:r>
            <a:r>
              <a:rPr lang="en-US" sz="6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6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là</a:t>
            </a:r>
            <a:r>
              <a:rPr lang="en-US" sz="6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6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hết</a:t>
            </a:r>
            <a:r>
              <a:rPr lang="en-US" sz="6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. </a:t>
            </a:r>
            <a:r>
              <a:rPr lang="en-US" sz="6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Chúc</a:t>
            </a:r>
            <a:r>
              <a:rPr lang="en-US" sz="6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6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các</a:t>
            </a:r>
            <a:r>
              <a:rPr lang="en-US" sz="6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con </a:t>
            </a:r>
            <a:r>
              <a:rPr lang="en-US" sz="6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vui</a:t>
            </a:r>
            <a:r>
              <a:rPr lang="en-US" sz="6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6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vẻ</a:t>
            </a:r>
            <a:endParaRPr lang="en-US" sz="6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itchFamily="18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461911" y="5562601"/>
            <a:ext cx="859141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796356" y="5005510"/>
            <a:ext cx="859141" cy="644356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9956802" y="4751253"/>
            <a:ext cx="859141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7809294" y="4765845"/>
            <a:ext cx="859141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5560372" y="685801"/>
            <a:ext cx="859141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57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49" y="1464936"/>
            <a:ext cx="4957036" cy="4973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711200" y="152400"/>
            <a:ext cx="10160000" cy="9144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prstTxWarp prst="textCanUp">
              <a:avLst/>
            </a:prstTxWarp>
            <a:spAutoFit/>
          </a:bodyPr>
          <a:lstStyle/>
          <a:p>
            <a:pPr defTabSz="1219170"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UTM Avo" pitchFamily="18" charset="0"/>
              </a:rPr>
              <a:t>Trò</a:t>
            </a:r>
            <a:r>
              <a:rPr lang="en-US" sz="2400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UTM Avo" pitchFamily="18" charset="0"/>
              </a:rPr>
              <a:t>chơi</a:t>
            </a:r>
            <a:r>
              <a:rPr lang="en-US" sz="2400" b="1" kern="0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sz="2400" b="1" kern="0" dirty="0" err="1">
                <a:solidFill>
                  <a:srgbClr val="FF0000"/>
                </a:solidFill>
                <a:latin typeface="UTM Avo" pitchFamily="18" charset="0"/>
              </a:rPr>
              <a:t>Hái</a:t>
            </a:r>
            <a:r>
              <a:rPr lang="en-US" sz="2400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UTM Avo" pitchFamily="18" charset="0"/>
              </a:rPr>
              <a:t>táo</a:t>
            </a:r>
            <a:r>
              <a:rPr lang="en-US" sz="2400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vi-VN" sz="2400" b="1" kern="0" dirty="0">
              <a:solidFill>
                <a:srgbClr val="FF00FF"/>
              </a:solidFill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2" y="2209801"/>
            <a:ext cx="1101201" cy="1101201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25" y="1904345"/>
            <a:ext cx="1101201" cy="1101201"/>
          </a:xfrm>
          <a:prstGeom prst="rect">
            <a:avLst/>
          </a:prstGeom>
        </p:spPr>
      </p:pic>
      <p:pic>
        <p:nvPicPr>
          <p:cNvPr id="6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58" y="3401142"/>
            <a:ext cx="1101201" cy="1101201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525" y="3657601"/>
            <a:ext cx="1101201" cy="1101201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78" y="2116924"/>
            <a:ext cx="1179245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917" y="5257800"/>
            <a:ext cx="658697" cy="80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5909" y="6903253"/>
            <a:ext cx="1179245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35777" y="1064620"/>
            <a:ext cx="4992555" cy="11913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r>
              <a:rPr lang="en-US" sz="8800" b="1" dirty="0">
                <a:solidFill>
                  <a:srgbClr val="00B050"/>
                </a:solidFill>
              </a:rPr>
              <a:t>3 + </a:t>
            </a:r>
            <a:r>
              <a:rPr lang="en-US" sz="8800" b="1" dirty="0">
                <a:solidFill>
                  <a:srgbClr val="00B050"/>
                </a:solidFill>
              </a:rPr>
              <a:t>4</a:t>
            </a:r>
            <a:r>
              <a:rPr lang="en-US" sz="8800" b="1" dirty="0" smtClean="0">
                <a:solidFill>
                  <a:srgbClr val="00B050"/>
                </a:solidFill>
              </a:rPr>
              <a:t> </a:t>
            </a:r>
            <a:r>
              <a:rPr lang="en-US" sz="8800" b="1" dirty="0">
                <a:solidFill>
                  <a:srgbClr val="00B050"/>
                </a:solidFill>
              </a:rPr>
              <a:t>=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80578" y="1057672"/>
            <a:ext cx="1186031" cy="11521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b="1" dirty="0">
                <a:solidFill>
                  <a:srgbClr val="00B050"/>
                </a:solidFill>
              </a:rPr>
              <a:t>7</a:t>
            </a:r>
            <a:endParaRPr lang="en-US" sz="8800" b="1" dirty="0">
              <a:solidFill>
                <a:srgbClr val="00B05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0854" y="2469031"/>
            <a:ext cx="5015479" cy="11717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r>
              <a:rPr lang="en-US" sz="8800" b="1" dirty="0" smtClean="0">
                <a:solidFill>
                  <a:srgbClr val="00B050"/>
                </a:solidFill>
              </a:rPr>
              <a:t>4 </a:t>
            </a:r>
            <a:r>
              <a:rPr lang="en-US" sz="8800" b="1" dirty="0">
                <a:solidFill>
                  <a:srgbClr val="00B050"/>
                </a:solidFill>
              </a:rPr>
              <a:t>+ </a:t>
            </a:r>
            <a:r>
              <a:rPr lang="en-US" sz="8800" b="1" dirty="0" smtClean="0">
                <a:solidFill>
                  <a:srgbClr val="00B050"/>
                </a:solidFill>
              </a:rPr>
              <a:t>2 </a:t>
            </a:r>
            <a:r>
              <a:rPr lang="en-US" sz="8800" b="1" dirty="0">
                <a:solidFill>
                  <a:srgbClr val="00B050"/>
                </a:solidFill>
              </a:rPr>
              <a:t>=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02800" y="2435629"/>
            <a:ext cx="1163809" cy="11521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b="1" dirty="0">
                <a:solidFill>
                  <a:srgbClr val="00B050"/>
                </a:solidFill>
              </a:rPr>
              <a:t>6</a:t>
            </a:r>
            <a:endParaRPr lang="en-US" sz="8800" b="1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29647" y="5257799"/>
            <a:ext cx="4937096" cy="11807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r>
              <a:rPr lang="en-US" sz="8800" b="1" dirty="0">
                <a:solidFill>
                  <a:srgbClr val="00B050"/>
                </a:solidFill>
              </a:rPr>
              <a:t>4</a:t>
            </a:r>
            <a:r>
              <a:rPr lang="en-US" sz="8800" b="1" dirty="0" smtClean="0">
                <a:solidFill>
                  <a:srgbClr val="00B050"/>
                </a:solidFill>
              </a:rPr>
              <a:t> </a:t>
            </a:r>
            <a:r>
              <a:rPr lang="en-US" sz="8800" b="1" dirty="0">
                <a:solidFill>
                  <a:srgbClr val="00B050"/>
                </a:solidFill>
              </a:rPr>
              <a:t>+ </a:t>
            </a:r>
            <a:r>
              <a:rPr lang="en-US" sz="8800" b="1" dirty="0" smtClean="0">
                <a:solidFill>
                  <a:srgbClr val="00B050"/>
                </a:solidFill>
              </a:rPr>
              <a:t>0 </a:t>
            </a:r>
            <a:r>
              <a:rPr lang="en-US" sz="8800" b="1" dirty="0">
                <a:solidFill>
                  <a:srgbClr val="00B050"/>
                </a:solidFill>
              </a:rPr>
              <a:t>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02799" y="5257801"/>
            <a:ext cx="1225533" cy="1180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b="1" dirty="0">
                <a:solidFill>
                  <a:srgbClr val="00B050"/>
                </a:solidFill>
              </a:rPr>
              <a:t>4</a:t>
            </a:r>
            <a:endParaRPr lang="en-US" sz="8800" b="1" dirty="0">
              <a:solidFill>
                <a:srgbClr val="00B05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7226" y="3825051"/>
            <a:ext cx="5222767" cy="11717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r>
              <a:rPr lang="en-US" sz="8800" b="1" dirty="0" smtClean="0">
                <a:solidFill>
                  <a:srgbClr val="00B050"/>
                </a:solidFill>
              </a:rPr>
              <a:t>9 + 1 =</a:t>
            </a:r>
            <a:endParaRPr lang="en-US" sz="8800" b="1" dirty="0">
              <a:solidFill>
                <a:srgbClr val="00B05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29752" y="3848283"/>
            <a:ext cx="1588185" cy="11717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b="1" dirty="0" smtClean="0">
                <a:solidFill>
                  <a:srgbClr val="00B050"/>
                </a:solidFill>
              </a:rPr>
              <a:t>10</a:t>
            </a:r>
            <a:endParaRPr lang="en-US" sz="8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17" grpId="0" animBg="1"/>
      <p:bldP spid="21" grpId="0" animBg="1"/>
      <p:bldP spid="22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77421" y="2097741"/>
            <a:ext cx="11818961" cy="242724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endParaRPr lang="en-US" altLang="ko-KR" sz="6600" b="1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Calibri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ko-KR" sz="66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Calibri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ko-KR" sz="6600" b="1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Calibri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ko-KR"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Calibri" pitchFamily="34" charset="0"/>
            </a:endParaRPr>
          </a:p>
          <a:p>
            <a:pPr algn="ctr"/>
            <a:r>
              <a:rPr lang="en-US" altLang="ko-KR" sz="7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BÀI 12: </a:t>
            </a:r>
          </a:p>
          <a:p>
            <a:pPr algn="ctr"/>
            <a:r>
              <a:rPr lang="en-US" altLang="ko-KR" sz="7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BẢNG </a:t>
            </a:r>
            <a:r>
              <a:rPr lang="en-US" altLang="ko-KR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CỘNG, BẢNG </a:t>
            </a:r>
            <a:r>
              <a:rPr lang="en-US" altLang="ko-KR" sz="7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TRỪ </a:t>
            </a:r>
          </a:p>
          <a:p>
            <a:pPr algn="ctr"/>
            <a:endParaRPr lang="en-US" altLang="ko-KR" sz="7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ctr"/>
            <a:r>
              <a:rPr lang="en-US" altLang="ko-KR" sz="7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TRONG </a:t>
            </a:r>
            <a:r>
              <a:rPr lang="en-US" altLang="ko-KR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PHẠM VI 10</a:t>
            </a:r>
            <a:endParaRPr lang="en-US" altLang="ko-K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3316224" y="-8456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12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Calibri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BẢNG CÔNG, BẢNG TRỪ TRONG PHẠM VI 10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41328" y="317807"/>
            <a:ext cx="198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Tiết 1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61" y="30357"/>
            <a:ext cx="3108940" cy="125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289152"/>
              </p:ext>
            </p:extLst>
          </p:nvPr>
        </p:nvGraphicFramePr>
        <p:xfrm>
          <a:off x="2339182" y="1610437"/>
          <a:ext cx="7910287" cy="4885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6508"/>
                <a:gridCol w="2333779"/>
              </a:tblGrid>
              <a:tr h="814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14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 </a:t>
                      </a:r>
                      <a:endParaRPr lang="en-US" sz="2800" dirty="0"/>
                    </a:p>
                  </a:txBody>
                  <a:tcP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3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29" y="1723214"/>
            <a:ext cx="642034" cy="666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828" y="1751788"/>
            <a:ext cx="585848" cy="638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343" y="1743258"/>
            <a:ext cx="552450" cy="638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14" y="1769376"/>
            <a:ext cx="552450" cy="638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85" y="1733194"/>
            <a:ext cx="552450" cy="6381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9" y="1751789"/>
            <a:ext cx="552450" cy="638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73" y="1733195"/>
            <a:ext cx="552450" cy="6381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29" y="2479375"/>
            <a:ext cx="642034" cy="6667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66" y="2479375"/>
            <a:ext cx="642034" cy="666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70" y="2493662"/>
            <a:ext cx="552450" cy="638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45" y="2479375"/>
            <a:ext cx="552450" cy="638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835" y="2493661"/>
            <a:ext cx="552450" cy="6381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10" y="2495611"/>
            <a:ext cx="552450" cy="6381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93" y="2479374"/>
            <a:ext cx="552450" cy="6381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29" y="3298525"/>
            <a:ext cx="642034" cy="6667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408" y="3298525"/>
            <a:ext cx="642034" cy="6667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76" y="3298525"/>
            <a:ext cx="642034" cy="666750"/>
          </a:xfrm>
          <a:prstGeom prst="rect">
            <a:avLst/>
          </a:prstGeom>
        </p:spPr>
      </p:pic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7994335" y="1609210"/>
            <a:ext cx="1775470" cy="83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1 + 6 = 7</a:t>
            </a:r>
            <a:endParaRPr lang="en-US" altLang="ko-KR" sz="36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8026216" y="2285590"/>
            <a:ext cx="17754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2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 + 5 = 7</a:t>
            </a:r>
            <a:endParaRPr lang="en-US" altLang="ko-KR" sz="36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45" y="3327100"/>
            <a:ext cx="552450" cy="6381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835" y="3298525"/>
            <a:ext cx="552450" cy="6381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92" y="3298525"/>
            <a:ext cx="552450" cy="6381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73" y="3351797"/>
            <a:ext cx="552450" cy="638175"/>
          </a:xfrm>
          <a:prstGeom prst="rect">
            <a:avLst/>
          </a:prstGeom>
        </p:spPr>
      </p:pic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8001618" y="3155947"/>
            <a:ext cx="17754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3 + 4 = 7</a:t>
            </a:r>
            <a:endParaRPr lang="en-US" altLang="ko-KR" sz="36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17" y="4165065"/>
            <a:ext cx="642034" cy="6667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55" y="4165065"/>
            <a:ext cx="642034" cy="6667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59" y="4165065"/>
            <a:ext cx="642034" cy="6667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65" y="4180278"/>
            <a:ext cx="642034" cy="6667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60" y="4179352"/>
            <a:ext cx="552450" cy="63817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71" y="4165873"/>
            <a:ext cx="552450" cy="6381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442" y="4151972"/>
            <a:ext cx="552450" cy="638175"/>
          </a:xfrm>
          <a:prstGeom prst="rect">
            <a:avLst/>
          </a:prstGeom>
        </p:spPr>
      </p:pic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8019104" y="3985739"/>
            <a:ext cx="17754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4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 + 3 = 7</a:t>
            </a:r>
            <a:endParaRPr lang="en-US" altLang="ko-KR" sz="36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38" y="4967521"/>
            <a:ext cx="642034" cy="66675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08" y="4946109"/>
            <a:ext cx="642034" cy="6667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46" y="4909069"/>
            <a:ext cx="642034" cy="6667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53" y="4954725"/>
            <a:ext cx="642034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92" y="4916918"/>
            <a:ext cx="642034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17" y="4960397"/>
            <a:ext cx="552450" cy="6381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442" y="4967304"/>
            <a:ext cx="552450" cy="638175"/>
          </a:xfrm>
          <a:prstGeom prst="rect">
            <a:avLst/>
          </a:prstGeom>
        </p:spPr>
      </p:pic>
      <p:sp>
        <p:nvSpPr>
          <p:cNvPr id="57" name="TextBox 1"/>
          <p:cNvSpPr txBox="1">
            <a:spLocks noChangeArrowheads="1"/>
          </p:cNvSpPr>
          <p:nvPr/>
        </p:nvSpPr>
        <p:spPr bwMode="auto">
          <a:xfrm>
            <a:off x="7994335" y="4713439"/>
            <a:ext cx="17754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5 + 2 = 7</a:t>
            </a:r>
            <a:endParaRPr lang="en-US" altLang="ko-KR" sz="36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23" y="5769977"/>
            <a:ext cx="642034" cy="6667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056" y="5741402"/>
            <a:ext cx="642034" cy="66675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70" y="5728219"/>
            <a:ext cx="642034" cy="6667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22" y="5752665"/>
            <a:ext cx="642034" cy="66675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74" y="5758096"/>
            <a:ext cx="642034" cy="6667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71" y="5758096"/>
            <a:ext cx="642034" cy="6667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21" y="5756794"/>
            <a:ext cx="552450" cy="638175"/>
          </a:xfrm>
          <a:prstGeom prst="rect">
            <a:avLst/>
          </a:prstGeom>
        </p:spPr>
      </p:pic>
      <p:sp>
        <p:nvSpPr>
          <p:cNvPr id="65" name="TextBox 1"/>
          <p:cNvSpPr txBox="1">
            <a:spLocks noChangeArrowheads="1"/>
          </p:cNvSpPr>
          <p:nvPr/>
        </p:nvSpPr>
        <p:spPr bwMode="auto">
          <a:xfrm>
            <a:off x="7993906" y="5575819"/>
            <a:ext cx="17754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6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 + 1 = 7</a:t>
            </a:r>
            <a:endParaRPr lang="en-US" altLang="ko-KR" sz="36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16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8" grpId="0"/>
      <p:bldP spid="49" grpId="0"/>
      <p:bldP spid="57" grpId="0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11" y="16653"/>
            <a:ext cx="3262989" cy="151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72436" y="63587"/>
            <a:ext cx="198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Tiết 1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2854" y="-12210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12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Calibri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BẢNG CÔNG, BẢNG TRỪ TRONG PHẠM VI 10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88" y="1530384"/>
            <a:ext cx="12339687" cy="48704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60541" y="5261846"/>
            <a:ext cx="764274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97730" y="5262565"/>
            <a:ext cx="764274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63925" y="5254827"/>
            <a:ext cx="764274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62450" y="5273681"/>
            <a:ext cx="764274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63147" y="5290846"/>
            <a:ext cx="764274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62671" y="5289053"/>
            <a:ext cx="764274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81049" y="5289053"/>
            <a:ext cx="764274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52292" y="5289053"/>
            <a:ext cx="764274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f8.photo.talk.zdn.vn/8658626026599656802/c349267f93d46f8a36c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4" y="-94268"/>
            <a:ext cx="11676009" cy="688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137572" y="3912113"/>
            <a:ext cx="1067402" cy="35394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</a:rPr>
              <a:t> + 6 = 8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65853" y="4446257"/>
            <a:ext cx="1067402" cy="35394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</a:rPr>
              <a:t> + 7 = 9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56426" y="5021220"/>
            <a:ext cx="1067402" cy="35394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</a:rPr>
              <a:t> + 8=10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77867" y="2810591"/>
            <a:ext cx="1067402" cy="35394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</a:rPr>
              <a:t> + 4 = 8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77867" y="3911126"/>
            <a:ext cx="1067402" cy="35394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</a:rPr>
              <a:t> + 6=10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30699" y="1722805"/>
            <a:ext cx="1067402" cy="35394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FF0000"/>
                </a:solidFill>
              </a:rPr>
              <a:t>6 + 2 = 8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67524" y="2296922"/>
            <a:ext cx="1067402" cy="35394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FF0000"/>
                </a:solidFill>
              </a:rPr>
              <a:t>6 + 3 = 9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67524" y="2915743"/>
            <a:ext cx="1076500" cy="35394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FF0000"/>
                </a:solidFill>
              </a:rPr>
              <a:t>6 + 4=10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195784" y="1705447"/>
            <a:ext cx="1074227" cy="35394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</a:rPr>
              <a:t>8</a:t>
            </a:r>
            <a:r>
              <a:rPr lang="en-US" sz="1700" b="1" dirty="0" smtClean="0">
                <a:solidFill>
                  <a:srgbClr val="FF0000"/>
                </a:solidFill>
              </a:rPr>
              <a:t> + 2=10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87294" y="3374999"/>
            <a:ext cx="1067402" cy="35394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</a:rPr>
              <a:t> + 5 = 9 </a:t>
            </a:r>
            <a:endParaRPr lang="en-US" sz="1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3" y="103695"/>
            <a:ext cx="11946903" cy="6754305"/>
          </a:xfrm>
        </p:spPr>
      </p:pic>
      <p:sp>
        <p:nvSpPr>
          <p:cNvPr id="8" name="Arc 7"/>
          <p:cNvSpPr/>
          <p:nvPr/>
        </p:nvSpPr>
        <p:spPr>
          <a:xfrm>
            <a:off x="6400800" y="2291499"/>
            <a:ext cx="1422400" cy="2133600"/>
          </a:xfrm>
          <a:prstGeom prst="arc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>
            <a:off x="4361726" y="2973109"/>
            <a:ext cx="5080000" cy="457200"/>
          </a:xfrm>
          <a:prstGeom prst="arc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flipH="1" flipV="1">
            <a:off x="7823200" y="3430309"/>
            <a:ext cx="2743200" cy="1422400"/>
          </a:xfrm>
          <a:prstGeom prst="arc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flipH="1" flipV="1">
            <a:off x="4971068" y="2819400"/>
            <a:ext cx="1828800" cy="2743200"/>
          </a:xfrm>
          <a:prstGeom prst="arc">
            <a:avLst>
              <a:gd name="adj1" fmla="val 15823254"/>
              <a:gd name="adj2" fmla="val 492766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flipV="1">
            <a:off x="1738501" y="4569905"/>
            <a:ext cx="4212956" cy="254000"/>
          </a:xfrm>
          <a:prstGeom prst="arc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4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6" y="878097"/>
            <a:ext cx="7836185" cy="34163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7"/>
            <a:ext cx="7595171" cy="19389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1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524000" y="5456734"/>
            <a:ext cx="9167328" cy="1400631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70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7" y="4304937"/>
            <a:ext cx="6980348" cy="2610215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9" y="-988516"/>
            <a:ext cx="5207345" cy="341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14940" y="311807"/>
            <a:ext cx="3695243" cy="156966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82079" y="2728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500672" y="5485309"/>
            <a:ext cx="9167328" cy="1400631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6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5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105765" y="-799395"/>
            <a:ext cx="5965371" cy="823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4" y="1178345"/>
            <a:ext cx="6371773" cy="40318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991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3109</TotalTime>
  <Words>533</Words>
  <Application>Microsoft Office PowerPoint</Application>
  <PresentationFormat>Custom</PresentationFormat>
  <Paragraphs>122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Hi</cp:lastModifiedBy>
  <cp:revision>344</cp:revision>
  <dcterms:created xsi:type="dcterms:W3CDTF">2018-04-24T17:14:44Z</dcterms:created>
  <dcterms:modified xsi:type="dcterms:W3CDTF">2020-11-28T10:24:48Z</dcterms:modified>
</cp:coreProperties>
</file>