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6"/>
  </p:notesMasterIdLst>
  <p:sldIdLst>
    <p:sldId id="436" r:id="rId4"/>
    <p:sldId id="404" r:id="rId5"/>
    <p:sldId id="435" r:id="rId6"/>
    <p:sldId id="430" r:id="rId7"/>
    <p:sldId id="405" r:id="rId8"/>
    <p:sldId id="412" r:id="rId9"/>
    <p:sldId id="439" r:id="rId10"/>
    <p:sldId id="437" r:id="rId11"/>
    <p:sldId id="409" r:id="rId12"/>
    <p:sldId id="431" r:id="rId13"/>
    <p:sldId id="438" r:id="rId14"/>
    <p:sldId id="426" r:id="rId15"/>
    <p:sldId id="427" r:id="rId16"/>
    <p:sldId id="396" r:id="rId17"/>
    <p:sldId id="397" r:id="rId18"/>
    <p:sldId id="417" r:id="rId19"/>
    <p:sldId id="418" r:id="rId20"/>
    <p:sldId id="419" r:id="rId21"/>
    <p:sldId id="420" r:id="rId22"/>
    <p:sldId id="421" r:id="rId23"/>
    <p:sldId id="403" r:id="rId24"/>
    <p:sldId id="434" r:id="rId25"/>
  </p:sldIdLst>
  <p:sldSz cx="14630400" cy="8229600"/>
  <p:notesSz cx="6858000" cy="9144000"/>
  <p:defaultTextStyle>
    <a:defPPr>
      <a:defRPr lang="en-US"/>
    </a:defPPr>
    <a:lvl1pPr marL="0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2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5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13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75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011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CC"/>
    <a:srgbClr val="00FFFF"/>
    <a:srgbClr val="0000FF"/>
    <a:srgbClr val="CC00CC"/>
    <a:srgbClr val="FF9900"/>
    <a:srgbClr val="CC66FF"/>
    <a:srgbClr val="FF6600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6215" autoAdjust="0"/>
  </p:normalViewPr>
  <p:slideViewPr>
    <p:cSldViewPr snapToGrid="0">
      <p:cViewPr>
        <p:scale>
          <a:sx n="74" d="100"/>
          <a:sy n="74" d="100"/>
        </p:scale>
        <p:origin x="-533" y="-58"/>
      </p:cViewPr>
      <p:guideLst>
        <p:guide orient="horz" pos="3055"/>
        <p:guide pos="4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2021-03-10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5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78" y="5390628"/>
            <a:ext cx="14630578" cy="283897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56682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6947958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03" y="1097280"/>
            <a:ext cx="4634598" cy="4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9817" y="769011"/>
            <a:ext cx="1137819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490889" y="3297426"/>
            <a:ext cx="5355354" cy="16417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8784171" y="4936117"/>
            <a:ext cx="5846230" cy="1641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5846244" y="2417098"/>
            <a:ext cx="2937926" cy="5164722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6062268" y="2968833"/>
            <a:ext cx="2505878" cy="4061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79454" y="123843"/>
            <a:ext cx="6950948" cy="810575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4598125" y="0"/>
            <a:ext cx="10032490" cy="824266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598125" cy="8242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ko-KR" altLang="en-US" sz="22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1938" y="218946"/>
            <a:ext cx="14362186" cy="7780099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845866" y="1691639"/>
            <a:ext cx="12938671" cy="5955030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22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5055457" y="1981504"/>
            <a:ext cx="4104000" cy="137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055457" y="3569757"/>
            <a:ext cx="4104000" cy="3752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91094" y="1981504"/>
            <a:ext cx="4104000" cy="221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9391094" y="4425092"/>
            <a:ext cx="4104000" cy="2874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3141"/>
            <a:ext cx="14630400" cy="96738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lvl1pPr algn="ctr"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8116275" y="975423"/>
            <a:ext cx="5542523" cy="25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4771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0523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64771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90523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16275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242026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07175" y="643952"/>
            <a:ext cx="6259684" cy="31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63005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85090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6300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85090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717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829258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4086978" y="886756"/>
            <a:ext cx="6456089" cy="64560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4306833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94" y="1078142"/>
            <a:ext cx="1932791" cy="217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8" y="3125668"/>
            <a:ext cx="1503456" cy="168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321043" y="1974808"/>
            <a:ext cx="1085749" cy="12196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6" y="1078141"/>
            <a:ext cx="1557138" cy="1749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8142518" y="433132"/>
            <a:ext cx="1085749" cy="1219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684080" y="2506050"/>
            <a:ext cx="727712" cy="81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10246" y="780769"/>
            <a:ext cx="621198" cy="697813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75206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6158267" y="5321184"/>
            <a:ext cx="1204404" cy="135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1" y="1290690"/>
            <a:ext cx="931352" cy="1046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51" y="4560036"/>
            <a:ext cx="1492018" cy="16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5741970" y="-1206510"/>
            <a:ext cx="6881821" cy="1089504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21455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7908296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4521455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11295137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08296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95137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2" y="1357909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2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854045" y="1961578"/>
            <a:ext cx="2678698" cy="63402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854045" y="2548338"/>
            <a:ext cx="2678698" cy="89563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865475" y="6970126"/>
            <a:ext cx="2678400" cy="369332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865475" y="5331155"/>
            <a:ext cx="3260755" cy="168046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104501" y="83709"/>
            <a:ext cx="14421395" cy="803064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2640" y="3840480"/>
            <a:ext cx="10241280" cy="1920240"/>
          </a:xfrm>
          <a:prstGeom prst="rect">
            <a:avLst/>
          </a:prstGeom>
        </p:spPr>
        <p:txBody>
          <a:bodyPr lIns="146300" tIns="73150" rIns="146300" bIns="73150"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1502" indent="0" algn="ctr">
              <a:buNone/>
            </a:lvl2pPr>
            <a:lvl3pPr marL="1463004" indent="0" algn="ctr">
              <a:buNone/>
            </a:lvl3pPr>
            <a:lvl4pPr marL="2194505" indent="0" algn="ctr">
              <a:buNone/>
            </a:lvl4pPr>
            <a:lvl5pPr marL="2926007" indent="0" algn="ctr">
              <a:buNone/>
            </a:lvl5pPr>
            <a:lvl6pPr marL="3657509" indent="0" algn="ctr">
              <a:buNone/>
            </a:lvl6pPr>
            <a:lvl7pPr marL="4389011" indent="0" algn="ctr">
              <a:buNone/>
            </a:lvl7pPr>
            <a:lvl8pPr marL="5120512" indent="0" algn="ctr">
              <a:buNone/>
            </a:lvl8pPr>
            <a:lvl9pPr marL="585201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692" y="1739165"/>
            <a:ext cx="14434459" cy="18328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00692" y="1676065"/>
            <a:ext cx="14434459" cy="144696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00692" y="3571980"/>
            <a:ext cx="14434459" cy="1326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31520" y="1807119"/>
            <a:ext cx="13167360" cy="1764030"/>
          </a:xfrm>
          <a:prstGeom prst="rect">
            <a:avLst/>
          </a:prstGeom>
        </p:spPr>
        <p:txBody>
          <a:bodyPr lIns="146300" tIns="73150" rIns="146300" bIns="73150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0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lIns="146304" tIns="73152" rIns="146304" bIns="7315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4E9D1F48-8901-4611-BEAE-A29451449036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57633" y="1916230"/>
            <a:ext cx="10187213" cy="4397141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52198" y="3636550"/>
            <a:ext cx="7425889" cy="812899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52198" y="4449449"/>
            <a:ext cx="7425889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894662" y="2334582"/>
            <a:ext cx="1099924" cy="1235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762701" y="4638236"/>
            <a:ext cx="516260" cy="608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66" y="3645577"/>
            <a:ext cx="887221" cy="10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593468" y="3579388"/>
            <a:ext cx="679844" cy="8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6"/>
          </a:xfrm>
          <a:prstGeom prst="rect">
            <a:avLst/>
          </a:prstGeom>
        </p:spPr>
        <p:txBody>
          <a:bodyPr lIns="109728" tIns="54864" rIns="109728" bIns="5486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F1C8FCF8-063B-4D18-8758-72427B589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24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4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81162" y="769011"/>
            <a:ext cx="11996851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733592" y="214055"/>
            <a:ext cx="936640" cy="1052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5985" y="2011630"/>
            <a:ext cx="372815" cy="41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205963" y="1271071"/>
            <a:ext cx="653474" cy="73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70705"/>
            <a:ext cx="157769" cy="97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" y="1440652"/>
            <a:ext cx="213088" cy="132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295108" y="183601"/>
            <a:ext cx="285473" cy="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14" r:id="rId3"/>
    <p:sldLayoutId id="2147483715" r:id="rId4"/>
    <p:sldLayoutId id="2147483718" r:id="rId5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6" r:id="rId18"/>
    <p:sldLayoutId id="2147483717" r:id="rId19"/>
    <p:sldLayoutId id="2147483719" r:id="rId20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35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12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66.gif"/><Relationship Id="rId5" Type="http://schemas.openxmlformats.org/officeDocument/2006/relationships/image" Target="../media/image53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55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7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4.wav"/><Relationship Id="rId7" Type="http://schemas.openxmlformats.org/officeDocument/2006/relationships/image" Target="../media/image7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0608" y="4229079"/>
            <a:ext cx="1188110" cy="1188108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125730"/>
            <a:ext cx="14630400" cy="8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3185161" y="3116580"/>
            <a:ext cx="8971280" cy="71628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1" y="6076950"/>
            <a:ext cx="195072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667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862" y="6273166"/>
            <a:ext cx="2311400" cy="19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043941" y="1268732"/>
            <a:ext cx="12801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i="1" kern="10">
                <a:solidFill>
                  <a:srgbClr val="FF0000"/>
                </a:solidFill>
                <a:latin typeface="Times New Roman"/>
                <a:cs typeface="Times New Roman"/>
              </a:rPr>
              <a:t>Kính chào quý thầy cô giáo về dự giờ . Chúc sức khoẻ và hạnh phúc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169547"/>
            <a:ext cx="2829560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81" y="344808"/>
            <a:ext cx="916940" cy="6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560" y="960120"/>
            <a:ext cx="9144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4051301" y="605790"/>
            <a:ext cx="6266179" cy="54102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0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30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4213861" y="1179196"/>
            <a:ext cx="62052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6" tIns="38404" rIns="76806" bIns="38404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4998720" y="5440680"/>
            <a:ext cx="5974080" cy="481966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Hồ Thị Chín</a:t>
            </a: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6262323" y="4512379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19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11746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238" y="773763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2659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298554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67117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7209652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4404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0433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138012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7602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9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19110" y="396842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41097" y="5322083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0969936" y="6786750"/>
            <a:ext cx="125507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46332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732361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"/>
          <a:stretch/>
        </p:blipFill>
        <p:spPr bwMode="auto">
          <a:xfrm>
            <a:off x="1260088" y="2124874"/>
            <a:ext cx="11797990" cy="5838227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9308" y="76368"/>
            <a:ext cx="8566940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238" y="732667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274" y="685142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473" y="1369395"/>
            <a:ext cx="9573948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61892" y="1984892"/>
            <a:ext cx="82519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20036" y="1984892"/>
            <a:ext cx="5590509" cy="7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6601524" y="3044280"/>
            <a:ext cx="2375208" cy="1349298"/>
          </a:xfrm>
          <a:prstGeom prst="curvedConnector3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6601525" y="4555705"/>
            <a:ext cx="2787802" cy="2670283"/>
          </a:xfrm>
          <a:prstGeom prst="curvedConnector3">
            <a:avLst/>
          </a:prstGeom>
          <a:ln w="3175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6791094" y="3345366"/>
            <a:ext cx="2419816" cy="2390079"/>
          </a:xfrm>
          <a:prstGeom prst="curvedConnector3">
            <a:avLst/>
          </a:prstGeom>
          <a:ln w="31750" cmpd="sng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6701883" y="5890846"/>
            <a:ext cx="2274849" cy="1335142"/>
          </a:xfrm>
          <a:prstGeom prst="curvedConnector3">
            <a:avLst/>
          </a:prstGeom>
          <a:ln w="317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hlinkClick r:id="rId3" action="ppaction://hlinksldjump"/>
          </p:cNvPr>
          <p:cNvSpPr/>
          <p:nvPr/>
        </p:nvSpPr>
        <p:spPr>
          <a:xfrm>
            <a:off x="13794059" y="7750098"/>
            <a:ext cx="680224" cy="47950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hlinkClick r:id="rId4" action="ppaction://hlinksldjump"/>
          </p:cNvPr>
          <p:cNvSpPr/>
          <p:nvPr/>
        </p:nvSpPr>
        <p:spPr>
          <a:xfrm>
            <a:off x="13927873" y="89210"/>
            <a:ext cx="702527" cy="3345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9023" y="-16098"/>
            <a:ext cx="8566940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238" y="773763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9274" y="826597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3815918" y="2668536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smtClean="0">
                <a:solidFill>
                  <a:srgbClr val="FF00FF"/>
                </a:solidFill>
              </a:rPr>
              <a:t>TRÒ CHƠI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28800" y="654808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40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47617" y="5165925"/>
            <a:ext cx="8376418" cy="3132258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7" y="-1186219"/>
            <a:ext cx="6248814" cy="41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70955" y="570943"/>
            <a:ext cx="5048237" cy="2142123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58495" y="327404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00806" y="658237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06" y="34292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7539" y="5036091"/>
            <a:ext cx="8376418" cy="3132258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726919" y="-959274"/>
            <a:ext cx="7158445" cy="9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3045" y="1414014"/>
            <a:ext cx="7646128" cy="483824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64679"/>
            <a:ext cx="109728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48082"/>
            <a:ext cx="11000794" cy="1680757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6836522"/>
            <a:ext cx="1144129" cy="13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2" y="6836521"/>
            <a:ext cx="887596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71" y="6910502"/>
            <a:ext cx="957440" cy="9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22747" y="2592826"/>
            <a:ext cx="8376418" cy="3220429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34213" y="662938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55224" y="6629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76234" y="63205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66333" y="-847783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8836" y="595126"/>
            <a:ext cx="2248435" cy="1031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25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4" y="260062"/>
            <a:ext cx="11115757" cy="66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05" y="6548845"/>
            <a:ext cx="11000794" cy="1680757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946546" y="4970450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77" y="2460279"/>
            <a:ext cx="1092925" cy="9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549380" y="3147593"/>
            <a:ext cx="8981910" cy="3220429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10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06327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170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8682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76074" y="-923329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6826" y="708663"/>
            <a:ext cx="2728075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57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420"/>
            <a:ext cx="109728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433173" y="2278451"/>
            <a:ext cx="8974584" cy="3220429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34213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5224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39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14842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69</a:t>
            </a:r>
            <a:endParaRPr lang="en-US" sz="11500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30662"/>
            <a:ext cx="11000794" cy="16807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66333" y="-865202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888643" y="6818604"/>
            <a:ext cx="1198746" cy="1104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756" y="645520"/>
            <a:ext cx="2368100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69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7085"/>
            <a:ext cx="10972800" cy="65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61758"/>
            <a:ext cx="11000794" cy="1680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40" y="3864440"/>
            <a:ext cx="1177849" cy="914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4" y="6594812"/>
            <a:ext cx="1272955" cy="139732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410454" y="3418468"/>
            <a:ext cx="8630321" cy="3220429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14842" y="575855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96995" y="620962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32177" y="5701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1426" y="-1143468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69004" y="611379"/>
            <a:ext cx="2292391" cy="994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45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2309387" y="1965437"/>
            <a:ext cx="9591895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err="1">
                <a:solidFill>
                  <a:srgbClr val="FF00FF"/>
                </a:solidFill>
              </a:rPr>
              <a:t>Khởi</a:t>
            </a:r>
            <a:r>
              <a:rPr lang="en-US" sz="4800" b="1" kern="0" dirty="0">
                <a:solidFill>
                  <a:srgbClr val="FF00FF"/>
                </a:solidFill>
              </a:rPr>
              <a:t> </a:t>
            </a:r>
            <a:r>
              <a:rPr lang="en-US" sz="4800" b="1" kern="0" dirty="0" err="1">
                <a:solidFill>
                  <a:srgbClr val="FF00FF"/>
                </a:solidFill>
              </a:rPr>
              <a:t>động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9023" y="-19367"/>
            <a:ext cx="8566940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627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2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9023" y="319675"/>
            <a:ext cx="8566940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6611" y="1096212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9275" y="118905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81757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3616314" y="822961"/>
            <a:ext cx="735469" cy="551602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8809" y="822961"/>
            <a:ext cx="1030969" cy="773227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560321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6156963" y="6293268"/>
            <a:ext cx="1030969" cy="77322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9371154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1948163" y="822961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07864" y="2560322"/>
            <a:ext cx="14591591" cy="2474524"/>
          </a:xfrm>
          <a:prstGeom prst="rect">
            <a:avLst/>
          </a:prstGeom>
          <a:noFill/>
        </p:spPr>
        <p:txBody>
          <a:bodyPr wrap="square" lIns="109726" tIns="54863" rIns="109726" bIns="54863">
            <a:spAutoFit/>
          </a:bodyPr>
          <a:lstStyle/>
          <a:p>
            <a:pPr algn="ctr"/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con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7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54294" y="667512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355628" y="6006612"/>
            <a:ext cx="1030969" cy="77322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1948163" y="5701504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371154" y="5719014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6672447" y="822961"/>
            <a:ext cx="1030969" cy="773227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80" y="1757924"/>
            <a:ext cx="5948443" cy="596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853440" y="182880"/>
            <a:ext cx="12192000" cy="1097280"/>
          </a:xfrm>
          <a:prstGeom prst="rect">
            <a:avLst/>
          </a:prstGeom>
          <a:noFill/>
        </p:spPr>
        <p:txBody>
          <a:bodyPr wrap="square" lIns="146301" tIns="73150" rIns="146301" bIns="73150" rtlCol="0">
            <a:prstTxWarp prst="textCanUp">
              <a:avLst/>
            </a:prstTxWarp>
            <a:spAutoFit/>
          </a:bodyPr>
          <a:lstStyle/>
          <a:p>
            <a:pPr defTabSz="1463005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4" y="2651762"/>
            <a:ext cx="1321442" cy="1321442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11" y="2285215"/>
            <a:ext cx="1321442" cy="1321442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31" y="4389122"/>
            <a:ext cx="1321442" cy="1321442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1" y="8283905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932" y="2037820"/>
            <a:ext cx="6442137" cy="1429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4926" y="2061636"/>
            <a:ext cx="1423237" cy="1382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5576" y="5579907"/>
            <a:ext cx="6329493" cy="1416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514" y="5595983"/>
            <a:ext cx="1470640" cy="14169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49027" y="3727045"/>
            <a:ext cx="6436042" cy="1406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1883" y="3738848"/>
            <a:ext cx="1993186" cy="1406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61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9023" y="-19367"/>
            <a:ext cx="8566940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34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8"/>
          <a:stretch/>
        </p:blipFill>
        <p:spPr>
          <a:xfrm>
            <a:off x="0" y="0"/>
            <a:ext cx="14630400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78305" y="2052809"/>
            <a:ext cx="6082092" cy="513871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/>
          </a:p>
        </p:txBody>
      </p:sp>
      <p:sp>
        <p:nvSpPr>
          <p:cNvPr id="2" name="TextBox 1"/>
          <p:cNvSpPr txBox="1"/>
          <p:nvPr/>
        </p:nvSpPr>
        <p:spPr>
          <a:xfrm>
            <a:off x="1175770" y="6004680"/>
            <a:ext cx="2911585" cy="94179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41 + 5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158377" y="1013777"/>
            <a:ext cx="2508068" cy="103373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07955"/>
              </p:ext>
            </p:extLst>
          </p:nvPr>
        </p:nvGraphicFramePr>
        <p:xfrm>
          <a:off x="7290833" y="1573346"/>
          <a:ext cx="2913395" cy="328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10"/>
                <a:gridCol w="1466685"/>
              </a:tblGrid>
              <a:tr h="775608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  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1803619">
                <a:tc>
                  <a:txBody>
                    <a:bodyPr/>
                    <a:lstStyle/>
                    <a:p>
                      <a:r>
                        <a:rPr lang="en-US" sz="2900" b="1" dirty="0" smtClean="0"/>
                        <a:t>    </a:t>
                      </a:r>
                    </a:p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900" b="1" dirty="0" smtClean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138"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76334" y="5552411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0511" y="2541585"/>
            <a:ext cx="457200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7193" y="258812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68600" y="339398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3804" y="307030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36222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2470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345523" y="67017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15933" y="6660188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2153" y="5148266"/>
            <a:ext cx="5470673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87242" y="523243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43449" y="59945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6" name="Picture 25" descr="C:\Users\Hi\Desktop\29983738_1771662366213137_4869492058354007135_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286380" y="2231388"/>
            <a:ext cx="546205" cy="1670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:\Users\Hi\Desktop\29983738_1771662366213137_4869492058354007135_o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962266" y="2220074"/>
            <a:ext cx="546205" cy="1681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C:\Users\Hi\Desktop\29983738_1771662366213137_4869492058354007135_o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2647605" y="2252621"/>
            <a:ext cx="546205" cy="164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C:\Users\Hi\Desktop\29983738_1771662366213137_4869492058354007135_o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3325786" y="2252621"/>
            <a:ext cx="546205" cy="167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Hi\Desktop\34d652668d9d209bc1a56f250e5fe14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32359" r="34401" b="8261"/>
          <a:stretch/>
        </p:blipFill>
        <p:spPr bwMode="auto">
          <a:xfrm>
            <a:off x="4377524" y="2206306"/>
            <a:ext cx="260464" cy="1720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35027" y="66601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773015" y="5830255"/>
            <a:ext cx="5103150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968" y="6005041"/>
            <a:ext cx="103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6588" y="601042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62255" y="5999847"/>
            <a:ext cx="1271502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?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6" name="Picture 3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4" y="4114800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4" y="4133388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7" y="4151976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57" y="4159413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8" y="4154849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3765877" y="6018686"/>
            <a:ext cx="1617751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46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  <p:bldP spid="2" grpId="1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4" grpId="0"/>
      <p:bldP spid="41" grpId="0"/>
      <p:bldP spid="42" grpId="0"/>
      <p:bldP spid="8" grpId="0"/>
      <p:bldP spid="9" grpId="0"/>
      <p:bldP spid="33" grpId="0" animBg="1"/>
      <p:bldP spid="47" grpId="0" animBg="1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7500" y="2151976"/>
            <a:ext cx="6667500" cy="539384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7" y="935554"/>
            <a:ext cx="2931464" cy="120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1221" y="5104786"/>
            <a:ext cx="4935221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405113" y="2267391"/>
            <a:ext cx="2696901" cy="206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4491253"/>
            <a:ext cx="3302672" cy="122529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4865"/>
              </p:ext>
            </p:extLst>
          </p:nvPr>
        </p:nvGraphicFramePr>
        <p:xfrm>
          <a:off x="7701997" y="1539433"/>
          <a:ext cx="3226558" cy="336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282"/>
                <a:gridCol w="1772276"/>
              </a:tblGrid>
              <a:tr h="509286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vi-VN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1793682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   </a:t>
                      </a:r>
                      <a:endParaRPr lang="en-US" sz="5300" b="1" dirty="0" smtClean="0"/>
                    </a:p>
                    <a:p>
                      <a:endParaRPr lang="en-US" sz="53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7479" y="5346636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47247" y="64858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071" y="64858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4415" y="50168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544" y="58167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044" y="6194357"/>
            <a:ext cx="3900195" cy="10033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 +  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9023" y="-67468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90600" y="224898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61399" y="22369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85311" y="3199909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96992" y="406412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13830" y="4115777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6909" y="2646597"/>
            <a:ext cx="65722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46807" y="6465100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75326" y="5320809"/>
            <a:ext cx="4697731" cy="124957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3104013" y="2269316"/>
            <a:ext cx="2696901" cy="206068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1982" y="6239737"/>
            <a:ext cx="2319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   = ?   </a:t>
            </a:r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3518252" y="6211775"/>
            <a:ext cx="1617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24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113" y="2269316"/>
            <a:ext cx="6458024" cy="3500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 animBg="1"/>
      <p:bldP spid="20" grpId="0"/>
      <p:bldP spid="21" grpId="0"/>
      <p:bldP spid="23" grpId="0"/>
      <p:bldP spid="25" grpId="0"/>
      <p:bldP spid="26" grpId="0"/>
      <p:bldP spid="29" grpId="0"/>
      <p:bldP spid="30" grpId="0"/>
      <p:bldP spid="32" grpId="0"/>
      <p:bldP spid="34" grpId="0"/>
      <p:bldP spid="34" grpId="1"/>
      <p:bldP spid="3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-67468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538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9023" y="26462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3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23" y="26589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82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5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70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60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7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459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6559" y="3169856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57533" y="43053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5363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9066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396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249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85025" y="345555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1" grpId="0"/>
      <p:bldP spid="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138012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3461" y="2505372"/>
            <a:ext cx="1711839" cy="787908"/>
          </a:xfrm>
          <a:prstGeom prst="rect">
            <a:avLst/>
          </a:prstGeom>
          <a:solidFill>
            <a:schemeClr val="accent1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11 + 8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0260" y="2479561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428501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5165" y="4367319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19794" y="679693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3413465" y="5803592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87918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60084" y="6482000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8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4879</TotalTime>
  <Words>793</Words>
  <Application>Microsoft Office PowerPoint</Application>
  <PresentationFormat>Custom</PresentationFormat>
  <Paragraphs>183</Paragraphs>
  <Slides>22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Hi</cp:lastModifiedBy>
  <cp:revision>523</cp:revision>
  <dcterms:created xsi:type="dcterms:W3CDTF">2018-04-24T17:14:44Z</dcterms:created>
  <dcterms:modified xsi:type="dcterms:W3CDTF">2021-03-09T22:18:06Z</dcterms:modified>
</cp:coreProperties>
</file>