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99" r:id="rId2"/>
    <p:sldId id="289" r:id="rId3"/>
    <p:sldId id="312" r:id="rId4"/>
    <p:sldId id="316" r:id="rId5"/>
    <p:sldId id="311" r:id="rId6"/>
    <p:sldId id="270" r:id="rId7"/>
    <p:sldId id="271" r:id="rId8"/>
    <p:sldId id="313" r:id="rId9"/>
    <p:sldId id="314" r:id="rId10"/>
    <p:sldId id="315" r:id="rId11"/>
    <p:sldId id="31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134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pPr/>
              <a:t>5/9/2022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93838" y="365943"/>
            <a:ext cx="2999539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pitchFamily="2" charset="0"/>
              </a:rPr>
              <a:t>BAØI 30:</a:t>
            </a:r>
            <a:endParaRPr lang="en-US" sz="6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VNI-Av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1521" y="1490008"/>
            <a:ext cx="774417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OÂN TAÄP </a:t>
            </a:r>
          </a:p>
          <a:p>
            <a:pPr algn="ctr"/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VAØ KEÅ CHUYEÄN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41C3A1-2C9F-4DB8-F4DA-CFC562E12BCD}"/>
              </a:ext>
            </a:extLst>
          </p:cNvPr>
          <p:cNvSpPr txBox="1"/>
          <p:nvPr/>
        </p:nvSpPr>
        <p:spPr>
          <a:xfrm>
            <a:off x="4304708" y="4019845"/>
            <a:ext cx="422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GV : Nguyễn Thị Lục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7626" y="1632437"/>
            <a:ext cx="5550528" cy="374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023424" y="5317872"/>
            <a:ext cx="7097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36213" y="918992"/>
            <a:ext cx="3871574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VNI-Avo" pitchFamily="2" charset="0"/>
              </a:rPr>
              <a:t>TAÏM BIEÄT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9913" y="2011599"/>
            <a:ext cx="77441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Chuùc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caùc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em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chaêm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ngoan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,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hoïc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50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gioûi</a:t>
            </a:r>
            <a:r>
              <a:rPr lang="en-US" sz="50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1102607" y="1383287"/>
          <a:ext cx="6938785" cy="4091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4373"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ê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93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pha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qu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vê</a:t>
                      </a:r>
                      <a:endParaRPr lang="en-US" sz="45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3915185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phe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74399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phơ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20315" y="3011170"/>
            <a:ext cx="14192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VNI-Avo" pitchFamily="2" charset="0"/>
              </a:rPr>
              <a:t>qua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2235" y="3011170"/>
            <a:ext cx="151511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VNI-Avo" pitchFamily="2" charset="0"/>
              </a:rPr>
              <a:t>que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60670" y="3067050"/>
            <a:ext cx="14204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quê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99885" y="3011170"/>
            <a:ext cx="149288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quơ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94827" y="3847697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va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40414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99627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vơ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94828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xa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40414" y="4597361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xe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360772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xê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74399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xơ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" name="TextBox 28"/>
          <p:cNvSpPr txBox="1"/>
          <p:nvPr/>
        </p:nvSpPr>
        <p:spPr>
          <a:xfrm>
            <a:off x="5307105" y="2226302"/>
            <a:ext cx="131362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VNI-Avo" pitchFamily="2" charset="0"/>
              </a:rPr>
              <a:t>phê</a:t>
            </a:r>
            <a:endParaRPr lang="en-US" sz="45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30" grpId="0"/>
      <p:bldP spid="34" grpId="0"/>
      <p:bldP spid="43" grpId="0"/>
      <p:bldP spid="44" grpId="0"/>
      <p:bldP spid="4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b="31904"/>
          <a:stretch>
            <a:fillRect/>
          </a:stretch>
        </p:blipFill>
        <p:spPr>
          <a:xfrm>
            <a:off x="119575" y="1041009"/>
            <a:ext cx="8904849" cy="5219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3120" y="1787538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0902" y="1648992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phà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4320" y="1759829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vỉa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0466" y="3311538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00138" y="3547066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5411" y="4655429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35811" y="4863247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419643" cy="902162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588818" y="1283521"/>
            <a:ext cx="7966364" cy="49906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2003" y="1353861"/>
            <a:ext cx="76799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000" dirty="0">
                <a:latin typeface="VNI-Avo" pitchFamily="2" charset="0"/>
              </a:rPr>
              <a:t>	</a:t>
            </a:r>
            <a:r>
              <a:rPr lang="en-US" sz="5000" dirty="0" err="1">
                <a:latin typeface="VNI-Avo" pitchFamily="2" charset="0"/>
              </a:rPr>
              <a:t>Nhaø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ôû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Thuû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ñoâ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Thuû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ñoâ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coù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Bôø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Hoà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Queâ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ôû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Phuù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Thoï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Phuù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Thoï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coù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cheø</a:t>
            </a:r>
            <a:r>
              <a:rPr lang="en-US" sz="5000" dirty="0">
                <a:latin typeface="VNI-Avo" pitchFamily="2" charset="0"/>
              </a:rPr>
              <a:t>, </a:t>
            </a:r>
            <a:r>
              <a:rPr lang="en-US" sz="5000" dirty="0" err="1">
                <a:latin typeface="VNI-Avo" pitchFamily="2" charset="0"/>
              </a:rPr>
              <a:t>coù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coï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Xa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nhaø</a:t>
            </a:r>
            <a:r>
              <a:rPr lang="en-US" sz="5000" dirty="0">
                <a:latin typeface="VNI-Avo" pitchFamily="2" charset="0"/>
              </a:rPr>
              <a:t>,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nhôù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meï</a:t>
            </a:r>
            <a:r>
              <a:rPr lang="en-US" sz="5000" dirty="0">
                <a:latin typeface="VNI-Avo" pitchFamily="2" charset="0"/>
              </a:rPr>
              <a:t>. </a:t>
            </a:r>
            <a:r>
              <a:rPr lang="en-US" sz="5000" dirty="0" err="1">
                <a:latin typeface="VNI-Avo" pitchFamily="2" charset="0"/>
              </a:rPr>
              <a:t>Xa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queâ</a:t>
            </a:r>
            <a:r>
              <a:rPr lang="en-US" sz="5000" dirty="0">
                <a:latin typeface="VNI-Avo" pitchFamily="2" charset="0"/>
              </a:rPr>
              <a:t>, </a:t>
            </a:r>
            <a:r>
              <a:rPr lang="en-US" sz="5000" dirty="0" err="1">
                <a:latin typeface="VNI-Avo" pitchFamily="2" charset="0"/>
              </a:rPr>
              <a:t>beù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nhôù</a:t>
            </a:r>
            <a:r>
              <a:rPr lang="en-US" sz="5000" dirty="0">
                <a:latin typeface="VNI-Avo" pitchFamily="2" charset="0"/>
              </a:rPr>
              <a:t> </a:t>
            </a:r>
            <a:r>
              <a:rPr lang="en-US" sz="5000" dirty="0" err="1">
                <a:latin typeface="VNI-Avo" pitchFamily="2" charset="0"/>
              </a:rPr>
              <a:t>baø</a:t>
            </a:r>
            <a:r>
              <a:rPr lang="en-US" sz="5000" dirty="0">
                <a:latin typeface="VNI-Avo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2278966" cy="849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/>
          <a:srcRect b="1538"/>
          <a:stretch>
            <a:fillRect/>
          </a:stretch>
        </p:blipFill>
        <p:spPr>
          <a:xfrm>
            <a:off x="98476" y="891915"/>
            <a:ext cx="8975188" cy="5897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: Rounded Corners 7"/>
          <p:cNvSpPr/>
          <p:nvPr/>
        </p:nvSpPr>
        <p:spPr>
          <a:xfrm>
            <a:off x="588818" y="4754571"/>
            <a:ext cx="7966364" cy="19389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2003" y="4754570"/>
            <a:ext cx="76799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>
                <a:latin typeface="VNI-Avo" pitchFamily="2" charset="0"/>
              </a:rPr>
              <a:t>	</a:t>
            </a:r>
            <a:r>
              <a:rPr lang="en-US" sz="3000" dirty="0" err="1">
                <a:latin typeface="VNI-Avo" pitchFamily="2" charset="0"/>
              </a:rPr>
              <a:t>Nhaø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ôû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Thuû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ñoâ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Thuû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ñoâ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coù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Bôø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Hoà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Queâ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ôû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Phuù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Thoï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Phuù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Thoï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coù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cheø</a:t>
            </a:r>
            <a:r>
              <a:rPr lang="en-US" sz="3000" dirty="0">
                <a:latin typeface="VNI-Avo" pitchFamily="2" charset="0"/>
              </a:rPr>
              <a:t>, </a:t>
            </a:r>
            <a:r>
              <a:rPr lang="en-US" sz="3000" dirty="0" err="1">
                <a:latin typeface="VNI-Avo" pitchFamily="2" charset="0"/>
              </a:rPr>
              <a:t>coù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coï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Xa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nhaø</a:t>
            </a:r>
            <a:r>
              <a:rPr lang="en-US" sz="3000" dirty="0">
                <a:latin typeface="VNI-Avo" pitchFamily="2" charset="0"/>
              </a:rPr>
              <a:t>,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nhôù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meï</a:t>
            </a:r>
            <a:r>
              <a:rPr lang="en-US" sz="3000" dirty="0">
                <a:latin typeface="VNI-Avo" pitchFamily="2" charset="0"/>
              </a:rPr>
              <a:t>. </a:t>
            </a:r>
            <a:r>
              <a:rPr lang="en-US" sz="3000" dirty="0" err="1">
                <a:latin typeface="VNI-Avo" pitchFamily="2" charset="0"/>
              </a:rPr>
              <a:t>Xa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queâ</a:t>
            </a:r>
            <a:r>
              <a:rPr lang="en-US" sz="3000" dirty="0">
                <a:latin typeface="VNI-Avo" pitchFamily="2" charset="0"/>
              </a:rPr>
              <a:t>, </a:t>
            </a:r>
            <a:r>
              <a:rPr lang="en-US" sz="3000" dirty="0" err="1">
                <a:latin typeface="VNI-Avo" pitchFamily="2" charset="0"/>
              </a:rPr>
              <a:t>beù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nhôù</a:t>
            </a:r>
            <a:r>
              <a:rPr lang="en-US" sz="3000" dirty="0">
                <a:latin typeface="VNI-Avo" pitchFamily="2" charset="0"/>
              </a:rPr>
              <a:t> </a:t>
            </a:r>
            <a:r>
              <a:rPr lang="en-US" sz="3000" dirty="0" err="1">
                <a:latin typeface="VNI-Avo" pitchFamily="2" charset="0"/>
              </a:rPr>
              <a:t>baø</a:t>
            </a:r>
            <a:r>
              <a:rPr lang="en-US" sz="3000" dirty="0">
                <a:latin typeface="VNI-Avo" pitchFamily="2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35527"/>
            <a:ext cx="2171014" cy="872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9039" y="2721114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ǯǯǯǯǯǯǯǯǰǰ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039" y="1915008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ǰǰǰǰǰǰǰǰǰǰ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4805" y="2343520"/>
            <a:ext cx="7582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HP001 4 hàng" panose="020B0603050302020204" pitchFamily="34" charset="0"/>
              </a:rPr>
              <a:t>Chia </a:t>
            </a:r>
            <a:r>
              <a:rPr lang="en-US" sz="8000" b="1" dirty="0" err="1">
                <a:latin typeface="HP001 4 hàng" panose="020B0603050302020204" pitchFamily="34" charset="0"/>
              </a:rPr>
              <a:t>quà</a:t>
            </a:r>
            <a:r>
              <a:rPr lang="en-US" sz="8000" b="1" dirty="0"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latin typeface="HP001 4 hàng" panose="020B0603050302020204" pitchFamily="34" charset="0"/>
              </a:rPr>
              <a:t>cho</a:t>
            </a:r>
            <a:r>
              <a:rPr lang="en-US" sz="8000" b="1" dirty="0"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787899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0710" y="2039143"/>
            <a:ext cx="5722579" cy="3282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1104313" y="5548877"/>
            <a:ext cx="747697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1746" y="1689007"/>
            <a:ext cx="5820508" cy="3775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104314" y="5548877"/>
            <a:ext cx="709715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28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9233" y="1628761"/>
            <a:ext cx="5727313" cy="3562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132450" y="5266097"/>
            <a:ext cx="7097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cs typeface="Times New Roman" panose="02020603050405020304" pitchFamily="18" charset="0"/>
              </a:rPr>
              <a:t>Đông</a:t>
            </a:r>
            <a:r>
              <a:rPr lang="en-US" sz="4500" b="1" dirty="0">
                <a:cs typeface="Times New Roman" panose="02020603050405020304" pitchFamily="18" charset="0"/>
              </a:rPr>
              <a:t> sang, </a:t>
            </a:r>
            <a:r>
              <a:rPr lang="en-US" sz="4500" b="1" dirty="0" err="1">
                <a:cs typeface="Times New Roman" panose="02020603050405020304" pitchFamily="18" charset="0"/>
              </a:rPr>
              <a:t>đói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quá</a:t>
            </a:r>
            <a:r>
              <a:rPr lang="en-US" sz="4500" b="1" dirty="0"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đã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làm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268" y="5471362"/>
            <a:ext cx="84195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cs typeface="Times New Roman" panose="02020603050405020304" pitchFamily="18" charset="0"/>
              </a:rPr>
              <a:t>Chị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lớn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đã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nói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gì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với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cs typeface="Times New Roman" panose="02020603050405020304" pitchFamily="18" charset="0"/>
              </a:rPr>
              <a:t>mèn</a:t>
            </a:r>
            <a:r>
              <a:rPr lang="en-US" sz="4500" b="1" dirty="0"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8" grpId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</TotalTime>
  <Words>219</Words>
  <Application>Microsoft Office PowerPoint</Application>
  <PresentationFormat>On-screen Show (4:3)</PresentationFormat>
  <Paragraphs>51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HP001 4 hàng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lục nguyễn</cp:lastModifiedBy>
  <cp:revision>161</cp:revision>
  <dcterms:created xsi:type="dcterms:W3CDTF">2020-08-07T01:41:00Z</dcterms:created>
  <dcterms:modified xsi:type="dcterms:W3CDTF">2022-05-09T11:42:03Z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