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72" r:id="rId4"/>
    <p:sldId id="273" r:id="rId5"/>
    <p:sldId id="290" r:id="rId6"/>
    <p:sldId id="274" r:id="rId7"/>
    <p:sldId id="295" r:id="rId8"/>
    <p:sldId id="291" r:id="rId9"/>
    <p:sldId id="294" r:id="rId10"/>
    <p:sldId id="286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46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C6C91-11EE-4C59-AC56-280C073DA39F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6F2B-0622-4044-95BF-3D4DE1AC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6F2B-0622-4044-95BF-3D4DE1ACE5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2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1623-75BD-4999-AD43-1562FE4D5C7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8463-0C9D-4350-9F05-8547C237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wmv"/><Relationship Id="rId7" Type="http://schemas.openxmlformats.org/officeDocument/2006/relationships/image" Target="../media/image1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27340"/>
            <a:ext cx="14630400" cy="83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85478" y="3117424"/>
            <a:ext cx="8971280" cy="7149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MÔN:Tiếng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Việt</a:t>
            </a:r>
            <a:r>
              <a:rPr lang="en-US" sz="36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12448" y="4259309"/>
            <a:ext cx="4117341" cy="4965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77022"/>
            <a:ext cx="1950720" cy="8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1" y="273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12" y="6273213"/>
            <a:ext cx="2311400" cy="19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045040" y="1268538"/>
            <a:ext cx="12801600" cy="62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36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69935"/>
            <a:ext cx="2829560" cy="14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9" y="344840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513" y="959202"/>
            <a:ext cx="914402" cy="69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4050349" y="605829"/>
            <a:ext cx="6266179" cy="5413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</a:t>
            </a: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212591" y="1179794"/>
            <a:ext cx="620522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5181600" y="5486402"/>
            <a:ext cx="5486400" cy="4828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s PPT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4419600" y="4959351"/>
            <a:ext cx="6019800" cy="5600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HỒ THỊ CHÍN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615180" y="5889625"/>
            <a:ext cx="6205221" cy="411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Năm </a:t>
            </a:r>
            <a:r>
              <a:rPr lang="vi-VN" sz="24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học: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21</a:t>
            </a:r>
            <a:r>
              <a:rPr lang="vi-VN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– </a:t>
            </a:r>
            <a:r>
              <a:rPr lang="vi-VN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lang="en-US" sz="24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endParaRPr lang="en-US" sz="24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720227" y="579005"/>
            <a:ext cx="9217659" cy="46101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TH</a:t>
            </a:r>
            <a:r>
              <a:rPr lang="en-US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ĐOÀN NGHIÊN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299094" y="2200275"/>
            <a:ext cx="12059920" cy="22117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35" tIns="45718" rIns="91435" bIns="45718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Xin chân thành cảm ơn quý thầy cô .Chào tạm biệt ! </a:t>
            </a:r>
          </a:p>
          <a:p>
            <a:pPr algn="ctr"/>
            <a:r>
              <a:rPr lang="vi-VN" sz="31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Hẹn gặp lại !</a:t>
            </a:r>
            <a:endParaRPr lang="en-US" sz="3100" b="1" kern="10" dirty="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13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59">
            <a:off x="873337" y="4918085"/>
            <a:ext cx="2120266" cy="2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74645oad7z9n2i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456">
            <a:off x="11155523" y="5102293"/>
            <a:ext cx="2827019" cy="199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1636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0858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D:\lớp 1 năm 2020 -2021 knttvcs\ảnh tiếng việt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15907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35" y="1711036"/>
            <a:ext cx="4530861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1400" y="6858000"/>
            <a:ext cx="7315200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k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hôn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lớn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trạm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y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tế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5400" y="4154244"/>
            <a:ext cx="5714999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đèn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pin,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bến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đò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06" y="4154244"/>
            <a:ext cx="5299787" cy="92332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5400" b="1" dirty="0" err="1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ủ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sắn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tấm</a:t>
            </a:r>
            <a:r>
              <a:rPr lang="en-US" sz="5400" b="1" dirty="0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Century gothic"/>
                <a:cs typeface="Times New Roman" panose="02020603050405020304" pitchFamily="18" charset="0"/>
              </a:rPr>
              <a:t>gỗ</a:t>
            </a:r>
            <a:endParaRPr lang="en-US" sz="5400" b="1" dirty="0">
              <a:solidFill>
                <a:prstClr val="black"/>
              </a:solidFill>
              <a:latin typeface="Century gothic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47935" y="609600"/>
            <a:ext cx="492006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Hộp quà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1196"/>
          <a:stretch/>
        </p:blipFill>
        <p:spPr bwMode="auto">
          <a:xfrm>
            <a:off x="0" y="0"/>
            <a:ext cx="146304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6360" y="6574206"/>
            <a:ext cx="13045440" cy="11013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cốm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thơm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thôn</a:t>
            </a:r>
            <a:r>
              <a:rPr lang="en-US" sz="6300" b="1" dirty="0">
                <a:latin typeface="Century Gothic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300" b="1" dirty="0" err="1">
                <a:latin typeface="Century Gothic" charset="0"/>
                <a:ea typeface="Tahoma" pitchFamily="34" charset="0"/>
                <a:cs typeface="Tahoma" pitchFamily="34" charset="0"/>
              </a:rPr>
              <a:t>xóm</a:t>
            </a:r>
            <a:endParaRPr lang="en-US" sz="6300" b="1" dirty="0"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958" y="6574206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ôm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2384" y="6583681"/>
            <a:ext cx="1555816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ơm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92535" y="6594806"/>
            <a:ext cx="1475665" cy="110139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/>
            <a:r>
              <a:rPr lang="en-US" sz="6300" b="1" dirty="0" err="1">
                <a:solidFill>
                  <a:srgbClr val="FF0000"/>
                </a:solidFill>
                <a:latin typeface="Century Gothic" charset="0"/>
                <a:ea typeface="Tahoma" pitchFamily="34" charset="0"/>
                <a:cs typeface="Tahoma" pitchFamily="34" charset="0"/>
              </a:rPr>
              <a:t>om</a:t>
            </a:r>
            <a:endParaRPr lang="en-US" sz="6300" b="1" dirty="0">
              <a:solidFill>
                <a:srgbClr val="FF0000"/>
              </a:solidFill>
              <a:latin typeface="Century Gothic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72127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26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1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36033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963400" y="5562600"/>
            <a:ext cx="1774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599" y="3352800"/>
            <a:ext cx="11985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>
                <a:latin typeface="Century Gothic" charset="0"/>
              </a:rPr>
              <a:t>G</a:t>
            </a:r>
            <a:r>
              <a:rPr lang="en-US" sz="4000" dirty="0" err="1" smtClean="0">
                <a:latin typeface="Century Gothic" charset="0"/>
              </a:rPr>
              <a:t>iống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>
                <a:latin typeface="Century Gothic" charset="0"/>
              </a:rPr>
              <a:t>:</a:t>
            </a:r>
            <a:endParaRPr lang="en-US" sz="4000" dirty="0" smtClean="0">
              <a:latin typeface="Century Gothic" charset="0"/>
            </a:endParaRPr>
          </a:p>
          <a:p>
            <a:r>
              <a:rPr lang="en-US" sz="4000" dirty="0" err="1" smtClean="0">
                <a:latin typeface="Century Gothic" charset="0"/>
              </a:rPr>
              <a:t>om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ôm</a:t>
            </a:r>
            <a:r>
              <a:rPr lang="en-US" sz="4000" dirty="0" smtClean="0">
                <a:latin typeface="Century Gothic" charset="0"/>
              </a:rPr>
              <a:t>, </a:t>
            </a:r>
            <a:r>
              <a:rPr lang="en-US" sz="4000" dirty="0" err="1" smtClean="0">
                <a:latin typeface="Century Gothic" charset="0"/>
              </a:rPr>
              <a:t>ơm</a:t>
            </a:r>
            <a:endParaRPr lang="en-US" sz="4000" dirty="0">
              <a:latin typeface="Century Gothic" charset="0"/>
            </a:endParaRPr>
          </a:p>
          <a:p>
            <a:r>
              <a:rPr lang="en-US" sz="4000" dirty="0" smtClean="0">
                <a:latin typeface="Century Gothic" charset="0"/>
              </a:rPr>
              <a:t>                          </a:t>
            </a:r>
            <a:r>
              <a:rPr lang="en-US" sz="4000" dirty="0" err="1" smtClean="0">
                <a:latin typeface="Century Gothic" charset="0"/>
              </a:rPr>
              <a:t>khác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nhau</a:t>
            </a:r>
            <a:r>
              <a:rPr lang="en-US" sz="4000" dirty="0" smtClean="0">
                <a:latin typeface="Century Gothic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53400" y="3352806"/>
            <a:ext cx="388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m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sau</a:t>
            </a:r>
            <a:endParaRPr lang="en-US" sz="4000" dirty="0">
              <a:latin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30142" y="4572006"/>
            <a:ext cx="5885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âm</a:t>
            </a:r>
            <a:r>
              <a:rPr lang="en-US" sz="4000" dirty="0" smtClean="0">
                <a:latin typeface="Century Gothic" charset="0"/>
              </a:rPr>
              <a:t> o, ô, ơ </a:t>
            </a:r>
            <a:r>
              <a:rPr lang="en-US" sz="4000" dirty="0" err="1" smtClean="0">
                <a:latin typeface="Century Gothic" charset="0"/>
              </a:rPr>
              <a:t>đứng</a:t>
            </a:r>
            <a:r>
              <a:rPr lang="en-US" sz="4000" dirty="0" smtClean="0">
                <a:latin typeface="Century Gothic" charset="0"/>
              </a:rPr>
              <a:t> </a:t>
            </a:r>
            <a:r>
              <a:rPr lang="en-US" sz="4000" dirty="0" err="1" smtClean="0">
                <a:latin typeface="Century Gothic" charset="0"/>
              </a:rPr>
              <a:t>trước</a:t>
            </a:r>
            <a:endParaRPr lang="en-US" sz="4000" dirty="0" smtClean="0">
              <a:latin typeface="Century Gothic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22967" y="3810006"/>
            <a:ext cx="693912" cy="51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22967" y="4388058"/>
            <a:ext cx="693912" cy="38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2" grpId="0"/>
      <p:bldP spid="17" grpId="0"/>
      <p:bldP spid="18" grpId="0"/>
      <p:bldP spid="20" grpId="0"/>
      <p:bldP spid="21" grpId="0"/>
      <p:bldP spid="28" grpId="0"/>
      <p:bldP spid="29" grpId="0"/>
      <p:bldP spid="23" grpId="0"/>
      <p:bldP spid="24" grpId="0"/>
      <p:bldP spid="25" grpId="0"/>
      <p:bldP spid="26" grpId="0"/>
      <p:bldP spid="27" grpId="0"/>
      <p:bldP spid="30" grpId="0"/>
      <p:bldP spid="3" grpId="0"/>
      <p:bldP spid="3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562912" y="3021904"/>
            <a:ext cx="3704288" cy="261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8194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48067" y="2819400"/>
            <a:ext cx="3867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990599" y="5943601"/>
            <a:ext cx="2537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đom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đóm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5859959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 smtClean="0">
                <a:latin typeface="Century gothic"/>
                <a:sym typeface="Arial"/>
              </a:rPr>
              <a:t>chó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đốm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15600" y="5783759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Century gothic"/>
                <a:sym typeface="Arial"/>
              </a:rPr>
              <a:t>m</a:t>
            </a:r>
            <a:r>
              <a:rPr lang="en-US" sz="4400" kern="0" dirty="0" err="1" smtClean="0">
                <a:latin typeface="Century gothic"/>
                <a:sym typeface="Arial"/>
              </a:rPr>
              <a:t>âm</a:t>
            </a:r>
            <a:r>
              <a:rPr lang="en-US" sz="4400" kern="0" dirty="0" smtClean="0">
                <a:latin typeface="Century gothic"/>
                <a:sym typeface="Arial"/>
              </a:rPr>
              <a:t> </a:t>
            </a:r>
            <a:r>
              <a:rPr lang="en-US" sz="4400" kern="0" dirty="0" err="1" smtClean="0">
                <a:latin typeface="Century gothic"/>
                <a:sym typeface="Arial"/>
              </a:rPr>
              <a:t>cơm</a:t>
            </a:r>
            <a:endParaRPr lang="en-US" sz="4400" kern="0" dirty="0">
              <a:latin typeface="Century gothic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6666" y="593615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om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867400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ôm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08372" y="5783758"/>
            <a:ext cx="1024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Century gothic"/>
                <a:sym typeface="Arial"/>
              </a:rPr>
              <a:t>ơm</a:t>
            </a:r>
            <a:endParaRPr lang="en-US" sz="4400" kern="0" dirty="0">
              <a:solidFill>
                <a:srgbClr val="FFFFFF"/>
              </a:solidFill>
              <a:latin typeface="Century gothic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13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52801" y="2085106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6726" y="220980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433" y="55695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862"/>
              </p:ext>
            </p:extLst>
          </p:nvPr>
        </p:nvGraphicFramePr>
        <p:xfrm>
          <a:off x="5730240" y="3269674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217286" y="210312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436486" y="3291840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973763" y="3302275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339841" y="4297680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467600" y="441960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59235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31681" y="55778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8233" y="662047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0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02633" y="662940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10" name="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" y="2971800"/>
            <a:ext cx="6400800" cy="4572000"/>
          </a:xfrm>
          <a:prstGeom prst="rect">
            <a:avLst/>
          </a:prstGeom>
        </p:spPr>
      </p:pic>
      <p:pic>
        <p:nvPicPr>
          <p:cNvPr id="11" name="owm (1)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29718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1066801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3505666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 gothic"/>
                <a:cs typeface="Calibri" pitchFamily="34" charset="0"/>
              </a:rPr>
              <a:t>3.</a:t>
            </a:r>
            <a:r>
              <a:rPr lang="en-US" sz="4400" b="1" dirty="0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Viết </a:t>
            </a:r>
            <a:r>
              <a:rPr lang="en-US" sz="4400" b="1" dirty="0" err="1" smtClean="0">
                <a:solidFill>
                  <a:schemeClr val="bg1"/>
                </a:solidFill>
                <a:latin typeface="Century gothic"/>
                <a:cs typeface="Calibri" pitchFamily="34" charset="0"/>
              </a:rPr>
              <a:t>bảng</a:t>
            </a:r>
            <a:endParaRPr lang="en-US" sz="4400" b="1" dirty="0">
              <a:solidFill>
                <a:schemeClr val="bg1"/>
              </a:solidFill>
              <a:latin typeface="Century gothic"/>
              <a:cs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9" y="3149376"/>
            <a:ext cx="7820024" cy="36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>
            <a:lvl1pPr algn="ctr" defTabSz="130622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entury gothic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Century gothic"/>
              <a:cs typeface="Times New Roman" pitchFamily="18" charset="0"/>
            </a:endParaRPr>
          </a:p>
        </p:txBody>
      </p:sp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63098"/>
            <a:ext cx="14628813" cy="829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058488"/>
            <a:ext cx="426747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209800" y="273051"/>
            <a:ext cx="10381658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 eaLnBrk="0" hangingPunct="0"/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sz="4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1" y="1769231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356726" y="189392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433" y="457203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khóm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vòm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151209"/>
              </p:ext>
            </p:extLst>
          </p:nvPr>
        </p:nvGraphicFramePr>
        <p:xfrm>
          <a:off x="5730240" y="2721049"/>
          <a:ext cx="3779520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5461"/>
                <a:gridCol w="1774059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smtClean="0">
                          <a:latin typeface="Century gothic"/>
                          <a:cs typeface="Times New Roman" pitchFamily="18" charset="0"/>
                        </a:rPr>
                        <a:t>  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 gridSpan="2"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Century gothic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57E40B-9C48-4D0D-A4B7-35FF8CFA0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2" y="2046255"/>
            <a:ext cx="1932246" cy="773146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876521" y="958070"/>
            <a:ext cx="582164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om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ôm</a:t>
            </a:r>
            <a:r>
              <a:rPr lang="en-US" sz="5400" b="1" dirty="0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Century gothic"/>
                <a:cs typeface="Times New Roman" pitchFamily="18" charset="0"/>
              </a:rPr>
              <a:t>ơm</a:t>
            </a:r>
            <a:endParaRPr lang="en-US" sz="5400" b="1" dirty="0">
              <a:solidFill>
                <a:srgbClr val="FF00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17286" y="178724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ôm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436486" y="2743215"/>
            <a:ext cx="231711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73763" y="2753650"/>
            <a:ext cx="1341437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x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39841" y="3749055"/>
            <a:ext cx="2682875" cy="9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x</a:t>
            </a:r>
            <a:r>
              <a:rPr lang="en-US" sz="5400" b="1" dirty="0" err="1">
                <a:solidFill>
                  <a:srgbClr val="FF3300"/>
                </a:solidFill>
                <a:latin typeface="Century gothic"/>
                <a:cs typeface="Times New Roman" pitchFamily="18" charset="0"/>
              </a:rPr>
              <a:t>om</a:t>
            </a:r>
            <a:endParaRPr lang="en-US" sz="5400" b="1" dirty="0">
              <a:solidFill>
                <a:srgbClr val="FF3300"/>
              </a:solidFill>
              <a:latin typeface="Century gothic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67600" y="3943010"/>
            <a:ext cx="122080" cy="91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59235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nộm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tôm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1681" y="4580341"/>
            <a:ext cx="5082046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bờm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 </a:t>
            </a:r>
            <a:r>
              <a:rPr lang="en-US" sz="5400" b="1" dirty="0" err="1">
                <a:latin typeface="Century gothic"/>
                <a:cs typeface="Times New Roman" pitchFamily="18" charset="0"/>
              </a:rPr>
              <a:t>rơm</a:t>
            </a:r>
            <a:r>
              <a:rPr lang="en-US" sz="5400" b="1" dirty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33" y="7052724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đom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đóm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40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chó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đốm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2633" y="7061650"/>
            <a:ext cx="4060967" cy="92332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mâm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Century gothic"/>
                <a:cs typeface="Times New Roman" pitchFamily="18" charset="0"/>
              </a:rPr>
              <a:t>cơm</a:t>
            </a:r>
            <a:r>
              <a:rPr lang="en-US" sz="5400" b="1" dirty="0" smtClean="0">
                <a:latin typeface="Century gothic"/>
                <a:cs typeface="Times New Roman" pitchFamily="18" charset="0"/>
              </a:rPr>
              <a:t>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" b="21949"/>
          <a:stretch/>
        </p:blipFill>
        <p:spPr bwMode="auto">
          <a:xfrm>
            <a:off x="1025654" y="5503666"/>
            <a:ext cx="3393946" cy="17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486400"/>
            <a:ext cx="3048000" cy="15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8067" y="5486400"/>
            <a:ext cx="33345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40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322</Words>
  <Application>Microsoft Office PowerPoint</Application>
  <PresentationFormat>Custom</PresentationFormat>
  <Paragraphs>97</Paragraphs>
  <Slides>10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</cp:lastModifiedBy>
  <cp:revision>28</cp:revision>
  <dcterms:created xsi:type="dcterms:W3CDTF">2020-11-02T09:03:52Z</dcterms:created>
  <dcterms:modified xsi:type="dcterms:W3CDTF">2022-04-04T08:19:36Z</dcterms:modified>
</cp:coreProperties>
</file>