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301" r:id="rId3"/>
    <p:sldId id="256" r:id="rId4"/>
    <p:sldId id="302" r:id="rId5"/>
    <p:sldId id="364" r:id="rId6"/>
    <p:sldId id="365" r:id="rId7"/>
    <p:sldId id="342" r:id="rId8"/>
    <p:sldId id="356" r:id="rId9"/>
    <p:sldId id="366" r:id="rId10"/>
    <p:sldId id="367" r:id="rId11"/>
    <p:sldId id="368" r:id="rId12"/>
    <p:sldId id="343" r:id="rId13"/>
    <p:sldId id="357" r:id="rId14"/>
    <p:sldId id="358" r:id="rId15"/>
    <p:sldId id="369" r:id="rId16"/>
    <p:sldId id="370" r:id="rId17"/>
    <p:sldId id="345" r:id="rId18"/>
    <p:sldId id="371" r:id="rId19"/>
    <p:sldId id="372" r:id="rId20"/>
    <p:sldId id="373" r:id="rId21"/>
    <p:sldId id="344" r:id="rId22"/>
    <p:sldId id="360" r:id="rId23"/>
    <p:sldId id="361" r:id="rId24"/>
    <p:sldId id="374" r:id="rId25"/>
    <p:sldId id="362" r:id="rId26"/>
    <p:sldId id="377" r:id="rId27"/>
    <p:sldId id="375" r:id="rId28"/>
    <p:sldId id="378" r:id="rId29"/>
    <p:sldId id="379" r:id="rId30"/>
    <p:sldId id="380" r:id="rId31"/>
    <p:sldId id="382" r:id="rId32"/>
    <p:sldId id="383" r:id="rId33"/>
    <p:sldId id="384" r:id="rId34"/>
    <p:sldId id="386" r:id="rId35"/>
    <p:sldId id="388" r:id="rId36"/>
    <p:sldId id="387" r:id="rId37"/>
    <p:sldId id="385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6" r:id="rId55"/>
    <p:sldId id="407" r:id="rId56"/>
    <p:sldId id="408" r:id="rId57"/>
    <p:sldId id="405" r:id="rId58"/>
    <p:sldId id="409" r:id="rId59"/>
    <p:sldId id="413" r:id="rId60"/>
    <p:sldId id="411" r:id="rId61"/>
    <p:sldId id="412" r:id="rId62"/>
    <p:sldId id="414" r:id="rId63"/>
    <p:sldId id="415" r:id="rId64"/>
    <p:sldId id="363" r:id="rId65"/>
    <p:sldId id="35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tags" Target="../tags/tag4.xml"/><Relationship Id="rId7" Type="http://schemas.openxmlformats.org/officeDocument/2006/relationships/image" Target="../media/image54.jpeg"/><Relationship Id="rId12" Type="http://schemas.openxmlformats.org/officeDocument/2006/relationships/audio" Target="../media/audio10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58.gif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57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ĐOÀN NGHIÊN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3463" y="1949429"/>
            <a:ext cx="8521701" cy="473975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5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10: PHÉP CỘNG TRONG PHẠM </a:t>
            </a:r>
            <a:r>
              <a:rPr lang="en-US" sz="5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 10</a:t>
            </a:r>
          </a:p>
          <a:p>
            <a:pPr algn="ctr">
              <a:defRPr/>
            </a:pPr>
            <a:r>
              <a:rPr lang="en-US" sz="32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GV : Nguyễn Thị Lục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605523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249383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277092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07819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Users\Administrator\Desktop\f7520ac5bf65433b1a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45" y="1025236"/>
            <a:ext cx="9961418" cy="22167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69831" y="1593275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64177" y="326966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00249" y="329736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4759" y="333893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92287" y="333893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03672" y="3352787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Desktop\b6183adf8d7f712128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4087956"/>
            <a:ext cx="10155420" cy="18279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80669" y="4100947"/>
            <a:ext cx="5661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53341" y="5915885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89413" y="5943594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83923" y="5985157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81451" y="599901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92836" y="602672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2473" y="3200403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17527" y="3200401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7782" y="585154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20547" y="587925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328" y="3186548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5964" y="3186547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3928" y="5832771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6694" y="583768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249383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277092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07819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C:\Users\Administrator\Desktop\e770a2e24a42b61cef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527" y="1080655"/>
            <a:ext cx="3006437" cy="20366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7637" y="2951021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17959" y="295102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3703" y="296487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1007" y="296487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91340" y="3075697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5" name="Picture 3" descr="C:\Users\Administrator\Desktop\ba4aa6de4c7eb020e9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745" y="1094510"/>
            <a:ext cx="2909454" cy="189807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112328" y="302029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2650" y="3020289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394" y="3034143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85698" y="3034143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26031" y="314496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6" name="Picture 4" descr="C:\Users\Administrator\Desktop\6b74aaed404dbc13e5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6609" y="1094509"/>
            <a:ext cx="2765281" cy="184265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8908481" y="310341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48803" y="310341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44547" y="311727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681851" y="311727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222184" y="322809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13" y="4142512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pic>
        <p:nvPicPr>
          <p:cNvPr id="3079" name="Picture 7" descr="C:\Users\Administrator\Desktop\7ea2f31c1cbce0e2b9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091" y="4029940"/>
            <a:ext cx="2978727" cy="191366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122219" y="586539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62541" y="586539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8285" y="587925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95589" y="587925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435922" y="599007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80" name="Picture 8" descr="C:\Users\Administrator\Desktop\a029cd9b223bde65872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5552" y="4045527"/>
            <a:ext cx="3037175" cy="2008909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278583" y="583768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18905" y="583768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14649" y="585154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51953" y="585154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92286" y="596236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81" name="Picture 9" descr="C:\Users\Administrator\Desktop\83dc2966c6c63a9863d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99418" y="3976255"/>
            <a:ext cx="2992581" cy="196734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8927952" y="586366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468274" y="586366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064018" y="587751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01322" y="587751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241655" y="598834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60617" y="293716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81457" y="3006442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208320" y="3048003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77492" y="586539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606147" y="5818916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291459" y="585154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2" grpId="0" animBg="1"/>
      <p:bldP spid="50" grpId="0" animBg="1"/>
      <p:bldP spid="56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6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5" y="227657"/>
            <a:ext cx="3456709" cy="11162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024255" y="817412"/>
            <a:ext cx="3269672" cy="1122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C:\Users\Administrator\Desktop\3ae6ef05c4a638f861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8140"/>
            <a:ext cx="6896100" cy="609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54983" y="858979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5305" y="85897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1049" y="872832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8353" y="872832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324104" y="98857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38107" y="2050461"/>
            <a:ext cx="3269672" cy="1122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68835" y="209202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9157" y="209202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4901" y="2105881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42205" y="2105881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37956" y="2221625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24255" y="3255818"/>
            <a:ext cx="3269672" cy="1122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54983" y="329738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5305" y="329738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91049" y="331123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8353" y="331123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324104" y="342698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24255" y="4433449"/>
            <a:ext cx="3269672" cy="1122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54983" y="447501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95305" y="447501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91049" y="4488869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28353" y="4488869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324104" y="460461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10398" y="5588295"/>
            <a:ext cx="3269672" cy="1122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41126" y="5629862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81448" y="5629861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77192" y="564371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4496" y="564371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310247" y="575945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9523" y="845127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93381" y="203662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9525" y="328352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93379" y="4433456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79524" y="5624946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5" grpId="0" animBg="1"/>
      <p:bldP spid="31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2" y="96977"/>
            <a:ext cx="2937163" cy="706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8035" y="1440869"/>
            <a:ext cx="2022762" cy="8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732" y="142701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1489" y="142701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6508" y="142701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6471" y="2687779"/>
            <a:ext cx="2022762" cy="8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168" y="267392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9925" y="267392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4944" y="267392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6471" y="3823850"/>
            <a:ext cx="2022762" cy="8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1168" y="380999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9925" y="380999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4944" y="380999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07525" y="1510142"/>
            <a:ext cx="2022762" cy="817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32222" y="1496289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0979" y="149628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5998" y="149628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07524" y="2632381"/>
            <a:ext cx="2022762" cy="817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32221" y="261852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0978" y="261852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5997" y="261852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93670" y="3768454"/>
            <a:ext cx="2022762" cy="817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18367" y="3754601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7124" y="375460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2143" y="3754599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740081" y="1565585"/>
            <a:ext cx="2022762" cy="8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864778" y="1551732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63535" y="1551731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28554" y="1551730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740300" y="2715501"/>
            <a:ext cx="2022762" cy="8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864997" y="2701648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63754" y="2701647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8773" y="270164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754155" y="3810009"/>
            <a:ext cx="2022762" cy="8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878852" y="3796156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77609" y="3796155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42628" y="3796154"/>
            <a:ext cx="59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3969" y="1"/>
            <a:ext cx="1816849" cy="12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ounded Rectangle 43"/>
          <p:cNvSpPr/>
          <p:nvPr/>
        </p:nvSpPr>
        <p:spPr>
          <a:xfrm>
            <a:off x="2627882" y="1463040"/>
            <a:ext cx="1367341" cy="787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11469" y="2700997"/>
            <a:ext cx="1367341" cy="8018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611469" y="3854548"/>
            <a:ext cx="1367341" cy="8018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888048" y="1531034"/>
            <a:ext cx="1367341" cy="7877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99770" y="2670517"/>
            <a:ext cx="1367341" cy="8018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99771" y="3767797"/>
            <a:ext cx="1367341" cy="8018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860256" y="1573237"/>
            <a:ext cx="1233268" cy="8323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874324" y="2640037"/>
            <a:ext cx="1233268" cy="8323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860256" y="3793588"/>
            <a:ext cx="1233268" cy="8323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C:\Users\Administrator\Desktop\f0e2c755d3f62fa87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5691"/>
            <a:ext cx="6428935" cy="3051737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389927" y="2228645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99387" y="222821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22609" y="224164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25510" y="222587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94169" y="225166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istrator\Desktop\1b9d334d27eedbb082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6655"/>
            <a:ext cx="6400799" cy="2811345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6457924" y="513831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7384" y="513788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90606" y="515131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93507" y="513553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262166" y="516132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4808" y="2072848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78154" y="208926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63423" y="501534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35951" y="498720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30596" y="2070502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73465" y="2112707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8735" y="5010649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59396" y="5010652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89927" y="2228645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99387" y="222821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22609" y="224164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7170" name="Picture 2" descr="C:\Users\Administrator\Desktop\977ecac7de64223a7b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37956"/>
            <a:ext cx="6301228" cy="2968283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8311443" y="219773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82446" y="222587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0639" y="2068159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17195" y="2112704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8294" y="207988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57055" y="2096293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7767" y="173627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8751" y="173584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43837" y="1749277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03010" y="174757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45875" y="174757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4032" y="1620342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7287" y="345018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18271" y="344976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13357" y="346319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15395" y="3461484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86598" y="344741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11847" y="175972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22831" y="1759294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17917" y="177272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219955" y="177101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91158" y="175695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09504" y="337516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20488" y="3374734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15574" y="338816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217612" y="338645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88815" y="337239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1349" y="3334256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2321" y="166020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4186" y="3249852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8037" y="1"/>
            <a:ext cx="1816849" cy="12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2477620" y="161799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7762" y="3336594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72803" y="1634406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30598" y="3238121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74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10840"/>
            <a:ext cx="3373581" cy="94210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1" y="0"/>
            <a:ext cx="92271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9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d699abbcb1837466e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2632"/>
            <a:ext cx="5809957" cy="4845367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2133558" y="0"/>
            <a:ext cx="9074728" cy="1801091"/>
          </a:xfrm>
          <a:prstGeom prst="wedgeEllipseCallout">
            <a:avLst>
              <a:gd name="adj1" fmla="val -44192"/>
              <a:gd name="adj2" fmla="val 5173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7" name="Picture 3" descr="C:\Users\Administrator\Desktop\9007391269b195efcc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505" y="1983545"/>
            <a:ext cx="6907237" cy="26587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4776" y="477811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8958" y="4778108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8667" y="4736547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0667" y="475040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5794" y="470884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6228" y="5697418"/>
            <a:ext cx="53175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5, 6, 7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Users\Administrator\Desktop\f1c33dee6d4d9113c8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1010"/>
            <a:ext cx="5500468" cy="38264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5059" y="5085025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7678" y="5085025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425" y="5085024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2297" y="5140443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74187" y="522358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5306" y="5082676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051" name="Picture 3" descr="C:\Users\Administrator\Desktop\00d5cf249e8762d93b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4528" y="1125415"/>
            <a:ext cx="5847471" cy="35731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128265" y="4942003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0884" y="4942003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6631" y="4942002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5503" y="4997421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97393" y="5080567"/>
            <a:ext cx="678873" cy="692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73065" y="4927928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C:\Users\Administrator\Desktop\d015fcf31751eb0fb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1083212"/>
            <a:ext cx="8989255" cy="4051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78247" y="570336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87707" y="570293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0929" y="5716367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13830" y="5700594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6234" y="5571017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79260" y="572809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1643" y="5599151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6233" y="5584875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9920" y="5601494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04" y="141316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pic>
        <p:nvPicPr>
          <p:cNvPr id="4098" name="Picture 2" descr="C:\Users\Administrator\Desktop\b2aa97be7d1c8142d8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4755" y="1308295"/>
            <a:ext cx="6020973" cy="3587262"/>
          </a:xfrm>
          <a:prstGeom prst="rect">
            <a:avLst/>
          </a:prstGeom>
          <a:noFill/>
        </p:spPr>
      </p:pic>
      <p:pic>
        <p:nvPicPr>
          <p:cNvPr id="4099" name="Picture 3" descr="C:\Users\Administrator\Desktop\b4323036da9426ca7f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129" y="1055077"/>
            <a:ext cx="5303520" cy="384048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01459" y="5618958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10919" y="5618531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34141" y="563195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37042" y="561618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02472" y="564368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3526" y="5528814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8935" y="5556948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5249" y="5526470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64726" y="5568673"/>
            <a:ext cx="74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27064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54773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-14500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 descr="C:\Users\Administrator\Desktop\5992fc8b1629ea77b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9317"/>
            <a:ext cx="12192000" cy="6168683"/>
          </a:xfrm>
          <a:prstGeom prst="rect">
            <a:avLst/>
          </a:prstGeom>
          <a:noFill/>
        </p:spPr>
      </p:pic>
      <p:pic>
        <p:nvPicPr>
          <p:cNvPr id="5123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348" y="5359791"/>
            <a:ext cx="1406550" cy="84772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190979" y="1083212"/>
            <a:ext cx="506437" cy="4783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8283527" y="1111348"/>
            <a:ext cx="506437" cy="4783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1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772" y="855785"/>
            <a:ext cx="1406550" cy="84772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 rot="2496473">
            <a:off x="10982178" y="1828801"/>
            <a:ext cx="525194" cy="5345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3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7845" y="853440"/>
            <a:ext cx="1406550" cy="847725"/>
          </a:xfrm>
          <a:prstGeom prst="rect">
            <a:avLst/>
          </a:prstGeom>
          <a:noFill/>
        </p:spPr>
      </p:pic>
      <p:pic>
        <p:nvPicPr>
          <p:cNvPr id="28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6440" y="1967135"/>
            <a:ext cx="1406550" cy="84772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0311616" y="3277773"/>
            <a:ext cx="886266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30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746785" y="3148816"/>
            <a:ext cx="1406550" cy="8477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16200000">
            <a:off x="731518" y="3430167"/>
            <a:ext cx="982393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11744" y="3301218"/>
            <a:ext cx="733867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4968" y="3298872"/>
            <a:ext cx="733867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36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085646" y="3357487"/>
            <a:ext cx="1406550" cy="847725"/>
          </a:xfrm>
          <a:prstGeom prst="rect">
            <a:avLst/>
          </a:prstGeom>
          <a:noFill/>
        </p:spPr>
      </p:pic>
      <p:pic>
        <p:nvPicPr>
          <p:cNvPr id="37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918072" y="3228532"/>
            <a:ext cx="1406550" cy="8477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9153376" y="5526258"/>
            <a:ext cx="905024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62575" y="5537980"/>
            <a:ext cx="90737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85843" y="5577839"/>
            <a:ext cx="733867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2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201" y="1066800"/>
            <a:ext cx="1406550" cy="847725"/>
          </a:xfrm>
          <a:prstGeom prst="rect">
            <a:avLst/>
          </a:prstGeom>
          <a:noFill/>
        </p:spPr>
      </p:pic>
      <p:pic>
        <p:nvPicPr>
          <p:cNvPr id="43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594" y="5455920"/>
            <a:ext cx="1406550" cy="847725"/>
          </a:xfrm>
          <a:prstGeom prst="rect">
            <a:avLst/>
          </a:prstGeom>
          <a:noFill/>
        </p:spPr>
      </p:pic>
      <p:pic>
        <p:nvPicPr>
          <p:cNvPr id="44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449" y="5467642"/>
            <a:ext cx="1406550" cy="847725"/>
          </a:xfrm>
          <a:prstGeom prst="rect">
            <a:avLst/>
          </a:prstGeom>
          <a:noFill/>
        </p:spPr>
      </p:pic>
      <p:pic>
        <p:nvPicPr>
          <p:cNvPr id="45" name="Picture 3" descr="C:\Users\Administrator\Desktop\9eeea6ff4c5db003e9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2073" y="5495779"/>
            <a:ext cx="140655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2 0.00185 L 0.27424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952E-6 -3.02498E-6 L 0.23272 -3.0249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0.11263 L 0.21658 0.112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377E-6 4.08881E-6 L -0.03723 0.168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205E-6 -1.3876E-6 L -0.19862 0.012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 -0.02035 L -0.25172 -0.00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69 0.03492 L -0.26331 0.0471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2451 L 0.22934 0.0245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2451 L 0.22934 0.0245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4 -0.01642 L 0.23844 0.0062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35 -0.00624 L 0.0863 0.00185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3" grpId="0" animBg="1"/>
      <p:bldP spid="34" grpId="0" animBg="1"/>
      <p:bldP spid="38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6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10840"/>
            <a:ext cx="3373581" cy="94210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1" y="0"/>
            <a:ext cx="922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istrator\Desktop\d43a8e9b9f3663683a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47" y="1904706"/>
            <a:ext cx="7912344" cy="42710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454" y="348388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7636" y="348388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87345" y="344232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9345" y="345617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94472" y="341461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88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10840"/>
            <a:ext cx="3373581" cy="94210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1" y="0"/>
            <a:ext cx="922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04" y="141316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454" y="348388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7636" y="348388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87345" y="344232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9345" y="345617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94472" y="3414614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8194" name="Picture 2" descr="C:\Users\Administrator\Desktop\538d0037119aedc4b4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941341"/>
            <a:ext cx="7606884" cy="451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8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10" y="27064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98072" y="54773"/>
            <a:ext cx="2687995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982" y="162694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481" y="162460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7595" y="1610530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773" y="270781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6272" y="270546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386" y="269139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705" y="383323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2204" y="3830884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9318" y="3816813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2493" y="172307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0992" y="172073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8106" y="1706660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0290" y="276408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8789" y="276173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5903" y="274766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6229" y="3875434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4728" y="3873087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1842" y="385901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00423" y="1807484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8922" y="1805137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36036" y="179106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72296" y="2834426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0795" y="283207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07909" y="2818008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4498" y="3847299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02997" y="3844952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50111" y="3830881"/>
            <a:ext cx="64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7959" y="1664456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5613" y="2646850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51546" y="3744130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26266" y="1760585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5784" y="2757047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23922" y="3882462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51860" y="1786375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09656" y="2883657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63583" y="3894186"/>
            <a:ext cx="10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8" name="Picture 2" descr="C:\Users\Administrator\Desktop\fa60f8faa6575a090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8129"/>
            <a:ext cx="12192000" cy="59998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37096" y="4023361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5925" y="4021017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2345" y="4006949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7589" y="4035084"/>
            <a:ext cx="1448972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2" name="Picture 2" descr="C:\Users\Administrator\Desktop\4d8318290984f5daa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17784"/>
            <a:ext cx="8173328" cy="52402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34144" y="320743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3323" y="317929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51110" y="327542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9951" y="326136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068076" y="327308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2512" y="3162886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87954" y="316053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93197" y="320274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0168" y="309020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59817" y="3146476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93198" y="3146472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45864" y="4569681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15043" y="454154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562830" y="4637675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61671" y="462360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1079796" y="4635330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84232" y="452513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99674" y="452278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04917" y="456499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1888" y="450871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71537" y="450872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204918" y="450872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10840"/>
            <a:ext cx="3373581" cy="94210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1" y="0"/>
            <a:ext cx="922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04" y="141316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34144" y="320743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3323" y="317929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51110" y="327542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9951" y="326136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068076" y="327308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istrator\Desktop\af75ca657cc88096d9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3200"/>
            <a:ext cx="7680960" cy="4694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00646" y="314882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7613" y="317461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35400" y="314647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8302" y="309020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31681" y="317461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21332" y="311833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75524" y="462595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44703" y="459781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2490" y="469394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1331" y="467988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09456" y="469160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42026" y="456734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58993" y="459313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76780" y="456499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39682" y="450872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73061" y="459313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62712" y="453685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1"/>
      <p:bldP spid="21" grpId="0"/>
      <p:bldP spid="21" grpId="1"/>
      <p:bldP spid="22" grpId="0"/>
      <p:bldP spid="28" grpId="0"/>
      <p:bldP spid="29" grpId="0"/>
      <p:bldP spid="30" grpId="0"/>
      <p:bldP spid="31" grpId="0"/>
      <p:bldP spid="32" grpId="0"/>
      <p:bldP spid="32" grpId="1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544526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C:\Users\Administrator\Desktop\5a84d400c5ad39f360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467"/>
            <a:ext cx="12192000" cy="5929533"/>
          </a:xfrm>
          <a:prstGeom prst="rect">
            <a:avLst/>
          </a:prstGeom>
          <a:noFill/>
        </p:spPr>
      </p:pic>
      <p:sp>
        <p:nvSpPr>
          <p:cNvPr id="11" name="Arc 10"/>
          <p:cNvSpPr/>
          <p:nvPr/>
        </p:nvSpPr>
        <p:spPr>
          <a:xfrm>
            <a:off x="2025748" y="2757268"/>
            <a:ext cx="675249" cy="1125416"/>
          </a:xfrm>
          <a:prstGeom prst="arc">
            <a:avLst>
              <a:gd name="adj1" fmla="val 16200000"/>
              <a:gd name="adj2" fmla="val 462110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7301132" y="2110154"/>
            <a:ext cx="2264899" cy="1927273"/>
          </a:xfrm>
          <a:prstGeom prst="arc">
            <a:avLst>
              <a:gd name="adj1" fmla="val 13233008"/>
              <a:gd name="adj2" fmla="val 16025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66892" y="2307102"/>
            <a:ext cx="1997613" cy="970670"/>
          </a:xfrm>
          <a:custGeom>
            <a:avLst/>
            <a:gdLst>
              <a:gd name="connsiteX0" fmla="*/ 1997613 w 1997613"/>
              <a:gd name="connsiteY0" fmla="*/ 0 h 970670"/>
              <a:gd name="connsiteX1" fmla="*/ 0 w 1997613"/>
              <a:gd name="connsiteY1" fmla="*/ 970670 h 970670"/>
              <a:gd name="connsiteX2" fmla="*/ 0 w 1997613"/>
              <a:gd name="connsiteY2" fmla="*/ 970670 h 970670"/>
              <a:gd name="connsiteX3" fmla="*/ 0 w 1997613"/>
              <a:gd name="connsiteY3" fmla="*/ 970670 h 97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3" h="970670">
                <a:moveTo>
                  <a:pt x="1997613" y="0"/>
                </a:moveTo>
                <a:lnTo>
                  <a:pt x="0" y="970670"/>
                </a:lnTo>
                <a:lnTo>
                  <a:pt x="0" y="970670"/>
                </a:lnTo>
                <a:lnTo>
                  <a:pt x="0" y="97067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77772" y="4178105"/>
            <a:ext cx="2039816" cy="1083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355015" y="4164037"/>
            <a:ext cx="1252025" cy="970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74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5" y="227657"/>
            <a:ext cx="3456709" cy="11162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Administrator\Desktop\682ed181982d64733d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86264"/>
            <a:ext cx="11063288" cy="5971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Users\Administrator\Desktop\4c02963eda9226cc7f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302" y="1266086"/>
            <a:ext cx="6782455" cy="29260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04" y="141316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705" y="50850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324" y="50850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2071" y="508502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0943" y="514044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2833" y="522358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1141" y="512722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760" y="512722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9507" y="512722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379" y="518264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30269" y="526579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473527" y="5613009"/>
            <a:ext cx="675249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8024" y="508268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9039" y="513660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97064" y="1366697"/>
            <a:ext cx="678873" cy="692728"/>
          </a:xfrm>
          <a:prstGeom prst="roundRect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786" y="2869599"/>
            <a:ext cx="678873" cy="692728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479787" y="212400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>
            <a:off x="9275937" y="1713061"/>
            <a:ext cx="1246697" cy="59404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</p:cNvCxnSpPr>
          <p:nvPr/>
        </p:nvCxnSpPr>
        <p:spPr>
          <a:xfrm flipV="1">
            <a:off x="9287659" y="2602523"/>
            <a:ext cx="1206839" cy="61344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491509" y="210759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3" grpId="1" animBg="1"/>
      <p:bldP spid="14" grpId="0"/>
      <p:bldP spid="15" grpId="0"/>
      <p:bldP spid="16" grpId="0"/>
      <p:bldP spid="17" grpId="0"/>
      <p:bldP spid="18" grpId="0" animBg="1"/>
      <p:bldP spid="18" grpId="1" animBg="1"/>
      <p:bldP spid="21" grpId="0"/>
      <p:bldP spid="22" grpId="0"/>
      <p:bldP spid="23" grpId="0" animBg="1"/>
      <p:bldP spid="24" grpId="0" animBg="1"/>
      <p:bldP spid="25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04" y="141316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705" y="50850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324" y="50850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2071" y="508502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0943" y="514044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2833" y="522358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1141" y="512722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760" y="512722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9507" y="512722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379" y="518264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30269" y="526579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473527" y="5613009"/>
            <a:ext cx="675249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8024" y="508268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9039" y="513660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97064" y="1366697"/>
            <a:ext cx="678873" cy="692728"/>
          </a:xfrm>
          <a:prstGeom prst="roundRect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786" y="2869599"/>
            <a:ext cx="678873" cy="692728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479787" y="212400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>
            <a:off x="9275937" y="1713061"/>
            <a:ext cx="1246697" cy="59404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</p:cNvCxnSpPr>
          <p:nvPr/>
        </p:nvCxnSpPr>
        <p:spPr>
          <a:xfrm flipV="1">
            <a:off x="9287659" y="2602523"/>
            <a:ext cx="1206839" cy="61344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491509" y="2107593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3074" name="Picture 2" descr="C:\Users\Administrator\Desktop\3bc17a5229fed5a08c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" y="1083211"/>
            <a:ext cx="6330462" cy="343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3" grpId="1" animBg="1"/>
      <p:bldP spid="14" grpId="0"/>
      <p:bldP spid="15" grpId="0"/>
      <p:bldP spid="16" grpId="0"/>
      <p:bldP spid="17" grpId="0"/>
      <p:bldP spid="18" grpId="0" animBg="1"/>
      <p:bldP spid="18" grpId="1" animBg="1"/>
      <p:bldP spid="21" grpId="0"/>
      <p:bldP spid="22" grpId="0"/>
      <p:bldP spid="23" grpId="0" animBg="1"/>
      <p:bldP spid="24" grpId="0" animBg="1"/>
      <p:bldP spid="25" grpId="0" animBg="1"/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04" y="1413166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705" y="50850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324" y="50850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2071" y="508502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0943" y="514044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2833" y="522358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1141" y="512722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760" y="512722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9507" y="512722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379" y="518264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30269" y="5265792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473527" y="5613009"/>
            <a:ext cx="675249" cy="1588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8023" y="5082683"/>
            <a:ext cx="9917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9039" y="5136605"/>
            <a:ext cx="909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97064" y="1366697"/>
            <a:ext cx="678873" cy="692728"/>
          </a:xfrm>
          <a:prstGeom prst="roundRect">
            <a:avLst/>
          </a:pr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786" y="2869599"/>
            <a:ext cx="678873" cy="692728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479787" y="2124006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>
            <a:off x="9275937" y="1713061"/>
            <a:ext cx="1246697" cy="594041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</p:cNvCxnSpPr>
          <p:nvPr/>
        </p:nvCxnSpPr>
        <p:spPr>
          <a:xfrm flipV="1">
            <a:off x="9287659" y="2602523"/>
            <a:ext cx="1206839" cy="61344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491509" y="2107593"/>
            <a:ext cx="1029931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4098" name="Picture 2" descr="C:\Users\Administrator\Desktop\de0f31e2664e9a10c3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265" y="1167618"/>
            <a:ext cx="6527409" cy="3404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3" grpId="1" animBg="1"/>
      <p:bldP spid="14" grpId="0"/>
      <p:bldP spid="15" grpId="0"/>
      <p:bldP spid="16" grpId="0"/>
      <p:bldP spid="17" grpId="0"/>
      <p:bldP spid="18" grpId="0" animBg="1"/>
      <p:bldP spid="18" grpId="1" animBg="1"/>
      <p:bldP spid="21" grpId="0"/>
      <p:bldP spid="22" grpId="0"/>
      <p:bldP spid="23" grpId="0" animBg="1"/>
      <p:bldP spid="24" grpId="0" animBg="1"/>
      <p:bldP spid="25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2997484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33" y="184945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052" y="184945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5799" y="184945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088" y="321167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707" y="321167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454" y="321167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7101" y="193152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9720" y="193152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5467" y="1931520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0831" y="318354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3450" y="318354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9197" y="318354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6398" y="195965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9017" y="195965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4764" y="195965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6398" y="322574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9017" y="322574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34764" y="322574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80625" y="202999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93244" y="202999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88991" y="202999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08766" y="312727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21385" y="312727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17132" y="312727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7208" y="1943238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32660" y="3235123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27555" y="1997162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7074" y="3218707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91969" y="1966679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17760" y="3117885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902458" y="2034673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02458" y="3117888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65818" y="2618509"/>
            <a:ext cx="4544291" cy="96981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09c64413afb753e90a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9888"/>
            <a:ext cx="6594763" cy="4978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133558" y="0"/>
            <a:ext cx="9074728" cy="1801091"/>
          </a:xfrm>
          <a:prstGeom prst="wedgeEllipseCallout">
            <a:avLst>
              <a:gd name="adj1" fmla="val -44192"/>
              <a:gd name="adj2" fmla="val 5173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7287491" y="2867875"/>
            <a:ext cx="554182" cy="4987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55528" y="2867875"/>
            <a:ext cx="554182" cy="4987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37416" y="2867876"/>
            <a:ext cx="554182" cy="4987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28907" y="2923294"/>
            <a:ext cx="554182" cy="4987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77052" y="2909439"/>
            <a:ext cx="554182" cy="4987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8327" y="3976255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2509" y="3976252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2218" y="3934691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04218" y="3948545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49345" y="3906985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0290" y="4932218"/>
            <a:ext cx="536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77774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121853"/>
            <a:ext cx="1468582" cy="640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36952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3" name="Picture 3" descr="C:\Users\Administrator\Desktop\e3ad2631aa9d56c30f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0670"/>
            <a:ext cx="12192000" cy="588732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76578" y="4332849"/>
            <a:ext cx="1856936" cy="1350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57780" y="4344572"/>
            <a:ext cx="1887414" cy="1350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41322" y="4316437"/>
            <a:ext cx="1887416" cy="1350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20180" y="4342228"/>
            <a:ext cx="1887416" cy="1350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 descr="C:\Users\Administrator\Desktop\cea8137889d4758a2c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3" y="1012873"/>
            <a:ext cx="7891974" cy="580292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8132620" y="320743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1799" y="317929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49586" y="327542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8427" y="326136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166552" y="327308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0846" y="309020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98153" y="315819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75261" y="315819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8500" y="309489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4084" y="3108958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47124" y="316523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2" grpId="1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731647" y="470798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32620" y="320743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1799" y="3179299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49586" y="3275427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8427" y="3261361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166552" y="327308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3050" y="3104272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 descr="C:\Users\Administrator\Desktop\3ab42767bdcb419518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84738"/>
            <a:ext cx="7906043" cy="587326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250704" y="308082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95807" y="314881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58847" y="316288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86544" y="4654089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55723" y="4625955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2351" y="4708017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220476" y="4719738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6974" y="4550928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49731" y="459547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12771" y="4609543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55948" y="313709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33057" y="3151162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8839" y="4543864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6288" y="4572000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75259" y="4614206"/>
            <a:ext cx="787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14" grpId="0"/>
      <p:bldP spid="15" grpId="0"/>
      <p:bldP spid="16" grpId="0"/>
      <p:bldP spid="17" grpId="0" animBg="1"/>
      <p:bldP spid="18" grpId="0"/>
      <p:bldP spid="20" grpId="0"/>
      <p:bldP spid="21" grpId="0" animBg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7" grpId="0"/>
      <p:bldP spid="28" grpId="0"/>
      <p:bldP spid="29" grpId="0"/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a20cfc3b0b97f7c9ae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346065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603717" y="4107766"/>
            <a:ext cx="9875520" cy="1997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3220" y="4514784"/>
            <a:ext cx="8803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Cặp</a:t>
            </a:r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tấm</a:t>
            </a:r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thẻ</a:t>
            </a:r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anh</a:t>
            </a:r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74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5" y="227657"/>
            <a:ext cx="3456709" cy="11162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20" name="Picture 4" descr="C:\Users\Administrator\Desktop\997c84e6474abb14e2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5926"/>
            <a:ext cx="12191999" cy="623198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107765" y="5022167"/>
            <a:ext cx="1885072" cy="1406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1168" y="5019822"/>
            <a:ext cx="1885072" cy="1406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00645" y="5047958"/>
            <a:ext cx="1885072" cy="1406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84189" y="4963552"/>
            <a:ext cx="1885072" cy="150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8928" y="1137986"/>
            <a:ext cx="2997484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04" y="1089609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8443" y="236995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062" y="236995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6809" y="236995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8218" y="2463734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7961" y="360556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0580" y="360556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6327" y="360556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7736" y="3699347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329" y="236760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948" y="236760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9695" y="236760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1104" y="2461387"/>
            <a:ext cx="15310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5058" y="354929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7677" y="354929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3424" y="354929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4832" y="3643078"/>
            <a:ext cx="1573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1982" y="242388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4601" y="2423883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10348" y="242388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41757" y="2517662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87916" y="353523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00535" y="353523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96282" y="353523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27691" y="3629011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2" grpId="0"/>
      <p:bldP spid="26" grpId="0"/>
      <p:bldP spid="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534873" y="265879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04" y="1061473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7064" y="1081715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172" y="1012442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065" y="256690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7684" y="256690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3433" y="258097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303" y="262232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4" y="256456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5337" y="368998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1084" y="3689980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9956" y="374539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7037" y="368763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4070" y="2574388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40220" y="248015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7831" y="2522362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14839" y="253557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1920" y="2477817"/>
            <a:ext cx="13036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1670" y="352116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4289" y="3521169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28908" y="357658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55989" y="351882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147926" y="2572043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6486" y="2494225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840" y="3779519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7400" y="370170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383542" y="3582572"/>
            <a:ext cx="814434" cy="7830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32102" y="350475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4587" y="368573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99466" y="253218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23355" y="353099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35" grpId="0"/>
      <p:bldP spid="37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a4e006c0fc64003a5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11927"/>
            <a:ext cx="6664037" cy="4946073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177594" y="0"/>
            <a:ext cx="9074728" cy="1801091"/>
          </a:xfrm>
          <a:prstGeom prst="wedgeEllipseCallout">
            <a:avLst>
              <a:gd name="adj1" fmla="val -44192"/>
              <a:gd name="adj2" fmla="val 5173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ô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ô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8327" y="313110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2509" y="3131097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42218" y="3089536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04218" y="310339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9345" y="3061830"/>
            <a:ext cx="99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0291" y="4475018"/>
            <a:ext cx="536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4.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0242" name="Picture 2" descr="C:\Users\Administrator\Desktop\922daaa469089556cc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97280"/>
            <a:ext cx="4304715" cy="36294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6919" y="2349310"/>
            <a:ext cx="105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istrator\Desktop\a94ac3d50079fc27a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167" y="984738"/>
            <a:ext cx="2630658" cy="32496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15907" y="2346961"/>
            <a:ext cx="105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dministrator\Desktop\c9e11c77dfdb23857a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7036" y="942535"/>
            <a:ext cx="3738637" cy="33903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95563" y="459265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8182" y="459265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3929" y="4592650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0218" y="463250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270" y="4604374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3970" y="4644230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2950" y="4658300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46056" y="4557932"/>
            <a:ext cx="5542670" cy="2053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3+1 = 4</a:t>
            </a: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4 + 2 = 6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1737361" y="4930725"/>
            <a:ext cx="393896" cy="1392704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77916" y="5919281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19" grpId="0" animBg="1"/>
      <p:bldP spid="19" grpId="1" animBg="1"/>
      <p:bldP spid="20" grpId="0"/>
      <p:bldP spid="2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14" y="1272676"/>
            <a:ext cx="2941865" cy="9387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1 + 2 + 2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3192" y="1256272"/>
            <a:ext cx="2941865" cy="9387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2 + 3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834" y="3760327"/>
            <a:ext cx="2941865" cy="9387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500" b="1" dirty="0">
                <a:latin typeface="Times New Roman" pitchFamily="18" charset="0"/>
                <a:cs typeface="Times New Roman" pitchFamily="18" charset="0"/>
              </a:rPr>
              <a:t>5 + 4 + 0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1941" y="1267980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58888" y="1209374"/>
            <a:ext cx="18827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663" y="3840040"/>
            <a:ext cx="13036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062112" y="1751428"/>
            <a:ext cx="393896" cy="1392704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7075" y="2514896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6616517" y="1749085"/>
            <a:ext cx="393896" cy="1392704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27412" y="262509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944890" y="4264855"/>
            <a:ext cx="393896" cy="1392704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5785" y="5140867"/>
            <a:ext cx="692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2" y="96977"/>
            <a:ext cx="1008760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</p:txBody>
      </p:sp>
      <p:pic>
        <p:nvPicPr>
          <p:cNvPr id="11266" name="Picture 2" descr="C:\Users\Administrator\Desktop\c9b43b1d3fb2c3ec9a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</p:spPr>
      </p:pic>
      <p:sp>
        <p:nvSpPr>
          <p:cNvPr id="6" name="Smiley Face 5"/>
          <p:cNvSpPr/>
          <p:nvPr/>
        </p:nvSpPr>
        <p:spPr>
          <a:xfrm>
            <a:off x="2166425" y="2686929"/>
            <a:ext cx="379827" cy="29542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697459" y="1742049"/>
            <a:ext cx="379827" cy="29542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7298788" y="1376289"/>
            <a:ext cx="379827" cy="29542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5202702" y="3022209"/>
            <a:ext cx="379827" cy="29542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7144044" y="2389162"/>
            <a:ext cx="379827" cy="29542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9690296" y="2192215"/>
            <a:ext cx="379827" cy="29542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9828" y="942536"/>
            <a:ext cx="25603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+ 6 =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9661" y="869852"/>
            <a:ext cx="256032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 + 5 =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478" y="3934263"/>
            <a:ext cx="238214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+ 9 = 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5810" y="3692768"/>
            <a:ext cx="23281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 + 2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91240" y="806546"/>
            <a:ext cx="2063255" cy="72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 + 3 =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86190" y="2171122"/>
            <a:ext cx="209139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+ 6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69268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96977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7704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Administrator\Desktop\ae3ed685652b9975c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787790"/>
            <a:ext cx="7287064" cy="6070209"/>
          </a:xfrm>
          <a:prstGeom prst="rect">
            <a:avLst/>
          </a:prstGeom>
          <a:noFill/>
        </p:spPr>
      </p:pic>
      <p:pic>
        <p:nvPicPr>
          <p:cNvPr id="1027" name="Picture 3" descr="C:\Users\Administrator\Desktop\a2ac261d95b369ed30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4478" y="2329009"/>
            <a:ext cx="2676525" cy="2790825"/>
          </a:xfrm>
          <a:prstGeom prst="rect">
            <a:avLst/>
          </a:prstGeom>
          <a:noFill/>
        </p:spPr>
      </p:pic>
      <p:pic>
        <p:nvPicPr>
          <p:cNvPr id="1028" name="Picture 4" descr="C:\Users\Administrator\Desktop\3492472df48308dd5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9102" y="267287"/>
            <a:ext cx="3108080" cy="230893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87594" y="3742006"/>
            <a:ext cx="1589649" cy="105507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1188" y="2614246"/>
            <a:ext cx="1589649" cy="105507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7127" y="1474764"/>
            <a:ext cx="1589649" cy="105507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10" y="249383"/>
            <a:ext cx="14685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98073" y="277092"/>
            <a:ext cx="1468582" cy="665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1" y="207819"/>
            <a:ext cx="983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Administrator\Desktop\4b200a7c73dc8f82d6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5" y="1860838"/>
            <a:ext cx="2933273" cy="3944217"/>
          </a:xfrm>
          <a:prstGeom prst="rect">
            <a:avLst/>
          </a:prstGeom>
          <a:noFill/>
        </p:spPr>
      </p:pic>
      <p:pic>
        <p:nvPicPr>
          <p:cNvPr id="1027" name="Picture 3" descr="C:\Users\Administrator\Desktop\60cf6f7d17ddeb83b2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0521" y="2022763"/>
            <a:ext cx="3193469" cy="35883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4031" y="2313690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6650" y="2313690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397" y="2313689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1269" y="2369108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23159" y="2452254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9304" y="2285981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31923" y="2285981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27670" y="2285980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06542" y="2341399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388432" y="2424545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2466" y="4197926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5085" y="4197926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20832" y="4197925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9704" y="4253344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81594" y="4336490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50043" y="4170195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62662" y="4170195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58409" y="4170194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37281" y="4225613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319171" y="4308759"/>
            <a:ext cx="678873" cy="69272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2423" y="2313741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42120" y="2311574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59073" y="4194926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88410" y="4180643"/>
            <a:ext cx="69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5" grpId="0" animBg="1"/>
      <p:bldP spid="30" grpId="0" animBg="1"/>
      <p:bldP spid="31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993</Words>
  <Application>Microsoft Office PowerPoint</Application>
  <PresentationFormat>Widescreen</PresentationFormat>
  <Paragraphs>668</Paragraphs>
  <Slides>65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lục nguyễn</cp:lastModifiedBy>
  <cp:revision>76</cp:revision>
  <dcterms:created xsi:type="dcterms:W3CDTF">2020-08-16T02:02:21Z</dcterms:created>
  <dcterms:modified xsi:type="dcterms:W3CDTF">2022-05-12T14:55:46Z</dcterms:modified>
</cp:coreProperties>
</file>