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54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12/5/2022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12/05/2022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12/05/2022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12/05/2022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12/05/2022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12/05/2022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12/05/2022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12/05/2022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12/05/2022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12/05/2022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86877" y="5938261"/>
            <a:ext cx="5142019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:Nguyễn Thị Lục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8125"/>
            <a:ext cx="7509973" cy="357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990600" y="1341499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481051" y="134702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4868B-3CCC-4A06-8F7D-FCF01C3407BA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FDCDF9-CEE4-4E78-AF7F-68CDFDEA8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6" y="1936956"/>
            <a:ext cx="10287000" cy="31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ac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âc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bác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mắc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gấc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C986C-A4F8-418A-AFB4-2D0902FA192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209</Words>
  <Application>Microsoft Office PowerPoint</Application>
  <PresentationFormat>Custom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lục nguyễn</cp:lastModifiedBy>
  <cp:revision>93</cp:revision>
  <dcterms:created xsi:type="dcterms:W3CDTF">2020-07-22T10:07:09Z</dcterms:created>
  <dcterms:modified xsi:type="dcterms:W3CDTF">2022-05-12T14:45:20Z</dcterms:modified>
</cp:coreProperties>
</file>