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97" r:id="rId3"/>
    <p:sldId id="286" r:id="rId4"/>
    <p:sldId id="272" r:id="rId5"/>
    <p:sldId id="289" r:id="rId6"/>
    <p:sldId id="290" r:id="rId7"/>
    <p:sldId id="270" r:id="rId8"/>
    <p:sldId id="271" r:id="rId9"/>
    <p:sldId id="291" r:id="rId10"/>
    <p:sldId id="292" r:id="rId11"/>
    <p:sldId id="293" r:id="rId12"/>
    <p:sldId id="31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15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30/08/2021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8/30/2021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30/08/2021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30/08/2021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30/08/2021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8/30/2021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30/08/2021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30/08/2021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6" y="1275796"/>
            <a:ext cx="8893328" cy="557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08722" y="1374400"/>
            <a:ext cx="8816009" cy="2435087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                  * Dặn </a:t>
            </a:r>
            <a:r>
              <a:rPr lang="en-US" altLang="vi-VN" dirty="0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- </a:t>
            </a:r>
            <a: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lại bài, viết bài ở vở tập viết, làm vở bài tập tiếng việt. </a:t>
            </a:r>
            <a:b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- </a:t>
            </a:r>
            <a:r>
              <a:rPr lang="en-US" altLang="vi-VN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Chuẩn bị bài 4</a:t>
            </a:r>
            <a:endParaRPr lang="en-US" altLang="vi-VN" dirty="0">
              <a:ln w="38100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66" y="1188622"/>
            <a:ext cx="8582611" cy="5451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9" y="1315481"/>
            <a:ext cx="7268262" cy="46695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454" y="3076406"/>
            <a:ext cx="1553709" cy="10053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89" y="3076406"/>
            <a:ext cx="1495548" cy="10053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1066" y="4279996"/>
            <a:ext cx="1495548" cy="938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19643" cy="902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72" y="993720"/>
            <a:ext cx="7637656" cy="421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11" y="5205911"/>
            <a:ext cx="5141769" cy="14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" y="2"/>
            <a:ext cx="4903063" cy="115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9" y="2236968"/>
            <a:ext cx="7381441" cy="1679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58" y="1223136"/>
            <a:ext cx="8340143" cy="524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9" y="1075331"/>
            <a:ext cx="8551981" cy="524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134708" cy="1075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77" y="1199126"/>
            <a:ext cx="8355045" cy="53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51</Words>
  <Application>Microsoft Office PowerPoint</Application>
  <PresentationFormat>On-screen Show (4:3)</PresentationFormat>
  <Paragraphs>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* Dặn dò - Đọc lại bài, viết bài ở vở tập viết, làm vở bài tập tiếng việt.  - Chuẩn bị bài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Hi</cp:lastModifiedBy>
  <cp:revision>80</cp:revision>
  <dcterms:created xsi:type="dcterms:W3CDTF">2020-08-07T01:41:00Z</dcterms:created>
  <dcterms:modified xsi:type="dcterms:W3CDTF">2021-08-29T23:10:53Z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