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17"/>
  </p:notesMasterIdLst>
  <p:sldIdLst>
    <p:sldId id="296" r:id="rId3"/>
    <p:sldId id="286" r:id="rId4"/>
    <p:sldId id="272" r:id="rId5"/>
    <p:sldId id="258" r:id="rId6"/>
    <p:sldId id="264" r:id="rId7"/>
    <p:sldId id="289" r:id="rId8"/>
    <p:sldId id="266" r:id="rId9"/>
    <p:sldId id="287" r:id="rId10"/>
    <p:sldId id="307" r:id="rId11"/>
    <p:sldId id="308" r:id="rId12"/>
    <p:sldId id="309" r:id="rId13"/>
    <p:sldId id="270" r:id="rId14"/>
    <p:sldId id="271" r:id="rId15"/>
    <p:sldId id="288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291" autoAdjust="0"/>
  </p:normalViewPr>
  <p:slideViewPr>
    <p:cSldViewPr snapToGrid="0">
      <p:cViewPr varScale="1">
        <p:scale>
          <a:sx n="69" d="100"/>
          <a:sy n="69" d="100"/>
        </p:scale>
        <p:origin x="-13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143" y="1"/>
            <a:ext cx="9141714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628650" y="533400"/>
            <a:ext cx="6343650" cy="1828800"/>
          </a:xfrm>
        </p:spPr>
        <p:txBody>
          <a:bodyPr anchor="b">
            <a:normAutofit/>
          </a:bodyPr>
          <a:lstStyle>
            <a:lvl1pPr algn="l"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628650" y="2438400"/>
            <a:ext cx="531495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9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 latinLnBrk="0">
              <a:buNone/>
              <a:defRPr lang="vi-VN" sz="1500"/>
            </a:lvl2pPr>
            <a:lvl3pPr marL="685800" indent="0" algn="ctr" latinLnBrk="0">
              <a:buNone/>
              <a:defRPr lang="vi-VN" sz="1350"/>
            </a:lvl3pPr>
            <a:lvl4pPr marL="1028700" indent="0" algn="ctr" latinLnBrk="0">
              <a:buNone/>
              <a:defRPr lang="vi-VN" sz="1200"/>
            </a:lvl4pPr>
            <a:lvl5pPr marL="1371600" indent="0" algn="ctr" latinLnBrk="0">
              <a:buNone/>
              <a:defRPr lang="vi-VN" sz="1200"/>
            </a:lvl5pPr>
            <a:lvl6pPr marL="1714500" indent="0" algn="ctr" latinLnBrk="0">
              <a:buNone/>
              <a:defRPr lang="vi-VN" sz="1200"/>
            </a:lvl6pPr>
            <a:lvl7pPr marL="2057400" indent="0" algn="ctr" latinLnBrk="0">
              <a:buNone/>
              <a:defRPr lang="vi-VN" sz="1200"/>
            </a:lvl7pPr>
            <a:lvl8pPr marL="2400300" indent="0" algn="ctr" latinLnBrk="0">
              <a:buNone/>
              <a:defRPr lang="vi-VN" sz="1200"/>
            </a:lvl8pPr>
            <a:lvl9pPr marL="2743200" indent="0" algn="ctr" latinLnBrk="0">
              <a:buNone/>
              <a:defRPr lang="vi-VN" sz="12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9141714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2514600" y="533400"/>
            <a:ext cx="5486400" cy="1828800"/>
          </a:xfrm>
        </p:spPr>
        <p:txBody>
          <a:bodyPr anchor="b">
            <a:normAutofit/>
          </a:bodyPr>
          <a:lstStyle>
            <a:lvl1pPr latinLnBrk="0">
              <a:defRPr lang="vi-VN" sz="33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514600" y="2438400"/>
            <a:ext cx="41148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8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 latinLnBrk="0">
              <a:buNone/>
              <a:defRPr lang="vi-VN"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latinLnBrk="0">
              <a:buNone/>
              <a:defRPr lang="vi-VN"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14300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09160" y="1825625"/>
            <a:ext cx="329184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14300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14300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09160" y="1828799"/>
            <a:ext cx="329184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8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500" b="1"/>
            </a:lvl2pPr>
            <a:lvl3pPr marL="685800" indent="0" latinLnBrk="0">
              <a:buNone/>
              <a:defRPr lang="vi-VN" sz="1350" b="1"/>
            </a:lvl3pPr>
            <a:lvl4pPr marL="1028700" indent="0" latinLnBrk="0">
              <a:buNone/>
              <a:defRPr lang="vi-VN" sz="1200" b="1"/>
            </a:lvl4pPr>
            <a:lvl5pPr marL="1371600" indent="0" latinLnBrk="0">
              <a:buNone/>
              <a:defRPr lang="vi-VN" sz="1200" b="1"/>
            </a:lvl5pPr>
            <a:lvl6pPr marL="1714500" indent="0" latinLnBrk="0">
              <a:buNone/>
              <a:defRPr lang="vi-VN" sz="1200" b="1"/>
            </a:lvl6pPr>
            <a:lvl7pPr marL="2057400" indent="0" latinLnBrk="0">
              <a:buNone/>
              <a:defRPr lang="vi-VN" sz="1200" b="1"/>
            </a:lvl7pPr>
            <a:lvl8pPr marL="2400300" indent="0" latinLnBrk="0">
              <a:buNone/>
              <a:defRPr lang="vi-VN" sz="1200" b="1"/>
            </a:lvl8pPr>
            <a:lvl9pPr marL="2743200" indent="0" latinLnBrk="0">
              <a:buNone/>
              <a:defRPr lang="vi-VN" sz="12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09160" y="2624666"/>
            <a:ext cx="329184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3543300" y="1828800"/>
            <a:ext cx="4457700" cy="3476625"/>
          </a:xfrm>
        </p:spPr>
        <p:txBody>
          <a:bodyPr>
            <a:normAutofit/>
          </a:bodyPr>
          <a:lstStyle>
            <a:lvl1pPr latinLnBrk="0">
              <a:defRPr lang="vi-VN" sz="1500"/>
            </a:lvl1pPr>
            <a:lvl2pPr latinLnBrk="0">
              <a:defRPr lang="vi-VN" sz="1350"/>
            </a:lvl2pPr>
            <a:lvl3pPr latinLnBrk="0">
              <a:defRPr lang="vi-VN" sz="1200"/>
            </a:lvl3pPr>
            <a:lvl4pPr latinLnBrk="0">
              <a:defRPr lang="vi-VN" sz="1050"/>
            </a:lvl4pPr>
            <a:lvl5pPr latinLnBrk="0">
              <a:defRPr lang="vi-VN" sz="1050"/>
            </a:lvl5pPr>
            <a:lvl6pPr latinLnBrk="0">
              <a:defRPr lang="vi-VN" sz="1500"/>
            </a:lvl6pPr>
            <a:lvl7pPr latinLnBrk="0">
              <a:defRPr lang="vi-VN" sz="1500"/>
            </a:lvl7pPr>
            <a:lvl8pPr latinLnBrk="0">
              <a:defRPr lang="vi-VN" sz="1500"/>
            </a:lvl8pPr>
            <a:lvl9pPr latinLnBrk="0">
              <a:defRPr lang="vi-VN" sz="15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142999" y="1828800"/>
            <a:ext cx="219456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/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257800" y="2245995"/>
            <a:ext cx="27432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900"/>
              </a:spcBef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1050"/>
            </a:lvl2pPr>
            <a:lvl3pPr marL="685800" indent="0" latinLnBrk="0">
              <a:buNone/>
              <a:defRPr lang="vi-VN" sz="900"/>
            </a:lvl3pPr>
            <a:lvl4pPr marL="1028700" indent="0" latinLnBrk="0">
              <a:buNone/>
              <a:defRPr lang="vi-VN" sz="750"/>
            </a:lvl4pPr>
            <a:lvl5pPr marL="1371600" indent="0" latinLnBrk="0">
              <a:buNone/>
              <a:defRPr lang="vi-VN" sz="750"/>
            </a:lvl5pPr>
            <a:lvl6pPr marL="1714500" indent="0" latinLnBrk="0">
              <a:buNone/>
              <a:defRPr lang="vi-VN" sz="750"/>
            </a:lvl6pPr>
            <a:lvl7pPr marL="2057400" indent="0" latinLnBrk="0">
              <a:buNone/>
              <a:defRPr lang="vi-VN" sz="750"/>
            </a:lvl7pPr>
            <a:lvl8pPr marL="2400300" indent="0" latinLnBrk="0">
              <a:buNone/>
              <a:defRPr lang="vi-VN" sz="750"/>
            </a:lvl8pPr>
            <a:lvl9pPr marL="2743200" indent="0" latinLnBrk="0">
              <a:buNone/>
              <a:defRPr lang="vi-VN" sz="75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603250" y="1695450"/>
            <a:ext cx="4197350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754517" y="1874520"/>
            <a:ext cx="3894817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15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latinLnBrk="0">
              <a:buNone/>
              <a:defRPr lang="vi-VN" sz="2100"/>
            </a:lvl2pPr>
            <a:lvl3pPr marL="685800" indent="0" latinLnBrk="0">
              <a:buNone/>
              <a:defRPr lang="vi-VN" sz="1800"/>
            </a:lvl3pPr>
            <a:lvl4pPr marL="1028700" indent="0" latinLnBrk="0">
              <a:buNone/>
              <a:defRPr lang="vi-VN" sz="1500"/>
            </a:lvl4pPr>
            <a:lvl5pPr marL="1371600" indent="0" latinLnBrk="0">
              <a:buNone/>
              <a:defRPr lang="vi-VN" sz="1500"/>
            </a:lvl5pPr>
            <a:lvl6pPr marL="1714500" indent="0" latinLnBrk="0">
              <a:buNone/>
              <a:defRPr lang="vi-VN" sz="1500"/>
            </a:lvl6pPr>
            <a:lvl7pPr marL="2057400" indent="0" latinLnBrk="0">
              <a:buNone/>
              <a:defRPr lang="vi-VN" sz="1500"/>
            </a:lvl7pPr>
            <a:lvl8pPr marL="2400300" indent="0" latinLnBrk="0">
              <a:buNone/>
              <a:defRPr lang="vi-VN" sz="1500"/>
            </a:lvl8pPr>
            <a:lvl9pPr marL="2743200" indent="0" latinLnBrk="0">
              <a:buNone/>
              <a:defRPr lang="vi-VN" sz="15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43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3975100" y="933449"/>
            <a:ext cx="30861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147926" y="1113022"/>
            <a:ext cx="2728840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4175036" y="5305425"/>
            <a:ext cx="267462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35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" y="1716"/>
            <a:ext cx="9141714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571500" y="933449"/>
            <a:ext cx="40005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743916" y="1113022"/>
            <a:ext cx="3655668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4742905" y="967316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4879519" y="1109743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771436" y="5919255"/>
            <a:ext cx="607806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900"/>
              </a:spcBef>
              <a:buNone/>
              <a:defRPr lang="vi-VN" sz="1350"/>
            </a:lvl2pPr>
            <a:lvl3pPr marL="0" indent="0" latinLnBrk="0">
              <a:spcBef>
                <a:spcPts val="900"/>
              </a:spcBef>
              <a:buNone/>
              <a:defRPr lang="vi-VN" sz="1350"/>
            </a:lvl3pPr>
            <a:lvl4pPr marL="0" indent="0" latinLnBrk="0">
              <a:spcBef>
                <a:spcPts val="900"/>
              </a:spcBef>
              <a:buNone/>
              <a:defRPr lang="vi-VN" sz="1350"/>
            </a:lvl4pPr>
            <a:lvl5pPr marL="0" indent="0" latinLnBrk="0">
              <a:spcBef>
                <a:spcPts val="900"/>
              </a:spcBef>
              <a:buNone/>
              <a:defRPr lang="vi-VN" sz="135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4742905" y="3060954"/>
            <a:ext cx="2243207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4879519" y="3203381"/>
            <a:ext cx="1969979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771435" y="5305424"/>
            <a:ext cx="6078062" cy="579921"/>
          </a:xfrm>
        </p:spPr>
        <p:txBody>
          <a:bodyPr>
            <a:normAutofit/>
          </a:bodyPr>
          <a:lstStyle>
            <a:lvl1pPr latinLnBrk="0">
              <a:defRPr lang="vi-VN" sz="18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" y="283"/>
            <a:ext cx="9141714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3136900" y="265044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3318326" y="436315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612141" y="384723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759767" y="538232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12141" y="2478361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759767" y="2631870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612141" y="4571999"/>
            <a:ext cx="2359659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759767" y="4725508"/>
            <a:ext cx="2064409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3136900" y="3448511"/>
            <a:ext cx="39242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endParaRPr lang="vi-VN" sz="135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3318326" y="3619782"/>
            <a:ext cx="3561446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365125"/>
            <a:ext cx="13715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143000" y="365125"/>
            <a:ext cx="51435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26/08/2021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pPr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9141620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37235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143000" y="1828800"/>
            <a:ext cx="6858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5257800" y="641667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26/08/2021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1657350" y="6416675"/>
            <a:ext cx="3429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6457950" y="6416675"/>
            <a:ext cx="628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75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lang="vi-VN"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1350"/>
        </a:spcBef>
        <a:buFont typeface="Arial" panose="020B0604020202020204" pitchFamily="34" charset="0"/>
        <a:buChar char="•"/>
        <a:defRPr lang="vi-VN" sz="15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lang="vi-VN" sz="13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5143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6858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8572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0287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6pPr>
      <a:lvl7pPr marL="12001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50" indent="-137160" algn="l" defTabSz="68580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lang="vi-VN" sz="10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lang="vi-VN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628650" y="2013109"/>
            <a:ext cx="6343650" cy="1589723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45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45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1542770" y="2686191"/>
            <a:ext cx="4066286" cy="974066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5" tIns="45637" rIns="91275" bIns="45637" anchor="ctr"/>
          <a:lstStyle/>
          <a:p>
            <a:pPr algn="ctr" defTabSz="1216660">
              <a:defRPr/>
            </a:pPr>
            <a:r>
              <a:rPr lang="en-US" altLang="zh-CN" sz="33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33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2628863" y="5436408"/>
            <a:ext cx="4114896" cy="461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75" tIns="45637" rIns="91275" bIns="4563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24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24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viên:Nguyễn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dirty="0" err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Thị</a:t>
            </a:r>
            <a:r>
              <a:rPr lang="en-US" altLang="zh-CN" sz="24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2400" b="1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Lục</a:t>
            </a:r>
            <a:endParaRPr lang="zh-CN" altLang="en-US" sz="24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484" y="78512"/>
            <a:ext cx="2616784" cy="9361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1621" y="1246036"/>
            <a:ext cx="8280758" cy="41869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67291" y="5664288"/>
            <a:ext cx="3809417" cy="9818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4442" y="141818"/>
            <a:ext cx="2481943" cy="947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9660" y="1764110"/>
            <a:ext cx="8617054" cy="4741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57563" y="705971"/>
            <a:ext cx="3828874" cy="10581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564" y="0"/>
            <a:ext cx="2796779" cy="121086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665" y="1322364"/>
            <a:ext cx="8460669" cy="42625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15735" y="5696372"/>
            <a:ext cx="6312528" cy="1040527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7209" y="106017"/>
            <a:ext cx="2971554" cy="1153886"/>
          </a:xfrm>
          <a:prstGeom prst="rect">
            <a:avLst/>
          </a:prstGeom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310762" y="66260"/>
            <a:ext cx="5791199" cy="624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88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40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2810986" y="469420"/>
            <a:ext cx="2985651" cy="2400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5000" b="1" dirty="0">
                <a:solidFill>
                  <a:srgbClr val="FF66FF"/>
                </a:solidFill>
                <a:latin typeface="VNI-Avo" pitchFamily="2" charset="0"/>
              </a:rPr>
              <a:t> </a:t>
            </a:r>
            <a:r>
              <a:rPr lang="en-US" sz="15000" b="1" dirty="0">
                <a:solidFill>
                  <a:srgbClr val="FF0000"/>
                </a:solidFill>
                <a:latin typeface="VNI-Avo" pitchFamily="2" charset="0"/>
              </a:rPr>
              <a:t>o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780" y="2604639"/>
            <a:ext cx="8006440" cy="3783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6311" y="1821863"/>
            <a:ext cx="7835877" cy="18901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6311" y="4100925"/>
            <a:ext cx="7871377" cy="1694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1354" y="1996296"/>
            <a:ext cx="2971553" cy="31868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2443" y="1940024"/>
            <a:ext cx="2602273" cy="32243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52727" y="1858555"/>
            <a:ext cx="2348393" cy="33245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6101" y="56254"/>
            <a:ext cx="4365899" cy="1261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6469" y="2158100"/>
            <a:ext cx="7891061" cy="20481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</TotalTime>
  <Words>12</Words>
  <Application>Microsoft Office PowerPoint</Application>
  <PresentationFormat>On-screen Show (4:3)</PresentationFormat>
  <Paragraphs>5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Office Theme</vt:lpstr>
      <vt:lpstr>Bạn nhỏ 16x9</vt:lpstr>
      <vt:lpstr>    CHÀO MỪNG CÁC EM ĐẾN VỚI TIẾT 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DELL</cp:lastModifiedBy>
  <cp:revision>68</cp:revision>
  <dcterms:created xsi:type="dcterms:W3CDTF">2020-08-07T01:41:00Z</dcterms:created>
  <dcterms:modified xsi:type="dcterms:W3CDTF">2021-08-26T09:49:59Z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