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9" r:id="rId6"/>
    <p:sldId id="263" r:id="rId7"/>
    <p:sldId id="264" r:id="rId8"/>
    <p:sldId id="265" r:id="rId9"/>
    <p:sldId id="266" r:id="rId10"/>
    <p:sldId id="277" r:id="rId11"/>
    <p:sldId id="267" r:id="rId12"/>
    <p:sldId id="270" r:id="rId13"/>
    <p:sldId id="272" r:id="rId14"/>
    <p:sldId id="274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2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5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0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3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1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9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7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6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990">
              <a:srgbClr val="FBB183"/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84F52-B608-4461-88C4-00254DB7837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66256-AFBA-4281-80B7-334AC100A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1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1295798" y="584731"/>
            <a:ext cx="6628805" cy="6400271"/>
          </a:xfrm>
          <a:prstGeom prst="rect">
            <a:avLst/>
          </a:prstGeom>
        </p:spPr>
        <p:txBody>
          <a:bodyPr spcFirstLastPara="1" wrap="none" lIns="64005" tIns="32003" rIns="64005" bIns="32003" fromWordArt="1">
            <a:prstTxWarp prst="textArchUp">
              <a:avLst>
                <a:gd name="adj" fmla="val 10501544"/>
              </a:avLst>
            </a:prstTxWarp>
          </a:bodyPr>
          <a:lstStyle/>
          <a:p>
            <a:pPr algn="ctr"/>
            <a:r>
              <a:rPr lang="en-US" sz="3100" b="1" kern="10" spc="-154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KÍNH CHÀO QUÝ THẦY CÔ VỀ DỰ GIỜ</a:t>
            </a:r>
          </a:p>
        </p:txBody>
      </p:sp>
      <p:pic>
        <p:nvPicPr>
          <p:cNvPr id="33798" name="Picture 6" descr="Picture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486012"/>
            <a:ext cx="2381250" cy="237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Picture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602" y="4648729"/>
            <a:ext cx="2034976" cy="202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roedblomst0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03" y="2667001"/>
            <a:ext cx="1372196" cy="12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roedblomst0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743729"/>
            <a:ext cx="1295797" cy="10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WordArt 10"/>
          <p:cNvSpPr>
            <a:spLocks noChangeArrowheads="1" noChangeShapeType="1" noTextEdit="1"/>
          </p:cNvSpPr>
          <p:nvPr/>
        </p:nvSpPr>
        <p:spPr bwMode="auto">
          <a:xfrm>
            <a:off x="1295797" y="5257272"/>
            <a:ext cx="6477000" cy="523875"/>
          </a:xfrm>
          <a:prstGeom prst="rect">
            <a:avLst/>
          </a:prstGeom>
        </p:spPr>
        <p:txBody>
          <a:bodyPr wrap="none" lIns="64005" tIns="32003" rIns="64005" bIns="3200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5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TRƯỜNG TIỂU HỌC </a:t>
            </a:r>
            <a:r>
              <a:rPr lang="en-US" sz="25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ĐOÀN NGHIÊN</a:t>
            </a:r>
          </a:p>
        </p:txBody>
      </p:sp>
      <p:pic>
        <p:nvPicPr>
          <p:cNvPr id="3080" name="Picture 11" descr="OILPNTR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797" y="1143000"/>
            <a:ext cx="1471414" cy="3200136"/>
          </a:xfrm>
          <a:noFill/>
        </p:spPr>
      </p:pic>
      <p:sp>
        <p:nvSpPr>
          <p:cNvPr id="3081" name="WordArt 12"/>
          <p:cNvSpPr>
            <a:spLocks noChangeArrowheads="1" noChangeShapeType="1" noTextEdit="1"/>
          </p:cNvSpPr>
          <p:nvPr/>
        </p:nvSpPr>
        <p:spPr bwMode="auto">
          <a:xfrm>
            <a:off x="1600400" y="4572001"/>
            <a:ext cx="6781601" cy="523875"/>
          </a:xfrm>
          <a:prstGeom prst="rect">
            <a:avLst/>
          </a:prstGeom>
        </p:spPr>
        <p:txBody>
          <a:bodyPr wrap="none" lIns="64005" tIns="32003" rIns="64005" bIns="3200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500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500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500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kern="10" dirty="0" err="1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500" kern="10" dirty="0">
                <a:ln w="1270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38798" y="6019271"/>
            <a:ext cx="4419203" cy="3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438797" y="5943866"/>
            <a:ext cx="4647406" cy="4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2463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06513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958975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613025" defTabSz="13065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0702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5274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9846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441825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47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4126E-6 L 0.52031 0.00624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7" y="3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3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3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7" grpId="1" animBg="1"/>
      <p:bldP spid="33802" grpId="0" animBg="1"/>
      <p:bldP spid="3380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152400"/>
            <a:ext cx="32766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8382000" cy="378565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662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1975"/>
            <a:ext cx="3429000" cy="2768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1975"/>
            <a:ext cx="3581400" cy="2768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3962400"/>
            <a:ext cx="3581400" cy="26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2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762000"/>
            <a:ext cx="3962400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0873" y="2438400"/>
            <a:ext cx="6553200" cy="228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spcCol="0" rtlCol="0" anchor="ctr"/>
          <a:lstStyle/>
          <a:p>
            <a:pPr algn="ctr"/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imChichBong-XuanNghi_4eqmn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73" y="5590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1752601"/>
            <a:ext cx="6629400" cy="150810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TRƯNG BÀY VÀ GIỚI THIỆU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 PHẨM</a:t>
            </a:r>
          </a:p>
        </p:txBody>
      </p:sp>
    </p:spTree>
    <p:extLst>
      <p:ext uri="{BB962C8B-B14F-4D97-AF65-F5344CB8AC3E}">
        <p14:creationId xmlns:p14="http://schemas.microsoft.com/office/powerpoint/2010/main" val="40030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hem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304801"/>
            <a:ext cx="4419600" cy="58477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524000"/>
            <a:ext cx="7620000" cy="175432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hinh-nen-powerpoint-thien-nhien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457399" y="1371865"/>
            <a:ext cx="8152804" cy="3048000"/>
          </a:xfrm>
          <a:prstGeom prst="rect">
            <a:avLst/>
          </a:prstGeom>
        </p:spPr>
        <p:txBody>
          <a:bodyPr wrap="none" lIns="64002" tIns="32001" rIns="64002" bIns="3200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5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TIẾT HỌC KẾT THÚC</a:t>
            </a:r>
          </a:p>
          <a:p>
            <a:pPr algn="ctr"/>
            <a:r>
              <a:rPr lang="en-US" sz="25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  <a:p>
            <a:pPr algn="ctr"/>
            <a:r>
              <a:rPr lang="en-US" sz="25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14981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1524000" y="609600"/>
            <a:ext cx="6477000" cy="1828800"/>
          </a:xfrm>
          <a:prstGeom prst="rect">
            <a:avLst/>
          </a:prstGeom>
        </p:spPr>
        <p:txBody>
          <a:bodyPr wrap="none" lIns="91431" tIns="45716" rIns="91431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 TRA ĐỒ DÙNG HỌC TẬP</a:t>
            </a:r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 rot="819025">
            <a:off x="3962400" y="4419600"/>
            <a:ext cx="2895600" cy="2743200"/>
            <a:chOff x="2880" y="2640"/>
            <a:chExt cx="2016" cy="2016"/>
          </a:xfrm>
        </p:grpSpPr>
        <p:pic>
          <p:nvPicPr>
            <p:cNvPr id="3083" name="Picture 5" descr="ED00184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5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6" descr="ED00184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831" name="Group 7"/>
          <p:cNvGrpSpPr>
            <a:grpSpLocks/>
          </p:cNvGrpSpPr>
          <p:nvPr/>
        </p:nvGrpSpPr>
        <p:grpSpPr bwMode="auto">
          <a:xfrm rot="819025">
            <a:off x="4238113" y="4137166"/>
            <a:ext cx="2895600" cy="2743200"/>
            <a:chOff x="2880" y="2640"/>
            <a:chExt cx="2016" cy="2016"/>
          </a:xfrm>
        </p:grpSpPr>
        <p:pic>
          <p:nvPicPr>
            <p:cNvPr id="3081" name="Picture 8" descr="ED00184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5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9" descr="ED00184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834" name="Picture 10" descr="scan000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6916"/>
          <a:stretch>
            <a:fillRect/>
          </a:stretch>
        </p:blipFill>
        <p:spPr bwMode="auto">
          <a:xfrm rot="1860900">
            <a:off x="7429132" y="4466558"/>
            <a:ext cx="126841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PALETT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4589">
            <a:off x="2483256" y="4711842"/>
            <a:ext cx="16002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39c80f222d714274a1bd6ddqh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9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117840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á Vàng Bơi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48.0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701088" cy="5897563"/>
          </a:xfrm>
        </p:spPr>
      </p:pic>
    </p:spTree>
    <p:extLst>
      <p:ext uri="{BB962C8B-B14F-4D97-AF65-F5344CB8AC3E}">
        <p14:creationId xmlns:p14="http://schemas.microsoft.com/office/powerpoint/2010/main" val="10148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6969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5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72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72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34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6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35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9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36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37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9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38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Rectangle 2"/>
          <p:cNvSpPr txBox="1">
            <a:spLocks noChangeArrowheads="1"/>
          </p:cNvSpPr>
          <p:nvPr/>
        </p:nvSpPr>
        <p:spPr bwMode="auto">
          <a:xfrm>
            <a:off x="228600" y="304800"/>
            <a:ext cx="868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1"/>
            <a:ext cx="5181600" cy="923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6044" y="2285999"/>
            <a:ext cx="2973853" cy="769423"/>
          </a:xfrm>
          <a:prstGeom prst="rect">
            <a:avLst/>
          </a:prstGeom>
          <a:noFill/>
        </p:spPr>
        <p:txBody>
          <a:bodyPr wrap="none" lIns="91421" tIns="45711" rIns="91421" bIns="45711">
            <a:spAutoFit/>
          </a:bodyPr>
          <a:lstStyle/>
          <a:p>
            <a:pPr algn="ctr"/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 ĐỀ 2: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2131" y="5205484"/>
            <a:ext cx="2506427" cy="923318"/>
          </a:xfrm>
          <a:prstGeom prst="rect">
            <a:avLst/>
          </a:prstGeom>
          <a:noFill/>
        </p:spPr>
        <p:txBody>
          <a:bodyPr wrap="none" lIns="91426" tIns="45714" rIns="91426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574804"/>
            <a:ext cx="7643670" cy="1905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NHỮNG CON VẬT SỐNG DƯỚI NƯỚC</a:t>
            </a:r>
          </a:p>
        </p:txBody>
      </p:sp>
    </p:spTree>
    <p:extLst>
      <p:ext uri="{BB962C8B-B14F-4D97-AF65-F5344CB8AC3E}">
        <p14:creationId xmlns:p14="http://schemas.microsoft.com/office/powerpoint/2010/main" val="3470270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304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143000"/>
            <a:ext cx="7696200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08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" y="838200"/>
            <a:ext cx="3048000" cy="2401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865632"/>
            <a:ext cx="2514600" cy="2374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1" y="838200"/>
            <a:ext cx="3048000" cy="2401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9" y="3581400"/>
            <a:ext cx="3047999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3581399"/>
            <a:ext cx="2514600" cy="2994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3581401"/>
            <a:ext cx="304800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342">
              <a:srgbClr val="FBB686"/>
            </a:gs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2286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990600"/>
            <a:ext cx="7772400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02954"/>
            <a:ext cx="8686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2352"/>
            <a:ext cx="4191000" cy="2212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36" y="1292352"/>
            <a:ext cx="4245864" cy="2212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3800"/>
            <a:ext cx="274320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785616"/>
            <a:ext cx="2985516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85616"/>
            <a:ext cx="2743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9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81000"/>
            <a:ext cx="7772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10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0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291</Words>
  <Application>Microsoft Office PowerPoint</Application>
  <PresentationFormat>On-screen Show (4:3)</PresentationFormat>
  <Paragraphs>35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MY-PC</cp:lastModifiedBy>
  <cp:revision>16</cp:revision>
  <dcterms:created xsi:type="dcterms:W3CDTF">2019-09-22T04:21:39Z</dcterms:created>
  <dcterms:modified xsi:type="dcterms:W3CDTF">2022-05-09T08:52:30Z</dcterms:modified>
</cp:coreProperties>
</file>