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01"/>
  </p:notesMasterIdLst>
  <p:sldIdLst>
    <p:sldId id="1022" r:id="rId3"/>
    <p:sldId id="1023" r:id="rId4"/>
    <p:sldId id="1021" r:id="rId5"/>
    <p:sldId id="397" r:id="rId6"/>
    <p:sldId id="611" r:id="rId7"/>
    <p:sldId id="612" r:id="rId8"/>
    <p:sldId id="920" r:id="rId9"/>
    <p:sldId id="820" r:id="rId10"/>
    <p:sldId id="613" r:id="rId11"/>
    <p:sldId id="614" r:id="rId12"/>
    <p:sldId id="402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53" r:id="rId41"/>
    <p:sldId id="354" r:id="rId42"/>
    <p:sldId id="355" r:id="rId43"/>
    <p:sldId id="356" r:id="rId44"/>
    <p:sldId id="357" r:id="rId45"/>
    <p:sldId id="358" r:id="rId46"/>
    <p:sldId id="359" r:id="rId47"/>
    <p:sldId id="360" r:id="rId48"/>
    <p:sldId id="361" r:id="rId49"/>
    <p:sldId id="362" r:id="rId50"/>
    <p:sldId id="363" r:id="rId51"/>
    <p:sldId id="364" r:id="rId52"/>
    <p:sldId id="365" r:id="rId53"/>
    <p:sldId id="366" r:id="rId54"/>
    <p:sldId id="367" r:id="rId55"/>
    <p:sldId id="368" r:id="rId56"/>
    <p:sldId id="369" r:id="rId57"/>
    <p:sldId id="370" r:id="rId58"/>
    <p:sldId id="371" r:id="rId59"/>
    <p:sldId id="372" r:id="rId60"/>
    <p:sldId id="373" r:id="rId61"/>
    <p:sldId id="374" r:id="rId62"/>
    <p:sldId id="375" r:id="rId63"/>
    <p:sldId id="376" r:id="rId64"/>
    <p:sldId id="377" r:id="rId65"/>
    <p:sldId id="267" r:id="rId66"/>
    <p:sldId id="268" r:id="rId67"/>
    <p:sldId id="269" r:id="rId68"/>
    <p:sldId id="270" r:id="rId69"/>
    <p:sldId id="271" r:id="rId70"/>
    <p:sldId id="272" r:id="rId71"/>
    <p:sldId id="273" r:id="rId72"/>
    <p:sldId id="274" r:id="rId73"/>
    <p:sldId id="275" r:id="rId74"/>
    <p:sldId id="276" r:id="rId75"/>
    <p:sldId id="277" r:id="rId76"/>
    <p:sldId id="278" r:id="rId77"/>
    <p:sldId id="279" r:id="rId78"/>
    <p:sldId id="280" r:id="rId79"/>
    <p:sldId id="281" r:id="rId80"/>
    <p:sldId id="282" r:id="rId81"/>
    <p:sldId id="283" r:id="rId82"/>
    <p:sldId id="284" r:id="rId83"/>
    <p:sldId id="285" r:id="rId84"/>
    <p:sldId id="286" r:id="rId85"/>
    <p:sldId id="287" r:id="rId86"/>
    <p:sldId id="288" r:id="rId87"/>
    <p:sldId id="289" r:id="rId88"/>
    <p:sldId id="290" r:id="rId89"/>
    <p:sldId id="291" r:id="rId90"/>
    <p:sldId id="292" r:id="rId91"/>
    <p:sldId id="293" r:id="rId92"/>
    <p:sldId id="294" r:id="rId93"/>
    <p:sldId id="295" r:id="rId94"/>
    <p:sldId id="296" r:id="rId95"/>
    <p:sldId id="297" r:id="rId96"/>
    <p:sldId id="298" r:id="rId97"/>
    <p:sldId id="264" r:id="rId98"/>
    <p:sldId id="258" r:id="rId99"/>
    <p:sldId id="262" r:id="rId10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8000"/>
    <a:srgbClr val="FF0066"/>
    <a:srgbClr val="FFFF00"/>
    <a:srgbClr val="333300"/>
    <a:srgbClr val="FF3300"/>
    <a:srgbClr val="66FFFF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97"/>
    <p:restoredTop sz="93711"/>
  </p:normalViewPr>
  <p:slideViewPr>
    <p:cSldViewPr showGuides="1">
      <p:cViewPr varScale="1">
        <p:scale>
          <a:sx n="85" d="100"/>
          <a:sy n="85" d="100"/>
        </p:scale>
        <p:origin x="1836" y="78"/>
      </p:cViewPr>
      <p:guideLst>
        <p:guide orient="horz" pos="214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presProps" Target="presProp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9B29F0-A896-4C83-BAC4-FB22741EDB88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09/05/2022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FCE1ED-E0AD-42A6-9C09-64EEA2B8D055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7170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7171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vi-VN" altLang="x-none" sz="1200" dirty="0"/>
              <a:t>4</a:t>
            </a:fld>
            <a:endParaRPr lang="vi-VN" altLang="x-none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en-US" strike="noStrike" noProof="1"/>
              <a:t>Click to edit Master subtitle style</a:t>
            </a:r>
            <a:endParaRPr lang="vi-VN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26A7E6-FB81-45AF-8535-EB5A1E54C0D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  <a:endParaRPr lang="vi-VN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26A7E6-FB81-45AF-8535-EB5A1E54C0D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  <a:endParaRPr lang="vi-VN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26A7E6-FB81-45AF-8535-EB5A1E54C0D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0A2CF-CDA4-E361-3159-4F04D130B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1C73389-7D43-42AC-9137-BC947270AF15}" type="datetimeFigureOut">
              <a:rPr lang="en-US"/>
              <a:pPr>
                <a:defRPr/>
              </a:pPr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0E081-B59C-B238-7F53-931F3A61D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BE97A-E002-4CCF-7D81-1C160A9EF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A0567E8-0630-496A-AF50-7FD936FABC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351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33E30-B2B4-9B16-773D-68A968B3A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900D665-442B-4F8D-A40C-617D9E48F9BA}" type="datetimeFigureOut">
              <a:rPr lang="en-US"/>
              <a:pPr>
                <a:defRPr/>
              </a:pPr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1244B-85F8-6609-F380-1D66953BE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E29CA-4F56-DE5F-C50D-79A1588BE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E1E3A85-61A8-424F-805F-CF8811CBB2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776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6A875-A775-FE2D-6C04-491BBABEE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247DBA-921B-4C32-B8B5-05E7D50DDC8E}" type="datetimeFigureOut">
              <a:rPr lang="en-US"/>
              <a:pPr>
                <a:defRPr/>
              </a:pPr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DE8CB-CD9F-0E55-4AB9-AC667F169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F426B-17F4-7A2E-27DE-2ADA71807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FAD201F-6C44-4246-BE04-1327B20AE5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819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65845-D581-2A65-A509-59A2746CE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4EDD529-06E0-401D-BEBE-1B51ECE6885B}" type="datetimeFigureOut">
              <a:rPr lang="en-US"/>
              <a:pPr>
                <a:defRPr/>
              </a:pPr>
              <a:t>5/9/2022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987FE-B88C-1CFF-F1A3-CDD49F274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2B4BCE-3A07-81EF-CBF4-065873CC0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52701B30-731A-41A0-9FB0-C87FAF3C8B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292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CB97BF-7FAB-56AC-8B94-B55C381BD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1519A39-EE80-44B4-8B1B-EAEB87885685}" type="datetimeFigureOut">
              <a:rPr lang="en-US"/>
              <a:pPr>
                <a:defRPr/>
              </a:pPr>
              <a:t>5/9/2022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5932D4-1764-4EC6-2602-EE6BC5400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795017-FBFB-305B-E809-3258EDE37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9064595-1F2B-42E4-9271-3D927B5F6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191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C6462B-5A6D-71A4-A620-01C39A7A7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6102B42-2A38-4FEE-B0C8-B1E84D434368}" type="datetimeFigureOut">
              <a:rPr lang="en-US"/>
              <a:pPr>
                <a:defRPr/>
              </a:pPr>
              <a:t>5/9/2022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F3E317-F78A-9C78-E1B9-214C4FD64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353231-0F86-E426-6598-2EFD40AE1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D3EE9A2-A0BE-46EC-83F9-8B8CDC7FAC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7354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25ACE3-C83C-6A04-C934-DF8ECEAF6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8E38C1-54AC-47AB-BA73-0AEBE6A31D1E}" type="datetimeFigureOut">
              <a:rPr lang="en-US"/>
              <a:pPr>
                <a:defRPr/>
              </a:pPr>
              <a:t>5/9/2022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66A0F0-AA70-67A3-DE49-7655FE62E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C0DF0-197F-11CE-DEBD-41A894C91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A254088-3092-4A0A-BB5E-D4E00B3924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064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3070C-3438-16CD-986B-34F99C4CD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0F67BFE-E98C-4B2E-B98F-28ED1D88C068}" type="datetimeFigureOut">
              <a:rPr lang="en-US"/>
              <a:pPr>
                <a:defRPr/>
              </a:pPr>
              <a:t>5/9/2022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86F11-2A0E-E337-009F-8BE25243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624124-E431-5387-FEC1-C6ACD1355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F6F823B5-8440-4980-B0C1-A6738FD1D0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137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  <a:endParaRPr lang="vi-VN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26A7E6-FB81-45AF-8535-EB5A1E54C0D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6E573B-C0B9-D519-BE9C-CDFA7FC22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941E6E5-7676-4652-B052-1398C43F7A0D}" type="datetimeFigureOut">
              <a:rPr lang="en-US"/>
              <a:pPr>
                <a:defRPr/>
              </a:pPr>
              <a:t>5/9/2022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B785B-535D-F668-8027-CFA005AF9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F3DBD3-C540-ED16-4568-D0FBBD40B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F69B6A05-2D4B-43B6-912A-99BCF5DDBB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969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23B4B-CE93-3612-33EE-B22CFBECB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75B79CE-8060-441F-905F-CA388BCF7369}" type="datetimeFigureOut">
              <a:rPr lang="en-US"/>
              <a:pPr>
                <a:defRPr/>
              </a:pPr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95F81-CC81-C65F-3113-C0F3E2293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89D29-1E75-A114-2C3C-728929B35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767C4A7-AD90-4769-B679-19C93EBDDF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005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4485B-CE33-1BBB-ECA5-B5136268E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79AA68D-BE14-4C59-807E-9BDC75556272}" type="datetimeFigureOut">
              <a:rPr lang="en-US"/>
              <a:pPr>
                <a:defRPr/>
              </a:pPr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A2159-A378-8672-2F56-905594ACC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B890E-BF40-5D16-237E-A3F10675B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ECDE3125-74A8-480B-B68B-C009A9D2ED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51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26A7E6-FB81-45AF-8535-EB5A1E54C0D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  <a:endParaRPr lang="vi-VN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  <a:endParaRPr lang="vi-VN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26A7E6-FB81-45AF-8535-EB5A1E54C0D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  <a:endParaRPr lang="vi-VN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  <a:endParaRPr lang="vi-VN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26A7E6-FB81-45AF-8535-EB5A1E54C0D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26A7E6-FB81-45AF-8535-EB5A1E54C0D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26A7E6-FB81-45AF-8535-EB5A1E54C0D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  <a:endParaRPr lang="vi-VN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26A7E6-FB81-45AF-8535-EB5A1E54C0D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26A7E6-FB81-45AF-8535-EB5A1E54C0D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26A7E6-FB81-45AF-8535-EB5A1E54C0D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>
            <a:extLst>
              <a:ext uri="{FF2B5EF4-FFF2-40B4-BE49-F238E27FC236}">
                <a16:creationId xmlns:a16="http://schemas.microsoft.com/office/drawing/2014/main" id="{28AFD474-7626-B681-D7C3-8BC584BE8DB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Text Placeholder 2">
            <a:extLst>
              <a:ext uri="{FF2B5EF4-FFF2-40B4-BE49-F238E27FC236}">
                <a16:creationId xmlns:a16="http://schemas.microsoft.com/office/drawing/2014/main" id="{E68F65D5-2B0C-AAD3-81B3-13488A9D74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D6435-36DE-2BD8-2AB6-25A227CD10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11675E9D-A21F-4F64-974E-6838545E08F3}" type="datetimeFigureOut">
              <a:rPr lang="en-US"/>
              <a:pPr>
                <a:defRPr/>
              </a:pPr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58597-1149-0EEE-880E-B1C8B7F0F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AD726-72E1-3B97-9DE1-99D72F81A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C17DC9D-C330-49A5-9C40-28306BAF34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56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fg3.jpg">
            <a:extLst>
              <a:ext uri="{FF2B5EF4-FFF2-40B4-BE49-F238E27FC236}">
                <a16:creationId xmlns:a16="http://schemas.microsoft.com/office/drawing/2014/main" id="{915D1A5F-1AC3-2FED-0A3F-15C13CFA4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Hoa2">
            <a:extLst>
              <a:ext uri="{FF2B5EF4-FFF2-40B4-BE49-F238E27FC236}">
                <a16:creationId xmlns:a16="http://schemas.microsoft.com/office/drawing/2014/main" id="{4197A5EB-ADC5-A69A-17A1-ECBAF62D4D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366838"/>
            <a:ext cx="636587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Hoa2">
            <a:extLst>
              <a:ext uri="{FF2B5EF4-FFF2-40B4-BE49-F238E27FC236}">
                <a16:creationId xmlns:a16="http://schemas.microsoft.com/office/drawing/2014/main" id="{1C3100CE-FDBD-EC06-928A-868E99CCCC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1325563"/>
            <a:ext cx="636587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3">
            <a:extLst>
              <a:ext uri="{FF2B5EF4-FFF2-40B4-BE49-F238E27FC236}">
                <a16:creationId xmlns:a16="http://schemas.microsoft.com/office/drawing/2014/main" id="{72C16270-FC91-6711-737C-3CEE907B28C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60513" y="4846638"/>
            <a:ext cx="6610350" cy="596900"/>
          </a:xfrm>
          <a:ln>
            <a:solidFill>
              <a:schemeClr val="accent1"/>
            </a:solidFill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lIns="82296" tIns="41148" rIns="82296" bIns="41148" rtlCol="0">
            <a:normAutofit/>
          </a:bodyPr>
          <a:lstStyle/>
          <a:p>
            <a:pPr defTabSz="822960" eaLnBrk="1" fontAlgn="auto" hangingPunct="1">
              <a:spcAft>
                <a:spcPts val="0"/>
              </a:spcAft>
              <a:defRPr/>
            </a:pPr>
            <a:r>
              <a:rPr lang="en-US" altLang="en-US" sz="34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4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4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4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34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4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altLang="en-US" sz="34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WordArt 3">
            <a:extLst>
              <a:ext uri="{FF2B5EF4-FFF2-40B4-BE49-F238E27FC236}">
                <a16:creationId xmlns:a16="http://schemas.microsoft.com/office/drawing/2014/main" id="{D16C5F8F-DF17-6D33-72D7-850F75E2CD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60513" y="1611313"/>
            <a:ext cx="5892800" cy="467201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quý phụ huynh và học sinh tham gia tiết học </a:t>
            </a:r>
          </a:p>
        </p:txBody>
      </p:sp>
      <p:sp>
        <p:nvSpPr>
          <p:cNvPr id="12" name="WordArt 7">
            <a:extLst>
              <a:ext uri="{FF2B5EF4-FFF2-40B4-BE49-F238E27FC236}">
                <a16:creationId xmlns:a16="http://schemas.microsoft.com/office/drawing/2014/main" id="{5F8DA08F-E9A0-96AF-0562-88F5A5A98D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01838" y="4067175"/>
            <a:ext cx="4800600" cy="6223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700" b="1" i="0" u="none" strike="noStrike" kern="10" cap="none" spc="0" normalizeH="0" baseline="0" noProof="0" dirty="0">
                <a:ln w="9525">
                  <a:solidFill>
                    <a:srgbClr val="ED7D3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TH Đ</a:t>
            </a:r>
            <a:r>
              <a:rPr lang="en-US" sz="2700" b="1" kern="10" dirty="0">
                <a:ln w="9525">
                  <a:solidFill>
                    <a:srgbClr val="ED7D3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OÀN NGHIÊN</a:t>
            </a:r>
            <a:endParaRPr kumimoji="0" lang="en-US" sz="2700" b="1" i="0" u="none" strike="noStrike" kern="10" cap="none" spc="0" normalizeH="0" baseline="0" noProof="0" dirty="0">
              <a:ln w="9525">
                <a:solidFill>
                  <a:srgbClr val="ED7D31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WordArt 4">
            <a:extLst>
              <a:ext uri="{FF2B5EF4-FFF2-40B4-BE49-F238E27FC236}">
                <a16:creationId xmlns:a16="http://schemas.microsoft.com/office/drawing/2014/main" id="{E75AA6B9-5AB3-D9FC-9DED-F2CBAEAE0F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47950" y="2535238"/>
            <a:ext cx="3508375" cy="1093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</a:t>
            </a:r>
            <a:r>
              <a:rPr kumimoji="0" lang="en-US" sz="2700" b="0" i="0" u="none" strike="noStrike" kern="10" cap="none" spc="0" normalizeH="0" baseline="0" noProof="0" dirty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700" b="0" i="0" u="none" strike="noStrike" kern="10" cap="none" spc="0" normalizeH="0" baseline="0" noProof="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Mĩ</a:t>
            </a:r>
            <a:r>
              <a:rPr kumimoji="0" lang="en-US" sz="2700" b="0" i="0" u="none" strike="noStrike" kern="10" cap="none" spc="0" normalizeH="0" baseline="0" noProof="0" dirty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0" cap="none" spc="0" normalizeH="0" baseline="0" noProof="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endParaRPr kumimoji="0" lang="en-US" sz="2700" b="0" i="0" u="none" strike="noStrike" kern="10" cap="none" spc="0" normalizeH="0" baseline="0" noProof="0" dirty="0">
              <a:ln w="19050">
                <a:solidFill>
                  <a:srgbClr val="0099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700" b="0" i="0" u="none" strike="noStrike" kern="10" cap="none" spc="0" normalizeH="0" baseline="0" noProof="0" dirty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228600" y="229235"/>
            <a:ext cx="895858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*Vận dụng sáng tạo.</a:t>
            </a:r>
          </a:p>
          <a:p>
            <a:pPr algn="l"/>
            <a:r>
              <a:rPr lang="en-US" sz="32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trang trí chữ để làm bưu thiếp .có thể tạo dáng và trang trí chữ bằng các hình thức và vật liệu khác….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381000" y="5410200"/>
            <a:ext cx="793750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Dặn dò: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Chuẩn bị đầy đủ dụng cụ học tập giấy </a:t>
            </a:r>
          </a:p>
          <a:p>
            <a:pPr algn="l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A4, bút chù, màu, hồ, kéo..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2017395"/>
            <a:ext cx="5143500" cy="3393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528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6" name="Picture 6" descr="red_mushroom_h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600" y="2133600"/>
            <a:ext cx="2865438" cy="240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623050" y="3290888"/>
            <a:ext cx="2390775" cy="3567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-407987" y="3532188"/>
            <a:ext cx="3406775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7" descr="nuhonm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699125" y="3097213"/>
            <a:ext cx="10668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Picture 7" descr="nuhonm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851525" y="3249613"/>
            <a:ext cx="1066800" cy="941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Picture 7" descr="nuhonm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501900" y="3028950"/>
            <a:ext cx="1270000" cy="1508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2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286500" y="-546100"/>
            <a:ext cx="2508250" cy="3444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3" name="TextBox 2"/>
          <p:cNvSpPr txBox="1"/>
          <p:nvPr/>
        </p:nvSpPr>
        <p:spPr>
          <a:xfrm>
            <a:off x="2460625" y="1035050"/>
            <a:ext cx="4702175" cy="647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 HỌC KẾT THÚC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23554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24578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25602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26626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27650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28674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29698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30722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4" descr="illust170-ful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" y="0"/>
            <a:ext cx="1447800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8" name="TextBox 3"/>
          <p:cNvSpPr txBox="1"/>
          <p:nvPr/>
        </p:nvSpPr>
        <p:spPr>
          <a:xfrm>
            <a:off x="1843088" y="377825"/>
            <a:ext cx="5700712" cy="644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 Kiểm tra dung cụ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học tập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099" name="TextBox 4"/>
          <p:cNvSpPr txBox="1"/>
          <p:nvPr/>
        </p:nvSpPr>
        <p:spPr>
          <a:xfrm rot="-10800000" flipV="1">
            <a:off x="2511425" y="3429000"/>
            <a:ext cx="1755775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Bút chì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100" name="TextBox 5"/>
          <p:cNvSpPr txBox="1"/>
          <p:nvPr/>
        </p:nvSpPr>
        <p:spPr>
          <a:xfrm>
            <a:off x="2511425" y="5624513"/>
            <a:ext cx="1755775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Tẩy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101" name="TextBox 2"/>
          <p:cNvSpPr txBox="1"/>
          <p:nvPr/>
        </p:nvSpPr>
        <p:spPr>
          <a:xfrm rot="-10800000" flipV="1">
            <a:off x="2511425" y="1565275"/>
            <a:ext cx="3471863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Giấy A4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410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50" y="1143000"/>
            <a:ext cx="1444625" cy="1246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181600"/>
            <a:ext cx="1795463" cy="1470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8700" y="1143000"/>
            <a:ext cx="2865438" cy="2155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5" name="Text Box 5"/>
          <p:cNvSpPr txBox="1"/>
          <p:nvPr/>
        </p:nvSpPr>
        <p:spPr>
          <a:xfrm>
            <a:off x="4838700" y="3298825"/>
            <a:ext cx="2474913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Bút màu sáp</a:t>
            </a:r>
          </a:p>
        </p:txBody>
      </p:sp>
      <p:pic>
        <p:nvPicPr>
          <p:cNvPr id="410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2971800"/>
            <a:ext cx="2120900" cy="126682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12387192"/>
      </p:ext>
    </p:extLst>
  </p:cSld>
  <p:clrMapOvr>
    <a:masterClrMapping/>
  </p:clrMapOvr>
  <p:transition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31746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32770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33794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34818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35842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36866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37890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38914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39938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40962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609600" y="915035"/>
            <a:ext cx="88144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                      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Mĩ Thuật</a:t>
            </a:r>
          </a:p>
          <a:p>
            <a:r>
              <a:rPr lang="en-US" sz="3600" b="1" u="sng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</a:t>
            </a:r>
            <a:r>
              <a:rPr lang="en-US" sz="360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chữ cái đáng yêu (Tiết 2)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41986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43010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44034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45058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46082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47106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48130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49154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50178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51202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6"/>
          <p:cNvSpPr txBox="1"/>
          <p:nvPr/>
        </p:nvSpPr>
        <p:spPr>
          <a:xfrm>
            <a:off x="2209800" y="-633412"/>
            <a:ext cx="5257800" cy="8604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endParaRPr lang="en-US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sz="2000" b="1" dirty="0">
              <a:latin typeface="Arial" panose="020B0604020202020204" pitchFamily="34" charset="0"/>
            </a:endParaRPr>
          </a:p>
        </p:txBody>
      </p:sp>
      <p:sp>
        <p:nvSpPr>
          <p:cNvPr id="6146" name="Text Box 7"/>
          <p:cNvSpPr txBox="1"/>
          <p:nvPr/>
        </p:nvSpPr>
        <p:spPr>
          <a:xfrm>
            <a:off x="3124200" y="0"/>
            <a:ext cx="2590800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Mĩ thuật 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4" name="Text Box 8"/>
          <p:cNvSpPr txBox="1"/>
          <p:nvPr/>
        </p:nvSpPr>
        <p:spPr>
          <a:xfrm>
            <a:off x="228600" y="555625"/>
            <a:ext cx="8601075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Chủ đề: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Những chữ cái đáng yêu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(Tiết 2)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8" name="Picture 5" descr="FIREWRK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-203200"/>
            <a:ext cx="1828800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57200" y="1219200"/>
            <a:ext cx="836993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 tiêu:</a:t>
            </a:r>
            <a:endParaRPr lang="en-US" altLang="zh-CN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33680" y="1905000"/>
            <a:ext cx="83724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zh-CN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- Tạo dáng và trang trí được chữ theo ý thích.</a:t>
            </a:r>
          </a:p>
          <a:p>
            <a:pPr eaLnBrk="0" hangingPunct="0"/>
            <a:r>
              <a:rPr lang="en-US" altLang="zh-CN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- Giới thiệu và nhận xét nêu được cảm nhận về sản phẩm của nhóm mình.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4" grpId="1"/>
      <p:bldP spid="9" grpId="0"/>
      <p:bldP spid="9" grpId="1"/>
      <p:bldP spid="3" grpId="0"/>
      <p:bldP spid="3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52226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53250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54274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55298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56322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57346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58370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59394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60418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61442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457200" y="153035"/>
            <a:ext cx="85858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THỰC HÀNH: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85800" y="762635"/>
            <a:ext cx="39801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*Hoạt động cá nhân: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372235"/>
            <a:ext cx="5812155" cy="336423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414020" y="4724400"/>
            <a:ext cx="86290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Chọn một chữ cái để tạo dáng theo ý thích.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Sử dụng nét và màu sắc để tạo họa tiết trang trí.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" grpId="0"/>
      <p:bldP spid="2" grpId="1"/>
      <p:bldP spid="6" grpId="0"/>
      <p:bldP spid="6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62466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63490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64514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65538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66562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67586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68610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69634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70658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71682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1"/>
          <p:cNvSpPr txBox="1"/>
          <p:nvPr/>
        </p:nvSpPr>
        <p:spPr>
          <a:xfrm>
            <a:off x="685800" y="229235"/>
            <a:ext cx="49244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SINH THỰC HÀNH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85800" y="1067435"/>
            <a:ext cx="745744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- Tạo dáng và trang trí chữ theo ý thích.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2134235"/>
            <a:ext cx="5270500" cy="3648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3" grpId="0"/>
      <p:bldP spid="3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72706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73730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74754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76802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77826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78850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79874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80898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81922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685165" y="477520"/>
            <a:ext cx="39350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lại cách thực hiện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04800" y="1372235"/>
            <a:ext cx="871728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Chọn một hoặc nhiều chữ cái để tiến hành tạo dáng và trang trí.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Dùng nét để tạo dáng chữ đó trên trang giấy.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Sử dụng nét để tạo họa tiết rồi vẽ màu theo ý thích.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82946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83970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84994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86018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87042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88066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89090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90114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91138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92162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/>
          <p:nvPr/>
        </p:nvSpPr>
        <p:spPr>
          <a:xfrm>
            <a:off x="838200" y="3137535"/>
            <a:ext cx="1751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Bước1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785235" y="3124835"/>
            <a:ext cx="22345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6172200" y="3201035"/>
            <a:ext cx="24237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Bước 3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0" y="249555"/>
            <a:ext cx="2420620" cy="2765425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492500" y="249555"/>
            <a:ext cx="2158365" cy="28238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49555"/>
            <a:ext cx="2352675" cy="2808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93186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94210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95234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96258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97282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98306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99330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100354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101378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102402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304165" y="304800"/>
            <a:ext cx="664908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Trưng bày giới thiệu sản phẩm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04165" y="914400"/>
            <a:ext cx="848296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Em hãy giới thiệu, chia sẻ về sản phẩm của mình theo câu hỏi gợi ý: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381000" y="1990725"/>
            <a:ext cx="848106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trang trí chữ cái gì?</a:t>
            </a:r>
          </a:p>
          <a:p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Sử dụng những họa tiết gì để trang trí và có sử dụng những màu sắc gì ?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533400" y="4648200"/>
            <a:ext cx="42087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Nhận xét đánh giá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491490" y="5410200"/>
            <a:ext cx="42506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- GV nhận xét tiết học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83210" y="3743960"/>
            <a:ext cx="88607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thích sản phẩm của bạn nào nhất? Vì sao?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3" grpId="0"/>
      <p:bldP spid="3" grpId="1"/>
      <p:bldP spid="4" grpId="0"/>
      <p:bldP spid="4" grpId="1"/>
      <p:bldP spid="6" grpId="0"/>
      <p:bldP spid="6" grpId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103426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104450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105474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106498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107522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108546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2" descr="SA5007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34975"/>
            <a:ext cx="6858000" cy="5235575"/>
          </a:xfrm>
          <a:prstGeom prst="rect">
            <a:avLst/>
          </a:prstGeom>
          <a:noFill/>
          <a:ln w="57150" cap="flat" cmpd="sng">
            <a:solidFill>
              <a:srgbClr val="0099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057400" y="5956300"/>
            <a:ext cx="5562600" cy="596900"/>
          </a:xfrm>
          <a:prstGeom prst="rect">
            <a:avLst/>
          </a:prstGeom>
          <a:gradFill rotWithShape="1">
            <a:gsLst>
              <a:gs pos="0">
                <a:srgbClr val="66FF66"/>
              </a:gs>
              <a:gs pos="50000">
                <a:schemeClr val="bg1"/>
              </a:gs>
              <a:gs pos="100000">
                <a:srgbClr val="66FF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Cây xanh cho bóng mát</a:t>
            </a:r>
          </a:p>
        </p:txBody>
      </p:sp>
    </p:spTree>
  </p:cSld>
  <p:clrMapOvr>
    <a:masterClrMapping/>
  </p:clrMapOvr>
  <p:transition>
    <p:wheel spokes="8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ext Box 33"/>
          <p:cNvSpPr txBox="1"/>
          <p:nvPr/>
        </p:nvSpPr>
        <p:spPr>
          <a:xfrm>
            <a:off x="914400" y="76200"/>
            <a:ext cx="76962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Arial" panose="020B0604020202020204" pitchFamily="34" charset="0"/>
              </a:rPr>
              <a:t>     Thứ     , ngày     tháng 9 năm 2011</a:t>
            </a:r>
          </a:p>
        </p:txBody>
      </p:sp>
      <p:sp>
        <p:nvSpPr>
          <p:cNvPr id="110594" name="Text Box 34"/>
          <p:cNvSpPr txBox="1"/>
          <p:nvPr/>
        </p:nvSpPr>
        <p:spPr>
          <a:xfrm>
            <a:off x="1600200" y="609600"/>
            <a:ext cx="6934200" cy="11604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Arial" panose="020B0604020202020204" pitchFamily="34" charset="0"/>
              </a:rPr>
              <a:t>                   Mĩ thuật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Arial" panose="020B0604020202020204" pitchFamily="34" charset="0"/>
              </a:rPr>
              <a:t> Bài 4 vẽ tranh: ĐỀ TÀI VƯỜN CÂY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2"/>
          <p:cNvPicPr>
            <a:picLocks noChangeAspect="1"/>
          </p:cNvPicPr>
          <p:nvPr/>
        </p:nvPicPr>
        <p:blipFill>
          <a:blip r:embed="rId2"/>
          <a:srcRect l="3261" t="3703" r="1086" b="3703"/>
          <a:stretch>
            <a:fillRect/>
          </a:stretch>
        </p:blipFill>
        <p:spPr>
          <a:xfrm>
            <a:off x="762000" y="1143000"/>
            <a:ext cx="7772400" cy="495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1618" name="Rectangle 3"/>
          <p:cNvSpPr/>
          <p:nvPr/>
        </p:nvSpPr>
        <p:spPr>
          <a:xfrm>
            <a:off x="1778000" y="228600"/>
            <a:ext cx="5791200" cy="609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lin ang="5400000" scaled="1"/>
            <a:tileRect/>
          </a:gradFill>
          <a:ln w="9525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Một số hình dáng của cây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384</Words>
  <Application>Microsoft Office PowerPoint</Application>
  <PresentationFormat>On-screen Show (4:3)</PresentationFormat>
  <Paragraphs>48</Paragraphs>
  <Slides>98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98</vt:i4>
      </vt:variant>
    </vt:vector>
  </HeadingPairs>
  <TitlesOfParts>
    <vt:vector size="104" baseType="lpstr">
      <vt:lpstr>Arial</vt:lpstr>
      <vt:lpstr>Calibri</vt:lpstr>
      <vt:lpstr>Calibri Light</vt:lpstr>
      <vt:lpstr>Times New Roman</vt:lpstr>
      <vt:lpstr>Default Design</vt:lpstr>
      <vt:lpstr>Office Theme</vt:lpstr>
      <vt:lpstr>Giáo viên: Trần Thị Bình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BINH</dc:creator>
  <cp:lastModifiedBy>MY-PC</cp:lastModifiedBy>
  <cp:revision>118</cp:revision>
  <dcterms:created xsi:type="dcterms:W3CDTF">2003-01-04T20:37:00Z</dcterms:created>
  <dcterms:modified xsi:type="dcterms:W3CDTF">2022-05-09T08:46:16Z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1033-11.2.0.10224</vt:lpwstr>
  </property>
</Properties>
</file>