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73" r:id="rId3"/>
    <p:sldId id="385" r:id="rId4"/>
    <p:sldId id="384" r:id="rId5"/>
    <p:sldId id="383" r:id="rId6"/>
    <p:sldId id="382" r:id="rId7"/>
    <p:sldId id="381" r:id="rId8"/>
    <p:sldId id="380" r:id="rId9"/>
    <p:sldId id="379" r:id="rId10"/>
    <p:sldId id="3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2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 ĐOÀN NGHIÊN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MỘT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ên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Trần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Bình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65" y="385408"/>
            <a:ext cx="2722147" cy="382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14" y="817107"/>
            <a:ext cx="5677692" cy="552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882" y="4039598"/>
            <a:ext cx="3835967" cy="2648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844" y="1439420"/>
            <a:ext cx="3742673" cy="5256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8734" y="1439420"/>
            <a:ext cx="2724194" cy="253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3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44" y="1504753"/>
            <a:ext cx="7812866" cy="1655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772" y="3160021"/>
            <a:ext cx="5295408" cy="158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62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180" y="1028299"/>
            <a:ext cx="1552792" cy="1219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749" y="967300"/>
            <a:ext cx="3876252" cy="5512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2575" y="2251993"/>
            <a:ext cx="3967438" cy="438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Nét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trang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trí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trên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một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số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vật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dụng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678" y="2832827"/>
            <a:ext cx="4096322" cy="2819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678" y="2271143"/>
            <a:ext cx="552527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41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1729" y="1322479"/>
            <a:ext cx="3408218" cy="438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Nét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trên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sản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phẩm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mĩ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thuật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61" y="1322479"/>
            <a:ext cx="581106" cy="409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597" y="3496081"/>
            <a:ext cx="3695859" cy="2572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596" y="680132"/>
            <a:ext cx="3695859" cy="2664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560" y="2195644"/>
            <a:ext cx="4047387" cy="336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4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794206"/>
              </p:ext>
            </p:extLst>
          </p:nvPr>
        </p:nvGraphicFramePr>
        <p:xfrm>
          <a:off x="883084" y="872833"/>
          <a:ext cx="737783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7830">
                  <a:extLst>
                    <a:ext uri="{9D8B030D-6E8A-4147-A177-3AD203B41FA5}">
                      <a16:colId xmlns:a16="http://schemas.microsoft.com/office/drawing/2014/main" val="2424168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err="1"/>
                        <a:t>Nội</a:t>
                      </a:r>
                      <a:r>
                        <a:rPr lang="en-US" sz="3200" baseline="0" dirty="0"/>
                        <a:t> dung </a:t>
                      </a:r>
                      <a:r>
                        <a:rPr lang="en-US" sz="3200" dirty="0" err="1"/>
                        <a:t>thảo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luận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gợi</a:t>
                      </a:r>
                      <a:r>
                        <a:rPr lang="en-US" sz="3200" baseline="0" dirty="0"/>
                        <a:t> ý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169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/>
                        <a:t>Nét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được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trang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trí</a:t>
                      </a:r>
                      <a:r>
                        <a:rPr lang="en-US" sz="2400" baseline="0" dirty="0"/>
                        <a:t> ở </a:t>
                      </a:r>
                      <a:r>
                        <a:rPr lang="en-US" sz="2400" baseline="0" dirty="0" err="1"/>
                        <a:t>đâu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trên</a:t>
                      </a:r>
                      <a:r>
                        <a:rPr lang="en-US" sz="2400" baseline="0" dirty="0"/>
                        <a:t> SPMT?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1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err="1"/>
                        <a:t>Nét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thể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hiện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được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hình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ảnh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gì</a:t>
                      </a:r>
                      <a:r>
                        <a:rPr lang="en-US" sz="2400" baseline="0" dirty="0"/>
                        <a:t>? </a:t>
                      </a:r>
                      <a:r>
                        <a:rPr lang="en-US" sz="2400" baseline="0" dirty="0" err="1"/>
                        <a:t>Đó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là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những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nét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nào</a:t>
                      </a:r>
                      <a:r>
                        <a:rPr lang="en-US" sz="2400" baseline="0" dirty="0"/>
                        <a:t>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327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/>
                        <a:t>Hãy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quan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sát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xung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quanh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lớp</a:t>
                      </a:r>
                      <a:r>
                        <a:rPr lang="en-US" sz="2400" baseline="0" dirty="0"/>
                        <a:t>, </a:t>
                      </a:r>
                      <a:r>
                        <a:rPr lang="en-US" sz="2400" baseline="0" dirty="0" err="1"/>
                        <a:t>nhớ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lại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và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nêu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các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đồ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vật</a:t>
                      </a:r>
                      <a:r>
                        <a:rPr lang="en-US" sz="2400" baseline="0" dirty="0"/>
                        <a:t>, </a:t>
                      </a:r>
                      <a:r>
                        <a:rPr lang="en-US" sz="2400" baseline="0" dirty="0" err="1"/>
                        <a:t>sản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phẩm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mĩ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thuật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được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trang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trí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bằng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nét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em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biết</a:t>
                      </a:r>
                      <a:r>
                        <a:rPr lang="en-US" sz="2400" baseline="0" dirty="0"/>
                        <a:t>. </a:t>
                      </a:r>
                      <a:r>
                        <a:rPr lang="en-US" sz="2400" baseline="0" dirty="0" err="1"/>
                        <a:t>Những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vật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này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có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những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nét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nào</a:t>
                      </a:r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57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/>
                        <a:t>Em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sẽ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sử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dụng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nét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để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tạo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hình</a:t>
                      </a:r>
                      <a:r>
                        <a:rPr lang="en-US" sz="2400" baseline="0" dirty="0"/>
                        <a:t> hay </a:t>
                      </a:r>
                      <a:r>
                        <a:rPr lang="en-US" sz="2400" baseline="0" dirty="0" err="1"/>
                        <a:t>trang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trí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đồ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vật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nào</a:t>
                      </a:r>
                      <a:r>
                        <a:rPr lang="en-US" sz="2400" baseline="0" dirty="0"/>
                        <a:t>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92819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978" y="4210907"/>
            <a:ext cx="6722043" cy="155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2313"/>
            <a:ext cx="3372321" cy="752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321" y="1247405"/>
            <a:ext cx="5584838" cy="517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941" y="1868485"/>
            <a:ext cx="5621336" cy="462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04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36" y="728133"/>
            <a:ext cx="6725589" cy="2514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819" y="3443111"/>
            <a:ext cx="6344535" cy="20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14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714" y="911006"/>
            <a:ext cx="5982535" cy="1257475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815099"/>
              </p:ext>
            </p:extLst>
          </p:nvPr>
        </p:nvGraphicFramePr>
        <p:xfrm>
          <a:off x="883085" y="2308668"/>
          <a:ext cx="737783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7830">
                  <a:extLst>
                    <a:ext uri="{9D8B030D-6E8A-4147-A177-3AD203B41FA5}">
                      <a16:colId xmlns:a16="http://schemas.microsoft.com/office/drawing/2014/main" val="242416846"/>
                    </a:ext>
                  </a:extLst>
                </a:gridCol>
              </a:tblGrid>
              <a:tr h="53664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err="1"/>
                        <a:t>Nội</a:t>
                      </a:r>
                      <a:r>
                        <a:rPr lang="en-US" sz="3200" baseline="0" dirty="0"/>
                        <a:t> dung </a:t>
                      </a:r>
                      <a:r>
                        <a:rPr lang="en-US" sz="3200" dirty="0" err="1"/>
                        <a:t>thảo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luận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gợi</a:t>
                      </a:r>
                      <a:r>
                        <a:rPr lang="en-US" sz="3200" baseline="0" dirty="0"/>
                        <a:t> ý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169456"/>
                  </a:ext>
                </a:extLst>
              </a:tr>
              <a:tr h="124275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aseline="0" dirty="0" err="1"/>
                        <a:t>Em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đã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chuẩn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bị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đồ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vật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gì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để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dùng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nét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trang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trí</a:t>
                      </a:r>
                      <a:r>
                        <a:rPr lang="en-US" sz="2400" baseline="0" dirty="0"/>
                        <a:t>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err="1"/>
                        <a:t>Đối</a:t>
                      </a:r>
                      <a:r>
                        <a:rPr lang="en-US" sz="2400" i="1" baseline="0" dirty="0"/>
                        <a:t> </a:t>
                      </a:r>
                      <a:r>
                        <a:rPr lang="en-US" sz="2400" i="1" baseline="0" dirty="0" err="1"/>
                        <a:t>với</a:t>
                      </a:r>
                      <a:r>
                        <a:rPr lang="en-US" sz="2400" i="1" baseline="0" dirty="0"/>
                        <a:t> </a:t>
                      </a:r>
                      <a:r>
                        <a:rPr lang="en-US" sz="2400" i="1" baseline="0" dirty="0" err="1"/>
                        <a:t>những</a:t>
                      </a:r>
                      <a:r>
                        <a:rPr lang="en-US" sz="2400" i="1" baseline="0" dirty="0"/>
                        <a:t> </a:t>
                      </a:r>
                      <a:r>
                        <a:rPr lang="en-US" sz="2400" i="1" baseline="0" dirty="0" err="1"/>
                        <a:t>bạn</a:t>
                      </a:r>
                      <a:r>
                        <a:rPr lang="en-US" sz="2400" i="1" baseline="0" dirty="0"/>
                        <a:t> </a:t>
                      </a:r>
                      <a:r>
                        <a:rPr lang="en-US" sz="2400" i="1" baseline="0" dirty="0" err="1"/>
                        <a:t>không</a:t>
                      </a:r>
                      <a:r>
                        <a:rPr lang="en-US" sz="2400" i="1" baseline="0" dirty="0"/>
                        <a:t> </a:t>
                      </a:r>
                      <a:r>
                        <a:rPr lang="en-US" sz="2400" i="1" baseline="0" dirty="0" err="1"/>
                        <a:t>chuẩn</a:t>
                      </a:r>
                      <a:r>
                        <a:rPr lang="en-US" sz="2400" i="1" baseline="0" dirty="0"/>
                        <a:t> </a:t>
                      </a:r>
                      <a:r>
                        <a:rPr lang="en-US" sz="2400" i="1" baseline="0" dirty="0" err="1"/>
                        <a:t>bị</a:t>
                      </a:r>
                      <a:r>
                        <a:rPr lang="en-US" sz="2400" i="1" baseline="0" dirty="0"/>
                        <a:t> </a:t>
                      </a:r>
                      <a:r>
                        <a:rPr lang="en-US" sz="2400" i="1" baseline="0" dirty="0" err="1"/>
                        <a:t>được</a:t>
                      </a:r>
                      <a:r>
                        <a:rPr lang="en-US" sz="2400" i="1" baseline="0" dirty="0"/>
                        <a:t> </a:t>
                      </a:r>
                      <a:r>
                        <a:rPr lang="en-US" sz="2400" i="1" baseline="0" dirty="0" err="1"/>
                        <a:t>đồ</a:t>
                      </a:r>
                      <a:r>
                        <a:rPr lang="en-US" sz="2400" i="1" baseline="0" dirty="0"/>
                        <a:t> </a:t>
                      </a:r>
                      <a:r>
                        <a:rPr lang="en-US" sz="2400" i="1" baseline="0" dirty="0" err="1"/>
                        <a:t>vật</a:t>
                      </a:r>
                      <a:r>
                        <a:rPr lang="en-US" sz="2400" i="1" baseline="0" dirty="0"/>
                        <a:t> </a:t>
                      </a:r>
                      <a:r>
                        <a:rPr lang="en-US" sz="2400" i="1" baseline="0" dirty="0" err="1"/>
                        <a:t>thì</a:t>
                      </a:r>
                      <a:r>
                        <a:rPr lang="en-US" sz="2400" i="1" baseline="0" dirty="0"/>
                        <a:t> </a:t>
                      </a:r>
                      <a:r>
                        <a:rPr lang="en-US" sz="2400" i="1" baseline="0" dirty="0" err="1"/>
                        <a:t>sẽ</a:t>
                      </a:r>
                      <a:r>
                        <a:rPr lang="en-US" sz="2400" i="1" baseline="0" dirty="0"/>
                        <a:t> </a:t>
                      </a:r>
                      <a:r>
                        <a:rPr lang="en-US" sz="2400" i="1" baseline="0" dirty="0" err="1"/>
                        <a:t>vẽ</a:t>
                      </a:r>
                      <a:r>
                        <a:rPr lang="en-US" sz="2400" i="1" baseline="0" dirty="0"/>
                        <a:t> </a:t>
                      </a:r>
                      <a:r>
                        <a:rPr lang="en-US" sz="2400" i="1" baseline="0" dirty="0" err="1"/>
                        <a:t>đồ</a:t>
                      </a:r>
                      <a:r>
                        <a:rPr lang="en-US" sz="2400" i="1" baseline="0" dirty="0"/>
                        <a:t> </a:t>
                      </a:r>
                      <a:r>
                        <a:rPr lang="en-US" sz="2400" i="1" baseline="0" dirty="0" err="1"/>
                        <a:t>vật</a:t>
                      </a:r>
                      <a:r>
                        <a:rPr lang="en-US" sz="2400" i="1" baseline="0" dirty="0"/>
                        <a:t> </a:t>
                      </a:r>
                      <a:r>
                        <a:rPr lang="en-US" sz="2400" i="1" baseline="0" dirty="0" err="1"/>
                        <a:t>mình</a:t>
                      </a:r>
                      <a:r>
                        <a:rPr lang="en-US" sz="2400" i="1" baseline="0" dirty="0"/>
                        <a:t> </a:t>
                      </a:r>
                      <a:r>
                        <a:rPr lang="en-US" sz="2400" i="1" baseline="0" dirty="0" err="1"/>
                        <a:t>yêu</a:t>
                      </a:r>
                      <a:r>
                        <a:rPr lang="en-US" sz="2400" i="1" baseline="0" dirty="0"/>
                        <a:t> </a:t>
                      </a:r>
                      <a:r>
                        <a:rPr lang="en-US" sz="2400" i="1" baseline="0" dirty="0" err="1"/>
                        <a:t>thích</a:t>
                      </a:r>
                      <a:r>
                        <a:rPr lang="en-US" sz="2400" i="1" baseline="0" dirty="0"/>
                        <a:t> </a:t>
                      </a:r>
                      <a:r>
                        <a:rPr lang="en-US" sz="2400" i="1" baseline="0" dirty="0" err="1"/>
                        <a:t>vào</a:t>
                      </a:r>
                      <a:r>
                        <a:rPr lang="en-US" sz="2400" i="1" baseline="0" dirty="0"/>
                        <a:t> </a:t>
                      </a:r>
                      <a:r>
                        <a:rPr lang="en-US" sz="2400" i="1" baseline="0" dirty="0" err="1"/>
                        <a:t>giấy</a:t>
                      </a:r>
                      <a:r>
                        <a:rPr lang="en-US" sz="2400" i="1" baseline="0" dirty="0"/>
                        <a:t> </a:t>
                      </a:r>
                      <a:r>
                        <a:rPr lang="en-US" sz="2400" i="1" baseline="0" dirty="0" err="1"/>
                        <a:t>rồi</a:t>
                      </a:r>
                      <a:r>
                        <a:rPr lang="en-US" sz="2400" i="1" baseline="0" dirty="0"/>
                        <a:t> </a:t>
                      </a:r>
                      <a:r>
                        <a:rPr lang="en-US" sz="2400" i="1" baseline="0" dirty="0" err="1"/>
                        <a:t>trang</a:t>
                      </a:r>
                      <a:r>
                        <a:rPr lang="en-US" sz="2400" i="1" baseline="0" dirty="0"/>
                        <a:t> </a:t>
                      </a:r>
                      <a:r>
                        <a:rPr lang="en-US" sz="2400" i="1" baseline="0" dirty="0" err="1"/>
                        <a:t>trí</a:t>
                      </a:r>
                      <a:r>
                        <a:rPr lang="en-US" sz="2400" i="1" baseline="0" dirty="0"/>
                        <a:t>.</a:t>
                      </a:r>
                      <a:endParaRPr lang="en-US" sz="2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1422"/>
                  </a:ext>
                </a:extLst>
              </a:tr>
              <a:tr h="7625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err="1"/>
                        <a:t>Em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sẽ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dùng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nét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trang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trí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như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thế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nào</a:t>
                      </a:r>
                      <a:r>
                        <a:rPr lang="en-US" sz="2400" baseline="0" dirty="0"/>
                        <a:t>? (</a:t>
                      </a:r>
                      <a:r>
                        <a:rPr lang="en-US" sz="2400" baseline="0" dirty="0" err="1"/>
                        <a:t>tạo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thành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hình</a:t>
                      </a:r>
                      <a:r>
                        <a:rPr lang="en-US" sz="2400" baseline="0" dirty="0"/>
                        <a:t> hay </a:t>
                      </a:r>
                      <a:r>
                        <a:rPr lang="en-US" sz="2400" baseline="0" dirty="0" err="1"/>
                        <a:t>chỉ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sử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dụng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nét</a:t>
                      </a:r>
                      <a:r>
                        <a:rPr lang="en-US" sz="2400" baseline="0" dirty="0"/>
                        <a:t>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327231"/>
                  </a:ext>
                </a:extLst>
              </a:tr>
              <a:tr h="42366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/>
                        <a:t>Em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dùng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hình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thức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nào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để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trang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trí</a:t>
                      </a:r>
                      <a:r>
                        <a:rPr lang="en-US" sz="2400" dirty="0"/>
                        <a:t>? (</a:t>
                      </a:r>
                      <a:r>
                        <a:rPr lang="en-US" sz="2400" dirty="0" err="1"/>
                        <a:t>vẽ</a:t>
                      </a:r>
                      <a:r>
                        <a:rPr lang="en-US" sz="2400" dirty="0"/>
                        <a:t>,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nặn</a:t>
                      </a:r>
                      <a:r>
                        <a:rPr lang="en-US" sz="2400" baseline="0" dirty="0"/>
                        <a:t> hay </a:t>
                      </a:r>
                      <a:r>
                        <a:rPr lang="en-US" sz="2400" baseline="0" dirty="0" err="1"/>
                        <a:t>xé</a:t>
                      </a:r>
                      <a:r>
                        <a:rPr lang="en-US" sz="2400" baseline="0" dirty="0"/>
                        <a:t>, </a:t>
                      </a:r>
                      <a:r>
                        <a:rPr lang="en-US" sz="2400" baseline="0" dirty="0" err="1"/>
                        <a:t>dán</a:t>
                      </a:r>
                      <a:r>
                        <a:rPr lang="en-US" sz="2400" baseline="0" dirty="0"/>
                        <a:t>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57261"/>
                  </a:ext>
                </a:extLst>
              </a:tr>
              <a:tr h="42366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/>
                        <a:t>Em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sẽ</a:t>
                      </a:r>
                      <a:r>
                        <a:rPr lang="en-US" sz="2400" baseline="0" dirty="0"/>
                        <a:t> dung </a:t>
                      </a:r>
                      <a:r>
                        <a:rPr lang="en-US" sz="2400" baseline="0" dirty="0" err="1"/>
                        <a:t>nét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màu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gì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để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trang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trí</a:t>
                      </a:r>
                      <a:r>
                        <a:rPr lang="en-US" sz="2400" baseline="0" dirty="0"/>
                        <a:t>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928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613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8454"/>
            <a:ext cx="2534004" cy="523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286" y="1454190"/>
            <a:ext cx="4465017" cy="438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2612" y="2052903"/>
            <a:ext cx="5067616" cy="471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22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824</TotalTime>
  <Words>214</Words>
  <Application>Microsoft Office PowerPoint</Application>
  <PresentationFormat>On-screen Show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MY-PC</cp:lastModifiedBy>
  <cp:revision>107</cp:revision>
  <dcterms:created xsi:type="dcterms:W3CDTF">2021-01-29T04:19:07Z</dcterms:created>
  <dcterms:modified xsi:type="dcterms:W3CDTF">2022-05-09T09:02:03Z</dcterms:modified>
</cp:coreProperties>
</file>