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1"/>
  </p:notesMasterIdLst>
  <p:sldIdLst>
    <p:sldId id="28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</p:sldIdLst>
  <p:sldSz cx="9144000" cy="6858000" type="screen4x3"/>
  <p:notesSz cx="6858000" cy="9144000"/>
  <p:embeddedFontLst>
    <p:embeddedFont>
      <p:font typeface="Calibri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82"/>
    <p:restoredTop sz="85007"/>
  </p:normalViewPr>
  <p:slideViewPr>
    <p:cSldViewPr snapToGrid="0" snapToObjects="1">
      <p:cViewPr>
        <p:scale>
          <a:sx n="68" d="100"/>
          <a:sy n="68" d="100"/>
        </p:scale>
        <p:origin x="-1158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2/6/20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937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039FE7-8233-0B44-B577-993CD81589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02512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4B1221-B0E1-184E-8E2F-FDF5CD0F9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7627" cy="46661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Online Media 4" descr="CD1-TRACK 03">
            <a:hlinkClick r:id="" action="ppaction://media"/>
            <a:extLst>
              <a:ext uri="{FF2B5EF4-FFF2-40B4-BE49-F238E27FC236}">
                <a16:creationId xmlns:a16="http://schemas.microsoft.com/office/drawing/2014/main" xmlns="" id="{8D52C289-F077-5749-B20F-713FBA83F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4088" y="1785938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844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D24909-C66E-EA42-9B45-14EE90C25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212" y="387350"/>
            <a:ext cx="6675912" cy="5932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C489D6-0C02-E142-A308-37F4B4655CEA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Online Media 4" descr="CD1-TRACK 04">
            <a:hlinkClick r:id="" action="ppaction://media"/>
            <a:extLst>
              <a:ext uri="{FF2B5EF4-FFF2-40B4-BE49-F238E27FC236}">
                <a16:creationId xmlns:a16="http://schemas.microsoft.com/office/drawing/2014/main" xmlns="" id="{1348FCFD-5E58-DA43-BA3B-4442ECDFD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9431" y="384685"/>
            <a:ext cx="566737" cy="566737"/>
          </a:xfrm>
          <a:prstGeom prst="rect">
            <a:avLst/>
          </a:prstGeom>
        </p:spPr>
      </p:pic>
      <p:pic>
        <p:nvPicPr>
          <p:cNvPr id="6" name="Online Media 5" descr="CD1-TRACK 05">
            <a:hlinkClick r:id="" action="ppaction://media"/>
            <a:extLst>
              <a:ext uri="{FF2B5EF4-FFF2-40B4-BE49-F238E27FC236}">
                <a16:creationId xmlns:a16="http://schemas.microsoft.com/office/drawing/2014/main" xmlns="" id="{983E7A00-EE2F-2048-AD54-03616CFE6F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5206" y="5493106"/>
            <a:ext cx="583844" cy="58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899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71BE10-D227-4743-86F5-098E5037D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156" y="619595"/>
            <a:ext cx="6111688" cy="5618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B0AC9C-68EF-7F43-AA41-577C65A96D3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360488284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B58AD0-9704-BE44-9924-6C6AB57AC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6255"/>
            <a:ext cx="8810502" cy="3145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A4FF31-2F00-CC49-AF6D-3B24711821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25732467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E2FF63-281B-CD44-81BC-82656F25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51433" cy="4518212"/>
          </a:xfrm>
          <a:prstGeom prst="rect">
            <a:avLst/>
          </a:prstGeom>
        </p:spPr>
      </p:pic>
      <p:pic>
        <p:nvPicPr>
          <p:cNvPr id="4" name="Online Media 3" descr="CD1-TRACK 06">
            <a:hlinkClick r:id="" action="ppaction://media"/>
            <a:extLst>
              <a:ext uri="{FF2B5EF4-FFF2-40B4-BE49-F238E27FC236}">
                <a16:creationId xmlns:a16="http://schemas.microsoft.com/office/drawing/2014/main" xmlns="" id="{64E49B12-5D9F-D543-ACE5-F44A297C1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100" y="1581151"/>
            <a:ext cx="677862" cy="67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097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1B4672-0861-2E42-97F2-52EAB5E3E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400" y="463550"/>
            <a:ext cx="7061200" cy="5930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EBEF74-420F-3547-ADFE-E82EB38F163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5" name="Online Media 4" descr="CD1-TRACK 07">
            <a:hlinkClick r:id="" action="ppaction://media"/>
            <a:extLst>
              <a:ext uri="{FF2B5EF4-FFF2-40B4-BE49-F238E27FC236}">
                <a16:creationId xmlns:a16="http://schemas.microsoft.com/office/drawing/2014/main" xmlns="" id="{D7E911FE-B74F-0A42-89A9-EA740556A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5588" y="422830"/>
            <a:ext cx="644015" cy="644015"/>
          </a:xfrm>
          <a:prstGeom prst="rect">
            <a:avLst/>
          </a:prstGeom>
        </p:spPr>
      </p:pic>
      <p:pic>
        <p:nvPicPr>
          <p:cNvPr id="6" name="Online Media 5" descr="CD1-TRACK 08">
            <a:hlinkClick r:id="" action="ppaction://media"/>
            <a:extLst>
              <a:ext uri="{FF2B5EF4-FFF2-40B4-BE49-F238E27FC236}">
                <a16:creationId xmlns:a16="http://schemas.microsoft.com/office/drawing/2014/main" xmlns="" id="{23EA96FA-A016-AA49-B93B-5EA8C8A0CD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1350" y="5556249"/>
            <a:ext cx="633413" cy="6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037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6EEBBF-8012-C649-8059-7AD101C62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07" y="489991"/>
            <a:ext cx="6169585" cy="5878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2CEE25-B2BF-8349-B536-22215F76B7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395509036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C51433-F885-CE44-A3E2-46084B028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3988"/>
            <a:ext cx="8398434" cy="3550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8C2BB5-0AEC-DD49-AA8D-C92F8826359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728557668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1565</TotalTime>
  <Words>31</Words>
  <Application>Microsoft Office PowerPoint</Application>
  <PresentationFormat>On-screen Show (4:3)</PresentationFormat>
  <Paragraphs>10</Paragraphs>
  <Slides>9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PC</cp:lastModifiedBy>
  <cp:revision>131</cp:revision>
  <dcterms:created xsi:type="dcterms:W3CDTF">2019-07-02T02:13:33Z</dcterms:created>
  <dcterms:modified xsi:type="dcterms:W3CDTF">2020-10-06T05:53:49Z</dcterms:modified>
</cp:coreProperties>
</file>