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sldIdLst>
    <p:sldId id="273" r:id="rId3"/>
    <p:sldId id="275" r:id="rId4"/>
    <p:sldId id="277" r:id="rId5"/>
    <p:sldId id="278" r:id="rId6"/>
    <p:sldId id="280" r:id="rId7"/>
    <p:sldId id="274" r:id="rId8"/>
    <p:sldId id="28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66"/>
    <a:srgbClr val="FF00FF"/>
    <a:srgbClr val="FF33CC"/>
    <a:srgbClr val="FF3300"/>
    <a:srgbClr val="FFFF00"/>
    <a:srgbClr val="66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6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994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995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7A6256-8FC4-4887-8E28-B0F88A11D8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9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0D6222-D10F-437E-9522-56D7F4D090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4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F8166E-BCDE-4F0E-9BB1-89D15C508B7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62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4403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4403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4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4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4405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5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4405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5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4405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6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4406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6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4406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6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7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407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407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5F758E-6137-446C-9852-6CDCB453FC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407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408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9DAF9-4972-4D9F-91B1-5F27D1030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92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7AB3B-5253-47E8-AD4D-4158EE81E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40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A3EFA-8D7C-4AE9-9347-311907C79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94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24173-169B-4676-9643-303D729C2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838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E131E-70BD-47D1-87AE-43FDFB331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490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2E68A-F3A7-4C31-AB15-30378E3EA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402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40352-02E8-4BE0-A5C7-EE3085FD7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78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C320B0-5590-47B3-ACEE-07F5925F70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8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5FB84-C039-41FD-AD54-F47E6EE9D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217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B661C-5A0A-4701-9530-360FE329B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05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D3B-0980-4CA3-8DCF-8752297DD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84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101D60-D727-47BF-88B5-EF5CCF9E21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32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866B18-4D4D-4E7D-899C-1283D9B7EB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85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32AA45-B079-4AFF-8680-7F19ACE1F8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00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5D8B15-71EA-4764-9661-4613BF17BE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BF655D-F96A-4549-9B4B-E60C0782F2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2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CE176F-42A4-4425-A3CF-EC3F737E1D9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DAFFD7-832A-4566-A55A-EF990832BF9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9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79EBD443-500E-49A2-9934-A74D2C7A173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1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301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1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1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301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02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302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2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2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02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302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3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303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3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303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5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5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305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305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D2CA0CA1-D1F4-425A-B461-E97BD41397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VAN%20BAN\New%20Folder\bui%20phan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53253" name="Picture 5" descr="backdrop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525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733550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127635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8" name="WordArt 10">
            <a:hlinkClick r:id="" action="ppaction://noaction">
              <a:snd r:embed="rId3" name="chime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6381750" cy="186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GIÁO</a:t>
            </a:r>
          </a:p>
          <a:p>
            <a:pPr algn="ctr"/>
            <a:r>
              <a:rPr lang="en-US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THAM DỰ TIẾT THAO GIẢNG </a:t>
            </a:r>
          </a:p>
          <a:p>
            <a:pPr algn="ctr"/>
            <a:r>
              <a:rPr lang="en-US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 ĐIỆN TỬ</a:t>
            </a:r>
          </a:p>
        </p:txBody>
      </p:sp>
      <p:sp>
        <p:nvSpPr>
          <p:cNvPr id="53259" name="WordArt 11">
            <a:hlinkClick r:id="" action="ppaction://noaction">
              <a:snd r:embed="rId3" name="chimes.wav"/>
            </a:hlinkClick>
            <a:hlinkHover r:id="" action="ppaction://noaction">
              <a:snd r:embed="rId3" name="chimes.wav"/>
            </a:hlinkHover>
          </p:cNvPr>
          <p:cNvSpPr>
            <a:spLocks noChangeArrowheads="1" noChangeShapeType="1" noTextEdit="1"/>
          </p:cNvSpPr>
          <p:nvPr/>
        </p:nvSpPr>
        <p:spPr bwMode="auto">
          <a:xfrm>
            <a:off x="3505200" y="4038600"/>
            <a:ext cx="15621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 4C</a:t>
            </a:r>
          </a:p>
        </p:txBody>
      </p:sp>
      <p:sp>
        <p:nvSpPr>
          <p:cNvPr id="53260" name="WordArt 12">
            <a:hlinkClick r:id="" action="ppaction://noaction">
              <a:snd r:embed="rId3" name="chime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667000" y="5257800"/>
            <a:ext cx="3152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Diễn Hồng</a:t>
            </a:r>
          </a:p>
        </p:txBody>
      </p:sp>
      <p:pic>
        <p:nvPicPr>
          <p:cNvPr id="53261" name="Picture 13" descr="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09600"/>
            <a:ext cx="127635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2" name="Picture 14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8600"/>
            <a:ext cx="1809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3" name="Picture 15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00600"/>
            <a:ext cx="1809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4" name="Picture 16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19600"/>
            <a:ext cx="1809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0" name="Picture 22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0"/>
            <a:ext cx="1809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1" name="Picture 23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43400"/>
            <a:ext cx="1809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2" name="Picture 24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1809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0" y="304800"/>
            <a:ext cx="812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3333FF"/>
                </a:solidFill>
              </a:rPr>
              <a:t>                               </a:t>
            </a:r>
            <a:r>
              <a:rPr lang="en-US" altLang="en-US" sz="2800" b="1">
                <a:solidFill>
                  <a:srgbClr val="3333FF"/>
                </a:solidFill>
              </a:rPr>
              <a:t>Thứ tư ngày 23 tháng 11 năm 2021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28600" y="9144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3333FF"/>
                </a:solidFill>
              </a:rPr>
              <a:t>Âm nhạc: </a:t>
            </a:r>
            <a:endParaRPr lang="en-US" altLang="en-US" b="1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352800" y="914400"/>
            <a:ext cx="3527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6600"/>
                </a:solidFill>
              </a:rPr>
              <a:t>Học hát bài tự chọn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143000" y="1828800"/>
            <a:ext cx="742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i="1"/>
              <a:t>Khăn quàng thắp sáng bình minh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3581400" y="25908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/>
              <a:t>Nhạc và lời: Trịnh Công Sơn</a:t>
            </a:r>
          </a:p>
        </p:txBody>
      </p:sp>
      <p:pic>
        <p:nvPicPr>
          <p:cNvPr id="56332" name="Picture 12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590800"/>
            <a:ext cx="31877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56328" grpId="0"/>
      <p:bldP spid="56329" grpId="0"/>
      <p:bldP spid="56330" grpId="0"/>
      <p:bldP spid="563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17525" y="293688"/>
            <a:ext cx="5262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 Mời các em nghe bài hát mẫu</a:t>
            </a:r>
          </a:p>
        </p:txBody>
      </p:sp>
      <p:pic>
        <p:nvPicPr>
          <p:cNvPr id="60424" name="Picture 8" descr="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127635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6" name="Picture 10" descr="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0"/>
            <a:ext cx="127635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7" name="Picture 11" descr="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14400"/>
            <a:ext cx="127635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8" name="Picture 12" descr="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27635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9" name="Picture 13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1809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0" name="Picture 14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1809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1" name="Picture 15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809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2" name="Picture 16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260191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3" name="Picture 17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343400"/>
            <a:ext cx="207168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4" name="Picture 18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2"/>
              <a:end track="12" time="173"/>
            </a:audioCd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57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5" name="Picture 19" descr="DSC_1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5715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0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34"/>
                </p:tgtEl>
              </p:cMediaNode>
            </p:audio>
          </p:childTnLst>
        </p:cTn>
      </p:par>
    </p:tnLst>
    <p:bldLst>
      <p:bldP spid="60420" grpId="0" build="allAtOnce"/>
      <p:bldP spid="60420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81000" y="533400"/>
            <a:ext cx="87630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/>
              <a:t>Đọc lời ca theo tiết tấu</a:t>
            </a:r>
            <a:endParaRPr lang="en-US" altLang="en-US" sz="6600" b="1">
              <a:solidFill>
                <a:srgbClr val="FFFF00"/>
              </a:solidFill>
            </a:endParaRPr>
          </a:p>
          <a:p>
            <a:r>
              <a:rPr lang="en-US" altLang="en-US" sz="2800">
                <a:solidFill>
                  <a:srgbClr val="FF00FF"/>
                </a:solidFill>
              </a:rPr>
              <a:t>Kìa có con chim non, chim chơi ở sân trường</a:t>
            </a:r>
            <a:r>
              <a:rPr lang="en-US" altLang="en-US" sz="2800">
                <a:solidFill>
                  <a:srgbClr val="3333FF"/>
                </a:solidFill>
              </a:rPr>
              <a:t>/</a:t>
            </a:r>
          </a:p>
          <a:p>
            <a:r>
              <a:rPr lang="en-US" altLang="en-US" sz="2800">
                <a:solidFill>
                  <a:srgbClr val="FF00FF"/>
                </a:solidFill>
              </a:rPr>
              <a:t>Ồ chú chim xinh đẹp hót chào mùa xuân</a:t>
            </a:r>
            <a:r>
              <a:rPr lang="en-US" altLang="en-US" sz="2800">
                <a:solidFill>
                  <a:srgbClr val="3333FF"/>
                </a:solidFill>
              </a:rPr>
              <a:t>/</a:t>
            </a:r>
          </a:p>
          <a:p>
            <a:r>
              <a:rPr lang="en-US" altLang="en-US" sz="2800">
                <a:solidFill>
                  <a:srgbClr val="FF00FF"/>
                </a:solidFill>
              </a:rPr>
              <a:t>Kìa các em thơ ngây, em luôn cùng kết đoàn</a:t>
            </a:r>
            <a:r>
              <a:rPr lang="en-US" altLang="en-US" sz="2800">
                <a:solidFill>
                  <a:srgbClr val="3333FF"/>
                </a:solidFill>
              </a:rPr>
              <a:t>/</a:t>
            </a:r>
          </a:p>
          <a:p>
            <a:r>
              <a:rPr lang="en-US" altLang="en-US" sz="2800">
                <a:solidFill>
                  <a:srgbClr val="FF00FF"/>
                </a:solidFill>
              </a:rPr>
              <a:t>Vì các em đã thuộc năm điều 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FF"/>
                </a:solidFill>
              </a:rPr>
              <a:t>Bác dạy</a:t>
            </a:r>
            <a:r>
              <a:rPr lang="en-US" altLang="en-US" sz="2800">
                <a:solidFill>
                  <a:srgbClr val="3333FF"/>
                </a:solidFill>
              </a:rPr>
              <a:t>/</a:t>
            </a:r>
          </a:p>
          <a:p>
            <a:r>
              <a:rPr lang="en-US" altLang="en-US" sz="2800">
                <a:solidFill>
                  <a:srgbClr val="FF00FF"/>
                </a:solidFill>
              </a:rPr>
              <a:t>Học cho ngoan lớn cho nhanh</a:t>
            </a:r>
            <a:r>
              <a:rPr lang="en-US" altLang="en-US" sz="2800">
                <a:solidFill>
                  <a:srgbClr val="3333FF"/>
                </a:solidFill>
              </a:rPr>
              <a:t>. </a:t>
            </a:r>
            <a:r>
              <a:rPr lang="en-US" altLang="en-US" sz="2800">
                <a:solidFill>
                  <a:srgbClr val="FF00FF"/>
                </a:solidFill>
              </a:rPr>
              <a:t>Bay vào đời xây dựng</a:t>
            </a:r>
            <a:r>
              <a:rPr lang="en-US" altLang="en-US" sz="2800">
                <a:solidFill>
                  <a:srgbClr val="3333FF"/>
                </a:solidFill>
              </a:rPr>
              <a:t>/</a:t>
            </a:r>
          </a:p>
          <a:p>
            <a:r>
              <a:rPr lang="en-US" altLang="en-US" sz="2800">
                <a:solidFill>
                  <a:srgbClr val="FF00FF"/>
                </a:solidFill>
              </a:rPr>
              <a:t>Rèn đôi tay, chắc đôi chân. Lao động là vinh quang.</a:t>
            </a:r>
          </a:p>
          <a:p>
            <a:r>
              <a:rPr lang="en-US" altLang="en-US" sz="2800">
                <a:solidFill>
                  <a:srgbClr val="FF00FF"/>
                </a:solidFill>
              </a:rPr>
              <a:t>Kìa các em xinh xinh, chân bước vội đến trường</a:t>
            </a:r>
            <a:r>
              <a:rPr lang="en-US" altLang="en-US" sz="2800">
                <a:solidFill>
                  <a:srgbClr val="3333FF"/>
                </a:solidFill>
              </a:rPr>
              <a:t>/</a:t>
            </a:r>
          </a:p>
          <a:p>
            <a:r>
              <a:rPr lang="en-US" altLang="en-US" sz="2800">
                <a:solidFill>
                  <a:srgbClr val="FF00FF"/>
                </a:solidFill>
              </a:rPr>
              <a:t>Từng chiếc khăn em quàng thắp đỏ bình minh</a:t>
            </a:r>
            <a:r>
              <a:rPr lang="en-US" altLang="en-US" sz="2800">
                <a:solidFill>
                  <a:srgbClr val="3333FF"/>
                </a:solidFill>
              </a:rPr>
              <a:t>/</a:t>
            </a:r>
          </a:p>
          <a:p>
            <a:r>
              <a:rPr lang="en-US" altLang="en-US" sz="2800">
                <a:solidFill>
                  <a:srgbClr val="FF00FF"/>
                </a:solidFill>
              </a:rPr>
              <a:t>Từng cánh tay măng non. Đang xây ngày mai hồng</a:t>
            </a:r>
            <a:r>
              <a:rPr lang="en-US" altLang="en-US" sz="2800">
                <a:solidFill>
                  <a:srgbClr val="3333FF"/>
                </a:solidFill>
              </a:rPr>
              <a:t>/</a:t>
            </a:r>
          </a:p>
          <a:p>
            <a:r>
              <a:rPr lang="en-US" altLang="en-US" sz="2800">
                <a:solidFill>
                  <a:srgbClr val="FF00FF"/>
                </a:solidFill>
              </a:rPr>
              <a:t>Đoàn thiếu nhi em là hy vọng Việt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65125" y="268288"/>
            <a:ext cx="271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6600"/>
                </a:solidFill>
              </a:rPr>
              <a:t> Khởi động giọng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65125" y="801688"/>
            <a:ext cx="6826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6600"/>
                </a:solidFill>
              </a:rPr>
              <a:t>Tập hát từng câu:</a:t>
            </a:r>
            <a:r>
              <a:rPr lang="en-US" altLang="en-US" sz="2400" b="1"/>
              <a:t> (Lấy hơi ở đầu mỗi câu hát,</a:t>
            </a:r>
          </a:p>
          <a:p>
            <a:r>
              <a:rPr lang="en-US" altLang="en-US" sz="2400" b="1"/>
              <a:t> ngồi ngay ngắn, không tì ngực vào bàn)</a:t>
            </a:r>
          </a:p>
        </p:txBody>
      </p:sp>
      <p:pic>
        <p:nvPicPr>
          <p:cNvPr id="63494" name="Picture 6" descr="DSC_1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6248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bloem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3276600"/>
            <a:ext cx="26924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2" grpId="1"/>
      <p:bldP spid="63493" grpId="0"/>
      <p:bldP spid="6349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55300" name="Picture 4" descr="va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>
            <a:hlinkClick r:id="" action="ppaction://noaction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66"/>
                </a:solidFill>
                <a:sym typeface="Wingdings" panose="05000000000000000000" pitchFamily="2" charset="2"/>
              </a:rPr>
              <a:t>  Luyện tập bài hát: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  <p:sp>
        <p:nvSpPr>
          <p:cNvPr id="55302" name="Text Box 6">
            <a:hlinkClick r:id="" action="ppaction://noaction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66"/>
                </a:solidFill>
                <a:sym typeface="Wingdings" panose="05000000000000000000" pitchFamily="2" charset="2"/>
              </a:rPr>
              <a:t> Hát kết hợp vận động</a:t>
            </a:r>
            <a:endParaRPr lang="en-US" altLang="en-US" sz="2400" b="1">
              <a:solidFill>
                <a:srgbClr val="CC0066"/>
              </a:solidFill>
            </a:endParaRPr>
          </a:p>
        </p:txBody>
      </p:sp>
      <p:sp>
        <p:nvSpPr>
          <p:cNvPr id="55303" name="Text Box 7">
            <a:hlinkClick r:id="" action="ppaction://noaction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66"/>
                </a:solidFill>
              </a:rPr>
              <a:t> Hát kết hợp với gõ đệm .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85800" y="2590800"/>
            <a:ext cx="8458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</a:rPr>
              <a:t> </a:t>
            </a:r>
            <a:r>
              <a:rPr lang="en-US" altLang="en-US" sz="2400" b="1">
                <a:solidFill>
                  <a:srgbClr val="CC0066"/>
                </a:solidFill>
              </a:rPr>
              <a:t>Củng cố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u="sng"/>
              <a:t> </a:t>
            </a:r>
            <a:r>
              <a:rPr lang="en-US" altLang="en-US" sz="2400" u="sng">
                <a:solidFill>
                  <a:srgbClr val="FFFF00"/>
                </a:solidFill>
              </a:rPr>
              <a:t>Trò chơi:</a:t>
            </a:r>
            <a:r>
              <a:rPr lang="en-US" altLang="en-US" sz="2400">
                <a:solidFill>
                  <a:srgbClr val="FFFF00"/>
                </a:solidFill>
              </a:rPr>
              <a:t> “Cô gọi cô gọi. Gọi ai gọi ai”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685800" y="4267200"/>
            <a:ext cx="1376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CC0066"/>
                </a:solidFill>
              </a:rPr>
              <a:t> Dặn dò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762000" y="3733800"/>
            <a:ext cx="148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3333FF"/>
                </a:solidFill>
              </a:rPr>
              <a:t>Giáo dục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  <p:bldP spid="55303" grpId="0"/>
      <p:bldP spid="55305" grpId="0"/>
      <p:bldP spid="553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photo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838200"/>
            <a:ext cx="97536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2590800" y="2133600"/>
            <a:ext cx="3962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</a:t>
            </a:r>
          </a:p>
          <a:p>
            <a:pPr algn="ctr"/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chào tạm biệt </a:t>
            </a:r>
          </a:p>
          <a:p>
            <a:pPr algn="ctr"/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giáo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8" name="bui ph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7442" fill="hold"/>
                                        <p:tgtEl>
                                          <p:spTgt spid="665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266</Words>
  <Application>Microsoft Office PowerPoint</Application>
  <PresentationFormat>On-screen Show (4:3)</PresentationFormat>
  <Paragraphs>35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Times New Roman</vt:lpstr>
      <vt:lpstr>Wingdings</vt:lpstr>
      <vt:lpstr>Verdana</vt:lpstr>
      <vt:lpstr>Arial Black</vt:lpstr>
      <vt:lpstr>Pixel</vt:lpstr>
      <vt:lpstr>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Dai Loc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</dc:creator>
  <cp:lastModifiedBy>word</cp:lastModifiedBy>
  <cp:revision>169</cp:revision>
  <dcterms:created xsi:type="dcterms:W3CDTF">2007-10-28T00:59:26Z</dcterms:created>
  <dcterms:modified xsi:type="dcterms:W3CDTF">2022-05-12T08:57:52Z</dcterms:modified>
</cp:coreProperties>
</file>