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4325" r:id="rId2"/>
  </p:sldMasterIdLst>
  <p:notesMasterIdLst>
    <p:notesMasterId r:id="rId20"/>
  </p:notesMasterIdLst>
  <p:sldIdLst>
    <p:sldId id="326" r:id="rId3"/>
    <p:sldId id="387" r:id="rId4"/>
    <p:sldId id="263" r:id="rId5"/>
    <p:sldId id="257" r:id="rId6"/>
    <p:sldId id="258" r:id="rId7"/>
    <p:sldId id="264" r:id="rId8"/>
    <p:sldId id="265" r:id="rId9"/>
    <p:sldId id="266" r:id="rId10"/>
    <p:sldId id="693" r:id="rId11"/>
    <p:sldId id="792" r:id="rId12"/>
    <p:sldId id="838" r:id="rId13"/>
    <p:sldId id="839" r:id="rId14"/>
    <p:sldId id="841" r:id="rId15"/>
    <p:sldId id="842" r:id="rId16"/>
    <p:sldId id="843" r:id="rId17"/>
    <p:sldId id="827" r:id="rId18"/>
    <p:sldId id="325" r:id="rId19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FFFF"/>
    <a:srgbClr val="FF0000"/>
    <a:srgbClr val="0000FF"/>
    <a:srgbClr val="800080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>
      <p:cViewPr varScale="1">
        <p:scale>
          <a:sx n="80" d="100"/>
          <a:sy n="80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0E30AE53-7EFD-4DFE-BF05-D5D635B0C5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Thầy cô nhấn vào từng số phía phải slide để chuyển sang câu hỏi tương ứng.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Sau khi HS trả lời xong, thầy/ cô nhấn hình cái cây nhún nhún để bắn đạn bí ngô </a:t>
            </a: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 tiêu diệt phù thủy  lấy lại bí ngô (hoặc nhấn vào hình phù thủy  thua cuộc )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80854E-65B3-4220-B817-8215884B6295}" type="slidenum">
              <a:rPr lang="en-US" altLang="en-US" b="0"/>
              <a:pPr/>
              <a:t>4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Thầy/ cô cho HS tương tác chọn câu trả lời đúng bằng cấy đưa thẻ giấy (đồ vật) có màu của đáp án.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Thầy/ cô nhấn chọn đáp án để đối chiếu </a:t>
            </a: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 nhấn hình quả bí ngô để quay lại trang đầu.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76D834-F6A2-42F7-B4E2-3668BAC2D33A}" type="slidenum">
              <a:rPr lang="en-US" altLang="en-US" b="0"/>
              <a:pPr/>
              <a:t>5</a:t>
            </a:fld>
            <a:endParaRPr lang="en-US" altLang="en-US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;p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23441" y="1677000"/>
            <a:ext cx="8141879" cy="3504000"/>
          </a:xfrm>
          <a:prstGeom prst="rect">
            <a:avLst/>
          </a:prstGeom>
          <a:effectLst>
            <a:outerShdw blurRad="85725" dist="19050" dir="5400000" algn="bl" rotWithShape="0">
              <a:schemeClr val="dk1">
                <a:alpha val="40000"/>
              </a:schemeClr>
            </a:outerShdw>
          </a:effectLst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4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8;p1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17;p11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/>
            </a:lvl1pPr>
          </a:lstStyle>
          <a:p>
            <a:pPr>
              <a:defRPr/>
            </a:pPr>
            <a:fld id="{4DA23C5D-465B-4797-9344-02F38A63A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78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88825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0278" y="-528"/>
              <a:ext cx="1219518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5084" y="3681168"/>
              <a:ext cx="4763741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1316" y="-8467"/>
              <a:ext cx="3007508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701" y="-8467"/>
              <a:ext cx="2588299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014" y="3047706"/>
              <a:ext cx="3259986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3756" y="-8467"/>
              <a:ext cx="2855069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9438" y="-8467"/>
              <a:ext cx="1289386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137" y="-8467"/>
              <a:ext cx="1249687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2251" y="3589086"/>
              <a:ext cx="1816573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318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AB3024-A750-4C4C-8D16-3FB0557CA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70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7032F4-8000-43A6-B9B9-9B28905FB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5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DAEA8F-0C28-4C0A-8E5B-305042165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35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866940-7909-4C6C-AD54-38908A0FE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8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04905-3E9A-4DA1-B0B0-63C01A9FF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08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A379B6-F461-401F-895D-99A78C34E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96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329F5A-B6FC-4278-8418-7180BC7CD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156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/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161DF-03BB-4927-9A15-C194EF647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3BE999-776E-4A82-BE08-247DE7DC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32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;p3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-4"/>
            <a:chExt cx="9144000" cy="5143506"/>
          </a:xfrm>
        </p:grpSpPr>
        <p:pic>
          <p:nvPicPr>
            <p:cNvPr id="5" name="Google Shape;14;p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15;p3"/>
            <p:cNvSpPr/>
            <p:nvPr/>
          </p:nvSpPr>
          <p:spPr>
            <a:xfrm>
              <a:off x="621668" y="621503"/>
              <a:ext cx="7907809" cy="3900492"/>
            </a:xfrm>
            <a:prstGeom prst="roundRect">
              <a:avLst>
                <a:gd name="adj" fmla="val 740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" name="Google Shape;16;p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oogle Shape;17;p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79"/>
            <a:stretch>
              <a:fillRect/>
            </a:stretch>
          </p:blipFill>
          <p:spPr bwMode="auto"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oogle Shape;18;p3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15"/>
            <a:stretch>
              <a:fillRect/>
            </a:stretch>
          </p:blipFill>
          <p:spPr bwMode="auto"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oogle Shape;19;p3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1"/>
            <a:stretch>
              <a:fillRect/>
            </a:stretch>
          </p:blipFill>
          <p:spPr bwMode="auto"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792201" y="2111133"/>
            <a:ext cx="8604558" cy="15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792201" y="3685136"/>
            <a:ext cx="8604558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2pPr>
            <a:lvl3pPr lvl="2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3pPr>
            <a:lvl4pPr lvl="3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4pPr>
            <a:lvl5pPr lvl="4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5pPr>
            <a:lvl6pPr lvl="5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6pPr>
            <a:lvl7pPr lvl="6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7pPr>
            <a:lvl8pPr lvl="7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8pPr>
            <a:lvl9pPr lvl="8" algn="ctr" rtl="0">
              <a:spcBef>
                <a:spcPts val="772"/>
              </a:spcBef>
              <a:spcAft>
                <a:spcPts val="772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69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/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/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97DADA-1908-4426-A7EE-10314962B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4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lIns="91416" tIns="45708" rIns="91416" bIns="45708" anchor="ctr"/>
          <a:lstStyle/>
          <a:p>
            <a:pPr>
              <a:defRPr/>
            </a:pPr>
            <a:r>
              <a:rPr lang="en-US" sz="7998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0000" y="2886075"/>
            <a:ext cx="609600" cy="585788"/>
          </a:xfrm>
          <a:prstGeom prst="rect">
            <a:avLst/>
          </a:prstGeom>
        </p:spPr>
        <p:txBody>
          <a:bodyPr lIns="91416" tIns="45708" rIns="91416" bIns="45708" anchor="ctr"/>
          <a:lstStyle/>
          <a:p>
            <a:pPr>
              <a:defRPr/>
            </a:pPr>
            <a:r>
              <a:rPr lang="en-US" sz="7998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/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/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28F3B1-C73C-4ADE-9EA8-FDE101B9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/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/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376C1-0288-494B-B526-E8D722DD8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12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lIns="91416" tIns="45708" rIns="91416" bIns="45708" anchor="ctr"/>
          <a:lstStyle/>
          <a:p>
            <a:pPr>
              <a:defRPr/>
            </a:pPr>
            <a:r>
              <a:rPr lang="en-US" sz="7998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0000" y="2886075"/>
            <a:ext cx="609600" cy="585788"/>
          </a:xfrm>
          <a:prstGeom prst="rect">
            <a:avLst/>
          </a:prstGeom>
        </p:spPr>
        <p:txBody>
          <a:bodyPr lIns="91416" tIns="45708" rIns="91416" bIns="45708" anchor="ctr"/>
          <a:lstStyle/>
          <a:p>
            <a:pPr>
              <a:defRPr/>
            </a:pPr>
            <a:r>
              <a:rPr lang="en-US" sz="7998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/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/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1121E-D150-43D6-9D4C-643F66BEB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1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/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/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CCCE-3000-4FE3-9CED-358BE4247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26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88DD0-14C5-4B42-AEF0-1169DD504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210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34845-6711-48E1-B137-ECE43D308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9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3;p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5;p4"/>
          <p:cNvSpPr txBox="1"/>
          <p:nvPr/>
        </p:nvSpPr>
        <p:spPr>
          <a:xfrm>
            <a:off x="4789488" y="1025525"/>
            <a:ext cx="2609850" cy="65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1600" b="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11600" b="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006250" y="2014333"/>
            <a:ext cx="6175992" cy="282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588142" lvl="0" indent="-490118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1176284" lvl="1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764426" lvl="2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2352568" lvl="3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940710" lvl="4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3528852" lvl="5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4116995" lvl="6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4705137" lvl="7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5293279" lvl="8" indent="-490118" algn="ctr" rtl="0">
              <a:spcBef>
                <a:spcPts val="772"/>
              </a:spcBef>
              <a:spcAft>
                <a:spcPts val="772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" name="Google Shape;26;p4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>
                <a:solidFill>
                  <a:srgbClr val="F0EBE6"/>
                </a:solidFill>
              </a:defRPr>
            </a:lvl1pPr>
          </a:lstStyle>
          <a:p>
            <a:pPr>
              <a:defRPr/>
            </a:pPr>
            <a:fld id="{754FA322-692F-4FDC-8B5C-19EA6C631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2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;p5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-4"/>
            <a:chExt cx="9144000" cy="5143506"/>
          </a:xfrm>
        </p:grpSpPr>
        <p:pic>
          <p:nvPicPr>
            <p:cNvPr id="5" name="Google Shape;29;p5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30;p5"/>
            <p:cNvSpPr/>
            <p:nvPr/>
          </p:nvSpPr>
          <p:spPr>
            <a:xfrm>
              <a:off x="621668" y="621503"/>
              <a:ext cx="7907809" cy="3900492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" name="Google Shape;31;p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oogle Shape;32;p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79"/>
            <a:stretch>
              <a:fillRect/>
            </a:stretch>
          </p:blipFill>
          <p:spPr bwMode="auto"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oogle Shape;33;p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15"/>
            <a:stretch>
              <a:fillRect/>
            </a:stretch>
          </p:blipFill>
          <p:spPr bwMode="auto"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oogle Shape;34;p5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1"/>
            <a:stretch>
              <a:fillRect/>
            </a:stretch>
          </p:blipFill>
          <p:spPr bwMode="auto"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oogle Shape;38;p5"/>
          <p:cNvGrpSpPr>
            <a:grpSpLocks/>
          </p:cNvGrpSpPr>
          <p:nvPr/>
        </p:nvGrpSpPr>
        <p:grpSpPr bwMode="auto">
          <a:xfrm>
            <a:off x="5562600" y="1617663"/>
            <a:ext cx="1063625" cy="190500"/>
            <a:chOff x="4172925" y="1213654"/>
            <a:chExt cx="798150" cy="142397"/>
          </a:xfrm>
        </p:grpSpPr>
        <p:sp>
          <p:nvSpPr>
            <p:cNvPr id="12" name="Google Shape;39;p5"/>
            <p:cNvSpPr>
              <a:spLocks/>
            </p:cNvSpPr>
            <p:nvPr/>
          </p:nvSpPr>
          <p:spPr bwMode="auto">
            <a:xfrm>
              <a:off x="4478514" y="1213654"/>
              <a:ext cx="186973" cy="142397"/>
            </a:xfrm>
            <a:custGeom>
              <a:avLst/>
              <a:gdLst>
                <a:gd name="T0" fmla="*/ 2296074 w 130979"/>
                <a:gd name="T1" fmla="*/ 3250918 h 99753"/>
                <a:gd name="T2" fmla="*/ 1239480 w 130979"/>
                <a:gd name="T3" fmla="*/ 3504894 h 99753"/>
                <a:gd name="T4" fmla="*/ 812775 w 130979"/>
                <a:gd name="T5" fmla="*/ 3332155 h 99753"/>
                <a:gd name="T6" fmla="*/ 1076890 w 130979"/>
                <a:gd name="T7" fmla="*/ 3068051 h 99753"/>
                <a:gd name="T8" fmla="*/ 528312 w 130979"/>
                <a:gd name="T9" fmla="*/ 2956294 h 99753"/>
                <a:gd name="T10" fmla="*/ 0 w 130979"/>
                <a:gd name="T11" fmla="*/ 2407713 h 99753"/>
                <a:gd name="T12" fmla="*/ 751795 w 130979"/>
                <a:gd name="T13" fmla="*/ 2092766 h 99753"/>
                <a:gd name="T14" fmla="*/ 477481 w 130979"/>
                <a:gd name="T15" fmla="*/ 1798145 h 99753"/>
                <a:gd name="T16" fmla="*/ 365745 w 130979"/>
                <a:gd name="T17" fmla="*/ 802572 h 99753"/>
                <a:gd name="T18" fmla="*/ 1320762 w 130979"/>
                <a:gd name="T19" fmla="*/ 924486 h 99753"/>
                <a:gd name="T20" fmla="*/ 1737282 w 130979"/>
                <a:gd name="T21" fmla="*/ 1391800 h 99753"/>
                <a:gd name="T22" fmla="*/ 1706818 w 130979"/>
                <a:gd name="T23" fmla="*/ 751771 h 99753"/>
                <a:gd name="T24" fmla="*/ 2275762 w 130979"/>
                <a:gd name="T25" fmla="*/ 0 h 99753"/>
                <a:gd name="T26" fmla="*/ 2875171 w 130979"/>
                <a:gd name="T27" fmla="*/ 812713 h 99753"/>
                <a:gd name="T28" fmla="*/ 2854869 w 130979"/>
                <a:gd name="T29" fmla="*/ 1371475 h 99753"/>
                <a:gd name="T30" fmla="*/ 3220607 w 130979"/>
                <a:gd name="T31" fmla="*/ 924486 h 99753"/>
                <a:gd name="T32" fmla="*/ 4206064 w 130979"/>
                <a:gd name="T33" fmla="*/ 792406 h 99753"/>
                <a:gd name="T34" fmla="*/ 4094336 w 130979"/>
                <a:gd name="T35" fmla="*/ 1798145 h 99753"/>
                <a:gd name="T36" fmla="*/ 3779359 w 130979"/>
                <a:gd name="T37" fmla="*/ 2123270 h 99753"/>
                <a:gd name="T38" fmla="*/ 4602295 w 130979"/>
                <a:gd name="T39" fmla="*/ 2428038 h 99753"/>
                <a:gd name="T40" fmla="*/ 3992731 w 130979"/>
                <a:gd name="T41" fmla="*/ 2976585 h 99753"/>
                <a:gd name="T42" fmla="*/ 3464421 w 130979"/>
                <a:gd name="T43" fmla="*/ 3047685 h 99753"/>
                <a:gd name="T44" fmla="*/ 3718399 w 130979"/>
                <a:gd name="T45" fmla="*/ 3342328 h 99753"/>
                <a:gd name="T46" fmla="*/ 3332327 w 130979"/>
                <a:gd name="T47" fmla="*/ 3484543 h 99753"/>
                <a:gd name="T48" fmla="*/ 2296074 w 130979"/>
                <a:gd name="T49" fmla="*/ 3250918 h 997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lnTo>
                    <a:pt x="65345" y="9252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Google Shape;40;p5"/>
            <p:cNvCxnSpPr>
              <a:cxnSpLocks noChangeShapeType="1"/>
            </p:cNvCxnSpPr>
            <p:nvPr/>
          </p:nvCxnSpPr>
          <p:spPr bwMode="auto"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41;p5"/>
            <p:cNvCxnSpPr>
              <a:cxnSpLocks noChangeShapeType="1"/>
            </p:cNvCxnSpPr>
            <p:nvPr/>
          </p:nvCxnSpPr>
          <p:spPr bwMode="auto"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310427" y="828867"/>
            <a:ext cx="9567907" cy="10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310427" y="1937233"/>
            <a:ext cx="9567907" cy="35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88142" lvl="0" indent="-457444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176284" lvl="1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2pPr>
            <a:lvl3pPr marL="1764426" lvl="2" indent="-457444" rtl="0">
              <a:spcBef>
                <a:spcPts val="772"/>
              </a:spcBef>
              <a:spcAft>
                <a:spcPts val="0"/>
              </a:spcAft>
              <a:buSzPts val="2000"/>
              <a:buChar char="■"/>
              <a:defRPr/>
            </a:lvl3pPr>
            <a:lvl4pPr marL="2352568" lvl="3" indent="-457444" rtl="0">
              <a:spcBef>
                <a:spcPts val="772"/>
              </a:spcBef>
              <a:spcAft>
                <a:spcPts val="0"/>
              </a:spcAft>
              <a:buSzPts val="2000"/>
              <a:buChar char="●"/>
              <a:defRPr/>
            </a:lvl4pPr>
            <a:lvl5pPr marL="2940710" lvl="4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5pPr>
            <a:lvl6pPr marL="3528852" lvl="5" indent="-457444" rtl="0">
              <a:spcBef>
                <a:spcPts val="772"/>
              </a:spcBef>
              <a:spcAft>
                <a:spcPts val="0"/>
              </a:spcAft>
              <a:buSzPts val="2000"/>
              <a:buChar char="■"/>
              <a:defRPr/>
            </a:lvl6pPr>
            <a:lvl7pPr marL="4116995" lvl="6" indent="-457444" rtl="0">
              <a:spcBef>
                <a:spcPts val="772"/>
              </a:spcBef>
              <a:spcAft>
                <a:spcPts val="0"/>
              </a:spcAft>
              <a:buSzPts val="2000"/>
              <a:buChar char="●"/>
              <a:defRPr/>
            </a:lvl7pPr>
            <a:lvl8pPr marL="4705137" lvl="7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8pPr>
            <a:lvl9pPr marL="5293279" lvl="8" indent="-457444" rtl="0">
              <a:spcBef>
                <a:spcPts val="772"/>
              </a:spcBef>
              <a:spcAft>
                <a:spcPts val="772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37;p5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/>
            </a:lvl1pPr>
          </a:lstStyle>
          <a:p>
            <a:pPr>
              <a:defRPr/>
            </a:pPr>
            <a:fld id="{C77973B3-2184-4B2A-BFCC-EE1A9670C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09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6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0"/>
            <a:chExt cx="9144000" cy="5143502"/>
          </a:xfrm>
        </p:grpSpPr>
        <p:pic>
          <p:nvPicPr>
            <p:cNvPr id="5" name="Google Shape;44;p6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45;p6"/>
            <p:cNvSpPr/>
            <p:nvPr/>
          </p:nvSpPr>
          <p:spPr>
            <a:xfrm>
              <a:off x="621668" y="621506"/>
              <a:ext cx="7907809" cy="3900489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" name="Google Shape;46;p6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oogle Shape;47;p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79"/>
            <a:stretch>
              <a:fillRect/>
            </a:stretch>
          </p:blipFill>
          <p:spPr bwMode="auto"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oogle Shape;48;p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1"/>
            <a:stretch>
              <a:fillRect/>
            </a:stretch>
          </p:blipFill>
          <p:spPr bwMode="auto"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oogle Shape;52;p6"/>
          <p:cNvGrpSpPr>
            <a:grpSpLocks/>
          </p:cNvGrpSpPr>
          <p:nvPr/>
        </p:nvGrpSpPr>
        <p:grpSpPr bwMode="auto">
          <a:xfrm>
            <a:off x="1309688" y="2232025"/>
            <a:ext cx="935037" cy="188913"/>
            <a:chOff x="4478514" y="1213654"/>
            <a:chExt cx="701061" cy="142397"/>
          </a:xfrm>
        </p:grpSpPr>
        <p:sp>
          <p:nvSpPr>
            <p:cNvPr id="11" name="Google Shape;53;p6"/>
            <p:cNvSpPr>
              <a:spLocks/>
            </p:cNvSpPr>
            <p:nvPr/>
          </p:nvSpPr>
          <p:spPr bwMode="auto">
            <a:xfrm>
              <a:off x="4478514" y="1213654"/>
              <a:ext cx="186973" cy="142397"/>
            </a:xfrm>
            <a:custGeom>
              <a:avLst/>
              <a:gdLst>
                <a:gd name="T0" fmla="*/ 2296074 w 130979"/>
                <a:gd name="T1" fmla="*/ 3250918 h 99753"/>
                <a:gd name="T2" fmla="*/ 1239480 w 130979"/>
                <a:gd name="T3" fmla="*/ 3504894 h 99753"/>
                <a:gd name="T4" fmla="*/ 812775 w 130979"/>
                <a:gd name="T5" fmla="*/ 3332155 h 99753"/>
                <a:gd name="T6" fmla="*/ 1076890 w 130979"/>
                <a:gd name="T7" fmla="*/ 3068051 h 99753"/>
                <a:gd name="T8" fmla="*/ 528312 w 130979"/>
                <a:gd name="T9" fmla="*/ 2956294 h 99753"/>
                <a:gd name="T10" fmla="*/ 0 w 130979"/>
                <a:gd name="T11" fmla="*/ 2407713 h 99753"/>
                <a:gd name="T12" fmla="*/ 751795 w 130979"/>
                <a:gd name="T13" fmla="*/ 2092766 h 99753"/>
                <a:gd name="T14" fmla="*/ 477481 w 130979"/>
                <a:gd name="T15" fmla="*/ 1798145 h 99753"/>
                <a:gd name="T16" fmla="*/ 365745 w 130979"/>
                <a:gd name="T17" fmla="*/ 802572 h 99753"/>
                <a:gd name="T18" fmla="*/ 1320762 w 130979"/>
                <a:gd name="T19" fmla="*/ 924486 h 99753"/>
                <a:gd name="T20" fmla="*/ 1737282 w 130979"/>
                <a:gd name="T21" fmla="*/ 1391800 h 99753"/>
                <a:gd name="T22" fmla="*/ 1706818 w 130979"/>
                <a:gd name="T23" fmla="*/ 751771 h 99753"/>
                <a:gd name="T24" fmla="*/ 2275762 w 130979"/>
                <a:gd name="T25" fmla="*/ 0 h 99753"/>
                <a:gd name="T26" fmla="*/ 2875171 w 130979"/>
                <a:gd name="T27" fmla="*/ 812713 h 99753"/>
                <a:gd name="T28" fmla="*/ 2854869 w 130979"/>
                <a:gd name="T29" fmla="*/ 1371475 h 99753"/>
                <a:gd name="T30" fmla="*/ 3220607 w 130979"/>
                <a:gd name="T31" fmla="*/ 924486 h 99753"/>
                <a:gd name="T32" fmla="*/ 4206064 w 130979"/>
                <a:gd name="T33" fmla="*/ 792406 h 99753"/>
                <a:gd name="T34" fmla="*/ 4094336 w 130979"/>
                <a:gd name="T35" fmla="*/ 1798145 h 99753"/>
                <a:gd name="T36" fmla="*/ 3779359 w 130979"/>
                <a:gd name="T37" fmla="*/ 2123270 h 99753"/>
                <a:gd name="T38" fmla="*/ 4602295 w 130979"/>
                <a:gd name="T39" fmla="*/ 2428038 h 99753"/>
                <a:gd name="T40" fmla="*/ 3992731 w 130979"/>
                <a:gd name="T41" fmla="*/ 2976585 h 99753"/>
                <a:gd name="T42" fmla="*/ 3464421 w 130979"/>
                <a:gd name="T43" fmla="*/ 3047685 h 99753"/>
                <a:gd name="T44" fmla="*/ 3718399 w 130979"/>
                <a:gd name="T45" fmla="*/ 3342328 h 99753"/>
                <a:gd name="T46" fmla="*/ 3332327 w 130979"/>
                <a:gd name="T47" fmla="*/ 3484543 h 99753"/>
                <a:gd name="T48" fmla="*/ 2296074 w 130979"/>
                <a:gd name="T49" fmla="*/ 3250918 h 997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lnTo>
                    <a:pt x="65345" y="9252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" name="Google Shape;54;p6"/>
            <p:cNvCxnSpPr>
              <a:cxnSpLocks noChangeShapeType="1"/>
            </p:cNvCxnSpPr>
            <p:nvPr/>
          </p:nvCxnSpPr>
          <p:spPr bwMode="auto"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310427" y="1278489"/>
            <a:ext cx="4470836" cy="824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310427" y="2550701"/>
            <a:ext cx="4470836" cy="299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13" name="Google Shape;51;p6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/>
            </a:lvl1pPr>
          </a:lstStyle>
          <a:p>
            <a:pPr>
              <a:defRPr/>
            </a:pPr>
            <a:fld id="{7E1385FA-B2CD-4DD1-904A-65462F458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7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6;p7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-4"/>
            <a:chExt cx="9144000" cy="5143506"/>
          </a:xfrm>
        </p:grpSpPr>
        <p:pic>
          <p:nvPicPr>
            <p:cNvPr id="6" name="Google Shape;57;p7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58;p7"/>
            <p:cNvSpPr/>
            <p:nvPr/>
          </p:nvSpPr>
          <p:spPr>
            <a:xfrm>
              <a:off x="621668" y="621503"/>
              <a:ext cx="7907809" cy="3900492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8" name="Google Shape;59;p7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oogle Shape;60;p7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79"/>
            <a:stretch>
              <a:fillRect/>
            </a:stretch>
          </p:blipFill>
          <p:spPr bwMode="auto"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oogle Shape;61;p7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15"/>
            <a:stretch>
              <a:fillRect/>
            </a:stretch>
          </p:blipFill>
          <p:spPr bwMode="auto"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oogle Shape;62;p7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1"/>
            <a:stretch>
              <a:fillRect/>
            </a:stretch>
          </p:blipFill>
          <p:spPr bwMode="auto"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oogle Shape;67;p7"/>
          <p:cNvGrpSpPr>
            <a:grpSpLocks/>
          </p:cNvGrpSpPr>
          <p:nvPr/>
        </p:nvGrpSpPr>
        <p:grpSpPr bwMode="auto">
          <a:xfrm>
            <a:off x="5562600" y="1617663"/>
            <a:ext cx="1063625" cy="190500"/>
            <a:chOff x="4172925" y="1213654"/>
            <a:chExt cx="798150" cy="142397"/>
          </a:xfrm>
        </p:grpSpPr>
        <p:sp>
          <p:nvSpPr>
            <p:cNvPr id="13" name="Google Shape;68;p7"/>
            <p:cNvSpPr>
              <a:spLocks/>
            </p:cNvSpPr>
            <p:nvPr/>
          </p:nvSpPr>
          <p:spPr bwMode="auto">
            <a:xfrm>
              <a:off x="4478514" y="1213654"/>
              <a:ext cx="186973" cy="142397"/>
            </a:xfrm>
            <a:custGeom>
              <a:avLst/>
              <a:gdLst>
                <a:gd name="T0" fmla="*/ 2296074 w 130979"/>
                <a:gd name="T1" fmla="*/ 3250918 h 99753"/>
                <a:gd name="T2" fmla="*/ 1239480 w 130979"/>
                <a:gd name="T3" fmla="*/ 3504894 h 99753"/>
                <a:gd name="T4" fmla="*/ 812775 w 130979"/>
                <a:gd name="T5" fmla="*/ 3332155 h 99753"/>
                <a:gd name="T6" fmla="*/ 1076890 w 130979"/>
                <a:gd name="T7" fmla="*/ 3068051 h 99753"/>
                <a:gd name="T8" fmla="*/ 528312 w 130979"/>
                <a:gd name="T9" fmla="*/ 2956294 h 99753"/>
                <a:gd name="T10" fmla="*/ 0 w 130979"/>
                <a:gd name="T11" fmla="*/ 2407713 h 99753"/>
                <a:gd name="T12" fmla="*/ 751795 w 130979"/>
                <a:gd name="T13" fmla="*/ 2092766 h 99753"/>
                <a:gd name="T14" fmla="*/ 477481 w 130979"/>
                <a:gd name="T15" fmla="*/ 1798145 h 99753"/>
                <a:gd name="T16" fmla="*/ 365745 w 130979"/>
                <a:gd name="T17" fmla="*/ 802572 h 99753"/>
                <a:gd name="T18" fmla="*/ 1320762 w 130979"/>
                <a:gd name="T19" fmla="*/ 924486 h 99753"/>
                <a:gd name="T20" fmla="*/ 1737282 w 130979"/>
                <a:gd name="T21" fmla="*/ 1391800 h 99753"/>
                <a:gd name="T22" fmla="*/ 1706818 w 130979"/>
                <a:gd name="T23" fmla="*/ 751771 h 99753"/>
                <a:gd name="T24" fmla="*/ 2275762 w 130979"/>
                <a:gd name="T25" fmla="*/ 0 h 99753"/>
                <a:gd name="T26" fmla="*/ 2875171 w 130979"/>
                <a:gd name="T27" fmla="*/ 812713 h 99753"/>
                <a:gd name="T28" fmla="*/ 2854869 w 130979"/>
                <a:gd name="T29" fmla="*/ 1371475 h 99753"/>
                <a:gd name="T30" fmla="*/ 3220607 w 130979"/>
                <a:gd name="T31" fmla="*/ 924486 h 99753"/>
                <a:gd name="T32" fmla="*/ 4206064 w 130979"/>
                <a:gd name="T33" fmla="*/ 792406 h 99753"/>
                <a:gd name="T34" fmla="*/ 4094336 w 130979"/>
                <a:gd name="T35" fmla="*/ 1798145 h 99753"/>
                <a:gd name="T36" fmla="*/ 3779359 w 130979"/>
                <a:gd name="T37" fmla="*/ 2123270 h 99753"/>
                <a:gd name="T38" fmla="*/ 4602295 w 130979"/>
                <a:gd name="T39" fmla="*/ 2428038 h 99753"/>
                <a:gd name="T40" fmla="*/ 3992731 w 130979"/>
                <a:gd name="T41" fmla="*/ 2976585 h 99753"/>
                <a:gd name="T42" fmla="*/ 3464421 w 130979"/>
                <a:gd name="T43" fmla="*/ 3047685 h 99753"/>
                <a:gd name="T44" fmla="*/ 3718399 w 130979"/>
                <a:gd name="T45" fmla="*/ 3342328 h 99753"/>
                <a:gd name="T46" fmla="*/ 3332327 w 130979"/>
                <a:gd name="T47" fmla="*/ 3484543 h 99753"/>
                <a:gd name="T48" fmla="*/ 2296074 w 130979"/>
                <a:gd name="T49" fmla="*/ 3250918 h 997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lnTo>
                    <a:pt x="65345" y="9252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Google Shape;69;p7"/>
            <p:cNvCxnSpPr>
              <a:cxnSpLocks noChangeShapeType="1"/>
            </p:cNvCxnSpPr>
            <p:nvPr/>
          </p:nvCxnSpPr>
          <p:spPr bwMode="auto"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70;p7"/>
            <p:cNvCxnSpPr>
              <a:cxnSpLocks noChangeShapeType="1"/>
            </p:cNvCxnSpPr>
            <p:nvPr/>
          </p:nvCxnSpPr>
          <p:spPr bwMode="auto"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310427" y="828867"/>
            <a:ext cx="9567907" cy="10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1310460" y="1937233"/>
            <a:ext cx="4470436" cy="357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407962" y="1937233"/>
            <a:ext cx="4470436" cy="357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16" name="Google Shape;66;p7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/>
            </a:lvl1pPr>
          </a:lstStyle>
          <a:p>
            <a:pPr>
              <a:defRPr/>
            </a:pPr>
            <a:fld id="{D4A00999-02F2-42A3-BBF8-527921767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3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72;p8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-4"/>
            <a:chExt cx="9144000" cy="5143506"/>
          </a:xfrm>
        </p:grpSpPr>
        <p:pic>
          <p:nvPicPr>
            <p:cNvPr id="7" name="Google Shape;73;p8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Google Shape;74;p8"/>
            <p:cNvSpPr/>
            <p:nvPr/>
          </p:nvSpPr>
          <p:spPr>
            <a:xfrm>
              <a:off x="621668" y="621503"/>
              <a:ext cx="7907809" cy="3900492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" name="Google Shape;75;p8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oogle Shape;76;p8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79"/>
            <a:stretch>
              <a:fillRect/>
            </a:stretch>
          </p:blipFill>
          <p:spPr bwMode="auto"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oogle Shape;77;p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15"/>
            <a:stretch>
              <a:fillRect/>
            </a:stretch>
          </p:blipFill>
          <p:spPr bwMode="auto"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oogle Shape;78;p8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1"/>
            <a:stretch>
              <a:fillRect/>
            </a:stretch>
          </p:blipFill>
          <p:spPr bwMode="auto"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oogle Shape;84;p8"/>
          <p:cNvGrpSpPr>
            <a:grpSpLocks/>
          </p:cNvGrpSpPr>
          <p:nvPr/>
        </p:nvGrpSpPr>
        <p:grpSpPr bwMode="auto">
          <a:xfrm>
            <a:off x="5562600" y="1617663"/>
            <a:ext cx="1063625" cy="190500"/>
            <a:chOff x="4172925" y="1213654"/>
            <a:chExt cx="798150" cy="142397"/>
          </a:xfrm>
        </p:grpSpPr>
        <p:sp>
          <p:nvSpPr>
            <p:cNvPr id="14" name="Google Shape;85;p8"/>
            <p:cNvSpPr>
              <a:spLocks/>
            </p:cNvSpPr>
            <p:nvPr/>
          </p:nvSpPr>
          <p:spPr bwMode="auto">
            <a:xfrm>
              <a:off x="4478514" y="1213654"/>
              <a:ext cx="186973" cy="142397"/>
            </a:xfrm>
            <a:custGeom>
              <a:avLst/>
              <a:gdLst>
                <a:gd name="T0" fmla="*/ 2296074 w 130979"/>
                <a:gd name="T1" fmla="*/ 3250918 h 99753"/>
                <a:gd name="T2" fmla="*/ 1239480 w 130979"/>
                <a:gd name="T3" fmla="*/ 3504894 h 99753"/>
                <a:gd name="T4" fmla="*/ 812775 w 130979"/>
                <a:gd name="T5" fmla="*/ 3332155 h 99753"/>
                <a:gd name="T6" fmla="*/ 1076890 w 130979"/>
                <a:gd name="T7" fmla="*/ 3068051 h 99753"/>
                <a:gd name="T8" fmla="*/ 528312 w 130979"/>
                <a:gd name="T9" fmla="*/ 2956294 h 99753"/>
                <a:gd name="T10" fmla="*/ 0 w 130979"/>
                <a:gd name="T11" fmla="*/ 2407713 h 99753"/>
                <a:gd name="T12" fmla="*/ 751795 w 130979"/>
                <a:gd name="T13" fmla="*/ 2092766 h 99753"/>
                <a:gd name="T14" fmla="*/ 477481 w 130979"/>
                <a:gd name="T15" fmla="*/ 1798145 h 99753"/>
                <a:gd name="T16" fmla="*/ 365745 w 130979"/>
                <a:gd name="T17" fmla="*/ 802572 h 99753"/>
                <a:gd name="T18" fmla="*/ 1320762 w 130979"/>
                <a:gd name="T19" fmla="*/ 924486 h 99753"/>
                <a:gd name="T20" fmla="*/ 1737282 w 130979"/>
                <a:gd name="T21" fmla="*/ 1391800 h 99753"/>
                <a:gd name="T22" fmla="*/ 1706818 w 130979"/>
                <a:gd name="T23" fmla="*/ 751771 h 99753"/>
                <a:gd name="T24" fmla="*/ 2275762 w 130979"/>
                <a:gd name="T25" fmla="*/ 0 h 99753"/>
                <a:gd name="T26" fmla="*/ 2875171 w 130979"/>
                <a:gd name="T27" fmla="*/ 812713 h 99753"/>
                <a:gd name="T28" fmla="*/ 2854869 w 130979"/>
                <a:gd name="T29" fmla="*/ 1371475 h 99753"/>
                <a:gd name="T30" fmla="*/ 3220607 w 130979"/>
                <a:gd name="T31" fmla="*/ 924486 h 99753"/>
                <a:gd name="T32" fmla="*/ 4206064 w 130979"/>
                <a:gd name="T33" fmla="*/ 792406 h 99753"/>
                <a:gd name="T34" fmla="*/ 4094336 w 130979"/>
                <a:gd name="T35" fmla="*/ 1798145 h 99753"/>
                <a:gd name="T36" fmla="*/ 3779359 w 130979"/>
                <a:gd name="T37" fmla="*/ 2123270 h 99753"/>
                <a:gd name="T38" fmla="*/ 4602295 w 130979"/>
                <a:gd name="T39" fmla="*/ 2428038 h 99753"/>
                <a:gd name="T40" fmla="*/ 3992731 w 130979"/>
                <a:gd name="T41" fmla="*/ 2976585 h 99753"/>
                <a:gd name="T42" fmla="*/ 3464421 w 130979"/>
                <a:gd name="T43" fmla="*/ 3047685 h 99753"/>
                <a:gd name="T44" fmla="*/ 3718399 w 130979"/>
                <a:gd name="T45" fmla="*/ 3342328 h 99753"/>
                <a:gd name="T46" fmla="*/ 3332327 w 130979"/>
                <a:gd name="T47" fmla="*/ 3484543 h 99753"/>
                <a:gd name="T48" fmla="*/ 2296074 w 130979"/>
                <a:gd name="T49" fmla="*/ 3250918 h 997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lnTo>
                    <a:pt x="65345" y="9252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" name="Google Shape;86;p8"/>
            <p:cNvCxnSpPr>
              <a:cxnSpLocks noChangeShapeType="1"/>
            </p:cNvCxnSpPr>
            <p:nvPr/>
          </p:nvCxnSpPr>
          <p:spPr bwMode="auto"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87;p8"/>
            <p:cNvCxnSpPr>
              <a:cxnSpLocks noChangeShapeType="1"/>
            </p:cNvCxnSpPr>
            <p:nvPr/>
          </p:nvCxnSpPr>
          <p:spPr bwMode="auto"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310427" y="828867"/>
            <a:ext cx="9567907" cy="10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1310627" y="1937233"/>
            <a:ext cx="2980423" cy="359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4604203" y="1937233"/>
            <a:ext cx="2980423" cy="359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7897779" y="1937233"/>
            <a:ext cx="2980423" cy="359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7" name="Google Shape;83;p8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/>
            </a:lvl1pPr>
          </a:lstStyle>
          <a:p>
            <a:pPr>
              <a:defRPr/>
            </a:pPr>
            <a:fld id="{E6549D1B-AD4D-4BAD-B3E7-62508D3C4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57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9;p9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-4"/>
            <a:chExt cx="9144000" cy="5143506"/>
          </a:xfrm>
        </p:grpSpPr>
        <p:pic>
          <p:nvPicPr>
            <p:cNvPr id="4" name="Google Shape;90;p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Google Shape;91;p9"/>
            <p:cNvSpPr/>
            <p:nvPr/>
          </p:nvSpPr>
          <p:spPr>
            <a:xfrm>
              <a:off x="621668" y="621503"/>
              <a:ext cx="7907809" cy="3900492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6" name="Google Shape;92;p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oogle Shape;93;p9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79"/>
            <a:stretch>
              <a:fillRect/>
            </a:stretch>
          </p:blipFill>
          <p:spPr bwMode="auto"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oogle Shape;94;p9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15"/>
            <a:stretch>
              <a:fillRect/>
            </a:stretch>
          </p:blipFill>
          <p:spPr bwMode="auto"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oogle Shape;95;p9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1"/>
            <a:stretch>
              <a:fillRect/>
            </a:stretch>
          </p:blipFill>
          <p:spPr bwMode="auto"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oogle Shape;96;p9"/>
          <p:cNvGrpSpPr>
            <a:grpSpLocks/>
          </p:cNvGrpSpPr>
          <p:nvPr/>
        </p:nvGrpSpPr>
        <p:grpSpPr bwMode="auto">
          <a:xfrm>
            <a:off x="5562600" y="1617663"/>
            <a:ext cx="1063625" cy="190500"/>
            <a:chOff x="4172925" y="1213654"/>
            <a:chExt cx="798150" cy="142397"/>
          </a:xfrm>
        </p:grpSpPr>
        <p:sp>
          <p:nvSpPr>
            <p:cNvPr id="11" name="Google Shape;97;p9"/>
            <p:cNvSpPr>
              <a:spLocks/>
            </p:cNvSpPr>
            <p:nvPr/>
          </p:nvSpPr>
          <p:spPr bwMode="auto">
            <a:xfrm>
              <a:off x="4478514" y="1213654"/>
              <a:ext cx="186973" cy="142397"/>
            </a:xfrm>
            <a:custGeom>
              <a:avLst/>
              <a:gdLst>
                <a:gd name="T0" fmla="*/ 2296074 w 130979"/>
                <a:gd name="T1" fmla="*/ 3250918 h 99753"/>
                <a:gd name="T2" fmla="*/ 1239480 w 130979"/>
                <a:gd name="T3" fmla="*/ 3504894 h 99753"/>
                <a:gd name="T4" fmla="*/ 812775 w 130979"/>
                <a:gd name="T5" fmla="*/ 3332155 h 99753"/>
                <a:gd name="T6" fmla="*/ 1076890 w 130979"/>
                <a:gd name="T7" fmla="*/ 3068051 h 99753"/>
                <a:gd name="T8" fmla="*/ 528312 w 130979"/>
                <a:gd name="T9" fmla="*/ 2956294 h 99753"/>
                <a:gd name="T10" fmla="*/ 0 w 130979"/>
                <a:gd name="T11" fmla="*/ 2407713 h 99753"/>
                <a:gd name="T12" fmla="*/ 751795 w 130979"/>
                <a:gd name="T13" fmla="*/ 2092766 h 99753"/>
                <a:gd name="T14" fmla="*/ 477481 w 130979"/>
                <a:gd name="T15" fmla="*/ 1798145 h 99753"/>
                <a:gd name="T16" fmla="*/ 365745 w 130979"/>
                <a:gd name="T17" fmla="*/ 802572 h 99753"/>
                <a:gd name="T18" fmla="*/ 1320762 w 130979"/>
                <a:gd name="T19" fmla="*/ 924486 h 99753"/>
                <a:gd name="T20" fmla="*/ 1737282 w 130979"/>
                <a:gd name="T21" fmla="*/ 1391800 h 99753"/>
                <a:gd name="T22" fmla="*/ 1706818 w 130979"/>
                <a:gd name="T23" fmla="*/ 751771 h 99753"/>
                <a:gd name="T24" fmla="*/ 2275762 w 130979"/>
                <a:gd name="T25" fmla="*/ 0 h 99753"/>
                <a:gd name="T26" fmla="*/ 2875171 w 130979"/>
                <a:gd name="T27" fmla="*/ 812713 h 99753"/>
                <a:gd name="T28" fmla="*/ 2854869 w 130979"/>
                <a:gd name="T29" fmla="*/ 1371475 h 99753"/>
                <a:gd name="T30" fmla="*/ 3220607 w 130979"/>
                <a:gd name="T31" fmla="*/ 924486 h 99753"/>
                <a:gd name="T32" fmla="*/ 4206064 w 130979"/>
                <a:gd name="T33" fmla="*/ 792406 h 99753"/>
                <a:gd name="T34" fmla="*/ 4094336 w 130979"/>
                <a:gd name="T35" fmla="*/ 1798145 h 99753"/>
                <a:gd name="T36" fmla="*/ 3779359 w 130979"/>
                <a:gd name="T37" fmla="*/ 2123270 h 99753"/>
                <a:gd name="T38" fmla="*/ 4602295 w 130979"/>
                <a:gd name="T39" fmla="*/ 2428038 h 99753"/>
                <a:gd name="T40" fmla="*/ 3992731 w 130979"/>
                <a:gd name="T41" fmla="*/ 2976585 h 99753"/>
                <a:gd name="T42" fmla="*/ 3464421 w 130979"/>
                <a:gd name="T43" fmla="*/ 3047685 h 99753"/>
                <a:gd name="T44" fmla="*/ 3718399 w 130979"/>
                <a:gd name="T45" fmla="*/ 3342328 h 99753"/>
                <a:gd name="T46" fmla="*/ 3332327 w 130979"/>
                <a:gd name="T47" fmla="*/ 3484543 h 99753"/>
                <a:gd name="T48" fmla="*/ 2296074 w 130979"/>
                <a:gd name="T49" fmla="*/ 3250918 h 997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lnTo>
                    <a:pt x="65345" y="9252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" name="Google Shape;98;p9"/>
            <p:cNvCxnSpPr>
              <a:cxnSpLocks noChangeShapeType="1"/>
            </p:cNvCxnSpPr>
            <p:nvPr/>
          </p:nvCxnSpPr>
          <p:spPr bwMode="auto"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99;p9"/>
            <p:cNvCxnSpPr>
              <a:cxnSpLocks noChangeShapeType="1"/>
            </p:cNvCxnSpPr>
            <p:nvPr/>
          </p:nvCxnSpPr>
          <p:spPr bwMode="auto"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310427" y="828867"/>
            <a:ext cx="9567907" cy="10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01;p9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/>
            </a:lvl1pPr>
          </a:lstStyle>
          <a:p>
            <a:pPr>
              <a:defRPr/>
            </a:pPr>
            <a:fld id="{AEF5F942-DE1D-4936-AAA6-BBB42AC18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7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3;p10"/>
          <p:cNvGrpSpPr>
            <a:grpSpLocks/>
          </p:cNvGrpSpPr>
          <p:nvPr/>
        </p:nvGrpSpPr>
        <p:grpSpPr bwMode="auto">
          <a:xfrm>
            <a:off x="0" y="0"/>
            <a:ext cx="12188825" cy="6858000"/>
            <a:chOff x="0" y="-4"/>
            <a:chExt cx="9144000" cy="5143506"/>
          </a:xfrm>
        </p:grpSpPr>
        <p:pic>
          <p:nvPicPr>
            <p:cNvPr id="4" name="Google Shape;104;p10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Google Shape;105;p10"/>
            <p:cNvSpPr/>
            <p:nvPr/>
          </p:nvSpPr>
          <p:spPr>
            <a:xfrm>
              <a:off x="621668" y="621503"/>
              <a:ext cx="7907809" cy="3900492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6" name="Google Shape;106;p1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oogle Shape;107;p1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79"/>
            <a:stretch>
              <a:fillRect/>
            </a:stretch>
          </p:blipFill>
          <p:spPr bwMode="auto"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oogle Shape;108;p10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15"/>
            <a:stretch>
              <a:fillRect/>
            </a:stretch>
          </p:blipFill>
          <p:spPr bwMode="auto"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oogle Shape;109;p10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1"/>
            <a:stretch>
              <a:fillRect/>
            </a:stretch>
          </p:blipFill>
          <p:spPr bwMode="auto"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oogle Shape;110;p10"/>
          <p:cNvGrpSpPr>
            <a:grpSpLocks/>
          </p:cNvGrpSpPr>
          <p:nvPr/>
        </p:nvGrpSpPr>
        <p:grpSpPr bwMode="auto">
          <a:xfrm>
            <a:off x="5562600" y="5246688"/>
            <a:ext cx="1063625" cy="188912"/>
            <a:chOff x="4172925" y="1213654"/>
            <a:chExt cx="798150" cy="142397"/>
          </a:xfrm>
        </p:grpSpPr>
        <p:sp>
          <p:nvSpPr>
            <p:cNvPr id="11" name="Google Shape;111;p10"/>
            <p:cNvSpPr>
              <a:spLocks/>
            </p:cNvSpPr>
            <p:nvPr/>
          </p:nvSpPr>
          <p:spPr bwMode="auto">
            <a:xfrm>
              <a:off x="4478514" y="1213654"/>
              <a:ext cx="186973" cy="142397"/>
            </a:xfrm>
            <a:custGeom>
              <a:avLst/>
              <a:gdLst>
                <a:gd name="T0" fmla="*/ 2296074 w 130979"/>
                <a:gd name="T1" fmla="*/ 3250918 h 99753"/>
                <a:gd name="T2" fmla="*/ 1239480 w 130979"/>
                <a:gd name="T3" fmla="*/ 3504894 h 99753"/>
                <a:gd name="T4" fmla="*/ 812775 w 130979"/>
                <a:gd name="T5" fmla="*/ 3332155 h 99753"/>
                <a:gd name="T6" fmla="*/ 1076890 w 130979"/>
                <a:gd name="T7" fmla="*/ 3068051 h 99753"/>
                <a:gd name="T8" fmla="*/ 528312 w 130979"/>
                <a:gd name="T9" fmla="*/ 2956294 h 99753"/>
                <a:gd name="T10" fmla="*/ 0 w 130979"/>
                <a:gd name="T11" fmla="*/ 2407713 h 99753"/>
                <a:gd name="T12" fmla="*/ 751795 w 130979"/>
                <a:gd name="T13" fmla="*/ 2092766 h 99753"/>
                <a:gd name="T14" fmla="*/ 477481 w 130979"/>
                <a:gd name="T15" fmla="*/ 1798145 h 99753"/>
                <a:gd name="T16" fmla="*/ 365745 w 130979"/>
                <a:gd name="T17" fmla="*/ 802572 h 99753"/>
                <a:gd name="T18" fmla="*/ 1320762 w 130979"/>
                <a:gd name="T19" fmla="*/ 924486 h 99753"/>
                <a:gd name="T20" fmla="*/ 1737282 w 130979"/>
                <a:gd name="T21" fmla="*/ 1391800 h 99753"/>
                <a:gd name="T22" fmla="*/ 1706818 w 130979"/>
                <a:gd name="T23" fmla="*/ 751771 h 99753"/>
                <a:gd name="T24" fmla="*/ 2275762 w 130979"/>
                <a:gd name="T25" fmla="*/ 0 h 99753"/>
                <a:gd name="T26" fmla="*/ 2875171 w 130979"/>
                <a:gd name="T27" fmla="*/ 812713 h 99753"/>
                <a:gd name="T28" fmla="*/ 2854869 w 130979"/>
                <a:gd name="T29" fmla="*/ 1371475 h 99753"/>
                <a:gd name="T30" fmla="*/ 3220607 w 130979"/>
                <a:gd name="T31" fmla="*/ 924486 h 99753"/>
                <a:gd name="T32" fmla="*/ 4206064 w 130979"/>
                <a:gd name="T33" fmla="*/ 792406 h 99753"/>
                <a:gd name="T34" fmla="*/ 4094336 w 130979"/>
                <a:gd name="T35" fmla="*/ 1798145 h 99753"/>
                <a:gd name="T36" fmla="*/ 3779359 w 130979"/>
                <a:gd name="T37" fmla="*/ 2123270 h 99753"/>
                <a:gd name="T38" fmla="*/ 4602295 w 130979"/>
                <a:gd name="T39" fmla="*/ 2428038 h 99753"/>
                <a:gd name="T40" fmla="*/ 3992731 w 130979"/>
                <a:gd name="T41" fmla="*/ 2976585 h 99753"/>
                <a:gd name="T42" fmla="*/ 3464421 w 130979"/>
                <a:gd name="T43" fmla="*/ 3047685 h 99753"/>
                <a:gd name="T44" fmla="*/ 3718399 w 130979"/>
                <a:gd name="T45" fmla="*/ 3342328 h 99753"/>
                <a:gd name="T46" fmla="*/ 3332327 w 130979"/>
                <a:gd name="T47" fmla="*/ 3484543 h 99753"/>
                <a:gd name="T48" fmla="*/ 2296074 w 130979"/>
                <a:gd name="T49" fmla="*/ 3250918 h 997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lnTo>
                    <a:pt x="65345" y="9252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" name="Google Shape;112;p10"/>
            <p:cNvCxnSpPr>
              <a:cxnSpLocks noChangeShapeType="1"/>
            </p:cNvCxnSpPr>
            <p:nvPr/>
          </p:nvCxnSpPr>
          <p:spPr bwMode="auto"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13;p10"/>
            <p:cNvCxnSpPr>
              <a:cxnSpLocks noChangeShapeType="1"/>
            </p:cNvCxnSpPr>
            <p:nvPr/>
          </p:nvCxnSpPr>
          <p:spPr bwMode="auto"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>
              <a:solidFill>
                <a:srgbClr val="E6DCD2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1140105" y="5358700"/>
            <a:ext cx="9908619" cy="674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588142" lvl="0" indent="-29407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</a:lstStyle>
          <a:p>
            <a:endParaRPr/>
          </a:p>
        </p:txBody>
      </p:sp>
      <p:sp>
        <p:nvSpPr>
          <p:cNvPr id="14" name="Google Shape;115;p10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buFontTx/>
              <a:buNone/>
              <a:defRPr b="1" smtClean="0"/>
            </a:lvl1pPr>
          </a:lstStyle>
          <a:p>
            <a:pPr>
              <a:defRPr/>
            </a:pPr>
            <a:fld id="{E98C9E7B-45FA-4D3B-B2B4-380A56AF9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309688" y="828675"/>
            <a:ext cx="95678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309688" y="1936750"/>
            <a:ext cx="95678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3076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5729288" y="6034088"/>
            <a:ext cx="730250" cy="4905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700" b="0" smtClean="0">
                <a:solidFill>
                  <a:srgbClr val="A7362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</a:lstStyle>
          <a:p>
            <a:pPr>
              <a:defRPr/>
            </a:pPr>
            <a:fld id="{94B9BABA-4499-41C3-9F4F-C00A5ED93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7938"/>
            <a:ext cx="12188825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278" y="-528"/>
              <a:ext cx="1219518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084" y="3681168"/>
              <a:ext cx="4763741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316" y="-8467"/>
              <a:ext cx="3007508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701" y="-8467"/>
              <a:ext cx="2588299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014" y="3047706"/>
              <a:ext cx="3259986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3756" y="-8467"/>
              <a:ext cx="2855069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9438" y="-8467"/>
              <a:ext cx="1289386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137" y="-8467"/>
              <a:ext cx="1249687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2251" y="3589086"/>
              <a:ext cx="1816573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380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31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313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2488" y="6042025"/>
            <a:ext cx="91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A6651F-BE87-4BF6-82B8-BE4E6BA67449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6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375" y="6042025"/>
            <a:ext cx="6826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2150E80-CC95-4F9B-91DD-71B8F0D9D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597" r:id="rId12"/>
    <p:sldLayoutId id="2147484598" r:id="rId13"/>
    <p:sldLayoutId id="2147484599" r:id="rId14"/>
    <p:sldLayoutId id="2147484600" r:id="rId15"/>
    <p:sldLayoutId id="2147484601" r:id="rId16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Trebuchet MS" panose="020B0603020202020204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Trebuchet MS" panose="020B0603020202020204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Trebuchet MS" panose="020B0603020202020204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313" indent="-3413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00" kern="1200">
          <a:solidFill>
            <a:srgbClr val="404040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2.png"/><Relationship Id="rId7" Type="http://schemas.openxmlformats.org/officeDocument/2006/relationships/audio" Target="../media/audio5.wav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gif"/><Relationship Id="rId19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audio" Target="../media/audio7.wav"/><Relationship Id="rId10" Type="http://schemas.openxmlformats.org/officeDocument/2006/relationships/image" Target="../media/image38.png"/><Relationship Id="rId4" Type="http://schemas.openxmlformats.org/officeDocument/2006/relationships/audio" Target="../media/audio6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6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7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6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7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6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7.wav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763"/>
            <a:ext cx="122047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Imagenes de rosas con gif - Imagu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-33338"/>
            <a:ext cx="31861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6612" y="1325940"/>
            <a:ext cx="9753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0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MỪNG CÁC EM ĐẾN VỚI TIẾT HỌC TOÁN TRỰC TUYẾN</a:t>
            </a: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2562225" y="2209800"/>
            <a:ext cx="70643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8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vi-VN" sz="880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TextBox 3"/>
          <p:cNvSpPr txBox="1">
            <a:spLocks noChangeArrowheads="1"/>
          </p:cNvSpPr>
          <p:nvPr/>
        </p:nvSpPr>
        <p:spPr bwMode="auto">
          <a:xfrm>
            <a:off x="0" y="3763963"/>
            <a:ext cx="119618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5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r>
              <a:rPr lang="vi-VN" altLang="vi-VN" sz="5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3221" r="26974" b="28270"/>
          <a:stretch>
            <a:fillRect/>
          </a:stretch>
        </p:blipFill>
        <p:spPr bwMode="auto">
          <a:xfrm>
            <a:off x="0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531813" y="1069975"/>
            <a:ext cx="1112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4400">
                <a:solidFill>
                  <a:srgbClr val="FFFFFF"/>
                </a:solidFill>
                <a:latin typeface="HP001 5 hàng" pitchFamily="34" charset="0"/>
                <a:cs typeface="#9Slide03 Arima Madurai ExtraBo" pitchFamily="2" charset="0"/>
              </a:rPr>
              <a:t>Thứ </a:t>
            </a:r>
            <a:r>
              <a:rPr lang="vi-VN" altLang="vi-VN" sz="4400">
                <a:solidFill>
                  <a:srgbClr val="FFFFFF"/>
                </a:solidFill>
                <a:latin typeface="HP001 5 hàng" pitchFamily="34" charset="0"/>
                <a:cs typeface="#9Slide03 Arima Madurai ExtraBo" pitchFamily="2" charset="0"/>
              </a:rPr>
              <a:t>hai</a:t>
            </a:r>
            <a:r>
              <a:rPr lang="en-US" altLang="vi-VN" sz="4400">
                <a:solidFill>
                  <a:srgbClr val="FFFFFF"/>
                </a:solidFill>
                <a:latin typeface="HP001 5 hàng" pitchFamily="34" charset="0"/>
                <a:cs typeface="#9Slide03 Arima Madurai ExtraBo" pitchFamily="2" charset="0"/>
              </a:rPr>
              <a:t> ngày </a:t>
            </a:r>
            <a:r>
              <a:rPr lang="vi-VN" altLang="vi-VN" sz="4400">
                <a:solidFill>
                  <a:srgbClr val="FFFFFF"/>
                </a:solidFill>
                <a:latin typeface="HP001 5 hàng" pitchFamily="34" charset="0"/>
                <a:cs typeface="#9Slide03 Arima Madurai ExtraBo" pitchFamily="2" charset="0"/>
              </a:rPr>
              <a:t>20</a:t>
            </a:r>
            <a:r>
              <a:rPr lang="en-US" altLang="vi-VN" sz="4400">
                <a:solidFill>
                  <a:srgbClr val="FFFFFF"/>
                </a:solidFill>
                <a:latin typeface="HP001 5 hàng" pitchFamily="34" charset="0"/>
                <a:cs typeface="#9Slide03 Arima Madurai ExtraBo" pitchFamily="2" charset="0"/>
              </a:rPr>
              <a:t> tháng 12 năm 2021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3956050" y="1839913"/>
            <a:ext cx="2905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4400">
                <a:solidFill>
                  <a:srgbClr val="FFFFFF"/>
                </a:solidFill>
                <a:latin typeface="HP001 5 hàng" pitchFamily="34" charset="0"/>
                <a:cs typeface="#9Slide03 Arima Madurai ExtraBo" pitchFamily="2" charset="0"/>
              </a:rPr>
              <a:t>Toán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2613" y="2563813"/>
            <a:ext cx="4572000" cy="1446212"/>
          </a:xfrm>
          <a:prstGeom prst="rect">
            <a:avLst/>
          </a:prstGeom>
          <a:noFill/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r>
              <a:rPr lang="en-US" sz="4400" spc="-150" dirty="0" err="1">
                <a:solidFill>
                  <a:srgbClr val="FFFFFF"/>
                </a:solidFill>
                <a:latin typeface="HP001 5 hàng" panose="020B0603050302020204" pitchFamily="34" charset="-93"/>
                <a:cs typeface="#9Slide03 Arima Madurai Bold" panose="00000800000000000000" pitchFamily="2" charset="-93"/>
              </a:rPr>
              <a:t>Luyện</a:t>
            </a:r>
            <a:r>
              <a:rPr lang="en-US" sz="4400" spc="-150" dirty="0">
                <a:solidFill>
                  <a:srgbClr val="FFFFFF"/>
                </a:solidFill>
                <a:latin typeface="HP001 5 hàng" panose="020B0603050302020204" pitchFamily="34" charset="-93"/>
                <a:cs typeface="#9Slide03 Arima Madurai Bold" panose="00000800000000000000" pitchFamily="2" charset="-93"/>
              </a:rPr>
              <a:t> </a:t>
            </a:r>
            <a:r>
              <a:rPr lang="en-US" sz="4400" spc="-150" dirty="0" err="1">
                <a:solidFill>
                  <a:srgbClr val="FFFFFF"/>
                </a:solidFill>
                <a:latin typeface="HP001 5 hàng" panose="020B0603050302020204" pitchFamily="34" charset="-93"/>
                <a:cs typeface="#9Slide03 Arima Madurai Bold" panose="00000800000000000000" pitchFamily="2" charset="-93"/>
              </a:rPr>
              <a:t>tập</a:t>
            </a:r>
            <a:endParaRPr lang="vi-VN" sz="4400" dirty="0">
              <a:solidFill>
                <a:srgbClr val="FFFFFF"/>
              </a:solidFill>
              <a:latin typeface="HP001 5 hàng" panose="020B0603050302020204" pitchFamily="34" charset="-93"/>
              <a:cs typeface="#9Slide03 Arima Madurai Bold" panose="00000800000000000000" pitchFamily="2" charset="-93"/>
            </a:endParaRPr>
          </a:p>
          <a:p>
            <a:pPr>
              <a:defRPr/>
            </a:pPr>
            <a:endParaRPr lang="en-US" sz="4400" spc="-150" dirty="0">
              <a:solidFill>
                <a:srgbClr val="FFFFFF"/>
              </a:solidFill>
              <a:latin typeface="HP001 5 hàng" panose="020B0603050302020204" pitchFamily="34" charset="-93"/>
              <a:cs typeface="#9Slide03 Arima Madurai Bold" panose="000008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063" eaLnBrk="1" fontAlgn="auto" hangingPunct="1"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30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z="1800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1456" r="9337" b="18710"/>
          <a:stretch>
            <a:fillRect/>
          </a:stretch>
        </p:blipFill>
        <p:spPr bwMode="auto">
          <a:xfrm>
            <a:off x="14288" y="-17463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2"/>
          <p:cNvSpPr/>
          <p:nvPr/>
        </p:nvSpPr>
        <p:spPr>
          <a:xfrm>
            <a:off x="433388" y="231775"/>
            <a:ext cx="6030912" cy="619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/>
          <a:p>
            <a:pPr>
              <a:defRPr/>
            </a:pPr>
            <a:r>
              <a:rPr lang="vi-VN" sz="3999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Trả lời các câu hỏi sau: </a:t>
            </a:r>
            <a:endParaRPr lang="en-US" sz="3999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610350" y="2209800"/>
            <a:ext cx="63992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vi-VN" altLang="vi-VN" sz="2000" b="0" kern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30663" y="2190750"/>
            <a:ext cx="1727200" cy="65881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/>
          <a:p>
            <a:pPr marL="109538" indent="-109538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defRPr/>
            </a:pPr>
            <a:r>
              <a:rPr lang="en-US" altLang="vi-VN" sz="3600" b="0" kern="0">
                <a:solidFill>
                  <a:srgbClr val="002060"/>
                </a:solidFill>
                <a:latin typeface="HP001 4 hàng" pitchFamily="34" charset="0"/>
              </a:rPr>
              <a:t>  </a:t>
            </a:r>
          </a:p>
        </p:txBody>
      </p:sp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336550" y="1722438"/>
            <a:ext cx="12188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Sợi dây 18 mét gấp mấy lần sợi dây 6 mét?</a:t>
            </a:r>
          </a:p>
        </p:txBody>
      </p:sp>
      <p:sp>
        <p:nvSpPr>
          <p:cNvPr id="12" name="Text Box 177"/>
          <p:cNvSpPr txBox="1">
            <a:spLocks noChangeArrowheads="1"/>
          </p:cNvSpPr>
          <p:nvPr/>
        </p:nvSpPr>
        <p:spPr bwMode="auto">
          <a:xfrm>
            <a:off x="336550" y="3529013"/>
            <a:ext cx="12188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Bao gạo 35 kg nặng gấp mấy lần bao gạo 5kg.</a:t>
            </a:r>
          </a:p>
        </p:txBody>
      </p:sp>
      <p:sp>
        <p:nvSpPr>
          <p:cNvPr id="13" name="Text Box 178"/>
          <p:cNvSpPr txBox="1">
            <a:spLocks noChangeArrowheads="1"/>
          </p:cNvSpPr>
          <p:nvPr/>
        </p:nvSpPr>
        <p:spPr bwMode="auto">
          <a:xfrm>
            <a:off x="1065213" y="2652713"/>
            <a:ext cx="12188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Gấp 3 lần. Vì : 18 : 6 = 3 (lần)</a:t>
            </a:r>
          </a:p>
        </p:txBody>
      </p:sp>
      <p:sp>
        <p:nvSpPr>
          <p:cNvPr id="14" name="Text Box 179"/>
          <p:cNvSpPr txBox="1">
            <a:spLocks noChangeArrowheads="1"/>
          </p:cNvSpPr>
          <p:nvPr/>
        </p:nvSpPr>
        <p:spPr bwMode="auto">
          <a:xfrm>
            <a:off x="1065213" y="4565650"/>
            <a:ext cx="12188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Gấp 7 lần. Vì : 35 : 5 = 7(lần)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1456" r="9337" b="18710"/>
          <a:stretch>
            <a:fillRect/>
          </a:stretch>
        </p:blipFill>
        <p:spPr bwMode="auto">
          <a:xfrm>
            <a:off x="14288" y="-17463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54175" y="228600"/>
            <a:ext cx="15652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vi-VN" sz="4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299450" y="2655888"/>
            <a:ext cx="2470150" cy="5857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u="sng" kern="0" dirty="0" err="1">
                <a:solidFill>
                  <a:srgbClr val="002060"/>
                </a:solidFill>
                <a:latin typeface="HP001 4 hàng" pitchFamily="34" charset="0"/>
              </a:rPr>
              <a:t>Bài</a:t>
            </a:r>
            <a:r>
              <a:rPr lang="en-US" sz="3200" u="sng" kern="0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u="sng" kern="0" dirty="0" err="1">
                <a:solidFill>
                  <a:srgbClr val="002060"/>
                </a:solidFill>
                <a:latin typeface="HP001 4 hàng" pitchFamily="34" charset="0"/>
              </a:rPr>
              <a:t>giải</a:t>
            </a:r>
            <a:endParaRPr lang="en-US" sz="3200" u="sng" kern="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868488" y="3327400"/>
            <a:ext cx="2230437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50900" y="4214813"/>
            <a:ext cx="127476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39975" y="4048125"/>
            <a:ext cx="17589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rgbClr val="800080"/>
                </a:solidFill>
                <a:latin typeface="HP001 4 hàng" pitchFamily="34" charset="0"/>
              </a:rPr>
              <a:t>4 con </a:t>
            </a:r>
            <a:endParaRPr lang="en-US" sz="2000" kern="0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1023938" y="4895850"/>
            <a:ext cx="1062037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489575" y="3454400"/>
            <a:ext cx="69294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bò gấp số trâu một số lần là:         </a:t>
            </a:r>
          </a:p>
        </p:txBody>
      </p:sp>
      <p:sp>
        <p:nvSpPr>
          <p:cNvPr id="23" name="AutoShape 21"/>
          <p:cNvSpPr>
            <a:spLocks/>
          </p:cNvSpPr>
          <p:nvPr/>
        </p:nvSpPr>
        <p:spPr bwMode="auto">
          <a:xfrm rot="5400000" flipH="1" flipV="1">
            <a:off x="4380707" y="3401219"/>
            <a:ext cx="280987" cy="4194175"/>
          </a:xfrm>
          <a:prstGeom prst="leftBrace">
            <a:avLst>
              <a:gd name="adj1" fmla="val 40039"/>
              <a:gd name="adj2" fmla="val 49491"/>
            </a:avLst>
          </a:prstGeom>
          <a:noFill/>
          <a:ln w="28575" cap="rnd">
            <a:solidFill>
              <a:srgbClr val="800080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rgbClr val="80008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770313" y="5572125"/>
            <a:ext cx="206216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800080"/>
                </a:solidFill>
                <a:latin typeface="HP001 4 hàng" pitchFamily="34" charset="0"/>
              </a:rPr>
              <a:t>20 con</a:t>
            </a:r>
            <a:endParaRPr lang="en-US" sz="2400" kern="0" dirty="0">
              <a:solidFill>
                <a:srgbClr val="800080"/>
              </a:solidFill>
              <a:latin typeface="HP001 4 hàng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1162050" y="1812925"/>
            <a:ext cx="4327525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837238" y="1812925"/>
            <a:ext cx="5895975" cy="206375"/>
            <a:chOff x="2099732" y="847708"/>
            <a:chExt cx="1693871" cy="52997"/>
          </a:xfrm>
        </p:grpSpPr>
        <p:cxnSp>
          <p:nvCxnSpPr>
            <p:cNvPr id="44076" name="Straight Connector 76"/>
            <p:cNvCxnSpPr>
              <a:cxnSpLocks noChangeShapeType="1"/>
            </p:cNvCxnSpPr>
            <p:nvPr/>
          </p:nvCxnSpPr>
          <p:spPr bwMode="auto">
            <a:xfrm>
              <a:off x="2099732" y="847708"/>
              <a:ext cx="1677661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7" name="Straight Connector 77"/>
            <p:cNvCxnSpPr>
              <a:cxnSpLocks noChangeShapeType="1"/>
            </p:cNvCxnSpPr>
            <p:nvPr/>
          </p:nvCxnSpPr>
          <p:spPr bwMode="auto">
            <a:xfrm>
              <a:off x="2115942" y="900705"/>
              <a:ext cx="1677661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507413" y="5122863"/>
            <a:ext cx="257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lần</a:t>
            </a: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673975" y="4348163"/>
            <a:ext cx="270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4 = 5 (lần)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346325" y="5045075"/>
            <a:ext cx="4256088" cy="423863"/>
            <a:chOff x="2834307" y="3800126"/>
            <a:chExt cx="4256160" cy="424037"/>
          </a:xfrm>
        </p:grpSpPr>
        <p:grpSp>
          <p:nvGrpSpPr>
            <p:cNvPr id="44058" name="Group 65"/>
            <p:cNvGrpSpPr>
              <a:grpSpLocks/>
            </p:cNvGrpSpPr>
            <p:nvPr/>
          </p:nvGrpSpPr>
          <p:grpSpPr bwMode="auto">
            <a:xfrm>
              <a:off x="2834307" y="3800128"/>
              <a:ext cx="835107" cy="390872"/>
              <a:chOff x="-2218278" y="1281734"/>
              <a:chExt cx="807567" cy="230833"/>
            </a:xfrm>
          </p:grpSpPr>
          <p:cxnSp>
            <p:nvCxnSpPr>
              <p:cNvPr id="44073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4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5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-1410711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059" name="Group 81"/>
            <p:cNvGrpSpPr>
              <a:grpSpLocks/>
            </p:cNvGrpSpPr>
            <p:nvPr/>
          </p:nvGrpSpPr>
          <p:grpSpPr bwMode="auto">
            <a:xfrm>
              <a:off x="5406872" y="3883761"/>
              <a:ext cx="832225" cy="307239"/>
              <a:chOff x="-2001567" y="2109062"/>
              <a:chExt cx="794607" cy="307239"/>
            </a:xfrm>
          </p:grpSpPr>
          <p:cxnSp>
            <p:nvCxnSpPr>
              <p:cNvPr id="44071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-2001567" y="2250986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2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-1206960" y="2109062"/>
                <a:ext cx="0" cy="307239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060" name="Group 84"/>
            <p:cNvGrpSpPr>
              <a:grpSpLocks/>
            </p:cNvGrpSpPr>
            <p:nvPr/>
          </p:nvGrpSpPr>
          <p:grpSpPr bwMode="auto">
            <a:xfrm>
              <a:off x="6258242" y="3886200"/>
              <a:ext cx="832225" cy="337963"/>
              <a:chOff x="-2001567" y="2093700"/>
              <a:chExt cx="794607" cy="337963"/>
            </a:xfrm>
          </p:grpSpPr>
          <p:cxnSp>
            <p:nvCxnSpPr>
              <p:cNvPr id="44069" name="Straight Connector 85"/>
              <p:cNvCxnSpPr>
                <a:cxnSpLocks noChangeShapeType="1"/>
              </p:cNvCxnSpPr>
              <p:nvPr/>
            </p:nvCxnSpPr>
            <p:spPr bwMode="auto">
              <a:xfrm>
                <a:off x="-2001567" y="2250986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0" name="Straight Connector 86"/>
              <p:cNvCxnSpPr>
                <a:cxnSpLocks noChangeShapeType="1"/>
              </p:cNvCxnSpPr>
              <p:nvPr/>
            </p:nvCxnSpPr>
            <p:spPr bwMode="auto">
              <a:xfrm>
                <a:off x="-1206960" y="2093700"/>
                <a:ext cx="0" cy="33796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061" name="Group 88"/>
            <p:cNvGrpSpPr>
              <a:grpSpLocks/>
            </p:cNvGrpSpPr>
            <p:nvPr/>
          </p:nvGrpSpPr>
          <p:grpSpPr bwMode="auto">
            <a:xfrm>
              <a:off x="3669414" y="3800128"/>
              <a:ext cx="900998" cy="390872"/>
              <a:chOff x="-2218278" y="1281734"/>
              <a:chExt cx="807567" cy="230833"/>
            </a:xfrm>
          </p:grpSpPr>
          <p:cxnSp>
            <p:nvCxnSpPr>
              <p:cNvPr id="44066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7" name="Straight Connector 90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8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-1410711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062" name="Group 92"/>
            <p:cNvGrpSpPr>
              <a:grpSpLocks/>
            </p:cNvGrpSpPr>
            <p:nvPr/>
          </p:nvGrpSpPr>
          <p:grpSpPr bwMode="auto">
            <a:xfrm>
              <a:off x="4570412" y="3800126"/>
              <a:ext cx="868864" cy="390874"/>
              <a:chOff x="-2218278" y="1241825"/>
              <a:chExt cx="794607" cy="230834"/>
            </a:xfrm>
          </p:grpSpPr>
          <p:cxnSp>
            <p:nvCxnSpPr>
              <p:cNvPr id="44063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-2218278" y="1363372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4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-2218278" y="1241826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5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-1453554" y="1241825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346325" y="4327525"/>
            <a:ext cx="838200" cy="654050"/>
            <a:chOff x="2817812" y="3099348"/>
            <a:chExt cx="838200" cy="653707"/>
          </a:xfrm>
        </p:grpSpPr>
        <p:grpSp>
          <p:nvGrpSpPr>
            <p:cNvPr id="44051" name="Group 61"/>
            <p:cNvGrpSpPr>
              <a:grpSpLocks/>
            </p:cNvGrpSpPr>
            <p:nvPr/>
          </p:nvGrpSpPr>
          <p:grpSpPr bwMode="auto">
            <a:xfrm>
              <a:off x="2823787" y="3204344"/>
              <a:ext cx="832225" cy="251742"/>
              <a:chOff x="-2218278" y="1281734"/>
              <a:chExt cx="794607" cy="251742"/>
            </a:xfrm>
          </p:grpSpPr>
          <p:cxnSp>
            <p:nvCxnSpPr>
              <p:cNvPr id="44055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6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7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-1423671" y="1302643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" name="AutoShape 21"/>
            <p:cNvSpPr>
              <a:spLocks/>
            </p:cNvSpPr>
            <p:nvPr/>
          </p:nvSpPr>
          <p:spPr bwMode="auto">
            <a:xfrm rot="5400000" flipV="1">
              <a:off x="3150441" y="2771482"/>
              <a:ext cx="177707" cy="833437"/>
            </a:xfrm>
            <a:prstGeom prst="leftBrace">
              <a:avLst>
                <a:gd name="adj1" fmla="val 40123"/>
                <a:gd name="adj2" fmla="val 49491"/>
              </a:avLst>
            </a:prstGeom>
            <a:noFill/>
            <a:ln w="28575" cap="rnd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rgbClr val="800080"/>
                </a:solidFill>
                <a:latin typeface="HP001 4 hàng" pitchFamily="34" charset="0"/>
              </a:endParaRPr>
            </a:p>
          </p:txBody>
        </p:sp>
        <p:cxnSp>
          <p:nvCxnSpPr>
            <p:cNvPr id="44053" name="Straight Connector 96"/>
            <p:cNvCxnSpPr>
              <a:cxnSpLocks noChangeShapeType="1"/>
            </p:cNvCxnSpPr>
            <p:nvPr/>
          </p:nvCxnSpPr>
          <p:spPr bwMode="auto">
            <a:xfrm>
              <a:off x="3656012" y="3312757"/>
              <a:ext cx="0" cy="395074"/>
            </a:xfrm>
            <a:prstGeom prst="line">
              <a:avLst/>
            </a:prstGeom>
            <a:noFill/>
            <a:ln w="9525" algn="ctr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4" name="Straight Connector 97"/>
            <p:cNvCxnSpPr>
              <a:cxnSpLocks noChangeShapeType="1"/>
            </p:cNvCxnSpPr>
            <p:nvPr/>
          </p:nvCxnSpPr>
          <p:spPr bwMode="auto">
            <a:xfrm>
              <a:off x="2817812" y="3357981"/>
              <a:ext cx="0" cy="395074"/>
            </a:xfrm>
            <a:prstGeom prst="line">
              <a:avLst/>
            </a:prstGeom>
            <a:noFill/>
            <a:ln w="9525" algn="ctr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0" name="Rectangle 2"/>
          <p:cNvSpPr>
            <a:spLocks noChangeArrowheads="1"/>
          </p:cNvSpPr>
          <p:nvPr/>
        </p:nvSpPr>
        <p:spPr bwMode="auto">
          <a:xfrm>
            <a:off x="349250" y="1128713"/>
            <a:ext cx="1197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con trâu và 20 con bò. Hỏi số bò gấp mấy lần số trâu?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063" eaLnBrk="1" fontAlgn="auto" hangingPunct="1"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797" indent="-342797" defTabSz="457063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vi-VN" sz="17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1456" r="9337" b="18710"/>
          <a:stretch>
            <a:fillRect/>
          </a:stretch>
        </p:blipFill>
        <p:spPr bwMode="auto">
          <a:xfrm>
            <a:off x="14288" y="-17463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51450" y="2844800"/>
            <a:ext cx="2230438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57388" y="4194175"/>
            <a:ext cx="2914650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35613" y="3963988"/>
            <a:ext cx="199866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127kg 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997075" y="4851400"/>
            <a:ext cx="2713038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Thủa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1" name="AutoShape 21"/>
          <p:cNvSpPr>
            <a:spLocks/>
          </p:cNvSpPr>
          <p:nvPr/>
        </p:nvSpPr>
        <p:spPr bwMode="auto">
          <a:xfrm rot="5400000" flipH="1" flipV="1">
            <a:off x="6696869" y="4363244"/>
            <a:ext cx="190500" cy="2579688"/>
          </a:xfrm>
          <a:prstGeom prst="leftBrace">
            <a:avLst>
              <a:gd name="adj1" fmla="val 40039"/>
              <a:gd name="adj2" fmla="val 49491"/>
            </a:avLst>
          </a:prstGeom>
          <a:noFill/>
          <a:ln w="28575" cap="rnd">
            <a:solidFill>
              <a:srgbClr val="800080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76875" y="5111750"/>
            <a:ext cx="2605088" cy="390525"/>
            <a:chOff x="2834307" y="3800126"/>
            <a:chExt cx="2604969" cy="390874"/>
          </a:xfrm>
        </p:grpSpPr>
        <p:grpSp>
          <p:nvGrpSpPr>
            <p:cNvPr id="45085" name="Group 65"/>
            <p:cNvGrpSpPr>
              <a:grpSpLocks/>
            </p:cNvGrpSpPr>
            <p:nvPr/>
          </p:nvGrpSpPr>
          <p:grpSpPr bwMode="auto">
            <a:xfrm>
              <a:off x="2834307" y="3800128"/>
              <a:ext cx="835107" cy="390872"/>
              <a:chOff x="-2218278" y="1281734"/>
              <a:chExt cx="807567" cy="230833"/>
            </a:xfrm>
          </p:grpSpPr>
          <p:cxnSp>
            <p:nvCxnSpPr>
              <p:cNvPr id="45094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5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6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-1410711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086" name="Group 88"/>
            <p:cNvGrpSpPr>
              <a:grpSpLocks/>
            </p:cNvGrpSpPr>
            <p:nvPr/>
          </p:nvGrpSpPr>
          <p:grpSpPr bwMode="auto">
            <a:xfrm>
              <a:off x="3669414" y="3800128"/>
              <a:ext cx="900998" cy="390872"/>
              <a:chOff x="-2218278" y="1281734"/>
              <a:chExt cx="807567" cy="230833"/>
            </a:xfrm>
          </p:grpSpPr>
          <p:cxnSp>
            <p:nvCxnSpPr>
              <p:cNvPr id="45091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2" name="Straight Connector 90"/>
              <p:cNvCxnSpPr>
                <a:cxnSpLocks noChangeShapeType="1"/>
              </p:cNvCxnSpPr>
              <p:nvPr/>
            </p:nvCxnSpPr>
            <p:spPr bwMode="auto">
              <a:xfrm>
                <a:off x="-2198590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3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-1410711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087" name="Group 92"/>
            <p:cNvGrpSpPr>
              <a:grpSpLocks/>
            </p:cNvGrpSpPr>
            <p:nvPr/>
          </p:nvGrpSpPr>
          <p:grpSpPr bwMode="auto">
            <a:xfrm>
              <a:off x="4570412" y="3800126"/>
              <a:ext cx="868864" cy="390874"/>
              <a:chOff x="-2218278" y="1241825"/>
              <a:chExt cx="794607" cy="230834"/>
            </a:xfrm>
          </p:grpSpPr>
          <p:cxnSp>
            <p:nvCxnSpPr>
              <p:cNvPr id="45088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-2218278" y="1363372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9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-2218278" y="1241826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0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-1453554" y="1241825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476875" y="4425950"/>
            <a:ext cx="838200" cy="654050"/>
            <a:chOff x="2817812" y="3099348"/>
            <a:chExt cx="838200" cy="653707"/>
          </a:xfrm>
        </p:grpSpPr>
        <p:grpSp>
          <p:nvGrpSpPr>
            <p:cNvPr id="45078" name="Group 61"/>
            <p:cNvGrpSpPr>
              <a:grpSpLocks/>
            </p:cNvGrpSpPr>
            <p:nvPr/>
          </p:nvGrpSpPr>
          <p:grpSpPr bwMode="auto">
            <a:xfrm>
              <a:off x="2823787" y="3204344"/>
              <a:ext cx="832225" cy="251742"/>
              <a:chOff x="-2218278" y="1281734"/>
              <a:chExt cx="794607" cy="251742"/>
            </a:xfrm>
          </p:grpSpPr>
          <p:cxnSp>
            <p:nvCxnSpPr>
              <p:cNvPr id="45082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3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4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-1423671" y="1302643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" name="AutoShape 21"/>
            <p:cNvSpPr>
              <a:spLocks/>
            </p:cNvSpPr>
            <p:nvPr/>
          </p:nvSpPr>
          <p:spPr bwMode="auto">
            <a:xfrm rot="5400000" flipV="1">
              <a:off x="3150441" y="2771482"/>
              <a:ext cx="177707" cy="833437"/>
            </a:xfrm>
            <a:prstGeom prst="leftBrace">
              <a:avLst>
                <a:gd name="adj1" fmla="val 40123"/>
                <a:gd name="adj2" fmla="val 49491"/>
              </a:avLst>
            </a:prstGeom>
            <a:noFill/>
            <a:ln w="28575" cap="rnd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080" name="Straight Connector 96"/>
            <p:cNvCxnSpPr>
              <a:cxnSpLocks noChangeShapeType="1"/>
            </p:cNvCxnSpPr>
            <p:nvPr/>
          </p:nvCxnSpPr>
          <p:spPr bwMode="auto">
            <a:xfrm>
              <a:off x="3656012" y="3312757"/>
              <a:ext cx="0" cy="395074"/>
            </a:xfrm>
            <a:prstGeom prst="line">
              <a:avLst/>
            </a:prstGeom>
            <a:noFill/>
            <a:ln w="9525" algn="ctr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1" name="Straight Connector 97"/>
            <p:cNvCxnSpPr>
              <a:cxnSpLocks noChangeShapeType="1"/>
            </p:cNvCxnSpPr>
            <p:nvPr/>
          </p:nvCxnSpPr>
          <p:spPr bwMode="auto">
            <a:xfrm>
              <a:off x="2817812" y="3357981"/>
              <a:ext cx="0" cy="395074"/>
            </a:xfrm>
            <a:prstGeom prst="line">
              <a:avLst/>
            </a:prstGeom>
            <a:noFill/>
            <a:ln w="9525" algn="ctr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8" name="Group 38"/>
          <p:cNvGrpSpPr>
            <a:grpSpLocks/>
          </p:cNvGrpSpPr>
          <p:nvPr/>
        </p:nvGrpSpPr>
        <p:grpSpPr bwMode="auto">
          <a:xfrm>
            <a:off x="136525" y="222250"/>
            <a:ext cx="14355763" cy="2522538"/>
            <a:chOff x="136525" y="222250"/>
            <a:chExt cx="14355763" cy="252222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44475" y="222250"/>
              <a:ext cx="12244388" cy="5841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vi-VN" sz="3200" u="sng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3200" u="sng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</a:t>
              </a:r>
              <a:r>
                <a:rPr lang="en-US" alt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thửa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vi-VN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ộng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127 kg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endParaRPr lang="en-US" sz="3200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613" y="903203"/>
              <a:ext cx="14290675" cy="5857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ở</a:t>
              </a:r>
              <a:r>
                <a:rPr lang="en-US" altLang="vi-VN" sz="3200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thửa</a:t>
              </a:r>
              <a:r>
                <a:rPr lang="en-US" altLang="vi-VN" sz="3200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ruộng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vi-VN" sz="3200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lang="en-US" alt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vi-VN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thửa</a:t>
              </a:r>
              <a:endPara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76" name="Rectangle 3"/>
            <p:cNvSpPr>
              <a:spLocks noChangeArrowheads="1"/>
            </p:cNvSpPr>
            <p:nvPr/>
          </p:nvSpPr>
          <p:spPr bwMode="auto">
            <a:xfrm>
              <a:off x="198221" y="1557637"/>
              <a:ext cx="127984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vi-VN" altLang="vi-V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ộng</a:t>
              </a:r>
              <a:r>
                <a:rPr lang="en-US" altLang="vi-V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thứ nhất. Hỏi thu hoạch ở cả hai thửa ru</a:t>
              </a:r>
              <a:r>
                <a:rPr lang="vi-VN" altLang="vi-V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ộng</a:t>
              </a:r>
              <a:r>
                <a:rPr lang="en-US" altLang="vi-V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được bao nhiêu</a:t>
              </a:r>
              <a:endPara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77" name="Rectangle 6"/>
            <p:cNvSpPr>
              <a:spLocks noChangeArrowheads="1"/>
            </p:cNvSpPr>
            <p:nvPr/>
          </p:nvSpPr>
          <p:spPr bwMode="auto">
            <a:xfrm>
              <a:off x="136525" y="2159697"/>
              <a:ext cx="22589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 cà chua?</a:t>
              </a:r>
              <a:endPara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AutoShape 42"/>
          <p:cNvSpPr>
            <a:spLocks/>
          </p:cNvSpPr>
          <p:nvPr/>
        </p:nvSpPr>
        <p:spPr bwMode="auto">
          <a:xfrm>
            <a:off x="8296275" y="4349750"/>
            <a:ext cx="2032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altLang="vi-VN" b="0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8585200" y="4837113"/>
            <a:ext cx="1319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6213475" y="5816600"/>
            <a:ext cx="132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 bwMode="auto">
          <a:xfrm>
            <a:off x="6297613" y="1489075"/>
            <a:ext cx="1751012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6094413" y="2159000"/>
            <a:ext cx="9144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063" eaLnBrk="1" fontAlgn="auto" hangingPunct="1"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797" indent="-342797" defTabSz="457063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vi-VN" sz="17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1456" r="9337" b="18710"/>
          <a:stretch>
            <a:fillRect/>
          </a:stretch>
        </p:blipFill>
        <p:spPr bwMode="auto">
          <a:xfrm>
            <a:off x="14288" y="-17463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00575" y="2824163"/>
            <a:ext cx="24701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u="sng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65563" y="80963"/>
            <a:ext cx="2228850" cy="5857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84288" y="954088"/>
            <a:ext cx="3176587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865688" y="720725"/>
            <a:ext cx="10445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127kg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333500" y="1609725"/>
            <a:ext cx="271303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Thủa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AutoShape 21"/>
          <p:cNvSpPr>
            <a:spLocks/>
          </p:cNvSpPr>
          <p:nvPr/>
        </p:nvSpPr>
        <p:spPr bwMode="auto">
          <a:xfrm rot="5400000" flipH="1" flipV="1">
            <a:off x="6046788" y="1073150"/>
            <a:ext cx="255588" cy="2605087"/>
          </a:xfrm>
          <a:prstGeom prst="leftBrace">
            <a:avLst>
              <a:gd name="adj1" fmla="val 40039"/>
              <a:gd name="adj2" fmla="val 49491"/>
            </a:avLst>
          </a:prstGeom>
          <a:noFill/>
          <a:ln w="28575" cap="rnd">
            <a:solidFill>
              <a:srgbClr val="800080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1" name="Group 126"/>
          <p:cNvGrpSpPr>
            <a:grpSpLocks/>
          </p:cNvGrpSpPr>
          <p:nvPr/>
        </p:nvGrpSpPr>
        <p:grpSpPr bwMode="auto">
          <a:xfrm>
            <a:off x="4872038" y="1866900"/>
            <a:ext cx="2605087" cy="390525"/>
            <a:chOff x="2834307" y="3800126"/>
            <a:chExt cx="2604969" cy="390874"/>
          </a:xfrm>
        </p:grpSpPr>
        <p:grpSp>
          <p:nvGrpSpPr>
            <p:cNvPr id="46109" name="Group 127"/>
            <p:cNvGrpSpPr>
              <a:grpSpLocks/>
            </p:cNvGrpSpPr>
            <p:nvPr/>
          </p:nvGrpSpPr>
          <p:grpSpPr bwMode="auto">
            <a:xfrm>
              <a:off x="2834307" y="3800128"/>
              <a:ext cx="835107" cy="390872"/>
              <a:chOff x="-2218278" y="1281734"/>
              <a:chExt cx="807567" cy="230833"/>
            </a:xfrm>
          </p:grpSpPr>
          <p:cxnSp>
            <p:nvCxnSpPr>
              <p:cNvPr id="46118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9" name="Straight Connector 137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20" name="Straight Connector 138"/>
              <p:cNvCxnSpPr>
                <a:cxnSpLocks noChangeShapeType="1"/>
              </p:cNvCxnSpPr>
              <p:nvPr/>
            </p:nvCxnSpPr>
            <p:spPr bwMode="auto">
              <a:xfrm>
                <a:off x="-1410711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110" name="Group 128"/>
            <p:cNvGrpSpPr>
              <a:grpSpLocks/>
            </p:cNvGrpSpPr>
            <p:nvPr/>
          </p:nvGrpSpPr>
          <p:grpSpPr bwMode="auto">
            <a:xfrm>
              <a:off x="3669414" y="3800128"/>
              <a:ext cx="900998" cy="390872"/>
              <a:chOff x="-2218278" y="1281734"/>
              <a:chExt cx="807567" cy="230833"/>
            </a:xfrm>
          </p:grpSpPr>
          <p:cxnSp>
            <p:nvCxnSpPr>
              <p:cNvPr id="46115" name="Straight Connector 133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6" name="Straight Connector 134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7" name="Straight Connector 135"/>
              <p:cNvCxnSpPr>
                <a:cxnSpLocks noChangeShapeType="1"/>
              </p:cNvCxnSpPr>
              <p:nvPr/>
            </p:nvCxnSpPr>
            <p:spPr bwMode="auto">
              <a:xfrm>
                <a:off x="-1410711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111" name="Group 129"/>
            <p:cNvGrpSpPr>
              <a:grpSpLocks/>
            </p:cNvGrpSpPr>
            <p:nvPr/>
          </p:nvGrpSpPr>
          <p:grpSpPr bwMode="auto">
            <a:xfrm>
              <a:off x="4570412" y="3800126"/>
              <a:ext cx="868864" cy="390874"/>
              <a:chOff x="-2218278" y="1241825"/>
              <a:chExt cx="794607" cy="230834"/>
            </a:xfrm>
          </p:grpSpPr>
          <p:cxnSp>
            <p:nvCxnSpPr>
              <p:cNvPr id="46112" name="Straight Connector 130"/>
              <p:cNvCxnSpPr>
                <a:cxnSpLocks noChangeShapeType="1"/>
              </p:cNvCxnSpPr>
              <p:nvPr/>
            </p:nvCxnSpPr>
            <p:spPr bwMode="auto">
              <a:xfrm>
                <a:off x="-2218278" y="1363372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3" name="Straight Connector 131"/>
              <p:cNvCxnSpPr>
                <a:cxnSpLocks noChangeShapeType="1"/>
              </p:cNvCxnSpPr>
              <p:nvPr/>
            </p:nvCxnSpPr>
            <p:spPr bwMode="auto">
              <a:xfrm>
                <a:off x="-2218278" y="1241826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4" name="Straight Connector 132"/>
              <p:cNvCxnSpPr>
                <a:cxnSpLocks noChangeShapeType="1"/>
              </p:cNvCxnSpPr>
              <p:nvPr/>
            </p:nvCxnSpPr>
            <p:spPr bwMode="auto">
              <a:xfrm>
                <a:off x="-1453554" y="1241825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6092" name="Group 139"/>
          <p:cNvGrpSpPr>
            <a:grpSpLocks/>
          </p:cNvGrpSpPr>
          <p:nvPr/>
        </p:nvGrpSpPr>
        <p:grpSpPr bwMode="auto">
          <a:xfrm>
            <a:off x="4872038" y="1181100"/>
            <a:ext cx="838200" cy="652463"/>
            <a:chOff x="2817812" y="3099348"/>
            <a:chExt cx="838200" cy="653707"/>
          </a:xfrm>
        </p:grpSpPr>
        <p:grpSp>
          <p:nvGrpSpPr>
            <p:cNvPr id="46102" name="Group 140"/>
            <p:cNvGrpSpPr>
              <a:grpSpLocks/>
            </p:cNvGrpSpPr>
            <p:nvPr/>
          </p:nvGrpSpPr>
          <p:grpSpPr bwMode="auto">
            <a:xfrm>
              <a:off x="2823787" y="3204344"/>
              <a:ext cx="832225" cy="251742"/>
              <a:chOff x="-2218278" y="1281734"/>
              <a:chExt cx="794607" cy="251742"/>
            </a:xfrm>
          </p:grpSpPr>
          <p:cxnSp>
            <p:nvCxnSpPr>
              <p:cNvPr id="46106" name="Straight Connector 144"/>
              <p:cNvCxnSpPr>
                <a:cxnSpLocks noChangeShapeType="1"/>
              </p:cNvCxnSpPr>
              <p:nvPr/>
            </p:nvCxnSpPr>
            <p:spPr bwMode="auto">
              <a:xfrm>
                <a:off x="-2218278" y="1406364"/>
                <a:ext cx="794607" cy="0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07" name="Straight Connector 145"/>
              <p:cNvCxnSpPr>
                <a:cxnSpLocks noChangeShapeType="1"/>
              </p:cNvCxnSpPr>
              <p:nvPr/>
            </p:nvCxnSpPr>
            <p:spPr bwMode="auto">
              <a:xfrm>
                <a:off x="-2218278" y="1281734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08" name="Straight Connector 146"/>
              <p:cNvCxnSpPr>
                <a:cxnSpLocks noChangeShapeType="1"/>
              </p:cNvCxnSpPr>
              <p:nvPr/>
            </p:nvCxnSpPr>
            <p:spPr bwMode="auto">
              <a:xfrm>
                <a:off x="-1423671" y="1302643"/>
                <a:ext cx="0" cy="230833"/>
              </a:xfrm>
              <a:prstGeom prst="line">
                <a:avLst/>
              </a:prstGeom>
              <a:noFill/>
              <a:ln w="2857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3151018" y="2770904"/>
              <a:ext cx="176549" cy="833438"/>
            </a:xfrm>
            <a:prstGeom prst="leftBrace">
              <a:avLst>
                <a:gd name="adj1" fmla="val 40123"/>
                <a:gd name="adj2" fmla="val 49491"/>
              </a:avLst>
            </a:prstGeom>
            <a:noFill/>
            <a:ln w="28575" cap="rnd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104" name="Straight Connector 142"/>
            <p:cNvCxnSpPr>
              <a:cxnSpLocks noChangeShapeType="1"/>
            </p:cNvCxnSpPr>
            <p:nvPr/>
          </p:nvCxnSpPr>
          <p:spPr bwMode="auto">
            <a:xfrm>
              <a:off x="3656012" y="3312757"/>
              <a:ext cx="0" cy="395074"/>
            </a:xfrm>
            <a:prstGeom prst="line">
              <a:avLst/>
            </a:prstGeom>
            <a:noFill/>
            <a:ln w="9525" algn="ctr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5" name="Straight Connector 143"/>
            <p:cNvCxnSpPr>
              <a:cxnSpLocks noChangeShapeType="1"/>
            </p:cNvCxnSpPr>
            <p:nvPr/>
          </p:nvCxnSpPr>
          <p:spPr bwMode="auto">
            <a:xfrm>
              <a:off x="2817812" y="3357981"/>
              <a:ext cx="0" cy="395074"/>
            </a:xfrm>
            <a:prstGeom prst="line">
              <a:avLst/>
            </a:prstGeom>
            <a:noFill/>
            <a:ln w="9525" algn="ctr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AutoShape 42"/>
          <p:cNvSpPr>
            <a:spLocks/>
          </p:cNvSpPr>
          <p:nvPr/>
        </p:nvSpPr>
        <p:spPr bwMode="auto">
          <a:xfrm>
            <a:off x="7615238" y="1104900"/>
            <a:ext cx="2032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altLang="vi-VN" b="0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682625" y="3506788"/>
            <a:ext cx="12188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 ruộng thứ hai thu được số kg cà chua là:</a:t>
            </a: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1425575" y="4141788"/>
            <a:ext cx="7108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</a:t>
            </a:r>
            <a:r>
              <a:rPr lang="en-US" altLang="vi-VN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381 (kg)</a:t>
            </a: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1928813" y="5010150"/>
            <a:ext cx="200183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vi-VN" altLang="vi-VN" b="0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593725" y="4800600"/>
            <a:ext cx="12188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thửa ruộng thu được số kg cà chua là:</a:t>
            </a: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757238" y="5576888"/>
            <a:ext cx="8632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+ 381 = 508 (kg)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3508375" y="6186488"/>
            <a:ext cx="51736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508 kg cà chua </a:t>
            </a:r>
          </a:p>
        </p:txBody>
      </p:sp>
      <p:sp>
        <p:nvSpPr>
          <p:cNvPr id="46100" name="Text Box 43"/>
          <p:cNvSpPr txBox="1">
            <a:spLocks noChangeArrowheads="1"/>
          </p:cNvSpPr>
          <p:nvPr/>
        </p:nvSpPr>
        <p:spPr bwMode="auto">
          <a:xfrm>
            <a:off x="7837488" y="1470025"/>
            <a:ext cx="132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5732463" y="2517775"/>
            <a:ext cx="10445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?kg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063" eaLnBrk="1" fontAlgn="auto" hangingPunct="1"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1456" r="9337" b="18710"/>
          <a:stretch>
            <a:fillRect/>
          </a:stretch>
        </p:blipFill>
        <p:spPr bwMode="auto">
          <a:xfrm>
            <a:off x="14288" y="-17463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3"/>
          <p:cNvSpPr txBox="1">
            <a:spLocks noChangeArrowheads="1"/>
          </p:cNvSpPr>
          <p:nvPr/>
        </p:nvSpPr>
        <p:spPr bwMode="auto">
          <a:xfrm>
            <a:off x="1211263" y="527050"/>
            <a:ext cx="105124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số thích hợp vào ô trống (theo mẫu)</a:t>
            </a:r>
          </a:p>
        </p:txBody>
      </p: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561975" y="1682750"/>
          <a:ext cx="11064875" cy="47275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9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57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3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Text Box 166"/>
          <p:cNvSpPr txBox="1">
            <a:spLocks noChangeArrowheads="1"/>
          </p:cNvSpPr>
          <p:nvPr/>
        </p:nvSpPr>
        <p:spPr bwMode="auto">
          <a:xfrm>
            <a:off x="10636250" y="3935413"/>
            <a:ext cx="9906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0" name="Text Box 167"/>
          <p:cNvSpPr txBox="1">
            <a:spLocks noChangeArrowheads="1"/>
          </p:cNvSpPr>
          <p:nvPr/>
        </p:nvSpPr>
        <p:spPr bwMode="auto">
          <a:xfrm>
            <a:off x="10660063" y="5292725"/>
            <a:ext cx="1066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Text Box 170"/>
          <p:cNvSpPr txBox="1">
            <a:spLocks noChangeArrowheads="1"/>
          </p:cNvSpPr>
          <p:nvPr/>
        </p:nvSpPr>
        <p:spPr bwMode="auto">
          <a:xfrm>
            <a:off x="9677400" y="3941763"/>
            <a:ext cx="9906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2" name="Text Box 171"/>
          <p:cNvSpPr txBox="1">
            <a:spLocks noChangeArrowheads="1"/>
          </p:cNvSpPr>
          <p:nvPr/>
        </p:nvSpPr>
        <p:spPr bwMode="auto">
          <a:xfrm>
            <a:off x="9677400" y="5299075"/>
            <a:ext cx="1066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74"/>
          <p:cNvSpPr txBox="1">
            <a:spLocks noChangeArrowheads="1"/>
          </p:cNvSpPr>
          <p:nvPr/>
        </p:nvSpPr>
        <p:spPr bwMode="auto">
          <a:xfrm>
            <a:off x="8678863" y="3941763"/>
            <a:ext cx="9906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4" name="Text Box 175"/>
          <p:cNvSpPr txBox="1">
            <a:spLocks noChangeArrowheads="1"/>
          </p:cNvSpPr>
          <p:nvPr/>
        </p:nvSpPr>
        <p:spPr bwMode="auto">
          <a:xfrm>
            <a:off x="8610600" y="5292725"/>
            <a:ext cx="1066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 Box 178"/>
          <p:cNvSpPr txBox="1">
            <a:spLocks noChangeArrowheads="1"/>
          </p:cNvSpPr>
          <p:nvPr/>
        </p:nvSpPr>
        <p:spPr bwMode="auto">
          <a:xfrm>
            <a:off x="7651750" y="3941763"/>
            <a:ext cx="9906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6" name="Text Box 179"/>
          <p:cNvSpPr txBox="1">
            <a:spLocks noChangeArrowheads="1"/>
          </p:cNvSpPr>
          <p:nvPr/>
        </p:nvSpPr>
        <p:spPr bwMode="auto">
          <a:xfrm>
            <a:off x="7564438" y="5299075"/>
            <a:ext cx="1066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7" name="Text Box 182"/>
          <p:cNvSpPr txBox="1">
            <a:spLocks noChangeArrowheads="1"/>
          </p:cNvSpPr>
          <p:nvPr/>
        </p:nvSpPr>
        <p:spPr bwMode="auto">
          <a:xfrm>
            <a:off x="6515100" y="3941763"/>
            <a:ext cx="9906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48" name="Text Box 183"/>
          <p:cNvSpPr txBox="1">
            <a:spLocks noChangeArrowheads="1"/>
          </p:cNvSpPr>
          <p:nvPr/>
        </p:nvSpPr>
        <p:spPr bwMode="auto">
          <a:xfrm>
            <a:off x="6478588" y="5338763"/>
            <a:ext cx="10668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063" eaLnBrk="1" fontAlgn="auto" hangingPunct="1"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4813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" b="8667"/>
          <a:stretch>
            <a:fillRect/>
          </a:stretch>
        </p:blipFill>
        <p:spPr>
          <a:xfrm>
            <a:off x="-49213" y="0"/>
            <a:ext cx="12238038" cy="6858000"/>
          </a:xfrm>
        </p:spPr>
      </p:pic>
      <p:pic>
        <p:nvPicPr>
          <p:cNvPr id="48132" name="Picture 11" descr="AddEmoticons09765%5b1%5d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21"/>
          <p:cNvSpPr txBox="1">
            <a:spLocks noChangeArrowheads="1"/>
          </p:cNvSpPr>
          <p:nvPr/>
        </p:nvSpPr>
        <p:spPr bwMode="auto">
          <a:xfrm>
            <a:off x="4838700" y="606425"/>
            <a:ext cx="277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93800" y="1773238"/>
            <a:ext cx="6118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FFFFFF"/>
                </a:solidFill>
                <a:latin typeface="Times New Roman" panose="02020603050405020304" pitchFamily="18" charset="0"/>
              </a:rPr>
              <a:t>Muốn biết số lớn gấp mấy lần số bé ta làm thế nào?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03300" y="3705225"/>
            <a:ext cx="7453313" cy="14636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0" name="Picture 26" descr="rooster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2" name="Text Box 28"/>
          <p:cNvSpPr txBox="1">
            <a:spLocks noChangeArrowheads="1"/>
          </p:cNvSpPr>
          <p:nvPr/>
        </p:nvSpPr>
        <p:spPr bwMode="auto">
          <a:xfrm flipV="1">
            <a:off x="7618413" y="4267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7313613" y="3048000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>
                <a:solidFill>
                  <a:srgbClr val="FF0066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389813" y="20574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rgbClr val="FF0066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999413" y="1295400"/>
            <a:ext cx="76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6000">
                <a:solidFill>
                  <a:srgbClr val="FF0066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1777" name="WordArt 33"/>
          <p:cNvSpPr>
            <a:spLocks noChangeArrowheads="1" noChangeShapeType="1" noTextEdit="1"/>
          </p:cNvSpPr>
          <p:nvPr/>
        </p:nvSpPr>
        <p:spPr bwMode="auto">
          <a:xfrm>
            <a:off x="4265613" y="381000"/>
            <a:ext cx="3581400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11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</a:p>
          <a:p>
            <a:pPr algn="ctr"/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903413" y="2057400"/>
            <a:ext cx="8763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Con gà gáy le té le sáng rồi ai ơi.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Gà gáy té le té le sáng rồi ai ơi.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Nắng sáng lên rồi dạy lên nương đã sáng rồi ai ơi.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Rừng và nương xanh đã sáng rồi ai ơi.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>
              <a:latin typeface=".VnArabia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61" name="Picture 2" descr="C:\Users\Administrator\Desktop\af3a7c35a9bfd04bcab7ac4f03ca2c6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2"/>
          <p:cNvSpPr>
            <a:spLocks noChangeArrowheads="1"/>
          </p:cNvSpPr>
          <p:nvPr/>
        </p:nvSpPr>
        <p:spPr bwMode="auto">
          <a:xfrm>
            <a:off x="2589213" y="795338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4000"/>
          </a:p>
        </p:txBody>
      </p:sp>
      <p:pic>
        <p:nvPicPr>
          <p:cNvPr id="49163" name="Picture 2" descr="1600flower_14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28600"/>
            <a:ext cx="78486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7812" y="5006366"/>
            <a:ext cx="6934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húc các em chăm ngoan, học giỏi</a:t>
            </a:r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/>
      <p:bldP spid="31772" grpId="1"/>
      <p:bldP spid="31774" grpId="0"/>
      <p:bldP spid="31774" grpId="1"/>
      <p:bldP spid="31775" grpId="0"/>
      <p:bldP spid="31775" grpId="1"/>
      <p:bldP spid="31776" grpId="0"/>
      <p:bldP spid="3177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522413" y="1009650"/>
            <a:ext cx="9144000" cy="4373563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53">
              <a:defRPr/>
            </a:pPr>
            <a:endParaRPr lang="zh-CN" altLang="en-US" sz="760" dirty="0">
              <a:solidFill>
                <a:prstClr val="white"/>
              </a:solidFill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456113" y="1085850"/>
            <a:ext cx="3386137" cy="919163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GIA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174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979613"/>
            <a:ext cx="7762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989138"/>
            <a:ext cx="6524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2019300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089150"/>
            <a:ext cx="6794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936750" y="3100388"/>
            <a:ext cx="1662113" cy="812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Chuẩn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bị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đầy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đủ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sách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vở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đồ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dùng</a:t>
            </a:r>
            <a:endParaRPr lang="zh-CN" altLang="en-US" sz="15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938588" y="3100388"/>
            <a:ext cx="1992312" cy="822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Tắt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mic</a:t>
            </a:r>
            <a:r>
              <a:rPr lang="vi-VN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Tập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trung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lắng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nghe</a:t>
            </a:r>
            <a:endParaRPr lang="zh-CN" altLang="en-US" sz="15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257925" y="3100388"/>
            <a:ext cx="1279525" cy="795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5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Chủ động ghi chép</a:t>
            </a:r>
            <a:endParaRPr lang="zh-CN" altLang="en-US" sz="15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8104188" y="3074988"/>
            <a:ext cx="1995487" cy="7842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Thực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hành</a:t>
            </a:r>
            <a:r>
              <a:rPr lang="vi-VN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theo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yêu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cầu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của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cô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zh-CN" altLang="en-US" sz="15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566988" y="4011613"/>
            <a:ext cx="6948487" cy="8270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altLang="zh-CN" sz="21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altLang="zh-CN" sz="21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altLang="zh-CN" sz="21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21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1757" name="组合 1"/>
          <p:cNvGrpSpPr>
            <a:grpSpLocks/>
          </p:cNvGrpSpPr>
          <p:nvPr/>
        </p:nvGrpSpPr>
        <p:grpSpPr bwMode="auto">
          <a:xfrm>
            <a:off x="2351088" y="5143500"/>
            <a:ext cx="2495550" cy="590550"/>
            <a:chOff x="2170643" y="2103710"/>
            <a:chExt cx="13646657" cy="3168080"/>
          </a:xfrm>
        </p:grpSpPr>
        <p:pic>
          <p:nvPicPr>
            <p:cNvPr id="3176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组合 1"/>
          <p:cNvGrpSpPr>
            <a:grpSpLocks/>
          </p:cNvGrpSpPr>
          <p:nvPr/>
        </p:nvGrpSpPr>
        <p:grpSpPr bwMode="auto">
          <a:xfrm>
            <a:off x="3313113" y="5138738"/>
            <a:ext cx="2495550" cy="592137"/>
            <a:chOff x="2170643" y="2103710"/>
            <a:chExt cx="13646657" cy="3168080"/>
          </a:xfrm>
        </p:grpSpPr>
        <p:pic>
          <p:nvPicPr>
            <p:cNvPr id="3176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组合 1"/>
          <p:cNvGrpSpPr>
            <a:grpSpLocks/>
          </p:cNvGrpSpPr>
          <p:nvPr/>
        </p:nvGrpSpPr>
        <p:grpSpPr bwMode="auto">
          <a:xfrm>
            <a:off x="6729413" y="5184775"/>
            <a:ext cx="2495550" cy="592138"/>
            <a:chOff x="2170643" y="2103710"/>
            <a:chExt cx="13646657" cy="3168080"/>
          </a:xfrm>
        </p:grpSpPr>
        <p:pic>
          <p:nvPicPr>
            <p:cNvPr id="3176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组合 1"/>
          <p:cNvGrpSpPr>
            <a:grpSpLocks/>
          </p:cNvGrpSpPr>
          <p:nvPr/>
        </p:nvGrpSpPr>
        <p:grpSpPr bwMode="auto">
          <a:xfrm>
            <a:off x="5878513" y="5211763"/>
            <a:ext cx="2493962" cy="592137"/>
            <a:chOff x="2170643" y="2103710"/>
            <a:chExt cx="13646657" cy="3168080"/>
          </a:xfrm>
        </p:grpSpPr>
        <p:pic>
          <p:nvPicPr>
            <p:cNvPr id="3176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224338"/>
            <a:ext cx="24574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4913" y="4514850"/>
            <a:ext cx="20002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557588"/>
            <a:ext cx="284321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494213"/>
            <a:ext cx="20304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3584575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0500"/>
            <a:ext cx="10977563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88825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6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-227013"/>
            <a:ext cx="1230312" cy="1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7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116013"/>
            <a:ext cx="123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14575"/>
            <a:ext cx="123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8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554413"/>
            <a:ext cx="123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764088"/>
            <a:ext cx="123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00922" y="1013296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2479" y="2229615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2479" y="3376989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2479" y="4617852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2479" y="5913497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88938"/>
            <a:ext cx="11715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oa 2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677988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a 3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882900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oa 4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164013"/>
            <a:ext cx="11715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oa 5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5327650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3701210" y="3834398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50144" y="1681310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87165" y="4820999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79251" y="5937037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38808" y="2642398"/>
            <a:ext cx="2246284" cy="75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" name="Zombies 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6588" y="-23813"/>
            <a:ext cx="2867025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Zombies 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6488" y="820738"/>
            <a:ext cx="310515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Zombies 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6250" y="2106613"/>
            <a:ext cx="3011488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Zombies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338" y="3192463"/>
            <a:ext cx="30559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Zombies 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9163" y="4343400"/>
            <a:ext cx="329406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09588"/>
            <a:ext cx="4841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806575"/>
            <a:ext cx="4587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038475"/>
            <a:ext cx="454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333875"/>
            <a:ext cx="454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486400"/>
            <a:ext cx="454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5038725" y="746125"/>
            <a:ext cx="12176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6561138" y="1746250"/>
            <a:ext cx="1217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3975100" y="3032125"/>
            <a:ext cx="12192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6503988" y="4132263"/>
            <a:ext cx="1217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8086725" y="5245100"/>
            <a:ext cx="1217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5" name="Picture 17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-4494213"/>
            <a:ext cx="40767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4813" y="1625600"/>
            <a:ext cx="35544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746125"/>
            <a:ext cx="900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1530350"/>
            <a:ext cx="955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798763"/>
            <a:ext cx="9906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897313"/>
            <a:ext cx="9302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991100"/>
            <a:ext cx="996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7" name="Picture 4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63" y="355600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44444E-6 L 0.3931 -0.022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832 L -0.00087 0.27536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3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1.11111E-6 L 0.51459 -0.0226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144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0616E-6 L -0.1974 0.10601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81354 0.03264 " pathEditMode="relative" rAng="0" ptsTypes="AA">
                                      <p:cBhvr>
                                        <p:cTn id="16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7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 nodeType="clickPar">
                      <p:stCondLst>
                        <p:cond delay="0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2732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403 0.04028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6357"/>
          <a:stretch>
            <a:fillRect/>
          </a:stretch>
        </p:blipFill>
        <p:spPr bwMode="auto">
          <a:xfrm>
            <a:off x="-11113" y="1588"/>
            <a:ext cx="121999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403475" y="1395413"/>
            <a:ext cx="7299325" cy="2963862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Đáp án A"/>
          <p:cNvSpPr/>
          <p:nvPr/>
        </p:nvSpPr>
        <p:spPr>
          <a:xfrm>
            <a:off x="2436813" y="4648200"/>
            <a:ext cx="3422650" cy="736600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</a:t>
            </a:r>
          </a:p>
        </p:txBody>
      </p:sp>
      <p:sp>
        <p:nvSpPr>
          <p:cNvPr id="43" name="Đáp án B"/>
          <p:cNvSpPr/>
          <p:nvPr/>
        </p:nvSpPr>
        <p:spPr>
          <a:xfrm>
            <a:off x="6294438" y="4648200"/>
            <a:ext cx="3451225" cy="736600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70</a:t>
            </a:r>
          </a:p>
        </p:txBody>
      </p:sp>
      <p:sp>
        <p:nvSpPr>
          <p:cNvPr id="44" name="Đáp án C"/>
          <p:cNvSpPr/>
          <p:nvPr/>
        </p:nvSpPr>
        <p:spPr>
          <a:xfrm>
            <a:off x="2436813" y="5683250"/>
            <a:ext cx="3422650" cy="738188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</a:t>
            </a:r>
          </a:p>
        </p:txBody>
      </p:sp>
      <p:sp>
        <p:nvSpPr>
          <p:cNvPr id="45" name="Đáp án D"/>
          <p:cNvSpPr/>
          <p:nvPr/>
        </p:nvSpPr>
        <p:spPr>
          <a:xfrm>
            <a:off x="6294438" y="5683250"/>
            <a:ext cx="3451225" cy="738188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80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499" y="422419"/>
            <a:ext cx="8452450" cy="1455826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/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/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/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/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/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/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/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/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/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/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/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/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/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/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/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/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/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/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/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/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/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/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94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914171">
                <a:defRPr/>
              </a:pPr>
              <a:r>
                <a:rPr lang="en-US" sz="3999">
                  <a:solidFill>
                    <a:prstClr val="white"/>
                  </a:solidFill>
                  <a:cs typeface="Arial" panose="020B0604020202020204" pitchFamily="34" charset="0"/>
                </a:rPr>
                <a:t>CÂU HỎI</a:t>
              </a:r>
            </a:p>
          </p:txBody>
        </p:sp>
      </p:grpSp>
      <p:pic>
        <p:nvPicPr>
          <p:cNvPr id="48" name="Picture 4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68625"/>
            <a:ext cx="22082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523163"/>
            <a:ext cx="14620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Đú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7512050"/>
            <a:ext cx="12731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357438" y="2200275"/>
            <a:ext cx="73342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800">
                <a:solidFill>
                  <a:srgbClr val="F2F2F2"/>
                </a:solidFill>
                <a:cs typeface="Arial" panose="020B0604020202020204" pitchFamily="34" charset="0"/>
              </a:rPr>
              <a:t>8 x 4 + 28 </a:t>
            </a:r>
            <a:r>
              <a:rPr lang="vi-VN" altLang="en-US" sz="4800">
                <a:solidFill>
                  <a:srgbClr val="F2F2F2"/>
                </a:solidFill>
                <a:cs typeface="Arial" panose="020B0604020202020204" pitchFamily="34" charset="0"/>
              </a:rPr>
              <a:t>= ? </a:t>
            </a:r>
            <a:endParaRPr lang="en-US" altLang="en-US" sz="480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6357"/>
          <a:stretch>
            <a:fillRect/>
          </a:stretch>
        </p:blipFill>
        <p:spPr bwMode="auto">
          <a:xfrm>
            <a:off x="-11113" y="1588"/>
            <a:ext cx="121999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403475" y="1395413"/>
            <a:ext cx="7299325" cy="2963862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Đáp án A"/>
          <p:cNvSpPr/>
          <p:nvPr/>
        </p:nvSpPr>
        <p:spPr>
          <a:xfrm>
            <a:off x="2436813" y="4648200"/>
            <a:ext cx="3422650" cy="736600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</a:t>
            </a:r>
          </a:p>
        </p:txBody>
      </p:sp>
      <p:sp>
        <p:nvSpPr>
          <p:cNvPr id="43" name="Đáp án B"/>
          <p:cNvSpPr/>
          <p:nvPr/>
        </p:nvSpPr>
        <p:spPr>
          <a:xfrm>
            <a:off x="2393950" y="5683250"/>
            <a:ext cx="3451225" cy="738188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55</a:t>
            </a:r>
          </a:p>
        </p:txBody>
      </p:sp>
      <p:sp>
        <p:nvSpPr>
          <p:cNvPr id="44" name="Đáp án C"/>
          <p:cNvSpPr/>
          <p:nvPr/>
        </p:nvSpPr>
        <p:spPr>
          <a:xfrm>
            <a:off x="6280150" y="4648200"/>
            <a:ext cx="3422650" cy="736600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60</a:t>
            </a:r>
          </a:p>
        </p:txBody>
      </p:sp>
      <p:sp>
        <p:nvSpPr>
          <p:cNvPr id="45" name="Đáp án D"/>
          <p:cNvSpPr/>
          <p:nvPr/>
        </p:nvSpPr>
        <p:spPr>
          <a:xfrm>
            <a:off x="6294438" y="5683250"/>
            <a:ext cx="3451225" cy="738188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499" y="422419"/>
            <a:ext cx="8452450" cy="1455826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/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/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/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/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/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/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/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/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/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/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/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/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/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/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/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/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/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/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/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/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/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/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94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914171">
                <a:defRPr/>
              </a:pPr>
              <a:r>
                <a:rPr lang="en-US" sz="3999">
                  <a:solidFill>
                    <a:prstClr val="white"/>
                  </a:solidFill>
                  <a:cs typeface="Arial" panose="020B0604020202020204" pitchFamily="34" charset="0"/>
                </a:rPr>
                <a:t>CÂU HỎI</a:t>
              </a:r>
            </a:p>
          </p:txBody>
        </p:sp>
      </p:grpSp>
      <p:pic>
        <p:nvPicPr>
          <p:cNvPr id="4" name="S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523163"/>
            <a:ext cx="14620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Đú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7512050"/>
            <a:ext cx="12731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2357438" y="2200275"/>
            <a:ext cx="7334250" cy="847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71">
              <a:lnSpc>
                <a:spcPct val="150000"/>
              </a:lnSpc>
              <a:defRPr/>
            </a:pP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7 x 7 + 11 </a:t>
            </a:r>
            <a:r>
              <a:rPr lang="vi-VN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= ? </a:t>
            </a:r>
            <a:endParaRPr lang="en-US" sz="3732" dirty="0">
              <a:solidFill>
                <a:prstClr val="white">
                  <a:lumMod val="9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53" name="Picture 5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68625"/>
            <a:ext cx="22082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6357"/>
          <a:stretch>
            <a:fillRect/>
          </a:stretch>
        </p:blipFill>
        <p:spPr bwMode="auto">
          <a:xfrm>
            <a:off x="-11113" y="1588"/>
            <a:ext cx="121999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403475" y="1395413"/>
            <a:ext cx="7299325" cy="2963862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Đáp án A"/>
          <p:cNvSpPr/>
          <p:nvPr/>
        </p:nvSpPr>
        <p:spPr>
          <a:xfrm>
            <a:off x="2436813" y="4648200"/>
            <a:ext cx="3422650" cy="736600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</a:t>
            </a:r>
          </a:p>
        </p:txBody>
      </p:sp>
      <p:sp>
        <p:nvSpPr>
          <p:cNvPr id="43" name="Đáp án B"/>
          <p:cNvSpPr/>
          <p:nvPr/>
        </p:nvSpPr>
        <p:spPr>
          <a:xfrm>
            <a:off x="2393950" y="5683250"/>
            <a:ext cx="3451225" cy="738188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36</a:t>
            </a:r>
          </a:p>
        </p:txBody>
      </p:sp>
      <p:sp>
        <p:nvSpPr>
          <p:cNvPr id="44" name="Đáp án C"/>
          <p:cNvSpPr/>
          <p:nvPr/>
        </p:nvSpPr>
        <p:spPr>
          <a:xfrm>
            <a:off x="6280150" y="4648200"/>
            <a:ext cx="3422650" cy="736600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39</a:t>
            </a:r>
          </a:p>
        </p:txBody>
      </p:sp>
      <p:sp>
        <p:nvSpPr>
          <p:cNvPr id="45" name="Đáp án D"/>
          <p:cNvSpPr/>
          <p:nvPr/>
        </p:nvSpPr>
        <p:spPr>
          <a:xfrm>
            <a:off x="6294438" y="5683250"/>
            <a:ext cx="3451225" cy="738188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499" y="422419"/>
            <a:ext cx="8452450" cy="1455826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/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/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/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/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/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/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/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/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/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/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/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/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/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/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/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/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/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/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/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/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/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/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94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914171">
                <a:defRPr/>
              </a:pPr>
              <a:r>
                <a:rPr lang="en-US" sz="3999">
                  <a:solidFill>
                    <a:prstClr val="white"/>
                  </a:solidFill>
                  <a:cs typeface="Arial" panose="020B0604020202020204" pitchFamily="34" charset="0"/>
                </a:rPr>
                <a:t>CÂU HỎI</a:t>
              </a:r>
            </a:p>
          </p:txBody>
        </p:sp>
      </p:grpSp>
      <p:pic>
        <p:nvPicPr>
          <p:cNvPr id="4" name="S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523163"/>
            <a:ext cx="14620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Đú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7512050"/>
            <a:ext cx="12731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2357438" y="2200275"/>
            <a:ext cx="7334250" cy="847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71">
              <a:lnSpc>
                <a:spcPct val="150000"/>
              </a:lnSpc>
              <a:defRPr/>
            </a:pP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Giảm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24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đi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6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lần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,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rồi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thêm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35 </a:t>
            </a:r>
          </a:p>
        </p:txBody>
      </p:sp>
      <p:pic>
        <p:nvPicPr>
          <p:cNvPr id="53" name="Picture 5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68625"/>
            <a:ext cx="22082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6357"/>
          <a:stretch>
            <a:fillRect/>
          </a:stretch>
        </p:blipFill>
        <p:spPr bwMode="auto">
          <a:xfrm>
            <a:off x="-11113" y="1588"/>
            <a:ext cx="121999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403475" y="1395413"/>
            <a:ext cx="7299325" cy="2963862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Đáp án A"/>
          <p:cNvSpPr/>
          <p:nvPr/>
        </p:nvSpPr>
        <p:spPr>
          <a:xfrm>
            <a:off x="6327775" y="4695825"/>
            <a:ext cx="3422650" cy="736600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80</a:t>
            </a:r>
          </a:p>
        </p:txBody>
      </p:sp>
      <p:sp>
        <p:nvSpPr>
          <p:cNvPr id="43" name="Đáp án B"/>
          <p:cNvSpPr/>
          <p:nvPr/>
        </p:nvSpPr>
        <p:spPr>
          <a:xfrm>
            <a:off x="2393950" y="5683250"/>
            <a:ext cx="3451225" cy="738188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90</a:t>
            </a:r>
          </a:p>
        </p:txBody>
      </p:sp>
      <p:sp>
        <p:nvSpPr>
          <p:cNvPr id="44" name="Đáp án C"/>
          <p:cNvSpPr/>
          <p:nvPr/>
        </p:nvSpPr>
        <p:spPr>
          <a:xfrm>
            <a:off x="2403475" y="4695825"/>
            <a:ext cx="3422650" cy="736600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100</a:t>
            </a:r>
          </a:p>
        </p:txBody>
      </p:sp>
      <p:sp>
        <p:nvSpPr>
          <p:cNvPr id="45" name="Đáp án D"/>
          <p:cNvSpPr/>
          <p:nvPr/>
        </p:nvSpPr>
        <p:spPr>
          <a:xfrm>
            <a:off x="6294438" y="5683250"/>
            <a:ext cx="3451225" cy="738188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1">
              <a:defRPr/>
            </a:pPr>
            <a:r>
              <a:rPr lang="en-US" sz="2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499" y="422419"/>
            <a:ext cx="8452450" cy="1455826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/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/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/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/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/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/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/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/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/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/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/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/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/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/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/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/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/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/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/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/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/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/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914171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94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914171">
                <a:defRPr/>
              </a:pPr>
              <a:r>
                <a:rPr lang="en-US" sz="3999">
                  <a:solidFill>
                    <a:prstClr val="white"/>
                  </a:solidFill>
                  <a:cs typeface="Arial" panose="020B0604020202020204" pitchFamily="34" charset="0"/>
                </a:rPr>
                <a:t>CÂU HỎI</a:t>
              </a:r>
            </a:p>
          </p:txBody>
        </p:sp>
      </p:grpSp>
      <p:pic>
        <p:nvPicPr>
          <p:cNvPr id="4" name="S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523163"/>
            <a:ext cx="14620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Đú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7512050"/>
            <a:ext cx="12731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2357438" y="2200275"/>
            <a:ext cx="7334250" cy="847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71">
              <a:lnSpc>
                <a:spcPct val="150000"/>
              </a:lnSpc>
              <a:defRPr/>
            </a:pP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Gấp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10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lên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7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lần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,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rồi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3732" dirty="0" err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thêm</a:t>
            </a:r>
            <a:r>
              <a:rPr lang="en-US" sz="3732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 30</a:t>
            </a:r>
          </a:p>
        </p:txBody>
      </p:sp>
      <p:pic>
        <p:nvPicPr>
          <p:cNvPr id="53" name="Picture 5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68625"/>
            <a:ext cx="22082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0.19913 -0.46318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231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43733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2562225" y="2209800"/>
            <a:ext cx="70643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8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vi-VN" sz="880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701</Words>
  <Application>Microsoft Office PowerPoint</Application>
  <PresentationFormat>Custom</PresentationFormat>
  <Paragraphs>128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Trebuchet MS</vt:lpstr>
      <vt:lpstr>Wingdings 3</vt:lpstr>
      <vt:lpstr>Abril Fatface</vt:lpstr>
      <vt:lpstr>Vidaloka</vt:lpstr>
      <vt:lpstr>Times New Roman</vt:lpstr>
      <vt:lpstr>HP001 4 hàng</vt:lpstr>
      <vt:lpstr>SimSun</vt:lpstr>
      <vt:lpstr>华文新魏</vt:lpstr>
      <vt:lpstr>+mn-lt</vt:lpstr>
      <vt:lpstr>+mn-ea</vt:lpstr>
      <vt:lpstr>HP001 5 hàng</vt:lpstr>
      <vt:lpstr>#9Slide03 Arima Madurai ExtraBo</vt:lpstr>
      <vt:lpstr>#9Slide03 Arima Madurai Bold</vt:lpstr>
      <vt:lpstr>Tahoma</vt:lpstr>
      <vt:lpstr>Wingdings</vt:lpstr>
      <vt:lpstr>VNI-Avo</vt:lpstr>
      <vt:lpstr>.VnArabia</vt:lpstr>
      <vt:lpstr>Wiltshire template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109-TranPhu-CamTay-CamPha-QuangNinh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baothanh</dc:creator>
  <cp:lastModifiedBy>Convertio</cp:lastModifiedBy>
  <cp:revision>218</cp:revision>
  <cp:lastPrinted>2014-10-31T13:31:30Z</cp:lastPrinted>
  <dcterms:created xsi:type="dcterms:W3CDTF">2010-10-18T12:42:58Z</dcterms:created>
  <dcterms:modified xsi:type="dcterms:W3CDTF">2022-05-12T04:35:59Z</dcterms:modified>
</cp:coreProperties>
</file>