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2"/>
  </p:notesMasterIdLst>
  <p:sldIdLst>
    <p:sldId id="264" r:id="rId2"/>
    <p:sldId id="302" r:id="rId3"/>
    <p:sldId id="267" r:id="rId4"/>
    <p:sldId id="304" r:id="rId5"/>
    <p:sldId id="274" r:id="rId6"/>
    <p:sldId id="278" r:id="rId7"/>
    <p:sldId id="299" r:id="rId8"/>
    <p:sldId id="298" r:id="rId9"/>
    <p:sldId id="305" r:id="rId10"/>
    <p:sldId id="286" r:id="rId11"/>
    <p:sldId id="287" r:id="rId12"/>
    <p:sldId id="290" r:id="rId13"/>
    <p:sldId id="291" r:id="rId14"/>
    <p:sldId id="288" r:id="rId15"/>
    <p:sldId id="294" r:id="rId16"/>
    <p:sldId id="289" r:id="rId17"/>
    <p:sldId id="295" r:id="rId18"/>
    <p:sldId id="296" r:id="rId19"/>
    <p:sldId id="297" r:id="rId20"/>
    <p:sldId id="265" r:id="rId21"/>
  </p:sldIdLst>
  <p:sldSz cx="14630400" cy="8229600"/>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547688" indent="182563" algn="l" rtl="0" eaLnBrk="0" fontAlgn="base" hangingPunct="0">
      <a:spcBef>
        <a:spcPct val="0"/>
      </a:spcBef>
      <a:spcAft>
        <a:spcPct val="0"/>
      </a:spcAft>
      <a:defRPr kern="1200">
        <a:solidFill>
          <a:schemeClr val="tx1"/>
        </a:solidFill>
        <a:latin typeface="Tahoma" pitchFamily="34" charset="0"/>
        <a:ea typeface="+mn-ea"/>
        <a:cs typeface="+mn-cs"/>
      </a:defRPr>
    </a:lvl2pPr>
    <a:lvl3pPr marL="1096963" indent="365125" algn="l" rtl="0" eaLnBrk="0" fontAlgn="base" hangingPunct="0">
      <a:spcBef>
        <a:spcPct val="0"/>
      </a:spcBef>
      <a:spcAft>
        <a:spcPct val="0"/>
      </a:spcAft>
      <a:defRPr kern="1200">
        <a:solidFill>
          <a:schemeClr val="tx1"/>
        </a:solidFill>
        <a:latin typeface="Tahoma" pitchFamily="34" charset="0"/>
        <a:ea typeface="+mn-ea"/>
        <a:cs typeface="+mn-cs"/>
      </a:defRPr>
    </a:lvl3pPr>
    <a:lvl4pPr marL="1644650" indent="547688" algn="l" rtl="0" eaLnBrk="0" fontAlgn="base" hangingPunct="0">
      <a:spcBef>
        <a:spcPct val="0"/>
      </a:spcBef>
      <a:spcAft>
        <a:spcPct val="0"/>
      </a:spcAft>
      <a:defRPr kern="1200">
        <a:solidFill>
          <a:schemeClr val="tx1"/>
        </a:solidFill>
        <a:latin typeface="Tahoma" pitchFamily="34" charset="0"/>
        <a:ea typeface="+mn-ea"/>
        <a:cs typeface="+mn-cs"/>
      </a:defRPr>
    </a:lvl4pPr>
    <a:lvl5pPr marL="2193925" indent="73025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0B55"/>
    <a:srgbClr val="FF66CC"/>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p:scale>
          <a:sx n="60" d="100"/>
          <a:sy n="60" d="100"/>
        </p:scale>
        <p:origin x="-636" y="-120"/>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334531C-77F3-47BC-B977-33F3266B4C11}" type="datetimeFigureOut">
              <a:rPr lang="en-US"/>
              <a:pPr>
                <a:defRPr/>
              </a:pPr>
              <a:t>12/05/2022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9CC365D-7A42-4B3F-B0F6-8BB44EFC4BC1}" type="slidenum">
              <a:rPr lang="en-US"/>
              <a:pPr>
                <a:defRPr/>
              </a:pPr>
              <a:t>‹#›</a:t>
            </a:fld>
            <a:endParaRPr lang="en-US"/>
          </a:p>
        </p:txBody>
      </p:sp>
    </p:spTree>
    <p:extLst>
      <p:ext uri="{BB962C8B-B14F-4D97-AF65-F5344CB8AC3E}">
        <p14:creationId xmlns:p14="http://schemas.microsoft.com/office/powerpoint/2010/main" val="3247421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47688" algn="l" rtl="0" eaLnBrk="0" fontAlgn="base" hangingPunct="0">
      <a:spcBef>
        <a:spcPct val="30000"/>
      </a:spcBef>
      <a:spcAft>
        <a:spcPct val="0"/>
      </a:spcAft>
      <a:defRPr sz="1400" kern="1200">
        <a:solidFill>
          <a:schemeClr val="tx1"/>
        </a:solidFill>
        <a:latin typeface="+mn-lt"/>
        <a:ea typeface="+mn-ea"/>
        <a:cs typeface="+mn-cs"/>
      </a:defRPr>
    </a:lvl2pPr>
    <a:lvl3pPr marL="1096963" algn="l" rtl="0" eaLnBrk="0" fontAlgn="base" hangingPunct="0">
      <a:spcBef>
        <a:spcPct val="30000"/>
      </a:spcBef>
      <a:spcAft>
        <a:spcPct val="0"/>
      </a:spcAft>
      <a:defRPr sz="1400" kern="1200">
        <a:solidFill>
          <a:schemeClr val="tx1"/>
        </a:solidFill>
        <a:latin typeface="+mn-lt"/>
        <a:ea typeface="+mn-ea"/>
        <a:cs typeface="+mn-cs"/>
      </a:defRPr>
    </a:lvl3pPr>
    <a:lvl4pPr marL="1644650" algn="l" rtl="0" eaLnBrk="0" fontAlgn="base" hangingPunct="0">
      <a:spcBef>
        <a:spcPct val="30000"/>
      </a:spcBef>
      <a:spcAft>
        <a:spcPct val="0"/>
      </a:spcAft>
      <a:defRPr sz="1400" kern="1200">
        <a:solidFill>
          <a:schemeClr val="tx1"/>
        </a:solidFill>
        <a:latin typeface="+mn-lt"/>
        <a:ea typeface="+mn-ea"/>
        <a:cs typeface="+mn-cs"/>
      </a:defRPr>
    </a:lvl4pPr>
    <a:lvl5pPr marL="2193925" algn="l" rtl="0" eaLnBrk="0" fontAlgn="base" hangingPunct="0">
      <a:spcBef>
        <a:spcPct val="30000"/>
      </a:spcBef>
      <a:spcAft>
        <a:spcPct val="0"/>
      </a:spcAft>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5"/>
            <a:ext cx="10972800" cy="2865120"/>
          </a:xfrm>
        </p:spPr>
        <p:txBody>
          <a:bodyPr anchor="b"/>
          <a:lstStyle>
            <a:lvl1pPr algn="ct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828800" y="4322445"/>
            <a:ext cx="10972800" cy="1986915"/>
          </a:xfrm>
        </p:spPr>
        <p:txBody>
          <a:bodyPr/>
          <a:lstStyle>
            <a:lvl1pPr marL="0" indent="0" algn="ctr">
              <a:buNone/>
              <a:defRPr sz="2900"/>
            </a:lvl1pPr>
            <a:lvl2pPr marL="548640" indent="0" algn="ctr">
              <a:buNone/>
              <a:defRPr sz="2400"/>
            </a:lvl2pPr>
            <a:lvl3pPr marL="1097280" indent="0" algn="ctr">
              <a:buNone/>
              <a:defRPr sz="2200"/>
            </a:lvl3pPr>
            <a:lvl4pPr marL="1645920" indent="0" algn="ctr">
              <a:buNone/>
              <a:defRPr sz="1900"/>
            </a:lvl4pPr>
            <a:lvl5pPr marL="2194560" indent="0" algn="ctr">
              <a:buNone/>
              <a:defRPr sz="1900"/>
            </a:lvl5pPr>
            <a:lvl6pPr marL="2743200" indent="0" algn="ctr">
              <a:buNone/>
              <a:defRPr sz="1900"/>
            </a:lvl6pPr>
            <a:lvl7pPr marL="3291840" indent="0" algn="ctr">
              <a:buNone/>
              <a:defRPr sz="1900"/>
            </a:lvl7pPr>
            <a:lvl8pPr marL="3840480" indent="0" algn="ctr">
              <a:buNone/>
              <a:defRPr sz="1900"/>
            </a:lvl8pPr>
            <a:lvl9pPr marL="4389120" indent="0" algn="ctr">
              <a:buNone/>
              <a:defRPr sz="19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08D9F9-9BD0-4722-B2B4-5455AD3F65E4}" type="slidenum">
              <a:rPr lang="en-US"/>
              <a:pPr>
                <a:defRPr/>
              </a:pPr>
              <a:t>‹#›</a:t>
            </a:fld>
            <a:endParaRPr lang="en-US"/>
          </a:p>
        </p:txBody>
      </p:sp>
    </p:spTree>
    <p:extLst>
      <p:ext uri="{BB962C8B-B14F-4D97-AF65-F5344CB8AC3E}">
        <p14:creationId xmlns:p14="http://schemas.microsoft.com/office/powerpoint/2010/main" val="309923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66F95A-DA16-475D-9AB4-27CA161ABAB9}" type="slidenum">
              <a:rPr lang="en-US"/>
              <a:pPr>
                <a:defRPr/>
              </a:pPr>
              <a:t>‹#›</a:t>
            </a:fld>
            <a:endParaRPr lang="en-US"/>
          </a:p>
        </p:txBody>
      </p:sp>
    </p:spTree>
    <p:extLst>
      <p:ext uri="{BB962C8B-B14F-4D97-AF65-F5344CB8AC3E}">
        <p14:creationId xmlns:p14="http://schemas.microsoft.com/office/powerpoint/2010/main" val="215455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1" y="438151"/>
            <a:ext cx="3154680" cy="697420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05841" y="438151"/>
            <a:ext cx="9281160" cy="69742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52D8C7-004F-4149-BF51-918B9C246D5A}" type="slidenum">
              <a:rPr lang="en-US"/>
              <a:pPr>
                <a:defRPr/>
              </a:pPr>
              <a:t>‹#›</a:t>
            </a:fld>
            <a:endParaRPr lang="en-US"/>
          </a:p>
        </p:txBody>
      </p:sp>
    </p:spTree>
    <p:extLst>
      <p:ext uri="{BB962C8B-B14F-4D97-AF65-F5344CB8AC3E}">
        <p14:creationId xmlns:p14="http://schemas.microsoft.com/office/powerpoint/2010/main" val="1325111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31520" y="1920242"/>
            <a:ext cx="6461760" cy="54368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37120" y="1920242"/>
            <a:ext cx="6461760" cy="54368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617983-300C-4C3D-9A2C-9213853BC419}" type="slidenum">
              <a:rPr lang="en-US"/>
              <a:pPr>
                <a:defRPr/>
              </a:pPr>
              <a:t>‹#›</a:t>
            </a:fld>
            <a:endParaRPr lang="en-US"/>
          </a:p>
        </p:txBody>
      </p:sp>
    </p:spTree>
    <p:extLst>
      <p:ext uri="{BB962C8B-B14F-4D97-AF65-F5344CB8AC3E}">
        <p14:creationId xmlns:p14="http://schemas.microsoft.com/office/powerpoint/2010/main" val="316249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A7356C-9580-48FA-A3FD-8968B517D5AB}" type="slidenum">
              <a:rPr lang="en-US"/>
              <a:pPr>
                <a:defRPr/>
              </a:pPr>
              <a:t>‹#›</a:t>
            </a:fld>
            <a:endParaRPr lang="en-US"/>
          </a:p>
        </p:txBody>
      </p:sp>
    </p:spTree>
    <p:extLst>
      <p:ext uri="{BB962C8B-B14F-4D97-AF65-F5344CB8AC3E}">
        <p14:creationId xmlns:p14="http://schemas.microsoft.com/office/powerpoint/2010/main" val="14612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1" y="2051687"/>
            <a:ext cx="12618720" cy="3423285"/>
          </a:xfrm>
        </p:spPr>
        <p:txBody>
          <a:bodyPr anchor="b"/>
          <a:lstStyle>
            <a:lvl1pPr>
              <a:defRPr sz="7200"/>
            </a:lvl1pPr>
          </a:lstStyle>
          <a:p>
            <a:r>
              <a:rPr lang="en-US" smtClean="0"/>
              <a:t>Click to edit Master title style</a:t>
            </a:r>
            <a:endParaRPr lang="en-US" dirty="0"/>
          </a:p>
        </p:txBody>
      </p:sp>
      <p:sp>
        <p:nvSpPr>
          <p:cNvPr id="3" name="Text Placeholder 2"/>
          <p:cNvSpPr>
            <a:spLocks noGrp="1"/>
          </p:cNvSpPr>
          <p:nvPr>
            <p:ph type="body" idx="1"/>
          </p:nvPr>
        </p:nvSpPr>
        <p:spPr>
          <a:xfrm>
            <a:off x="998221" y="5507357"/>
            <a:ext cx="12618720" cy="1800224"/>
          </a:xfrm>
        </p:spPr>
        <p:txBody>
          <a:bodyPr/>
          <a:lstStyle>
            <a:lvl1pPr marL="0" indent="0">
              <a:buNone/>
              <a:defRPr sz="2900">
                <a:solidFill>
                  <a:schemeClr val="tx1">
                    <a:tint val="75000"/>
                  </a:schemeClr>
                </a:solidFill>
              </a:defRPr>
            </a:lvl1pPr>
            <a:lvl2pPr marL="548640" indent="0">
              <a:buNone/>
              <a:defRPr sz="2400">
                <a:solidFill>
                  <a:schemeClr val="tx1">
                    <a:tint val="75000"/>
                  </a:schemeClr>
                </a:solidFill>
              </a:defRPr>
            </a:lvl2pPr>
            <a:lvl3pPr marL="1097280" indent="0">
              <a:buNone/>
              <a:defRPr sz="2200">
                <a:solidFill>
                  <a:schemeClr val="tx1">
                    <a:tint val="75000"/>
                  </a:schemeClr>
                </a:solidFill>
              </a:defRPr>
            </a:lvl3pPr>
            <a:lvl4pPr marL="1645920" indent="0">
              <a:buNone/>
              <a:defRPr sz="1900">
                <a:solidFill>
                  <a:schemeClr val="tx1">
                    <a:tint val="75000"/>
                  </a:schemeClr>
                </a:solidFill>
              </a:defRPr>
            </a:lvl4pPr>
            <a:lvl5pPr marL="2194560" indent="0">
              <a:buNone/>
              <a:defRPr sz="1900">
                <a:solidFill>
                  <a:schemeClr val="tx1">
                    <a:tint val="75000"/>
                  </a:schemeClr>
                </a:solidFill>
              </a:defRPr>
            </a:lvl5pPr>
            <a:lvl6pPr marL="2743200" indent="0">
              <a:buNone/>
              <a:defRPr sz="1900">
                <a:solidFill>
                  <a:schemeClr val="tx1">
                    <a:tint val="75000"/>
                  </a:schemeClr>
                </a:solidFill>
              </a:defRPr>
            </a:lvl6pPr>
            <a:lvl7pPr marL="3291840" indent="0">
              <a:buNone/>
              <a:defRPr sz="1900">
                <a:solidFill>
                  <a:schemeClr val="tx1">
                    <a:tint val="75000"/>
                  </a:schemeClr>
                </a:solidFill>
              </a:defRPr>
            </a:lvl7pPr>
            <a:lvl8pPr marL="3840480" indent="0">
              <a:buNone/>
              <a:defRPr sz="1900">
                <a:solidFill>
                  <a:schemeClr val="tx1">
                    <a:tint val="75000"/>
                  </a:schemeClr>
                </a:solidFill>
              </a:defRPr>
            </a:lvl8pPr>
            <a:lvl9pPr marL="4389120"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F91253-EF2A-44F7-9C6F-C01ADDA959AB}" type="slidenum">
              <a:rPr lang="en-US"/>
              <a:pPr>
                <a:defRPr/>
              </a:pPr>
              <a:t>‹#›</a:t>
            </a:fld>
            <a:endParaRPr lang="en-US"/>
          </a:p>
        </p:txBody>
      </p:sp>
    </p:spTree>
    <p:extLst>
      <p:ext uri="{BB962C8B-B14F-4D97-AF65-F5344CB8AC3E}">
        <p14:creationId xmlns:p14="http://schemas.microsoft.com/office/powerpoint/2010/main" val="3044819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05840" y="2190751"/>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406640" y="2190751"/>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C14DAA-67D2-4202-BB42-7DAF015B2C65}" type="slidenum">
              <a:rPr lang="en-US"/>
              <a:pPr>
                <a:defRPr/>
              </a:pPr>
              <a:t>‹#›</a:t>
            </a:fld>
            <a:endParaRPr lang="en-US"/>
          </a:p>
        </p:txBody>
      </p:sp>
    </p:spTree>
    <p:extLst>
      <p:ext uri="{BB962C8B-B14F-4D97-AF65-F5344CB8AC3E}">
        <p14:creationId xmlns:p14="http://schemas.microsoft.com/office/powerpoint/2010/main" val="207525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1"/>
            <a:ext cx="12618720" cy="159067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07747" y="2017395"/>
            <a:ext cx="6189344" cy="988694"/>
          </a:xfrm>
        </p:spPr>
        <p:txBody>
          <a:bodyPr anchor="b"/>
          <a:lstStyle>
            <a:lvl1pPr marL="0" indent="0">
              <a:buNone/>
              <a:defRPr sz="2900" b="1"/>
            </a:lvl1pPr>
            <a:lvl2pPr marL="548640" indent="0">
              <a:buNone/>
              <a:defRPr sz="2400" b="1"/>
            </a:lvl2pPr>
            <a:lvl3pPr marL="1097280" indent="0">
              <a:buNone/>
              <a:defRPr sz="2200" b="1"/>
            </a:lvl3pPr>
            <a:lvl4pPr marL="1645920" indent="0">
              <a:buNone/>
              <a:defRPr sz="1900" b="1"/>
            </a:lvl4pPr>
            <a:lvl5pPr marL="2194560" indent="0">
              <a:buNone/>
              <a:defRPr sz="1900" b="1"/>
            </a:lvl5pPr>
            <a:lvl6pPr marL="2743200" indent="0">
              <a:buNone/>
              <a:defRPr sz="1900" b="1"/>
            </a:lvl6pPr>
            <a:lvl7pPr marL="3291840" indent="0">
              <a:buNone/>
              <a:defRPr sz="1900" b="1"/>
            </a:lvl7pPr>
            <a:lvl8pPr marL="3840480" indent="0">
              <a:buNone/>
              <a:defRPr sz="1900" b="1"/>
            </a:lvl8pPr>
            <a:lvl9pPr marL="4389120"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1007747" y="3006090"/>
            <a:ext cx="6189344"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406641" y="2017395"/>
            <a:ext cx="6219826" cy="988694"/>
          </a:xfrm>
        </p:spPr>
        <p:txBody>
          <a:bodyPr anchor="b"/>
          <a:lstStyle>
            <a:lvl1pPr marL="0" indent="0">
              <a:buNone/>
              <a:defRPr sz="2900" b="1"/>
            </a:lvl1pPr>
            <a:lvl2pPr marL="548640" indent="0">
              <a:buNone/>
              <a:defRPr sz="2400" b="1"/>
            </a:lvl2pPr>
            <a:lvl3pPr marL="1097280" indent="0">
              <a:buNone/>
              <a:defRPr sz="2200" b="1"/>
            </a:lvl3pPr>
            <a:lvl4pPr marL="1645920" indent="0">
              <a:buNone/>
              <a:defRPr sz="1900" b="1"/>
            </a:lvl4pPr>
            <a:lvl5pPr marL="2194560" indent="0">
              <a:buNone/>
              <a:defRPr sz="1900" b="1"/>
            </a:lvl5pPr>
            <a:lvl6pPr marL="2743200" indent="0">
              <a:buNone/>
              <a:defRPr sz="1900" b="1"/>
            </a:lvl6pPr>
            <a:lvl7pPr marL="3291840" indent="0">
              <a:buNone/>
              <a:defRPr sz="1900" b="1"/>
            </a:lvl7pPr>
            <a:lvl8pPr marL="3840480" indent="0">
              <a:buNone/>
              <a:defRPr sz="1900" b="1"/>
            </a:lvl8pPr>
            <a:lvl9pPr marL="4389120"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7406641" y="3006090"/>
            <a:ext cx="6219826"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2E95B38-5720-45BA-ABC9-AC6B4F98BFD0}" type="slidenum">
              <a:rPr lang="en-US"/>
              <a:pPr>
                <a:defRPr/>
              </a:pPr>
              <a:t>‹#›</a:t>
            </a:fld>
            <a:endParaRPr lang="en-US"/>
          </a:p>
        </p:txBody>
      </p:sp>
    </p:spTree>
    <p:extLst>
      <p:ext uri="{BB962C8B-B14F-4D97-AF65-F5344CB8AC3E}">
        <p14:creationId xmlns:p14="http://schemas.microsoft.com/office/powerpoint/2010/main" val="338495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1B5864-24C6-4820-9014-A8001C8C214A}" type="slidenum">
              <a:rPr lang="en-US"/>
              <a:pPr>
                <a:defRPr/>
              </a:pPr>
              <a:t>‹#›</a:t>
            </a:fld>
            <a:endParaRPr lang="en-US"/>
          </a:p>
        </p:txBody>
      </p:sp>
    </p:spTree>
    <p:extLst>
      <p:ext uri="{BB962C8B-B14F-4D97-AF65-F5344CB8AC3E}">
        <p14:creationId xmlns:p14="http://schemas.microsoft.com/office/powerpoint/2010/main" val="353332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4732139-9034-475D-BBF1-C77179BB9E80}" type="slidenum">
              <a:rPr lang="en-US"/>
              <a:pPr>
                <a:defRPr/>
              </a:pPr>
              <a:t>‹#›</a:t>
            </a:fld>
            <a:endParaRPr lang="en-US"/>
          </a:p>
        </p:txBody>
      </p:sp>
    </p:spTree>
    <p:extLst>
      <p:ext uri="{BB962C8B-B14F-4D97-AF65-F5344CB8AC3E}">
        <p14:creationId xmlns:p14="http://schemas.microsoft.com/office/powerpoint/2010/main" val="416523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5" cy="1920240"/>
          </a:xfrm>
        </p:spPr>
        <p:txBody>
          <a:bodyPr anchor="b"/>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a:xfrm>
            <a:off x="6219826" y="1184911"/>
            <a:ext cx="7406640" cy="5848350"/>
          </a:xfrm>
        </p:spPr>
        <p:txBody>
          <a:bodyPr/>
          <a:lstStyle>
            <a:lvl1pPr>
              <a:defRPr sz="38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07746" y="2468881"/>
            <a:ext cx="4718685" cy="4573906"/>
          </a:xfrm>
        </p:spPr>
        <p:txBody>
          <a:bodyPr/>
          <a:lstStyle>
            <a:lvl1pPr marL="0" indent="0">
              <a:buNone/>
              <a:defRPr sz="1900"/>
            </a:lvl1pPr>
            <a:lvl2pPr marL="548640" indent="0">
              <a:buNone/>
              <a:defRPr sz="1800"/>
            </a:lvl2pPr>
            <a:lvl3pPr marL="1097280" indent="0">
              <a:buNone/>
              <a:defRPr sz="1400"/>
            </a:lvl3pPr>
            <a:lvl4pPr marL="1645920" indent="0">
              <a:buNone/>
              <a:defRPr sz="1300"/>
            </a:lvl4pPr>
            <a:lvl5pPr marL="2194560" indent="0">
              <a:buNone/>
              <a:defRPr sz="1300"/>
            </a:lvl5pPr>
            <a:lvl6pPr marL="2743200" indent="0">
              <a:buNone/>
              <a:defRPr sz="1300"/>
            </a:lvl6pPr>
            <a:lvl7pPr marL="3291840" indent="0">
              <a:buNone/>
              <a:defRPr sz="1300"/>
            </a:lvl7pPr>
            <a:lvl8pPr marL="3840480" indent="0">
              <a:buNone/>
              <a:defRPr sz="1300"/>
            </a:lvl8pPr>
            <a:lvl9pPr marL="43891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F314E6-A6AA-453A-8FFD-872DCC71AFF0}" type="slidenum">
              <a:rPr lang="en-US"/>
              <a:pPr>
                <a:defRPr/>
              </a:pPr>
              <a:t>‹#›</a:t>
            </a:fld>
            <a:endParaRPr lang="en-US"/>
          </a:p>
        </p:txBody>
      </p:sp>
    </p:spTree>
    <p:extLst>
      <p:ext uri="{BB962C8B-B14F-4D97-AF65-F5344CB8AC3E}">
        <p14:creationId xmlns:p14="http://schemas.microsoft.com/office/powerpoint/2010/main" val="3911796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5" cy="1920240"/>
          </a:xfrm>
        </p:spPr>
        <p:txBody>
          <a:bodyPr anchor="b"/>
          <a:lstStyle>
            <a:lvl1pPr>
              <a:defRPr sz="3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219826" y="1184911"/>
            <a:ext cx="7406640" cy="5848350"/>
          </a:xfrm>
        </p:spPr>
        <p:txBody>
          <a:bodyPr rtlCol="0">
            <a:normAutofit/>
          </a:bodyPr>
          <a:lstStyle>
            <a:lvl1pPr marL="0" indent="0">
              <a:buNone/>
              <a:defRPr sz="3800"/>
            </a:lvl1pPr>
            <a:lvl2pPr marL="548640" indent="0">
              <a:buNone/>
              <a:defRPr sz="3400"/>
            </a:lvl2pPr>
            <a:lvl3pPr marL="1097280" indent="0">
              <a:buNone/>
              <a:defRPr sz="290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007746" y="2468881"/>
            <a:ext cx="4718685" cy="4573906"/>
          </a:xfrm>
        </p:spPr>
        <p:txBody>
          <a:bodyPr/>
          <a:lstStyle>
            <a:lvl1pPr marL="0" indent="0">
              <a:buNone/>
              <a:defRPr sz="1900"/>
            </a:lvl1pPr>
            <a:lvl2pPr marL="548640" indent="0">
              <a:buNone/>
              <a:defRPr sz="1800"/>
            </a:lvl2pPr>
            <a:lvl3pPr marL="1097280" indent="0">
              <a:buNone/>
              <a:defRPr sz="1400"/>
            </a:lvl3pPr>
            <a:lvl4pPr marL="1645920" indent="0">
              <a:buNone/>
              <a:defRPr sz="1300"/>
            </a:lvl4pPr>
            <a:lvl5pPr marL="2194560" indent="0">
              <a:buNone/>
              <a:defRPr sz="1300"/>
            </a:lvl5pPr>
            <a:lvl6pPr marL="2743200" indent="0">
              <a:buNone/>
              <a:defRPr sz="1300"/>
            </a:lvl6pPr>
            <a:lvl7pPr marL="3291840" indent="0">
              <a:buNone/>
              <a:defRPr sz="1300"/>
            </a:lvl7pPr>
            <a:lvl8pPr marL="3840480" indent="0">
              <a:buNone/>
              <a:defRPr sz="1300"/>
            </a:lvl8pPr>
            <a:lvl9pPr marL="43891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9339DC-C0F1-4334-85D0-3C08591E5A39}" type="slidenum">
              <a:rPr lang="en-US"/>
              <a:pPr>
                <a:defRPr/>
              </a:pPr>
              <a:t>‹#›</a:t>
            </a:fld>
            <a:endParaRPr lang="en-US"/>
          </a:p>
        </p:txBody>
      </p:sp>
    </p:spTree>
    <p:extLst>
      <p:ext uri="{BB962C8B-B14F-4D97-AF65-F5344CB8AC3E}">
        <p14:creationId xmlns:p14="http://schemas.microsoft.com/office/powerpoint/2010/main" val="3513024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06475" y="439738"/>
            <a:ext cx="12617450" cy="158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28" tIns="54864" rIns="109728" bIns="54864"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006475" y="2192338"/>
            <a:ext cx="12617450"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28" tIns="54864" rIns="109728" bIns="5486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006475" y="7627938"/>
            <a:ext cx="3290888" cy="439737"/>
          </a:xfrm>
          <a:prstGeom prst="rect">
            <a:avLst/>
          </a:prstGeom>
        </p:spPr>
        <p:txBody>
          <a:bodyPr vert="horz" lIns="109728" tIns="54864" rIns="109728" bIns="54864" rtlCol="0" anchor="ctr"/>
          <a:lstStyle>
            <a:lvl1pPr algn="l">
              <a:defRPr sz="14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846638" y="7627938"/>
            <a:ext cx="4937125" cy="439737"/>
          </a:xfrm>
          <a:prstGeom prst="rect">
            <a:avLst/>
          </a:prstGeom>
        </p:spPr>
        <p:txBody>
          <a:bodyPr vert="horz" lIns="109728" tIns="54864" rIns="109728" bIns="54864" rtlCol="0" anchor="ctr"/>
          <a:lstStyle>
            <a:lvl1pPr algn="ctr">
              <a:defRPr sz="14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333038" y="7627938"/>
            <a:ext cx="3290887" cy="439737"/>
          </a:xfrm>
          <a:prstGeom prst="rect">
            <a:avLst/>
          </a:prstGeom>
        </p:spPr>
        <p:txBody>
          <a:bodyPr vert="horz" wrap="square" lIns="109728" tIns="54864" rIns="109728" bIns="54864" numCol="1" anchor="ctr" anchorCtr="0" compatLnSpc="1">
            <a:prstTxWarp prst="textNoShape">
              <a:avLst/>
            </a:prstTxWarp>
          </a:bodyPr>
          <a:lstStyle>
            <a:lvl1pPr algn="r">
              <a:defRPr sz="1400">
                <a:solidFill>
                  <a:srgbClr val="898989"/>
                </a:solidFill>
              </a:defRPr>
            </a:lvl1pPr>
          </a:lstStyle>
          <a:p>
            <a:pPr>
              <a:defRPr/>
            </a:pPr>
            <a:fld id="{AF4CCB6F-47B4-4F3F-9F70-EF7B2A0D360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0" fontAlgn="base" hangingPunct="0">
        <a:lnSpc>
          <a:spcPct val="90000"/>
        </a:lnSpc>
        <a:spcBef>
          <a:spcPct val="0"/>
        </a:spcBef>
        <a:spcAft>
          <a:spcPct val="0"/>
        </a:spcAft>
        <a:defRPr sz="5300" kern="1200">
          <a:solidFill>
            <a:schemeClr val="tx1"/>
          </a:solidFill>
          <a:latin typeface="+mj-lt"/>
          <a:ea typeface="+mj-ea"/>
          <a:cs typeface="+mj-cs"/>
        </a:defRPr>
      </a:lvl1pPr>
      <a:lvl2pPr algn="l" rtl="0" eaLnBrk="0" fontAlgn="base" hangingPunct="0">
        <a:lnSpc>
          <a:spcPct val="90000"/>
        </a:lnSpc>
        <a:spcBef>
          <a:spcPct val="0"/>
        </a:spcBef>
        <a:spcAft>
          <a:spcPct val="0"/>
        </a:spcAft>
        <a:defRPr sz="53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3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3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300">
          <a:solidFill>
            <a:schemeClr val="tx1"/>
          </a:solidFill>
          <a:latin typeface="Calibri Light" panose="020F0302020204030204" pitchFamily="34" charset="0"/>
        </a:defRPr>
      </a:lvl5pPr>
      <a:lvl6pPr marL="548640" algn="l" rtl="0" fontAlgn="base">
        <a:lnSpc>
          <a:spcPct val="90000"/>
        </a:lnSpc>
        <a:spcBef>
          <a:spcPct val="0"/>
        </a:spcBef>
        <a:spcAft>
          <a:spcPct val="0"/>
        </a:spcAft>
        <a:defRPr sz="5300">
          <a:solidFill>
            <a:schemeClr val="tx1"/>
          </a:solidFill>
          <a:latin typeface="Calibri Light" panose="020F0302020204030204" pitchFamily="34" charset="0"/>
        </a:defRPr>
      </a:lvl6pPr>
      <a:lvl7pPr marL="1097280" algn="l" rtl="0" fontAlgn="base">
        <a:lnSpc>
          <a:spcPct val="90000"/>
        </a:lnSpc>
        <a:spcBef>
          <a:spcPct val="0"/>
        </a:spcBef>
        <a:spcAft>
          <a:spcPct val="0"/>
        </a:spcAft>
        <a:defRPr sz="5300">
          <a:solidFill>
            <a:schemeClr val="tx1"/>
          </a:solidFill>
          <a:latin typeface="Calibri Light" panose="020F0302020204030204" pitchFamily="34" charset="0"/>
        </a:defRPr>
      </a:lvl7pPr>
      <a:lvl8pPr marL="1645920" algn="l" rtl="0" fontAlgn="base">
        <a:lnSpc>
          <a:spcPct val="90000"/>
        </a:lnSpc>
        <a:spcBef>
          <a:spcPct val="0"/>
        </a:spcBef>
        <a:spcAft>
          <a:spcPct val="0"/>
        </a:spcAft>
        <a:defRPr sz="5300">
          <a:solidFill>
            <a:schemeClr val="tx1"/>
          </a:solidFill>
          <a:latin typeface="Calibri Light" panose="020F0302020204030204" pitchFamily="34" charset="0"/>
        </a:defRPr>
      </a:lvl8pPr>
      <a:lvl9pPr marL="2194560" algn="l" rtl="0" fontAlgn="base">
        <a:lnSpc>
          <a:spcPct val="90000"/>
        </a:lnSpc>
        <a:spcBef>
          <a:spcPct val="0"/>
        </a:spcBef>
        <a:spcAft>
          <a:spcPct val="0"/>
        </a:spcAft>
        <a:defRPr sz="5300">
          <a:solidFill>
            <a:schemeClr val="tx1"/>
          </a:solidFill>
          <a:latin typeface="Calibri Light" panose="020F0302020204030204" pitchFamily="34" charset="0"/>
        </a:defRPr>
      </a:lvl9pPr>
    </p:titleStyle>
    <p:bodyStyle>
      <a:lvl1pPr marL="273050" indent="-273050" algn="l" rtl="0" eaLnBrk="0" fontAlgn="base" hangingPunct="0">
        <a:lnSpc>
          <a:spcPct val="90000"/>
        </a:lnSpc>
        <a:spcBef>
          <a:spcPts val="1200"/>
        </a:spcBef>
        <a:spcAft>
          <a:spcPct val="0"/>
        </a:spcAft>
        <a:buFont typeface="Arial" charset="0"/>
        <a:buChar char="•"/>
        <a:defRPr sz="3400" kern="1200">
          <a:solidFill>
            <a:schemeClr val="tx1"/>
          </a:solidFill>
          <a:latin typeface="+mn-lt"/>
          <a:ea typeface="+mn-ea"/>
          <a:cs typeface="+mn-cs"/>
        </a:defRPr>
      </a:lvl1pPr>
      <a:lvl2pPr marL="822325" indent="-273050" algn="l" rtl="0" eaLnBrk="0" fontAlgn="base" hangingPunct="0">
        <a:lnSpc>
          <a:spcPct val="90000"/>
        </a:lnSpc>
        <a:spcBef>
          <a:spcPts val="600"/>
        </a:spcBef>
        <a:spcAft>
          <a:spcPct val="0"/>
        </a:spcAft>
        <a:buFont typeface="Arial" charset="0"/>
        <a:buChar char="•"/>
        <a:defRPr kern="1200">
          <a:solidFill>
            <a:schemeClr val="tx1"/>
          </a:solidFill>
          <a:latin typeface="+mn-lt"/>
          <a:ea typeface="+mn-ea"/>
          <a:cs typeface="+mn-cs"/>
        </a:defRPr>
      </a:lvl2pPr>
      <a:lvl3pPr marL="1371600" indent="-273050" algn="l" rtl="0" eaLnBrk="0" fontAlgn="base" hangingPunct="0">
        <a:lnSpc>
          <a:spcPct val="90000"/>
        </a:lnSpc>
        <a:spcBef>
          <a:spcPts val="600"/>
        </a:spcBef>
        <a:spcAft>
          <a:spcPct val="0"/>
        </a:spcAft>
        <a:buFont typeface="Arial" charset="0"/>
        <a:buChar char="•"/>
        <a:defRPr sz="2400" kern="1200">
          <a:solidFill>
            <a:schemeClr val="tx1"/>
          </a:solidFill>
          <a:latin typeface="+mn-lt"/>
          <a:ea typeface="+mn-ea"/>
          <a:cs typeface="+mn-cs"/>
        </a:defRPr>
      </a:lvl3pPr>
      <a:lvl4pPr marL="1919288" indent="-273050" algn="l" rtl="0" eaLnBrk="0" fontAlgn="base" hangingPunct="0">
        <a:lnSpc>
          <a:spcPct val="90000"/>
        </a:lnSpc>
        <a:spcBef>
          <a:spcPts val="600"/>
        </a:spcBef>
        <a:spcAft>
          <a:spcPct val="0"/>
        </a:spcAft>
        <a:buFont typeface="Arial" charset="0"/>
        <a:buChar char="•"/>
        <a:defRPr sz="2400" kern="1200">
          <a:solidFill>
            <a:schemeClr val="tx1"/>
          </a:solidFill>
          <a:latin typeface="+mn-lt"/>
          <a:ea typeface="+mn-ea"/>
          <a:cs typeface="+mn-cs"/>
        </a:defRPr>
      </a:lvl4pPr>
      <a:lvl5pPr marL="2468563" indent="-273050" algn="l" rtl="0" eaLnBrk="0" fontAlgn="base" hangingPunct="0">
        <a:lnSpc>
          <a:spcPct val="90000"/>
        </a:lnSpc>
        <a:spcBef>
          <a:spcPts val="600"/>
        </a:spcBef>
        <a:spcAft>
          <a:spcPct val="0"/>
        </a:spcAft>
        <a:buFont typeface="Arial" charset="0"/>
        <a:buChar char="•"/>
        <a:defRPr sz="240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20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20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20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2.wav"/><Relationship Id="rId1" Type="http://schemas.openxmlformats.org/officeDocument/2006/relationships/slideLayout" Target="../slideLayouts/slideLayout6.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slide" Target="slide13.xml"/><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8.gif"/><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audio" Target="../media/audio2.wav"/><Relationship Id="rId1" Type="http://schemas.openxmlformats.org/officeDocument/2006/relationships/slideLayout" Target="../slideLayouts/slideLayout6.xml"/><Relationship Id="rId4" Type="http://schemas.openxmlformats.org/officeDocument/2006/relationships/slide" Target="slide13.xml"/></Relationships>
</file>

<file path=ppt/slides/_rels/slide17.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oleObject" Target="../embeddings/oleObject20.bin"/><Relationship Id="rId7" Type="http://schemas.openxmlformats.org/officeDocument/2006/relationships/image" Target="../media/image22.gi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1.wmf"/><Relationship Id="rId5" Type="http://schemas.openxmlformats.org/officeDocument/2006/relationships/oleObject" Target="../embeddings/oleObject21.bin"/><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3.wmf"/></Relationships>
</file>

<file path=ppt/slides/_rels/slide19.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oleObject" Target="../embeddings/oleObject23.bin"/><Relationship Id="rId7" Type="http://schemas.openxmlformats.org/officeDocument/2006/relationships/image" Target="../media/image25.gi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12.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6.bin"/><Relationship Id="rId4" Type="http://schemas.openxmlformats.org/officeDocument/2006/relationships/image" Target="../media/image14.wmf"/></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13" y="0"/>
            <a:ext cx="14630400" cy="822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7"/>
          <p:cNvSpPr>
            <a:spLocks noChangeArrowheads="1" noChangeShapeType="1" noTextEdit="1"/>
          </p:cNvSpPr>
          <p:nvPr/>
        </p:nvSpPr>
        <p:spPr bwMode="auto">
          <a:xfrm>
            <a:off x="609600" y="92075"/>
            <a:ext cx="13827125" cy="1584325"/>
          </a:xfrm>
          <a:prstGeom prst="rect">
            <a:avLst/>
          </a:prstGeom>
        </p:spPr>
        <p:txBody>
          <a:bodyPr wrap="none" fromWordArt="1">
            <a:prstTxWarp prst="textPlain">
              <a:avLst>
                <a:gd name="adj" fmla="val 50000"/>
              </a:avLst>
            </a:prstTxWarp>
          </a:bodyPr>
          <a:lstStyle/>
          <a:p>
            <a:pPr algn="ctr"/>
            <a:r>
              <a:rPr lang="vi-VN" sz="4300" b="1" kern="10">
                <a:ln w="19050">
                  <a:solidFill>
                    <a:schemeClr val="tx1"/>
                  </a:solidFill>
                  <a:round/>
                  <a:headEnd/>
                  <a:tailEnd/>
                </a:ln>
                <a:solidFill>
                  <a:srgbClr val="00FF00"/>
                </a:solidFill>
                <a:latin typeface="Times New Roman"/>
                <a:cs typeface="Times New Roman"/>
              </a:rPr>
              <a:t>TRƯỜNG TIỂU HỌC ĐOÀN NGHIÊN</a:t>
            </a:r>
            <a:endParaRPr lang="en-US" sz="4300" b="1" kern="10">
              <a:ln w="19050">
                <a:solidFill>
                  <a:schemeClr val="tx1"/>
                </a:solidFill>
                <a:round/>
                <a:headEnd/>
                <a:tailEnd/>
              </a:ln>
              <a:solidFill>
                <a:srgbClr val="00FF00"/>
              </a:solidFill>
              <a:latin typeface="Times New Roman"/>
              <a:cs typeface="Times New Roman"/>
            </a:endParaRPr>
          </a:p>
        </p:txBody>
      </p:sp>
      <p:sp>
        <p:nvSpPr>
          <p:cNvPr id="2052" name="TextBox 6"/>
          <p:cNvSpPr txBox="1">
            <a:spLocks noChangeArrowheads="1"/>
          </p:cNvSpPr>
          <p:nvPr/>
        </p:nvSpPr>
        <p:spPr bwMode="auto">
          <a:xfrm>
            <a:off x="1341438" y="2786063"/>
            <a:ext cx="11947525"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7000" b="1">
                <a:solidFill>
                  <a:srgbClr val="0070C0"/>
                </a:solidFill>
                <a:latin typeface="Times New Roman" pitchFamily="18" charset="0"/>
                <a:cs typeface="Times New Roman" pitchFamily="18" charset="0"/>
              </a:rPr>
              <a:t>Môn: Toán</a:t>
            </a:r>
          </a:p>
          <a:p>
            <a:pPr algn="ctr"/>
            <a:r>
              <a:rPr lang="en-US" sz="7000" b="1">
                <a:solidFill>
                  <a:srgbClr val="0070C0"/>
                </a:solidFill>
                <a:latin typeface="Times New Roman" pitchFamily="18" charset="0"/>
                <a:cs typeface="Times New Roman" pitchFamily="18" charset="0"/>
              </a:rPr>
              <a:t>LUYỆN TẬP CHUNG</a:t>
            </a:r>
          </a:p>
        </p:txBody>
      </p:sp>
      <p:sp>
        <p:nvSpPr>
          <p:cNvPr id="2053" name="TextBox 7"/>
          <p:cNvSpPr txBox="1">
            <a:spLocks noChangeArrowheads="1"/>
          </p:cNvSpPr>
          <p:nvPr/>
        </p:nvSpPr>
        <p:spPr bwMode="auto">
          <a:xfrm>
            <a:off x="1828800" y="5334000"/>
            <a:ext cx="119475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7000" b="1">
                <a:solidFill>
                  <a:srgbClr val="FF0000"/>
                </a:solidFill>
                <a:latin typeface="Times New Roman" pitchFamily="18" charset="0"/>
                <a:cs typeface="Times New Roman" pitchFamily="18" charset="0"/>
              </a:rPr>
              <a:t>GV: Võ Thị Thanh Thúy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
          <p:cNvSpPr>
            <a:spLocks noChangeArrowheads="1"/>
          </p:cNvSpPr>
          <p:nvPr/>
        </p:nvSpPr>
        <p:spPr bwMode="auto">
          <a:xfrm rot="-5418390">
            <a:off x="2164556" y="1005682"/>
            <a:ext cx="1279525" cy="2195512"/>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1</a:t>
            </a:r>
            <a:endParaRPr lang="en-US" sz="7200"/>
          </a:p>
        </p:txBody>
      </p:sp>
      <p:sp>
        <p:nvSpPr>
          <p:cNvPr id="11267" name="AutoShape 6"/>
          <p:cNvSpPr>
            <a:spLocks noChangeArrowheads="1"/>
          </p:cNvSpPr>
          <p:nvPr/>
        </p:nvSpPr>
        <p:spPr bwMode="auto">
          <a:xfrm>
            <a:off x="4144963" y="2286000"/>
            <a:ext cx="9753600" cy="4022725"/>
          </a:xfrm>
          <a:prstGeom prst="roundRect">
            <a:avLst>
              <a:gd name="adj" fmla="val 16667"/>
            </a:avLst>
          </a:prstGeom>
          <a:solidFill>
            <a:srgbClr val="66FFFF"/>
          </a:solidFill>
          <a:ln w="9525">
            <a:solidFill>
              <a:srgbClr val="FF0066"/>
            </a:solidFill>
            <a:round/>
            <a:headEnd/>
            <a:tailEnd/>
          </a:ln>
        </p:spPr>
        <p:txBody>
          <a:bodyPr wrap="none" lIns="109728" tIns="54864" rIns="109728" bIns="54864" anchor="ctr"/>
          <a:lstStyle/>
          <a:p>
            <a:endParaRPr lang="en-US" sz="5100" b="1">
              <a:latin typeface="Times New Roman" pitchFamily="18" charset="0"/>
              <a:cs typeface="Times New Roman" pitchFamily="18" charset="0"/>
            </a:endParaRPr>
          </a:p>
          <a:p>
            <a:endParaRPr lang="en-US" sz="5100" b="1">
              <a:latin typeface="Times New Roman" pitchFamily="18" charset="0"/>
              <a:cs typeface="Times New Roman" pitchFamily="18" charset="0"/>
            </a:endParaRPr>
          </a:p>
          <a:p>
            <a:r>
              <a:rPr lang="vi-VN" sz="5100" b="1">
                <a:solidFill>
                  <a:srgbClr val="FF0000"/>
                </a:solidFill>
                <a:latin typeface="Times New Roman" pitchFamily="18" charset="0"/>
                <a:cs typeface="Times New Roman" pitchFamily="18" charset="0"/>
              </a:rPr>
              <a:t>Nêu phân số tương ứng</a:t>
            </a:r>
            <a:r>
              <a:rPr lang="en-US" sz="5100" b="1">
                <a:solidFill>
                  <a:srgbClr val="FF0000"/>
                </a:solidFill>
                <a:latin typeface="Times New Roman" pitchFamily="18" charset="0"/>
                <a:cs typeface="Times New Roman" pitchFamily="18" charset="0"/>
              </a:rPr>
              <a:t> ?</a:t>
            </a:r>
            <a:endParaRPr lang="vi-VN" sz="5100" b="1">
              <a:solidFill>
                <a:srgbClr val="FF0000"/>
              </a:solidFill>
              <a:latin typeface="Times New Roman" pitchFamily="18" charset="0"/>
              <a:cs typeface="Times New Roman" pitchFamily="18" charset="0"/>
            </a:endParaRPr>
          </a:p>
          <a:p>
            <a:endParaRPr lang="en-US" sz="3800" b="1"/>
          </a:p>
          <a:p>
            <a:endParaRPr lang="en-US" sz="3800" b="1"/>
          </a:p>
          <a:p>
            <a:endParaRPr lang="en-US" sz="3800" b="1"/>
          </a:p>
          <a:p>
            <a:endParaRPr lang="en-US" sz="3800" b="1"/>
          </a:p>
          <a:p>
            <a:endParaRPr lang="en-US" sz="3800" b="1"/>
          </a:p>
          <a:p>
            <a:endParaRPr lang="en-US" sz="3800" b="1"/>
          </a:p>
        </p:txBody>
      </p:sp>
      <p:grpSp>
        <p:nvGrpSpPr>
          <p:cNvPr id="11268" name="Group 20"/>
          <p:cNvGrpSpPr>
            <a:grpSpLocks/>
          </p:cNvGrpSpPr>
          <p:nvPr/>
        </p:nvGrpSpPr>
        <p:grpSpPr bwMode="auto">
          <a:xfrm>
            <a:off x="6340475" y="4846638"/>
            <a:ext cx="6096000" cy="639762"/>
            <a:chOff x="1968" y="1920"/>
            <a:chExt cx="2400" cy="336"/>
          </a:xfrm>
        </p:grpSpPr>
        <p:grpSp>
          <p:nvGrpSpPr>
            <p:cNvPr id="11271" name="Group 15"/>
            <p:cNvGrpSpPr>
              <a:grpSpLocks/>
            </p:cNvGrpSpPr>
            <p:nvPr/>
          </p:nvGrpSpPr>
          <p:grpSpPr bwMode="auto">
            <a:xfrm>
              <a:off x="1968" y="2064"/>
              <a:ext cx="2400" cy="192"/>
              <a:chOff x="1584" y="2880"/>
              <a:chExt cx="2400" cy="192"/>
            </a:xfrm>
          </p:grpSpPr>
          <p:sp>
            <p:nvSpPr>
              <p:cNvPr id="11274" name="Line 8"/>
              <p:cNvSpPr>
                <a:spLocks noChangeShapeType="1"/>
              </p:cNvSpPr>
              <p:nvPr/>
            </p:nvSpPr>
            <p:spPr bwMode="auto">
              <a:xfrm>
                <a:off x="1584" y="2976"/>
                <a:ext cx="2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5" name="Line 9"/>
              <p:cNvSpPr>
                <a:spLocks noChangeShapeType="1"/>
              </p:cNvSpPr>
              <p:nvPr/>
            </p:nvSpPr>
            <p:spPr bwMode="auto">
              <a:xfrm>
                <a:off x="158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6" name="Line 10"/>
              <p:cNvSpPr>
                <a:spLocks noChangeShapeType="1"/>
              </p:cNvSpPr>
              <p:nvPr/>
            </p:nvSpPr>
            <p:spPr bwMode="auto">
              <a:xfrm>
                <a:off x="206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7" name="Line 11"/>
              <p:cNvSpPr>
                <a:spLocks noChangeShapeType="1"/>
              </p:cNvSpPr>
              <p:nvPr/>
            </p:nvSpPr>
            <p:spPr bwMode="auto">
              <a:xfrm>
                <a:off x="254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8" name="Line 12"/>
              <p:cNvSpPr>
                <a:spLocks noChangeShapeType="1"/>
              </p:cNvSpPr>
              <p:nvPr/>
            </p:nvSpPr>
            <p:spPr bwMode="auto">
              <a:xfrm>
                <a:off x="302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9" name="Line 13"/>
              <p:cNvSpPr>
                <a:spLocks noChangeShapeType="1"/>
              </p:cNvSpPr>
              <p:nvPr/>
            </p:nvSpPr>
            <p:spPr bwMode="auto">
              <a:xfrm>
                <a:off x="398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0" name="Line 14"/>
              <p:cNvSpPr>
                <a:spLocks noChangeShapeType="1"/>
              </p:cNvSpPr>
              <p:nvPr/>
            </p:nvSpPr>
            <p:spPr bwMode="auto">
              <a:xfrm>
                <a:off x="350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272" name="Freeform 16"/>
            <p:cNvSpPr>
              <a:spLocks/>
            </p:cNvSpPr>
            <p:nvPr/>
          </p:nvSpPr>
          <p:spPr bwMode="auto">
            <a:xfrm>
              <a:off x="1968" y="1920"/>
              <a:ext cx="1440" cy="240"/>
            </a:xfrm>
            <a:custGeom>
              <a:avLst/>
              <a:gdLst>
                <a:gd name="T0" fmla="*/ 0 w 1440"/>
                <a:gd name="T1" fmla="*/ 240 h 240"/>
                <a:gd name="T2" fmla="*/ 768 w 1440"/>
                <a:gd name="T3" fmla="*/ 0 h 240"/>
                <a:gd name="T4" fmla="*/ 1440 w 1440"/>
                <a:gd name="T5" fmla="*/ 240 h 240"/>
                <a:gd name="T6" fmla="*/ 0 60000 65536"/>
                <a:gd name="T7" fmla="*/ 0 60000 65536"/>
                <a:gd name="T8" fmla="*/ 0 60000 65536"/>
                <a:gd name="T9" fmla="*/ 0 w 1440"/>
                <a:gd name="T10" fmla="*/ 0 h 240"/>
                <a:gd name="T11" fmla="*/ 1440 w 1440"/>
                <a:gd name="T12" fmla="*/ 240 h 240"/>
              </a:gdLst>
              <a:ahLst/>
              <a:cxnLst>
                <a:cxn ang="T6">
                  <a:pos x="T0" y="T1"/>
                </a:cxn>
                <a:cxn ang="T7">
                  <a:pos x="T2" y="T3"/>
                </a:cxn>
                <a:cxn ang="T8">
                  <a:pos x="T4" y="T5"/>
                </a:cxn>
              </a:cxnLst>
              <a:rect l="T9" t="T10" r="T11" b="T12"/>
              <a:pathLst>
                <a:path w="1440" h="240">
                  <a:moveTo>
                    <a:pt x="0" y="240"/>
                  </a:moveTo>
                  <a:cubicBezTo>
                    <a:pt x="264" y="120"/>
                    <a:pt x="528" y="0"/>
                    <a:pt x="768" y="0"/>
                  </a:cubicBezTo>
                  <a:cubicBezTo>
                    <a:pt x="1008" y="0"/>
                    <a:pt x="1224" y="120"/>
                    <a:pt x="1440" y="240"/>
                  </a:cubicBezTo>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3" name="Freeform 17"/>
            <p:cNvSpPr>
              <a:spLocks/>
            </p:cNvSpPr>
            <p:nvPr/>
          </p:nvSpPr>
          <p:spPr bwMode="auto">
            <a:xfrm>
              <a:off x="3408" y="1944"/>
              <a:ext cx="960" cy="216"/>
            </a:xfrm>
            <a:custGeom>
              <a:avLst/>
              <a:gdLst>
                <a:gd name="T0" fmla="*/ 0 w 960"/>
                <a:gd name="T1" fmla="*/ 216 h 216"/>
                <a:gd name="T2" fmla="*/ 336 w 960"/>
                <a:gd name="T3" fmla="*/ 24 h 216"/>
                <a:gd name="T4" fmla="*/ 720 w 960"/>
                <a:gd name="T5" fmla="*/ 72 h 216"/>
                <a:gd name="T6" fmla="*/ 960 w 960"/>
                <a:gd name="T7" fmla="*/ 216 h 216"/>
                <a:gd name="T8" fmla="*/ 0 60000 65536"/>
                <a:gd name="T9" fmla="*/ 0 60000 65536"/>
                <a:gd name="T10" fmla="*/ 0 60000 65536"/>
                <a:gd name="T11" fmla="*/ 0 60000 65536"/>
                <a:gd name="T12" fmla="*/ 0 w 960"/>
                <a:gd name="T13" fmla="*/ 0 h 216"/>
                <a:gd name="T14" fmla="*/ 960 w 960"/>
                <a:gd name="T15" fmla="*/ 216 h 216"/>
              </a:gdLst>
              <a:ahLst/>
              <a:cxnLst>
                <a:cxn ang="T8">
                  <a:pos x="T0" y="T1"/>
                </a:cxn>
                <a:cxn ang="T9">
                  <a:pos x="T2" y="T3"/>
                </a:cxn>
                <a:cxn ang="T10">
                  <a:pos x="T4" y="T5"/>
                </a:cxn>
                <a:cxn ang="T11">
                  <a:pos x="T6" y="T7"/>
                </a:cxn>
              </a:cxnLst>
              <a:rect l="T12" t="T13" r="T14" b="T15"/>
              <a:pathLst>
                <a:path w="960" h="216">
                  <a:moveTo>
                    <a:pt x="0" y="216"/>
                  </a:moveTo>
                  <a:cubicBezTo>
                    <a:pt x="108" y="132"/>
                    <a:pt x="216" y="48"/>
                    <a:pt x="336" y="24"/>
                  </a:cubicBezTo>
                  <a:cubicBezTo>
                    <a:pt x="456" y="0"/>
                    <a:pt x="616" y="40"/>
                    <a:pt x="720" y="72"/>
                  </a:cubicBezTo>
                  <a:cubicBezTo>
                    <a:pt x="824" y="104"/>
                    <a:pt x="892" y="160"/>
                    <a:pt x="960" y="216"/>
                  </a:cubicBezTo>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9223" name="Rectangle 19"/>
          <p:cNvSpPr>
            <a:spLocks noChangeArrowheads="1"/>
          </p:cNvSpPr>
          <p:nvPr/>
        </p:nvSpPr>
        <p:spPr bwMode="auto">
          <a:xfrm>
            <a:off x="10850563" y="4206875"/>
            <a:ext cx="731837" cy="547688"/>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r>
              <a:rPr lang="en-US" sz="4800" b="1">
                <a:solidFill>
                  <a:srgbClr val="FF0066"/>
                </a:solidFill>
                <a:latin typeface="Times New Roman" pitchFamily="18" charset="0"/>
                <a:cs typeface="Times New Roman" pitchFamily="18" charset="0"/>
              </a:rPr>
              <a:t>?</a:t>
            </a:r>
            <a:endParaRPr lang="en-US">
              <a:latin typeface="Times New Roman" pitchFamily="18" charset="0"/>
              <a:cs typeface="Times New Roman" pitchFamily="18" charset="0"/>
            </a:endParaRPr>
          </a:p>
        </p:txBody>
      </p:sp>
      <p:sp>
        <p:nvSpPr>
          <p:cNvPr id="11270" name="Rectangle 20"/>
          <p:cNvSpPr>
            <a:spLocks noChangeArrowheads="1"/>
          </p:cNvSpPr>
          <p:nvPr/>
        </p:nvSpPr>
        <p:spPr bwMode="auto">
          <a:xfrm>
            <a:off x="7848600" y="3733800"/>
            <a:ext cx="854075" cy="914400"/>
          </a:xfrm>
          <a:prstGeom prst="rect">
            <a:avLst/>
          </a:prstGeom>
          <a:solidFill>
            <a:srgbClr val="66FFFF"/>
          </a:solidFill>
          <a:ln w="9525">
            <a:solidFill>
              <a:srgbClr val="66FFFF"/>
            </a:solidFill>
            <a:miter lim="800000"/>
            <a:headEnd/>
            <a:tailEnd/>
          </a:ln>
        </p:spPr>
        <p:txBody>
          <a:bodyPr wrap="none" anchor="ctr"/>
          <a:lstStyle/>
          <a:p>
            <a:pPr algn="ctr"/>
            <a:r>
              <a:rPr lang="en-US" sz="3800" b="1">
                <a:solidFill>
                  <a:srgbClr val="FF0066"/>
                </a:solidFill>
                <a:latin typeface="Times New Roman" pitchFamily="18" charset="0"/>
                <a:cs typeface="Times New Roman" pitchFamily="18" charset="0"/>
              </a:rPr>
              <a:t>3</a:t>
            </a:r>
          </a:p>
          <a:p>
            <a:pPr algn="ctr"/>
            <a:r>
              <a:rPr lang="en-US" sz="3800" b="1">
                <a:solidFill>
                  <a:srgbClr val="FF0066"/>
                </a:solidFill>
                <a:latin typeface="Times New Roman" pitchFamily="18" charset="0"/>
                <a:cs typeface="Times New Roman" pitchFamily="18" charset="0"/>
              </a:rPr>
              <a:t>5</a:t>
            </a:r>
            <a:endParaRPr lang="en-US" sz="3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xit" presetSubtype="4" fill="hold" grpId="0" nodeType="withEffect">
                                  <p:stCondLst>
                                    <p:cond delay="0"/>
                                  </p:stCondLst>
                                  <p:childTnLst>
                                    <p:anim calcmode="lin" valueType="num">
                                      <p:cBhvr additive="base">
                                        <p:cTn id="6" dur="500"/>
                                        <p:tgtEl>
                                          <p:spTgt spid="9223"/>
                                        </p:tgtEl>
                                        <p:attrNameLst>
                                          <p:attrName>ppt_x</p:attrName>
                                        </p:attrNameLst>
                                      </p:cBhvr>
                                      <p:tavLst>
                                        <p:tav tm="0">
                                          <p:val>
                                            <p:strVal val="ppt_x"/>
                                          </p:val>
                                        </p:tav>
                                        <p:tav tm="100000">
                                          <p:val>
                                            <p:strVal val="ppt_x"/>
                                          </p:val>
                                        </p:tav>
                                      </p:tavLst>
                                    </p:anim>
                                    <p:anim calcmode="lin" valueType="num">
                                      <p:cBhvr additive="base">
                                        <p:cTn id="7" dur="500"/>
                                        <p:tgtEl>
                                          <p:spTgt spid="9223"/>
                                        </p:tgtEl>
                                        <p:attrNameLst>
                                          <p:attrName>ppt_y</p:attrName>
                                        </p:attrNameLst>
                                      </p:cBhvr>
                                      <p:tavLst>
                                        <p:tav tm="0">
                                          <p:val>
                                            <p:strVal val="ppt_y"/>
                                          </p:val>
                                        </p:tav>
                                        <p:tav tm="100000">
                                          <p:val>
                                            <p:strVal val="1+ppt_h/2"/>
                                          </p:val>
                                        </p:tav>
                                      </p:tavLst>
                                    </p:anim>
                                    <p:set>
                                      <p:cBhvr>
                                        <p:cTn id="8" dur="1" fill="hold">
                                          <p:stCondLst>
                                            <p:cond delay="499"/>
                                          </p:stCondLst>
                                        </p:cTn>
                                        <p:tgtEl>
                                          <p:spTgt spid="92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3"/>
          <p:cNvSpPr>
            <a:spLocks noChangeArrowheads="1"/>
          </p:cNvSpPr>
          <p:nvPr/>
        </p:nvSpPr>
        <p:spPr bwMode="auto">
          <a:xfrm rot="-5418390">
            <a:off x="2164556" y="-183355"/>
            <a:ext cx="1279525" cy="2195512"/>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1</a:t>
            </a:r>
            <a:endParaRPr lang="en-US" sz="7200"/>
          </a:p>
        </p:txBody>
      </p:sp>
      <p:sp>
        <p:nvSpPr>
          <p:cNvPr id="10244" name="AutoShape 4"/>
          <p:cNvSpPr>
            <a:spLocks noChangeArrowheads="1"/>
          </p:cNvSpPr>
          <p:nvPr/>
        </p:nvSpPr>
        <p:spPr bwMode="auto">
          <a:xfrm>
            <a:off x="4144963" y="1096963"/>
            <a:ext cx="9753600" cy="4024312"/>
          </a:xfrm>
          <a:prstGeom prst="roundRect">
            <a:avLst>
              <a:gd name="adj" fmla="val 16667"/>
            </a:avLst>
          </a:prstGeom>
          <a:solidFill>
            <a:srgbClr val="66FFFF"/>
          </a:solidFill>
          <a:ln w="9525">
            <a:solidFill>
              <a:srgbClr val="FF0066"/>
            </a:solidFill>
            <a:round/>
            <a:headEnd/>
            <a:tailEnd/>
          </a:ln>
        </p:spPr>
        <p:txBody>
          <a:bodyPr wrap="none" lIns="109728" tIns="54864" rIns="109728" bIns="54864" anchor="ctr"/>
          <a:lstStyle/>
          <a:p>
            <a:pPr algn="ctr">
              <a:defRPr/>
            </a:pPr>
            <a:endParaRPr lang="en-US" sz="5100" b="1" dirty="0">
              <a:solidFill>
                <a:srgbClr val="FF0000"/>
              </a:solidFill>
              <a:latin typeface="+mj-lt"/>
            </a:endParaRPr>
          </a:p>
          <a:p>
            <a:pPr algn="ctr">
              <a:defRPr/>
            </a:pPr>
            <a:r>
              <a:rPr lang="vi-VN" sz="5100" b="1" dirty="0">
                <a:solidFill>
                  <a:srgbClr val="FF0000"/>
                </a:solidFill>
                <a:latin typeface="+mj-lt"/>
              </a:rPr>
              <a:t>Nêu phân số tương ứng</a:t>
            </a:r>
            <a:r>
              <a:rPr lang="en-US" sz="5100" b="1" dirty="0">
                <a:solidFill>
                  <a:srgbClr val="FF0000"/>
                </a:solidFill>
                <a:latin typeface="Times New Roman" pitchFamily="18" charset="0"/>
                <a:cs typeface="Times New Roman" pitchFamily="18" charset="0"/>
              </a:rPr>
              <a:t> ?</a:t>
            </a:r>
            <a:endParaRPr lang="vi-VN" sz="5100" b="1" dirty="0">
              <a:solidFill>
                <a:srgbClr val="FF0000"/>
              </a:solidFill>
              <a:latin typeface="Times New Roman" pitchFamily="18" charset="0"/>
              <a:cs typeface="Times New Roman" pitchFamily="18" charset="0"/>
            </a:endParaRPr>
          </a:p>
          <a:p>
            <a:pPr>
              <a:defRPr/>
            </a:pPr>
            <a:endParaRPr lang="en-US" sz="3800" b="1" dirty="0"/>
          </a:p>
          <a:p>
            <a:pPr>
              <a:defRPr/>
            </a:pPr>
            <a:endParaRPr lang="en-US" sz="3800" b="1" dirty="0"/>
          </a:p>
          <a:p>
            <a:pPr>
              <a:defRPr/>
            </a:pPr>
            <a:endParaRPr lang="en-US" sz="3800" b="1" dirty="0"/>
          </a:p>
          <a:p>
            <a:pPr>
              <a:defRPr/>
            </a:pPr>
            <a:endParaRPr lang="en-US" sz="3800" b="1" dirty="0"/>
          </a:p>
          <a:p>
            <a:pPr>
              <a:defRPr/>
            </a:pPr>
            <a:endParaRPr lang="en-US" sz="3800" b="1" dirty="0"/>
          </a:p>
          <a:p>
            <a:pPr>
              <a:defRPr/>
            </a:pPr>
            <a:endParaRPr lang="en-US" sz="3800" b="1" dirty="0"/>
          </a:p>
        </p:txBody>
      </p:sp>
      <p:grpSp>
        <p:nvGrpSpPr>
          <p:cNvPr id="12292" name="Group 5"/>
          <p:cNvGrpSpPr>
            <a:grpSpLocks/>
          </p:cNvGrpSpPr>
          <p:nvPr/>
        </p:nvGrpSpPr>
        <p:grpSpPr bwMode="auto">
          <a:xfrm>
            <a:off x="6340475" y="3657600"/>
            <a:ext cx="6096000" cy="639763"/>
            <a:chOff x="1968" y="1920"/>
            <a:chExt cx="2400" cy="336"/>
          </a:xfrm>
        </p:grpSpPr>
        <p:grpSp>
          <p:nvGrpSpPr>
            <p:cNvPr id="12303" name="Group 6"/>
            <p:cNvGrpSpPr>
              <a:grpSpLocks/>
            </p:cNvGrpSpPr>
            <p:nvPr/>
          </p:nvGrpSpPr>
          <p:grpSpPr bwMode="auto">
            <a:xfrm>
              <a:off x="1968" y="2064"/>
              <a:ext cx="2400" cy="192"/>
              <a:chOff x="1584" y="2880"/>
              <a:chExt cx="2400" cy="192"/>
            </a:xfrm>
          </p:grpSpPr>
          <p:sp>
            <p:nvSpPr>
              <p:cNvPr id="12306" name="Line 7"/>
              <p:cNvSpPr>
                <a:spLocks noChangeShapeType="1"/>
              </p:cNvSpPr>
              <p:nvPr/>
            </p:nvSpPr>
            <p:spPr bwMode="auto">
              <a:xfrm>
                <a:off x="1584" y="2976"/>
                <a:ext cx="2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07" name="Line 8"/>
              <p:cNvSpPr>
                <a:spLocks noChangeShapeType="1"/>
              </p:cNvSpPr>
              <p:nvPr/>
            </p:nvSpPr>
            <p:spPr bwMode="auto">
              <a:xfrm>
                <a:off x="158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08" name="Line 9"/>
              <p:cNvSpPr>
                <a:spLocks noChangeShapeType="1"/>
              </p:cNvSpPr>
              <p:nvPr/>
            </p:nvSpPr>
            <p:spPr bwMode="auto">
              <a:xfrm>
                <a:off x="206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09" name="Line 10"/>
              <p:cNvSpPr>
                <a:spLocks noChangeShapeType="1"/>
              </p:cNvSpPr>
              <p:nvPr/>
            </p:nvSpPr>
            <p:spPr bwMode="auto">
              <a:xfrm>
                <a:off x="254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0" name="Line 11"/>
              <p:cNvSpPr>
                <a:spLocks noChangeShapeType="1"/>
              </p:cNvSpPr>
              <p:nvPr/>
            </p:nvSpPr>
            <p:spPr bwMode="auto">
              <a:xfrm>
                <a:off x="302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1" name="Line 12"/>
              <p:cNvSpPr>
                <a:spLocks noChangeShapeType="1"/>
              </p:cNvSpPr>
              <p:nvPr/>
            </p:nvSpPr>
            <p:spPr bwMode="auto">
              <a:xfrm>
                <a:off x="398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2" name="Line 13"/>
              <p:cNvSpPr>
                <a:spLocks noChangeShapeType="1"/>
              </p:cNvSpPr>
              <p:nvPr/>
            </p:nvSpPr>
            <p:spPr bwMode="auto">
              <a:xfrm>
                <a:off x="3504" y="2880"/>
                <a:ext cx="0" cy="192"/>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2304" name="Freeform 14"/>
            <p:cNvSpPr>
              <a:spLocks/>
            </p:cNvSpPr>
            <p:nvPr/>
          </p:nvSpPr>
          <p:spPr bwMode="auto">
            <a:xfrm>
              <a:off x="1968" y="1920"/>
              <a:ext cx="1440" cy="240"/>
            </a:xfrm>
            <a:custGeom>
              <a:avLst/>
              <a:gdLst>
                <a:gd name="T0" fmla="*/ 0 w 1440"/>
                <a:gd name="T1" fmla="*/ 240 h 240"/>
                <a:gd name="T2" fmla="*/ 768 w 1440"/>
                <a:gd name="T3" fmla="*/ 0 h 240"/>
                <a:gd name="T4" fmla="*/ 1440 w 1440"/>
                <a:gd name="T5" fmla="*/ 240 h 240"/>
                <a:gd name="T6" fmla="*/ 0 60000 65536"/>
                <a:gd name="T7" fmla="*/ 0 60000 65536"/>
                <a:gd name="T8" fmla="*/ 0 60000 65536"/>
                <a:gd name="T9" fmla="*/ 0 w 1440"/>
                <a:gd name="T10" fmla="*/ 0 h 240"/>
                <a:gd name="T11" fmla="*/ 1440 w 1440"/>
                <a:gd name="T12" fmla="*/ 240 h 240"/>
              </a:gdLst>
              <a:ahLst/>
              <a:cxnLst>
                <a:cxn ang="T6">
                  <a:pos x="T0" y="T1"/>
                </a:cxn>
                <a:cxn ang="T7">
                  <a:pos x="T2" y="T3"/>
                </a:cxn>
                <a:cxn ang="T8">
                  <a:pos x="T4" y="T5"/>
                </a:cxn>
              </a:cxnLst>
              <a:rect l="T9" t="T10" r="T11" b="T12"/>
              <a:pathLst>
                <a:path w="1440" h="240">
                  <a:moveTo>
                    <a:pt x="0" y="240"/>
                  </a:moveTo>
                  <a:cubicBezTo>
                    <a:pt x="264" y="120"/>
                    <a:pt x="528" y="0"/>
                    <a:pt x="768" y="0"/>
                  </a:cubicBezTo>
                  <a:cubicBezTo>
                    <a:pt x="1008" y="0"/>
                    <a:pt x="1224" y="120"/>
                    <a:pt x="1440" y="240"/>
                  </a:cubicBezTo>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5" name="Freeform 15"/>
            <p:cNvSpPr>
              <a:spLocks/>
            </p:cNvSpPr>
            <p:nvPr/>
          </p:nvSpPr>
          <p:spPr bwMode="auto">
            <a:xfrm>
              <a:off x="3408" y="1944"/>
              <a:ext cx="960" cy="216"/>
            </a:xfrm>
            <a:custGeom>
              <a:avLst/>
              <a:gdLst>
                <a:gd name="T0" fmla="*/ 0 w 960"/>
                <a:gd name="T1" fmla="*/ 216 h 216"/>
                <a:gd name="T2" fmla="*/ 336 w 960"/>
                <a:gd name="T3" fmla="*/ 24 h 216"/>
                <a:gd name="T4" fmla="*/ 720 w 960"/>
                <a:gd name="T5" fmla="*/ 72 h 216"/>
                <a:gd name="T6" fmla="*/ 960 w 960"/>
                <a:gd name="T7" fmla="*/ 216 h 216"/>
                <a:gd name="T8" fmla="*/ 0 60000 65536"/>
                <a:gd name="T9" fmla="*/ 0 60000 65536"/>
                <a:gd name="T10" fmla="*/ 0 60000 65536"/>
                <a:gd name="T11" fmla="*/ 0 60000 65536"/>
                <a:gd name="T12" fmla="*/ 0 w 960"/>
                <a:gd name="T13" fmla="*/ 0 h 216"/>
                <a:gd name="T14" fmla="*/ 960 w 960"/>
                <a:gd name="T15" fmla="*/ 216 h 216"/>
              </a:gdLst>
              <a:ahLst/>
              <a:cxnLst>
                <a:cxn ang="T8">
                  <a:pos x="T0" y="T1"/>
                </a:cxn>
                <a:cxn ang="T9">
                  <a:pos x="T2" y="T3"/>
                </a:cxn>
                <a:cxn ang="T10">
                  <a:pos x="T4" y="T5"/>
                </a:cxn>
                <a:cxn ang="T11">
                  <a:pos x="T6" y="T7"/>
                </a:cxn>
              </a:cxnLst>
              <a:rect l="T12" t="T13" r="T14" b="T15"/>
              <a:pathLst>
                <a:path w="960" h="216">
                  <a:moveTo>
                    <a:pt x="0" y="216"/>
                  </a:moveTo>
                  <a:cubicBezTo>
                    <a:pt x="108" y="132"/>
                    <a:pt x="216" y="48"/>
                    <a:pt x="336" y="24"/>
                  </a:cubicBezTo>
                  <a:cubicBezTo>
                    <a:pt x="456" y="0"/>
                    <a:pt x="616" y="40"/>
                    <a:pt x="720" y="72"/>
                  </a:cubicBezTo>
                  <a:cubicBezTo>
                    <a:pt x="824" y="104"/>
                    <a:pt x="892" y="160"/>
                    <a:pt x="960" y="216"/>
                  </a:cubicBezTo>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2293" name="Rectangle 16"/>
          <p:cNvSpPr>
            <a:spLocks noChangeArrowheads="1"/>
          </p:cNvSpPr>
          <p:nvPr/>
        </p:nvSpPr>
        <p:spPr bwMode="auto">
          <a:xfrm>
            <a:off x="7802563" y="2835275"/>
            <a:ext cx="976312" cy="639763"/>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r>
              <a:rPr lang="en-US" sz="4800" b="1">
                <a:solidFill>
                  <a:srgbClr val="FF0066"/>
                </a:solidFill>
              </a:rPr>
              <a:t>?</a:t>
            </a:r>
            <a:endParaRPr lang="en-US"/>
          </a:p>
        </p:txBody>
      </p:sp>
      <p:sp>
        <p:nvSpPr>
          <p:cNvPr id="12294" name="Rectangle 17"/>
          <p:cNvSpPr>
            <a:spLocks noChangeArrowheads="1"/>
          </p:cNvSpPr>
          <p:nvPr/>
        </p:nvSpPr>
        <p:spPr bwMode="auto">
          <a:xfrm>
            <a:off x="10850563" y="3017838"/>
            <a:ext cx="731837" cy="547687"/>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r>
              <a:rPr lang="en-US" sz="4800" b="1">
                <a:solidFill>
                  <a:srgbClr val="FF0066"/>
                </a:solidFill>
              </a:rPr>
              <a:t>?</a:t>
            </a:r>
            <a:endParaRPr lang="en-US"/>
          </a:p>
        </p:txBody>
      </p:sp>
      <p:grpSp>
        <p:nvGrpSpPr>
          <p:cNvPr id="4" name="Group 18"/>
          <p:cNvGrpSpPr>
            <a:grpSpLocks/>
          </p:cNvGrpSpPr>
          <p:nvPr/>
        </p:nvGrpSpPr>
        <p:grpSpPr bwMode="auto">
          <a:xfrm>
            <a:off x="854075" y="1828800"/>
            <a:ext cx="10850563" cy="2827338"/>
            <a:chOff x="336" y="1008"/>
            <a:chExt cx="4272" cy="1484"/>
          </a:xfrm>
        </p:grpSpPr>
        <p:grpSp>
          <p:nvGrpSpPr>
            <p:cNvPr id="12297" name="Group 19"/>
            <p:cNvGrpSpPr>
              <a:grpSpLocks/>
            </p:cNvGrpSpPr>
            <p:nvPr/>
          </p:nvGrpSpPr>
          <p:grpSpPr bwMode="auto">
            <a:xfrm>
              <a:off x="3120" y="1392"/>
              <a:ext cx="1488" cy="576"/>
              <a:chOff x="2592" y="1392"/>
              <a:chExt cx="1488" cy="576"/>
            </a:xfrm>
          </p:grpSpPr>
          <p:sp>
            <p:nvSpPr>
              <p:cNvPr id="12299" name="Rectangle 20"/>
              <p:cNvSpPr>
                <a:spLocks noChangeArrowheads="1"/>
              </p:cNvSpPr>
              <p:nvPr/>
            </p:nvSpPr>
            <p:spPr bwMode="auto">
              <a:xfrm>
                <a:off x="2592" y="1392"/>
                <a:ext cx="336" cy="480"/>
              </a:xfrm>
              <a:prstGeom prst="rect">
                <a:avLst/>
              </a:prstGeom>
              <a:solidFill>
                <a:srgbClr val="66FFFF"/>
              </a:solidFill>
              <a:ln w="9525">
                <a:solidFill>
                  <a:srgbClr val="66FFFF"/>
                </a:solidFill>
                <a:miter lim="800000"/>
                <a:headEnd/>
                <a:tailEnd/>
              </a:ln>
            </p:spPr>
            <p:txBody>
              <a:bodyPr wrap="none" anchor="ctr"/>
              <a:lstStyle/>
              <a:p>
                <a:pPr algn="ctr"/>
                <a:r>
                  <a:rPr lang="en-US" sz="3800" b="1">
                    <a:solidFill>
                      <a:srgbClr val="FF0066"/>
                    </a:solidFill>
                    <a:latin typeface="Times New Roman" pitchFamily="18" charset="0"/>
                    <a:cs typeface="Times New Roman" pitchFamily="18" charset="0"/>
                  </a:rPr>
                  <a:t>3</a:t>
                </a:r>
              </a:p>
              <a:p>
                <a:pPr algn="ctr"/>
                <a:r>
                  <a:rPr lang="en-US" sz="3800" b="1">
                    <a:solidFill>
                      <a:srgbClr val="FF0066"/>
                    </a:solidFill>
                    <a:latin typeface="Times New Roman" pitchFamily="18" charset="0"/>
                    <a:cs typeface="Times New Roman" pitchFamily="18" charset="0"/>
                  </a:rPr>
                  <a:t>5</a:t>
                </a:r>
                <a:endParaRPr lang="en-US" sz="3800">
                  <a:latin typeface="Times New Roman" pitchFamily="18" charset="0"/>
                  <a:cs typeface="Times New Roman" pitchFamily="18" charset="0"/>
                </a:endParaRPr>
              </a:p>
            </p:txBody>
          </p:sp>
          <p:sp>
            <p:nvSpPr>
              <p:cNvPr id="12300" name="Rectangle 21"/>
              <p:cNvSpPr>
                <a:spLocks noChangeArrowheads="1"/>
              </p:cNvSpPr>
              <p:nvPr/>
            </p:nvSpPr>
            <p:spPr bwMode="auto">
              <a:xfrm>
                <a:off x="3744" y="1488"/>
                <a:ext cx="336" cy="480"/>
              </a:xfrm>
              <a:prstGeom prst="rect">
                <a:avLst/>
              </a:prstGeom>
              <a:solidFill>
                <a:srgbClr val="66FFFF"/>
              </a:solidFill>
              <a:ln w="9525">
                <a:solidFill>
                  <a:srgbClr val="66FFFF"/>
                </a:solidFill>
                <a:miter lim="800000"/>
                <a:headEnd/>
                <a:tailEnd/>
              </a:ln>
            </p:spPr>
            <p:txBody>
              <a:bodyPr wrap="none" anchor="ctr"/>
              <a:lstStyle/>
              <a:p>
                <a:pPr algn="ctr"/>
                <a:r>
                  <a:rPr lang="en-US" sz="3800" b="1">
                    <a:solidFill>
                      <a:srgbClr val="FF0066"/>
                    </a:solidFill>
                    <a:latin typeface="Times New Roman" pitchFamily="18" charset="0"/>
                    <a:cs typeface="Times New Roman" pitchFamily="18" charset="0"/>
                  </a:rPr>
                  <a:t>2</a:t>
                </a:r>
              </a:p>
              <a:p>
                <a:pPr algn="ctr"/>
                <a:r>
                  <a:rPr lang="en-US" sz="3800" b="1">
                    <a:solidFill>
                      <a:srgbClr val="FF0066"/>
                    </a:solidFill>
                    <a:latin typeface="Times New Roman" pitchFamily="18" charset="0"/>
                    <a:cs typeface="Times New Roman" pitchFamily="18" charset="0"/>
                  </a:rPr>
                  <a:t>5</a:t>
                </a:r>
                <a:endParaRPr lang="en-US" sz="3800">
                  <a:latin typeface="Times New Roman" pitchFamily="18" charset="0"/>
                  <a:cs typeface="Times New Roman" pitchFamily="18" charset="0"/>
                </a:endParaRPr>
              </a:p>
            </p:txBody>
          </p:sp>
          <p:sp>
            <p:nvSpPr>
              <p:cNvPr id="12301" name="Line 22"/>
              <p:cNvSpPr>
                <a:spLocks noChangeShapeType="1"/>
              </p:cNvSpPr>
              <p:nvPr/>
            </p:nvSpPr>
            <p:spPr bwMode="auto">
              <a:xfrm>
                <a:off x="2640" y="1632"/>
                <a:ext cx="240"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02" name="Line 23"/>
              <p:cNvSpPr>
                <a:spLocks noChangeShapeType="1"/>
              </p:cNvSpPr>
              <p:nvPr/>
            </p:nvSpPr>
            <p:spPr bwMode="auto">
              <a:xfrm>
                <a:off x="3792" y="1728"/>
                <a:ext cx="240"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12298" name="Picture 24" descr="PRESE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36" y="1008"/>
              <a:ext cx="1104" cy="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6" name="AutoShape 25">
            <a:hlinkClick r:id="rId4" action="ppaction://hlinksldjump" highlightClick="1"/>
          </p:cNvPr>
          <p:cNvSpPr>
            <a:spLocks noChangeArrowheads="1"/>
          </p:cNvSpPr>
          <p:nvPr/>
        </p:nvSpPr>
        <p:spPr bwMode="auto">
          <a:xfrm>
            <a:off x="13776325" y="7589838"/>
            <a:ext cx="854075" cy="639762"/>
          </a:xfrm>
          <a:prstGeom prst="actionButtonBackPrevious">
            <a:avLst/>
          </a:prstGeom>
          <a:solidFill>
            <a:srgbClr val="9FF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VoTa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rot="-5418390">
            <a:off x="1310482" y="-273844"/>
            <a:ext cx="1281112" cy="2193925"/>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2</a:t>
            </a:r>
            <a:endParaRPr lang="en-US" sz="7200"/>
          </a:p>
        </p:txBody>
      </p:sp>
      <p:sp>
        <p:nvSpPr>
          <p:cNvPr id="13315" name="AutoShape 3"/>
          <p:cNvSpPr>
            <a:spLocks noChangeArrowheads="1"/>
          </p:cNvSpPr>
          <p:nvPr/>
        </p:nvSpPr>
        <p:spPr bwMode="auto">
          <a:xfrm>
            <a:off x="3292475" y="1279525"/>
            <a:ext cx="10606088" cy="4481513"/>
          </a:xfrm>
          <a:prstGeom prst="flowChartAlternateProcess">
            <a:avLst/>
          </a:prstGeom>
          <a:solidFill>
            <a:srgbClr val="5FFFD5"/>
          </a:solidFill>
          <a:ln w="9525">
            <a:solidFill>
              <a:schemeClr val="tx1"/>
            </a:solidFill>
            <a:miter lim="800000"/>
            <a:headEnd/>
            <a:tailEnd/>
          </a:ln>
        </p:spPr>
        <p:txBody>
          <a:bodyPr wrap="none" lIns="109728" tIns="54864" rIns="109728" bIns="54864" anchor="ctr"/>
          <a:lstStyle/>
          <a:p>
            <a:endParaRPr lang="en-US" sz="4500" b="1"/>
          </a:p>
          <a:p>
            <a:r>
              <a:rPr lang="en-US" sz="4500" b="1">
                <a:solidFill>
                  <a:srgbClr val="FF0000"/>
                </a:solidFill>
                <a:latin typeface="Times New Roman" pitchFamily="18" charset="0"/>
                <a:cs typeface="Times New Roman" pitchFamily="18" charset="0"/>
              </a:rPr>
              <a:t>Điền dấu thích hợp vào ô trống</a:t>
            </a:r>
          </a:p>
          <a:p>
            <a:r>
              <a:rPr lang="en-US" sz="4500" b="1">
                <a:solidFill>
                  <a:srgbClr val="FF0000"/>
                </a:solidFill>
                <a:latin typeface="Times New Roman" pitchFamily="18" charset="0"/>
                <a:cs typeface="Times New Roman" pitchFamily="18" charset="0"/>
              </a:rPr>
              <a:t>  ( &gt; , &lt; , = )</a:t>
            </a:r>
          </a:p>
          <a:p>
            <a:endParaRPr lang="en-US" sz="4500" b="1"/>
          </a:p>
          <a:p>
            <a:endParaRPr lang="en-US" sz="4500" b="1"/>
          </a:p>
          <a:p>
            <a:endParaRPr lang="en-US" sz="4500" b="1"/>
          </a:p>
          <a:p>
            <a:endParaRPr lang="en-US" sz="4500" b="1"/>
          </a:p>
          <a:p>
            <a:endParaRPr lang="en-US" sz="4500" b="1"/>
          </a:p>
        </p:txBody>
      </p:sp>
      <p:graphicFrame>
        <p:nvGraphicFramePr>
          <p:cNvPr id="13316" name="Object 4"/>
          <p:cNvGraphicFramePr>
            <a:graphicFrameLocks noChangeAspect="1"/>
          </p:cNvGraphicFramePr>
          <p:nvPr/>
        </p:nvGraphicFramePr>
        <p:xfrm>
          <a:off x="5902325" y="3411538"/>
          <a:ext cx="2997200" cy="1617662"/>
        </p:xfrm>
        <a:graphic>
          <a:graphicData uri="http://schemas.openxmlformats.org/presentationml/2006/ole">
            <mc:AlternateContent xmlns:mc="http://schemas.openxmlformats.org/markup-compatibility/2006">
              <mc:Choice xmlns:v="urn:schemas-microsoft-com:vml" Requires="v">
                <p:oleObj spid="_x0000_s13318" name="Equation" r:id="rId3" imgW="545863" imgH="393529" progId="Equation.3">
                  <p:embed/>
                </p:oleObj>
              </mc:Choice>
              <mc:Fallback>
                <p:oleObj name="Equation" r:id="rId3" imgW="545863"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2325" y="3411538"/>
                        <a:ext cx="2997200" cy="161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17" name="Rectangle 5"/>
          <p:cNvSpPr>
            <a:spLocks noChangeArrowheads="1"/>
          </p:cNvSpPr>
          <p:nvPr/>
        </p:nvSpPr>
        <p:spPr bwMode="auto">
          <a:xfrm>
            <a:off x="6827838" y="3840163"/>
            <a:ext cx="1096962" cy="731837"/>
          </a:xfrm>
          <a:prstGeom prst="rect">
            <a:avLst/>
          </a:prstGeom>
          <a:solidFill>
            <a:srgbClr val="5FFFD5"/>
          </a:solidFill>
          <a:ln w="12700">
            <a:solidFill>
              <a:srgbClr val="FF0000"/>
            </a:solidFill>
            <a:miter lim="800000"/>
            <a:headEnd/>
            <a:tailEnd/>
          </a:ln>
        </p:spPr>
        <p:txBody>
          <a:bodyPr wrap="none" lIns="109728" tIns="54864" rIns="109728" bIns="54864"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rot="-5418390">
            <a:off x="1310482" y="-273844"/>
            <a:ext cx="1281112" cy="2193925"/>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2</a:t>
            </a:r>
            <a:endParaRPr lang="en-US" sz="7200"/>
          </a:p>
        </p:txBody>
      </p:sp>
      <p:sp>
        <p:nvSpPr>
          <p:cNvPr id="14339" name="AutoShape 3"/>
          <p:cNvSpPr>
            <a:spLocks noChangeArrowheads="1"/>
          </p:cNvSpPr>
          <p:nvPr/>
        </p:nvSpPr>
        <p:spPr bwMode="auto">
          <a:xfrm>
            <a:off x="3292475" y="1279525"/>
            <a:ext cx="10606088" cy="4481513"/>
          </a:xfrm>
          <a:prstGeom prst="flowChartAlternateProcess">
            <a:avLst/>
          </a:prstGeom>
          <a:solidFill>
            <a:srgbClr val="5FFFD5"/>
          </a:solidFill>
          <a:ln w="9525">
            <a:solidFill>
              <a:schemeClr val="tx1"/>
            </a:solidFill>
            <a:miter lim="800000"/>
            <a:headEnd/>
            <a:tailEnd/>
          </a:ln>
        </p:spPr>
        <p:txBody>
          <a:bodyPr wrap="none" lIns="109728" tIns="54864" rIns="109728" bIns="54864" anchor="ctr"/>
          <a:lstStyle/>
          <a:p>
            <a:pPr algn="ctr"/>
            <a:endParaRPr lang="en-US" sz="4500" b="1">
              <a:solidFill>
                <a:srgbClr val="FF0000"/>
              </a:solidFill>
              <a:latin typeface="Times New Roman" pitchFamily="18" charset="0"/>
              <a:cs typeface="Times New Roman" pitchFamily="18" charset="0"/>
            </a:endParaRPr>
          </a:p>
          <a:p>
            <a:pPr algn="ctr"/>
            <a:r>
              <a:rPr lang="en-US" sz="4500" b="1">
                <a:solidFill>
                  <a:srgbClr val="FF0000"/>
                </a:solidFill>
                <a:latin typeface="Times New Roman" pitchFamily="18" charset="0"/>
                <a:cs typeface="Times New Roman" pitchFamily="18" charset="0"/>
              </a:rPr>
              <a:t>Điền dấu thích hợp vào ô trống</a:t>
            </a:r>
          </a:p>
          <a:p>
            <a:pPr algn="ctr"/>
            <a:r>
              <a:rPr lang="en-US" sz="4500" b="1">
                <a:solidFill>
                  <a:srgbClr val="FF0000"/>
                </a:solidFill>
                <a:latin typeface="Times New Roman" pitchFamily="18" charset="0"/>
                <a:cs typeface="Times New Roman" pitchFamily="18" charset="0"/>
              </a:rPr>
              <a:t>  ( &gt; , &lt; , = )</a:t>
            </a:r>
          </a:p>
          <a:p>
            <a:pPr algn="ctr"/>
            <a:endParaRPr lang="en-US" sz="4500" b="1">
              <a:solidFill>
                <a:srgbClr val="FF0000"/>
              </a:solidFill>
              <a:latin typeface="Times New Roman" pitchFamily="18" charset="0"/>
              <a:cs typeface="Times New Roman" pitchFamily="18" charset="0"/>
            </a:endParaRPr>
          </a:p>
          <a:p>
            <a:pPr algn="ctr"/>
            <a:endParaRPr lang="en-US" sz="4500" b="1">
              <a:solidFill>
                <a:srgbClr val="FF0000"/>
              </a:solidFill>
              <a:latin typeface="Times New Roman" pitchFamily="18" charset="0"/>
              <a:cs typeface="Times New Roman" pitchFamily="18" charset="0"/>
            </a:endParaRPr>
          </a:p>
          <a:p>
            <a:pPr algn="ctr"/>
            <a:endParaRPr lang="en-US" sz="4500" b="1">
              <a:solidFill>
                <a:srgbClr val="FF0000"/>
              </a:solidFill>
              <a:latin typeface="Times New Roman" pitchFamily="18" charset="0"/>
              <a:cs typeface="Times New Roman" pitchFamily="18" charset="0"/>
            </a:endParaRPr>
          </a:p>
          <a:p>
            <a:pPr algn="ctr"/>
            <a:endParaRPr lang="en-US" sz="4500" b="1">
              <a:solidFill>
                <a:srgbClr val="FF0000"/>
              </a:solidFill>
              <a:latin typeface="Times New Roman" pitchFamily="18" charset="0"/>
              <a:cs typeface="Times New Roman" pitchFamily="18" charset="0"/>
            </a:endParaRPr>
          </a:p>
          <a:p>
            <a:pPr algn="ctr"/>
            <a:endParaRPr lang="en-US" sz="4500" b="1">
              <a:solidFill>
                <a:srgbClr val="FF0000"/>
              </a:solidFill>
              <a:latin typeface="Times New Roman" pitchFamily="18" charset="0"/>
              <a:cs typeface="Times New Roman" pitchFamily="18" charset="0"/>
            </a:endParaRPr>
          </a:p>
        </p:txBody>
      </p:sp>
      <p:graphicFrame>
        <p:nvGraphicFramePr>
          <p:cNvPr id="14340" name="Object 4"/>
          <p:cNvGraphicFramePr>
            <a:graphicFrameLocks noChangeAspect="1"/>
          </p:cNvGraphicFramePr>
          <p:nvPr/>
        </p:nvGraphicFramePr>
        <p:xfrm>
          <a:off x="5902325" y="3411538"/>
          <a:ext cx="2997200" cy="1617662"/>
        </p:xfrm>
        <a:graphic>
          <a:graphicData uri="http://schemas.openxmlformats.org/presentationml/2006/ole">
            <mc:AlternateContent xmlns:mc="http://schemas.openxmlformats.org/markup-compatibility/2006">
              <mc:Choice xmlns:v="urn:schemas-microsoft-com:vml" Requires="v">
                <p:oleObj spid="_x0000_s14346" name="Equation" r:id="rId4" imgW="545863" imgH="393529" progId="Equation.3">
                  <p:embed/>
                </p:oleObj>
              </mc:Choice>
              <mc:Fallback>
                <p:oleObj name="Equation" r:id="rId4" imgW="545863" imgH="39352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2325" y="3411538"/>
                        <a:ext cx="2997200" cy="161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1" name="Rectangle 5"/>
          <p:cNvSpPr>
            <a:spLocks noChangeArrowheads="1"/>
          </p:cNvSpPr>
          <p:nvPr/>
        </p:nvSpPr>
        <p:spPr bwMode="auto">
          <a:xfrm>
            <a:off x="6827838" y="3840163"/>
            <a:ext cx="1096962" cy="731837"/>
          </a:xfrm>
          <a:prstGeom prst="rect">
            <a:avLst/>
          </a:prstGeom>
          <a:solidFill>
            <a:srgbClr val="5FFFD5"/>
          </a:solidFill>
          <a:ln w="12700">
            <a:solidFill>
              <a:srgbClr val="FF0000"/>
            </a:solidFill>
            <a:miter lim="800000"/>
            <a:headEnd/>
            <a:tailEnd/>
          </a:ln>
        </p:spPr>
        <p:txBody>
          <a:bodyPr wrap="none" lIns="109728" tIns="54864" rIns="109728" bIns="54864" anchor="ctr"/>
          <a:lstStyle/>
          <a:p>
            <a:pPr algn="ctr"/>
            <a:endParaRPr lang="en-US"/>
          </a:p>
        </p:txBody>
      </p:sp>
      <p:grpSp>
        <p:nvGrpSpPr>
          <p:cNvPr id="2" name="Group 6"/>
          <p:cNvGrpSpPr>
            <a:grpSpLocks/>
          </p:cNvGrpSpPr>
          <p:nvPr/>
        </p:nvGrpSpPr>
        <p:grpSpPr bwMode="auto">
          <a:xfrm>
            <a:off x="122238" y="1279525"/>
            <a:ext cx="7680325" cy="4756150"/>
            <a:chOff x="48" y="672"/>
            <a:chExt cx="3024" cy="2496"/>
          </a:xfrm>
        </p:grpSpPr>
        <p:sp>
          <p:nvSpPr>
            <p:cNvPr id="14344" name="Rectangle 7"/>
            <p:cNvSpPr>
              <a:spLocks noChangeArrowheads="1"/>
            </p:cNvSpPr>
            <p:nvPr/>
          </p:nvSpPr>
          <p:spPr bwMode="auto">
            <a:xfrm>
              <a:off x="2736" y="2029"/>
              <a:ext cx="336" cy="336"/>
            </a:xfrm>
            <a:prstGeom prst="rect">
              <a:avLst/>
            </a:prstGeom>
            <a:solidFill>
              <a:srgbClr val="5FFFD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6600" b="1">
                  <a:solidFill>
                    <a:srgbClr val="FF0000"/>
                  </a:solidFill>
                </a:rPr>
                <a:t>&gt;</a:t>
              </a:r>
              <a:endParaRPr lang="en-US" sz="5300"/>
            </a:p>
          </p:txBody>
        </p:sp>
        <p:pic>
          <p:nvPicPr>
            <p:cNvPr id="14345" name="Picture 8" descr="Bellcol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8" y="672"/>
              <a:ext cx="1200" cy="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43" name="AutoShape 9">
            <a:hlinkClick r:id="rId7" action="ppaction://hlinksldjump" highlightClick="1"/>
          </p:cNvPr>
          <p:cNvSpPr>
            <a:spLocks noChangeArrowheads="1"/>
          </p:cNvSpPr>
          <p:nvPr/>
        </p:nvSpPr>
        <p:spPr bwMode="auto">
          <a:xfrm>
            <a:off x="13776325" y="7589838"/>
            <a:ext cx="854075" cy="639762"/>
          </a:xfrm>
          <a:prstGeom prst="actionButtonBackPrevious">
            <a:avLst/>
          </a:prstGeom>
          <a:solidFill>
            <a:srgbClr val="9FF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VoTa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5"/>
          <p:cNvGrpSpPr>
            <a:grpSpLocks/>
          </p:cNvGrpSpPr>
          <p:nvPr/>
        </p:nvGrpSpPr>
        <p:grpSpPr bwMode="auto">
          <a:xfrm>
            <a:off x="1584325" y="639763"/>
            <a:ext cx="12192000" cy="4846637"/>
            <a:chOff x="672" y="720"/>
            <a:chExt cx="4800" cy="2544"/>
          </a:xfrm>
        </p:grpSpPr>
        <p:sp>
          <p:nvSpPr>
            <p:cNvPr id="15377" name="AutoShape 3"/>
            <p:cNvSpPr>
              <a:spLocks noChangeArrowheads="1"/>
            </p:cNvSpPr>
            <p:nvPr/>
          </p:nvSpPr>
          <p:spPr bwMode="auto">
            <a:xfrm rot="-5418390">
              <a:off x="768" y="624"/>
              <a:ext cx="672" cy="864"/>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anchor="ctr"/>
            <a:lstStyle/>
            <a:p>
              <a:pPr algn="ctr"/>
              <a:r>
                <a:rPr lang="en-US" sz="7200">
                  <a:solidFill>
                    <a:srgbClr val="0000FF"/>
                  </a:solidFill>
                </a:rPr>
                <a:t>4</a:t>
              </a:r>
              <a:endParaRPr lang="en-US" sz="7200"/>
            </a:p>
          </p:txBody>
        </p:sp>
        <p:sp>
          <p:nvSpPr>
            <p:cNvPr id="15378" name="AutoShape 4"/>
            <p:cNvSpPr>
              <a:spLocks noChangeArrowheads="1"/>
            </p:cNvSpPr>
            <p:nvPr/>
          </p:nvSpPr>
          <p:spPr bwMode="auto">
            <a:xfrm>
              <a:off x="1632" y="1152"/>
              <a:ext cx="3840" cy="2112"/>
            </a:xfrm>
            <a:prstGeom prst="roundRect">
              <a:avLst>
                <a:gd name="adj" fmla="val 16667"/>
              </a:avLst>
            </a:prstGeom>
            <a:solidFill>
              <a:srgbClr val="66FFFF"/>
            </a:solidFill>
            <a:ln w="9525">
              <a:solidFill>
                <a:srgbClr val="FF0066"/>
              </a:solidFill>
              <a:round/>
              <a:headEnd/>
              <a:tailEnd/>
            </a:ln>
          </p:spPr>
          <p:txBody>
            <a:bodyPr wrap="none" anchor="ctr"/>
            <a:lstStyle/>
            <a:p>
              <a:r>
                <a:rPr lang="en-US" sz="5100" b="1">
                  <a:solidFill>
                    <a:srgbClr val="FF0000"/>
                  </a:solidFill>
                  <a:latin typeface="Times New Roman" pitchFamily="18" charset="0"/>
                  <a:cs typeface="Times New Roman" pitchFamily="18" charset="0"/>
                </a:rPr>
                <a:t>Điền số thích hợp vào ô trống.</a:t>
              </a:r>
            </a:p>
            <a:p>
              <a:endParaRPr lang="en-US" sz="3800" b="1"/>
            </a:p>
            <a:p>
              <a:endParaRPr lang="en-US" sz="3800" b="1"/>
            </a:p>
            <a:p>
              <a:endParaRPr lang="en-US" sz="3800" b="1"/>
            </a:p>
            <a:p>
              <a:endParaRPr lang="en-US" sz="3800" b="1"/>
            </a:p>
            <a:p>
              <a:endParaRPr lang="en-US" sz="3800" b="1"/>
            </a:p>
          </p:txBody>
        </p:sp>
      </p:grpSp>
      <p:sp>
        <p:nvSpPr>
          <p:cNvPr id="11267" name="Rectangle 7"/>
          <p:cNvSpPr>
            <a:spLocks noChangeArrowheads="1"/>
          </p:cNvSpPr>
          <p:nvPr/>
        </p:nvSpPr>
        <p:spPr bwMode="auto">
          <a:xfrm>
            <a:off x="5486400" y="3886200"/>
            <a:ext cx="609600" cy="457200"/>
          </a:xfrm>
          <a:prstGeom prst="rect">
            <a:avLst/>
          </a:prstGeom>
          <a:solidFill>
            <a:srgbClr val="66FFFF"/>
          </a:solidFill>
          <a:ln w="57150">
            <a:solidFill>
              <a:srgbClr val="66FFFF"/>
            </a:solidFill>
            <a:miter lim="800000"/>
            <a:headEnd/>
            <a:tailEnd/>
          </a:ln>
        </p:spPr>
        <p:txBody>
          <a:bodyPr wrap="none" lIns="109728" tIns="54864" rIns="109728" bIns="54864" anchor="ctr"/>
          <a:lstStyle/>
          <a:p>
            <a:pPr algn="ctr"/>
            <a:r>
              <a:rPr lang="en-US" sz="4800">
                <a:solidFill>
                  <a:srgbClr val="0000FF"/>
                </a:solidFill>
              </a:rPr>
              <a:t>=</a:t>
            </a:r>
            <a:endParaRPr lang="en-US" sz="3400"/>
          </a:p>
        </p:txBody>
      </p:sp>
      <p:sp>
        <p:nvSpPr>
          <p:cNvPr id="11268" name="Line 9"/>
          <p:cNvSpPr>
            <a:spLocks noChangeShapeType="1"/>
          </p:cNvSpPr>
          <p:nvPr/>
        </p:nvSpPr>
        <p:spPr bwMode="auto">
          <a:xfrm>
            <a:off x="43894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grpSp>
        <p:nvGrpSpPr>
          <p:cNvPr id="11269" name="Group 13"/>
          <p:cNvGrpSpPr>
            <a:grpSpLocks/>
          </p:cNvGrpSpPr>
          <p:nvPr/>
        </p:nvGrpSpPr>
        <p:grpSpPr bwMode="auto">
          <a:xfrm>
            <a:off x="4267200" y="3382963"/>
            <a:ext cx="3048000" cy="1463675"/>
            <a:chOff x="1680" y="1776"/>
            <a:chExt cx="1200" cy="768"/>
          </a:xfrm>
        </p:grpSpPr>
        <p:sp>
          <p:nvSpPr>
            <p:cNvPr id="15373" name="Rectangle 6"/>
            <p:cNvSpPr>
              <a:spLocks noChangeArrowheads="1"/>
            </p:cNvSpPr>
            <p:nvPr/>
          </p:nvSpPr>
          <p:spPr bwMode="auto">
            <a:xfrm>
              <a:off x="1680" y="1776"/>
              <a:ext cx="384" cy="768"/>
            </a:xfrm>
            <a:prstGeom prst="rect">
              <a:avLst/>
            </a:prstGeom>
            <a:solidFill>
              <a:srgbClr val="66FFFF"/>
            </a:solidFill>
            <a:ln w="9525">
              <a:solidFill>
                <a:srgbClr val="66FFFF"/>
              </a:solidFill>
              <a:miter lim="800000"/>
              <a:headEnd/>
              <a:tailEnd/>
            </a:ln>
          </p:spPr>
          <p:txBody>
            <a:bodyPr wrap="none" anchor="ctr"/>
            <a:lstStyle/>
            <a:p>
              <a:pPr algn="ctr"/>
              <a:r>
                <a:rPr lang="en-US" sz="3800">
                  <a:solidFill>
                    <a:srgbClr val="0000FF"/>
                  </a:solidFill>
                </a:rPr>
                <a:t>2</a:t>
              </a:r>
            </a:p>
            <a:p>
              <a:pPr algn="ctr"/>
              <a:r>
                <a:rPr lang="en-US" sz="3800">
                  <a:solidFill>
                    <a:srgbClr val="0000FF"/>
                  </a:solidFill>
                </a:rPr>
                <a:t>3</a:t>
              </a:r>
              <a:endParaRPr lang="en-US"/>
            </a:p>
          </p:txBody>
        </p:sp>
        <p:sp>
          <p:nvSpPr>
            <p:cNvPr id="15374" name="Rectangle 8"/>
            <p:cNvSpPr>
              <a:spLocks noChangeArrowheads="1"/>
            </p:cNvSpPr>
            <p:nvPr/>
          </p:nvSpPr>
          <p:spPr bwMode="auto">
            <a:xfrm>
              <a:off x="2496" y="1776"/>
              <a:ext cx="384" cy="768"/>
            </a:xfrm>
            <a:prstGeom prst="rect">
              <a:avLst/>
            </a:prstGeom>
            <a:solidFill>
              <a:srgbClr val="66FFFF"/>
            </a:solidFill>
            <a:ln w="9525">
              <a:solidFill>
                <a:srgbClr val="66FFFF"/>
              </a:solidFill>
              <a:miter lim="800000"/>
              <a:headEnd/>
              <a:tailEnd/>
            </a:ln>
          </p:spPr>
          <p:txBody>
            <a:bodyPr wrap="none" anchor="ctr"/>
            <a:lstStyle/>
            <a:p>
              <a:pPr algn="ctr"/>
              <a:r>
                <a:rPr lang="en-US" sz="3800">
                  <a:solidFill>
                    <a:srgbClr val="0000FF"/>
                  </a:solidFill>
                </a:rPr>
                <a:t>4</a:t>
              </a:r>
            </a:p>
            <a:p>
              <a:pPr algn="ctr"/>
              <a:endParaRPr lang="en-US"/>
            </a:p>
          </p:txBody>
        </p:sp>
        <p:sp>
          <p:nvSpPr>
            <p:cNvPr id="15375" name="Line 10"/>
            <p:cNvSpPr>
              <a:spLocks noChangeShapeType="1"/>
            </p:cNvSpPr>
            <p:nvPr/>
          </p:nvSpPr>
          <p:spPr bwMode="auto">
            <a:xfrm>
              <a:off x="2544" y="2160"/>
              <a:ext cx="2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6" name="Rectangle 11"/>
            <p:cNvSpPr>
              <a:spLocks noChangeArrowheads="1"/>
            </p:cNvSpPr>
            <p:nvPr/>
          </p:nvSpPr>
          <p:spPr bwMode="auto">
            <a:xfrm>
              <a:off x="2520" y="2208"/>
              <a:ext cx="336" cy="336"/>
            </a:xfrm>
            <a:prstGeom prst="rect">
              <a:avLst/>
            </a:prstGeom>
            <a:solidFill>
              <a:srgbClr val="66FFFF"/>
            </a:solidFill>
            <a:ln w="28575">
              <a:solidFill>
                <a:srgbClr val="FF0066"/>
              </a:solidFill>
              <a:miter lim="800000"/>
              <a:headEnd/>
              <a:tailEnd/>
            </a:ln>
          </p:spPr>
          <p:txBody>
            <a:bodyPr wrap="none" anchor="ctr"/>
            <a:lstStyle/>
            <a:p>
              <a:endParaRPr lang="en-US"/>
            </a:p>
          </p:txBody>
        </p:sp>
      </p:grpSp>
      <p:sp>
        <p:nvSpPr>
          <p:cNvPr id="11270" name="Rectangle 15"/>
          <p:cNvSpPr>
            <a:spLocks noChangeArrowheads="1"/>
          </p:cNvSpPr>
          <p:nvPr/>
        </p:nvSpPr>
        <p:spPr bwMode="auto">
          <a:xfrm>
            <a:off x="9753600" y="3382963"/>
            <a:ext cx="974725" cy="1463675"/>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r>
              <a:rPr lang="en-US" sz="3800">
                <a:solidFill>
                  <a:srgbClr val="0000FF"/>
                </a:solidFill>
              </a:rPr>
              <a:t>9</a:t>
            </a:r>
          </a:p>
          <a:p>
            <a:pPr algn="ctr"/>
            <a:r>
              <a:rPr lang="en-US" sz="3800">
                <a:solidFill>
                  <a:srgbClr val="0000FF"/>
                </a:solidFill>
              </a:rPr>
              <a:t>12</a:t>
            </a:r>
            <a:endParaRPr lang="en-US"/>
          </a:p>
        </p:txBody>
      </p:sp>
      <p:sp>
        <p:nvSpPr>
          <p:cNvPr id="11271" name="Rectangle 16"/>
          <p:cNvSpPr>
            <a:spLocks noChangeArrowheads="1"/>
          </p:cNvSpPr>
          <p:nvPr/>
        </p:nvSpPr>
        <p:spPr bwMode="auto">
          <a:xfrm>
            <a:off x="11826875" y="3382963"/>
            <a:ext cx="974725" cy="1463675"/>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endParaRPr lang="en-US" sz="3800">
              <a:solidFill>
                <a:srgbClr val="0000FF"/>
              </a:solidFill>
            </a:endParaRPr>
          </a:p>
          <a:p>
            <a:pPr algn="ctr"/>
            <a:endParaRPr lang="en-US" sz="3800">
              <a:solidFill>
                <a:srgbClr val="0000FF"/>
              </a:solidFill>
            </a:endParaRPr>
          </a:p>
          <a:p>
            <a:pPr algn="ctr"/>
            <a:r>
              <a:rPr lang="en-US" sz="3800">
                <a:solidFill>
                  <a:srgbClr val="0000FF"/>
                </a:solidFill>
              </a:rPr>
              <a:t>4</a:t>
            </a:r>
          </a:p>
          <a:p>
            <a:pPr algn="ctr"/>
            <a:endParaRPr lang="en-US"/>
          </a:p>
        </p:txBody>
      </p:sp>
      <p:sp>
        <p:nvSpPr>
          <p:cNvPr id="11272" name="Line 17"/>
          <p:cNvSpPr>
            <a:spLocks noChangeShapeType="1"/>
          </p:cNvSpPr>
          <p:nvPr/>
        </p:nvSpPr>
        <p:spPr bwMode="auto">
          <a:xfrm>
            <a:off x="11947525" y="4114800"/>
            <a:ext cx="73183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1273" name="Rectangle 18"/>
          <p:cNvSpPr>
            <a:spLocks noChangeArrowheads="1"/>
          </p:cNvSpPr>
          <p:nvPr/>
        </p:nvSpPr>
        <p:spPr bwMode="auto">
          <a:xfrm>
            <a:off x="11887200" y="3382963"/>
            <a:ext cx="854075" cy="639762"/>
          </a:xfrm>
          <a:prstGeom prst="rect">
            <a:avLst/>
          </a:prstGeom>
          <a:solidFill>
            <a:srgbClr val="66FFFF"/>
          </a:solidFill>
          <a:ln w="28575">
            <a:solidFill>
              <a:srgbClr val="FF0066"/>
            </a:solidFill>
            <a:miter lim="800000"/>
            <a:headEnd/>
            <a:tailEnd/>
          </a:ln>
        </p:spPr>
        <p:txBody>
          <a:bodyPr wrap="none" lIns="109728" tIns="54864" rIns="109728" bIns="54864" anchor="ctr"/>
          <a:lstStyle/>
          <a:p>
            <a:endParaRPr lang="en-US"/>
          </a:p>
        </p:txBody>
      </p:sp>
      <p:sp>
        <p:nvSpPr>
          <p:cNvPr id="11274" name="Line 19"/>
          <p:cNvSpPr>
            <a:spLocks noChangeShapeType="1"/>
          </p:cNvSpPr>
          <p:nvPr/>
        </p:nvSpPr>
        <p:spPr bwMode="auto">
          <a:xfrm>
            <a:off x="98758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1275" name="Line 20"/>
          <p:cNvSpPr>
            <a:spLocks noChangeShapeType="1"/>
          </p:cNvSpPr>
          <p:nvPr/>
        </p:nvSpPr>
        <p:spPr bwMode="auto">
          <a:xfrm>
            <a:off x="43894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1276" name="Rectangle 21"/>
          <p:cNvSpPr>
            <a:spLocks noChangeArrowheads="1"/>
          </p:cNvSpPr>
          <p:nvPr/>
        </p:nvSpPr>
        <p:spPr bwMode="auto">
          <a:xfrm>
            <a:off x="10850563" y="3908425"/>
            <a:ext cx="609600" cy="457200"/>
          </a:xfrm>
          <a:prstGeom prst="rect">
            <a:avLst/>
          </a:prstGeom>
          <a:solidFill>
            <a:srgbClr val="66FFFF"/>
          </a:solidFill>
          <a:ln w="38100">
            <a:solidFill>
              <a:srgbClr val="66FFFF"/>
            </a:solidFill>
            <a:miter lim="800000"/>
            <a:headEnd/>
            <a:tailEnd/>
          </a:ln>
        </p:spPr>
        <p:txBody>
          <a:bodyPr wrap="none" lIns="109728" tIns="54864" rIns="109728" bIns="54864" anchor="ctr"/>
          <a:lstStyle/>
          <a:p>
            <a:pPr algn="ctr"/>
            <a:r>
              <a:rPr lang="en-US" sz="4800">
                <a:solidFill>
                  <a:srgbClr val="0000FF"/>
                </a:solidFill>
              </a:rPr>
              <a:t>=</a:t>
            </a:r>
            <a:endParaRPr lang="en-US" sz="3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arn(inVertical)">
                                      <p:cBhvr>
                                        <p:cTn id="7" dur="500"/>
                                        <p:tgtEl>
                                          <p:spTgt spid="1126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267"/>
                                        </p:tgtEl>
                                        <p:attrNameLst>
                                          <p:attrName>style.visibility</p:attrName>
                                        </p:attrNameLst>
                                      </p:cBhvr>
                                      <p:to>
                                        <p:strVal val="visible"/>
                                      </p:to>
                                    </p:set>
                                    <p:animEffect transition="in" filter="barn(inVertical)">
                                      <p:cBhvr>
                                        <p:cTn id="10" dur="500"/>
                                        <p:tgtEl>
                                          <p:spTgt spid="1126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268"/>
                                        </p:tgtEl>
                                        <p:attrNameLst>
                                          <p:attrName>style.visibility</p:attrName>
                                        </p:attrNameLst>
                                      </p:cBhvr>
                                      <p:to>
                                        <p:strVal val="visible"/>
                                      </p:to>
                                    </p:set>
                                    <p:animEffect transition="in" filter="barn(inVertical)">
                                      <p:cBhvr>
                                        <p:cTn id="13" dur="500"/>
                                        <p:tgtEl>
                                          <p:spTgt spid="11268"/>
                                        </p:tgtEl>
                                      </p:cBhvr>
                                    </p:animEffect>
                                  </p:childTnLst>
                                </p:cTn>
                              </p:par>
                              <p:par>
                                <p:cTn id="14" presetID="16" presetClass="entr" presetSubtype="21" fill="hold" nodeType="withEffect">
                                  <p:stCondLst>
                                    <p:cond delay="0"/>
                                  </p:stCondLst>
                                  <p:childTnLst>
                                    <p:set>
                                      <p:cBhvr>
                                        <p:cTn id="15" dur="1" fill="hold">
                                          <p:stCondLst>
                                            <p:cond delay="0"/>
                                          </p:stCondLst>
                                        </p:cTn>
                                        <p:tgtEl>
                                          <p:spTgt spid="11269"/>
                                        </p:tgtEl>
                                        <p:attrNameLst>
                                          <p:attrName>style.visibility</p:attrName>
                                        </p:attrNameLst>
                                      </p:cBhvr>
                                      <p:to>
                                        <p:strVal val="visible"/>
                                      </p:to>
                                    </p:set>
                                    <p:animEffect transition="in" filter="barn(inVertical)">
                                      <p:cBhvr>
                                        <p:cTn id="16" dur="500"/>
                                        <p:tgtEl>
                                          <p:spTgt spid="11269"/>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1270"/>
                                        </p:tgtEl>
                                        <p:attrNameLst>
                                          <p:attrName>style.visibility</p:attrName>
                                        </p:attrNameLst>
                                      </p:cBhvr>
                                      <p:to>
                                        <p:strVal val="visible"/>
                                      </p:to>
                                    </p:set>
                                    <p:animEffect transition="in" filter="barn(inVertical)">
                                      <p:cBhvr>
                                        <p:cTn id="19" dur="500"/>
                                        <p:tgtEl>
                                          <p:spTgt spid="11270"/>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1271"/>
                                        </p:tgtEl>
                                        <p:attrNameLst>
                                          <p:attrName>style.visibility</p:attrName>
                                        </p:attrNameLst>
                                      </p:cBhvr>
                                      <p:to>
                                        <p:strVal val="visible"/>
                                      </p:to>
                                    </p:set>
                                    <p:animEffect transition="in" filter="barn(inVertical)">
                                      <p:cBhvr>
                                        <p:cTn id="22" dur="500"/>
                                        <p:tgtEl>
                                          <p:spTgt spid="11271"/>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272"/>
                                        </p:tgtEl>
                                        <p:attrNameLst>
                                          <p:attrName>style.visibility</p:attrName>
                                        </p:attrNameLst>
                                      </p:cBhvr>
                                      <p:to>
                                        <p:strVal val="visible"/>
                                      </p:to>
                                    </p:set>
                                    <p:animEffect transition="in" filter="barn(inVertical)">
                                      <p:cBhvr>
                                        <p:cTn id="25" dur="500"/>
                                        <p:tgtEl>
                                          <p:spTgt spid="11272"/>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1273"/>
                                        </p:tgtEl>
                                        <p:attrNameLst>
                                          <p:attrName>style.visibility</p:attrName>
                                        </p:attrNameLst>
                                      </p:cBhvr>
                                      <p:to>
                                        <p:strVal val="visible"/>
                                      </p:to>
                                    </p:set>
                                    <p:animEffect transition="in" filter="barn(inVertical)">
                                      <p:cBhvr>
                                        <p:cTn id="28" dur="500"/>
                                        <p:tgtEl>
                                          <p:spTgt spid="1127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1274"/>
                                        </p:tgtEl>
                                        <p:attrNameLst>
                                          <p:attrName>style.visibility</p:attrName>
                                        </p:attrNameLst>
                                      </p:cBhvr>
                                      <p:to>
                                        <p:strVal val="visible"/>
                                      </p:to>
                                    </p:set>
                                    <p:animEffect transition="in" filter="barn(inVertical)">
                                      <p:cBhvr>
                                        <p:cTn id="31" dur="500"/>
                                        <p:tgtEl>
                                          <p:spTgt spid="1127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275"/>
                                        </p:tgtEl>
                                        <p:attrNameLst>
                                          <p:attrName>style.visibility</p:attrName>
                                        </p:attrNameLst>
                                      </p:cBhvr>
                                      <p:to>
                                        <p:strVal val="visible"/>
                                      </p:to>
                                    </p:set>
                                    <p:animEffect transition="in" filter="barn(inVertical)">
                                      <p:cBhvr>
                                        <p:cTn id="34" dur="500"/>
                                        <p:tgtEl>
                                          <p:spTgt spid="11275"/>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1276"/>
                                        </p:tgtEl>
                                        <p:attrNameLst>
                                          <p:attrName>style.visibility</p:attrName>
                                        </p:attrNameLst>
                                      </p:cBhvr>
                                      <p:to>
                                        <p:strVal val="visible"/>
                                      </p:to>
                                    </p:set>
                                    <p:animEffect transition="in" filter="barn(inVertical)">
                                      <p:cBhvr>
                                        <p:cTn id="37" dur="5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68" grpId="0" animBg="1"/>
      <p:bldP spid="11270" grpId="0" animBg="1"/>
      <p:bldP spid="11271" grpId="0" animBg="1"/>
      <p:bldP spid="11272" grpId="0" animBg="1"/>
      <p:bldP spid="11273" grpId="0" animBg="1"/>
      <p:bldP spid="11274" grpId="0" animBg="1"/>
      <p:bldP spid="11275" grpId="0" animBg="1"/>
      <p:bldP spid="1127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rot="-5418390">
            <a:off x="1797845" y="-273844"/>
            <a:ext cx="1281112" cy="2193925"/>
          </a:xfrm>
          <a:prstGeom prst="wedgeEllipseCallout">
            <a:avLst>
              <a:gd name="adj1" fmla="val -43750"/>
              <a:gd name="adj2" fmla="val 70000"/>
            </a:avLst>
          </a:prstGeom>
          <a:solidFill>
            <a:srgbClr val="66FFFF"/>
          </a:solidFill>
          <a:ln w="38100">
            <a:solidFill>
              <a:srgbClr val="FF0000"/>
            </a:solidFill>
            <a:miter lim="800000"/>
            <a:headEnd/>
            <a:tailEnd/>
          </a:ln>
        </p:spPr>
        <p:txBody>
          <a:bodyPr vert="eaVert" wrap="none" lIns="109728" tIns="54864" rIns="109728" bIns="54864" anchor="ctr"/>
          <a:lstStyle/>
          <a:p>
            <a:pPr algn="ctr"/>
            <a:r>
              <a:rPr lang="en-US" sz="7200">
                <a:solidFill>
                  <a:srgbClr val="0000FF"/>
                </a:solidFill>
              </a:rPr>
              <a:t>5</a:t>
            </a:r>
            <a:endParaRPr lang="en-US" sz="7200"/>
          </a:p>
        </p:txBody>
      </p:sp>
      <p:sp>
        <p:nvSpPr>
          <p:cNvPr id="16387" name="AutoShape 3"/>
          <p:cNvSpPr>
            <a:spLocks noChangeArrowheads="1"/>
          </p:cNvSpPr>
          <p:nvPr/>
        </p:nvSpPr>
        <p:spPr bwMode="auto">
          <a:xfrm>
            <a:off x="3779838" y="1189038"/>
            <a:ext cx="10240962" cy="4754562"/>
          </a:xfrm>
          <a:prstGeom prst="flowChartAlternateProcess">
            <a:avLst/>
          </a:prstGeom>
          <a:solidFill>
            <a:srgbClr val="CCFF99"/>
          </a:solidFill>
          <a:ln w="38100">
            <a:solidFill>
              <a:srgbClr val="0000FF"/>
            </a:solidFill>
            <a:miter lim="800000"/>
            <a:headEnd/>
            <a:tailEnd/>
          </a:ln>
        </p:spPr>
        <p:txBody>
          <a:bodyPr wrap="none" lIns="109728" tIns="54864" rIns="109728" bIns="54864" anchor="ctr"/>
          <a:lstStyle/>
          <a:p>
            <a:r>
              <a:rPr lang="en-US" sz="7200" b="1">
                <a:solidFill>
                  <a:srgbClr val="0000FF"/>
                </a:solidFill>
                <a:latin typeface="VNI-Times" pitchFamily="2" charset="0"/>
              </a:rPr>
              <a:t>Tính :</a:t>
            </a:r>
            <a:endParaRPr lang="en-US" sz="72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p:txBody>
      </p:sp>
      <p:graphicFrame>
        <p:nvGraphicFramePr>
          <p:cNvPr id="16388" name="Object 4"/>
          <p:cNvGraphicFramePr>
            <a:graphicFrameLocks noChangeAspect="1"/>
          </p:cNvGraphicFramePr>
          <p:nvPr/>
        </p:nvGraphicFramePr>
        <p:xfrm>
          <a:off x="4754563" y="3200400"/>
          <a:ext cx="3535362" cy="1955800"/>
        </p:xfrm>
        <a:graphic>
          <a:graphicData uri="http://schemas.openxmlformats.org/presentationml/2006/ole">
            <mc:AlternateContent xmlns:mc="http://schemas.openxmlformats.org/markup-compatibility/2006">
              <mc:Choice xmlns:v="urn:schemas-microsoft-com:vml" Requires="v">
                <p:oleObj spid="_x0000_s16389" name="Equation" r:id="rId3" imgW="533169" imgH="393529" progId="Equation.3">
                  <p:embed/>
                </p:oleObj>
              </mc:Choice>
              <mc:Fallback>
                <p:oleObj name="Equation" r:id="rId3" imgW="533169"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563" y="3200400"/>
                        <a:ext cx="3535362" cy="1955800"/>
                      </a:xfrm>
                      <a:prstGeom prst="rect">
                        <a:avLst/>
                      </a:prstGeom>
                      <a:solidFill>
                        <a:srgbClr val="CCFF99"/>
                      </a:solidFill>
                      <a:ln>
                        <a:noFill/>
                      </a:ln>
                      <a:effectLst/>
                      <a:extLst>
                        <a:ext uri="{91240B29-F687-4F45-9708-019B960494DF}">
                          <a14:hiddenLine xmlns:a14="http://schemas.microsoft.com/office/drawing/2010/main" w="38100">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1584325" y="639763"/>
            <a:ext cx="12192000" cy="4846637"/>
            <a:chOff x="672" y="720"/>
            <a:chExt cx="4800" cy="2544"/>
          </a:xfrm>
        </p:grpSpPr>
        <p:sp>
          <p:nvSpPr>
            <p:cNvPr id="17430" name="AutoShape 3"/>
            <p:cNvSpPr>
              <a:spLocks noChangeArrowheads="1"/>
            </p:cNvSpPr>
            <p:nvPr/>
          </p:nvSpPr>
          <p:spPr bwMode="auto">
            <a:xfrm rot="-5418390">
              <a:off x="768" y="624"/>
              <a:ext cx="672" cy="864"/>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anchor="ctr"/>
            <a:lstStyle/>
            <a:p>
              <a:pPr algn="ctr"/>
              <a:r>
                <a:rPr lang="en-US" sz="7200">
                  <a:solidFill>
                    <a:srgbClr val="0000FF"/>
                  </a:solidFill>
                </a:rPr>
                <a:t>4</a:t>
              </a:r>
              <a:endParaRPr lang="en-US" sz="7200"/>
            </a:p>
          </p:txBody>
        </p:sp>
        <p:sp>
          <p:nvSpPr>
            <p:cNvPr id="17431" name="AutoShape 4"/>
            <p:cNvSpPr>
              <a:spLocks noChangeArrowheads="1"/>
            </p:cNvSpPr>
            <p:nvPr/>
          </p:nvSpPr>
          <p:spPr bwMode="auto">
            <a:xfrm>
              <a:off x="1632" y="1152"/>
              <a:ext cx="3840" cy="2112"/>
            </a:xfrm>
            <a:prstGeom prst="roundRect">
              <a:avLst>
                <a:gd name="adj" fmla="val 16667"/>
              </a:avLst>
            </a:prstGeom>
            <a:solidFill>
              <a:srgbClr val="66FFFF"/>
            </a:solidFill>
            <a:ln w="9525">
              <a:solidFill>
                <a:srgbClr val="FF0066"/>
              </a:solidFill>
              <a:round/>
              <a:headEnd/>
              <a:tailEnd/>
            </a:ln>
          </p:spPr>
          <p:txBody>
            <a:bodyPr wrap="none" anchor="ctr"/>
            <a:lstStyle/>
            <a:p>
              <a:r>
                <a:rPr lang="en-US" sz="5100" b="1">
                  <a:solidFill>
                    <a:srgbClr val="FF0000"/>
                  </a:solidFill>
                  <a:latin typeface="Times New Roman" pitchFamily="18" charset="0"/>
                  <a:cs typeface="Times New Roman" pitchFamily="18" charset="0"/>
                </a:rPr>
                <a:t>Điền số thích hợp vào ô trống.</a:t>
              </a:r>
            </a:p>
            <a:p>
              <a:endParaRPr lang="en-US" sz="5100" b="1">
                <a:solidFill>
                  <a:srgbClr val="FF0000"/>
                </a:solidFill>
                <a:latin typeface="Times New Roman" pitchFamily="18" charset="0"/>
                <a:cs typeface="Times New Roman" pitchFamily="18" charset="0"/>
              </a:endParaRPr>
            </a:p>
            <a:p>
              <a:endParaRPr lang="en-US" sz="3800" b="1"/>
            </a:p>
            <a:p>
              <a:endParaRPr lang="en-US" sz="3800" b="1"/>
            </a:p>
            <a:p>
              <a:endParaRPr lang="en-US" sz="3800" b="1"/>
            </a:p>
            <a:p>
              <a:endParaRPr lang="en-US" sz="3800" b="1"/>
            </a:p>
          </p:txBody>
        </p:sp>
      </p:grpSp>
      <p:sp>
        <p:nvSpPr>
          <p:cNvPr id="17411" name="Rectangle 5"/>
          <p:cNvSpPr>
            <a:spLocks noChangeArrowheads="1"/>
          </p:cNvSpPr>
          <p:nvPr/>
        </p:nvSpPr>
        <p:spPr bwMode="auto">
          <a:xfrm>
            <a:off x="5486400" y="3886200"/>
            <a:ext cx="609600" cy="457200"/>
          </a:xfrm>
          <a:prstGeom prst="rect">
            <a:avLst/>
          </a:prstGeom>
          <a:solidFill>
            <a:srgbClr val="66FFFF"/>
          </a:solidFill>
          <a:ln w="57150">
            <a:solidFill>
              <a:srgbClr val="66FFFF"/>
            </a:solidFill>
            <a:miter lim="800000"/>
            <a:headEnd/>
            <a:tailEnd/>
          </a:ln>
        </p:spPr>
        <p:txBody>
          <a:bodyPr wrap="none" lIns="109728" tIns="54864" rIns="109728" bIns="54864" anchor="ctr"/>
          <a:lstStyle/>
          <a:p>
            <a:pPr algn="ctr"/>
            <a:r>
              <a:rPr lang="en-US" sz="4800">
                <a:solidFill>
                  <a:srgbClr val="0000FF"/>
                </a:solidFill>
              </a:rPr>
              <a:t>=</a:t>
            </a:r>
            <a:endParaRPr lang="en-US" sz="3400"/>
          </a:p>
        </p:txBody>
      </p:sp>
      <p:sp>
        <p:nvSpPr>
          <p:cNvPr id="17412" name="Line 6"/>
          <p:cNvSpPr>
            <a:spLocks noChangeShapeType="1"/>
          </p:cNvSpPr>
          <p:nvPr/>
        </p:nvSpPr>
        <p:spPr bwMode="auto">
          <a:xfrm>
            <a:off x="43894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grpSp>
        <p:nvGrpSpPr>
          <p:cNvPr id="17413" name="Group 7"/>
          <p:cNvGrpSpPr>
            <a:grpSpLocks/>
          </p:cNvGrpSpPr>
          <p:nvPr/>
        </p:nvGrpSpPr>
        <p:grpSpPr bwMode="auto">
          <a:xfrm>
            <a:off x="4267200" y="3382963"/>
            <a:ext cx="3048000" cy="1463675"/>
            <a:chOff x="1680" y="1776"/>
            <a:chExt cx="1200" cy="768"/>
          </a:xfrm>
        </p:grpSpPr>
        <p:sp>
          <p:nvSpPr>
            <p:cNvPr id="17426" name="Rectangle 8"/>
            <p:cNvSpPr>
              <a:spLocks noChangeArrowheads="1"/>
            </p:cNvSpPr>
            <p:nvPr/>
          </p:nvSpPr>
          <p:spPr bwMode="auto">
            <a:xfrm>
              <a:off x="1680" y="1776"/>
              <a:ext cx="384" cy="768"/>
            </a:xfrm>
            <a:prstGeom prst="rect">
              <a:avLst/>
            </a:prstGeom>
            <a:solidFill>
              <a:srgbClr val="66FFFF"/>
            </a:solidFill>
            <a:ln w="9525">
              <a:solidFill>
                <a:srgbClr val="66FFFF"/>
              </a:solidFill>
              <a:miter lim="800000"/>
              <a:headEnd/>
              <a:tailEnd/>
            </a:ln>
          </p:spPr>
          <p:txBody>
            <a:bodyPr wrap="none" anchor="ctr"/>
            <a:lstStyle/>
            <a:p>
              <a:pPr algn="ctr"/>
              <a:r>
                <a:rPr lang="en-US" sz="3800">
                  <a:solidFill>
                    <a:srgbClr val="0000FF"/>
                  </a:solidFill>
                </a:rPr>
                <a:t>2</a:t>
              </a:r>
            </a:p>
            <a:p>
              <a:pPr algn="ctr"/>
              <a:r>
                <a:rPr lang="en-US" sz="3800">
                  <a:solidFill>
                    <a:srgbClr val="0000FF"/>
                  </a:solidFill>
                </a:rPr>
                <a:t>3</a:t>
              </a:r>
              <a:endParaRPr lang="en-US"/>
            </a:p>
          </p:txBody>
        </p:sp>
        <p:sp>
          <p:nvSpPr>
            <p:cNvPr id="17427" name="Rectangle 9"/>
            <p:cNvSpPr>
              <a:spLocks noChangeArrowheads="1"/>
            </p:cNvSpPr>
            <p:nvPr/>
          </p:nvSpPr>
          <p:spPr bwMode="auto">
            <a:xfrm>
              <a:off x="2496" y="1776"/>
              <a:ext cx="384" cy="768"/>
            </a:xfrm>
            <a:prstGeom prst="rect">
              <a:avLst/>
            </a:prstGeom>
            <a:solidFill>
              <a:srgbClr val="66FFFF"/>
            </a:solidFill>
            <a:ln w="9525">
              <a:solidFill>
                <a:srgbClr val="66FFFF"/>
              </a:solidFill>
              <a:miter lim="800000"/>
              <a:headEnd/>
              <a:tailEnd/>
            </a:ln>
          </p:spPr>
          <p:txBody>
            <a:bodyPr wrap="none" anchor="ctr"/>
            <a:lstStyle/>
            <a:p>
              <a:pPr algn="ctr"/>
              <a:r>
                <a:rPr lang="en-US" sz="3800">
                  <a:solidFill>
                    <a:srgbClr val="0000FF"/>
                  </a:solidFill>
                </a:rPr>
                <a:t>4</a:t>
              </a:r>
            </a:p>
            <a:p>
              <a:pPr algn="ctr"/>
              <a:endParaRPr lang="en-US"/>
            </a:p>
          </p:txBody>
        </p:sp>
        <p:sp>
          <p:nvSpPr>
            <p:cNvPr id="17428" name="Line 10"/>
            <p:cNvSpPr>
              <a:spLocks noChangeShapeType="1"/>
            </p:cNvSpPr>
            <p:nvPr/>
          </p:nvSpPr>
          <p:spPr bwMode="auto">
            <a:xfrm>
              <a:off x="2544" y="2160"/>
              <a:ext cx="2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9" name="Rectangle 11"/>
            <p:cNvSpPr>
              <a:spLocks noChangeArrowheads="1"/>
            </p:cNvSpPr>
            <p:nvPr/>
          </p:nvSpPr>
          <p:spPr bwMode="auto">
            <a:xfrm>
              <a:off x="2520" y="2208"/>
              <a:ext cx="336" cy="336"/>
            </a:xfrm>
            <a:prstGeom prst="rect">
              <a:avLst/>
            </a:prstGeom>
            <a:solidFill>
              <a:srgbClr val="66FFFF"/>
            </a:solidFill>
            <a:ln w="28575">
              <a:solidFill>
                <a:srgbClr val="FF0066"/>
              </a:solidFill>
              <a:miter lim="800000"/>
              <a:headEnd/>
              <a:tailEnd/>
            </a:ln>
          </p:spPr>
          <p:txBody>
            <a:bodyPr wrap="none" anchor="ctr"/>
            <a:lstStyle/>
            <a:p>
              <a:endParaRPr lang="en-US"/>
            </a:p>
          </p:txBody>
        </p:sp>
      </p:grpSp>
      <p:sp>
        <p:nvSpPr>
          <p:cNvPr id="17414" name="Rectangle 12"/>
          <p:cNvSpPr>
            <a:spLocks noChangeArrowheads="1"/>
          </p:cNvSpPr>
          <p:nvPr/>
        </p:nvSpPr>
        <p:spPr bwMode="auto">
          <a:xfrm>
            <a:off x="9753600" y="3382963"/>
            <a:ext cx="974725" cy="1463675"/>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r>
              <a:rPr lang="en-US" sz="3800">
                <a:solidFill>
                  <a:srgbClr val="0000FF"/>
                </a:solidFill>
              </a:rPr>
              <a:t>9</a:t>
            </a:r>
          </a:p>
          <a:p>
            <a:pPr algn="ctr"/>
            <a:r>
              <a:rPr lang="en-US" sz="3800">
                <a:solidFill>
                  <a:srgbClr val="0000FF"/>
                </a:solidFill>
              </a:rPr>
              <a:t>12</a:t>
            </a:r>
            <a:endParaRPr lang="en-US"/>
          </a:p>
        </p:txBody>
      </p:sp>
      <p:sp>
        <p:nvSpPr>
          <p:cNvPr id="17415" name="Rectangle 13"/>
          <p:cNvSpPr>
            <a:spLocks noChangeArrowheads="1"/>
          </p:cNvSpPr>
          <p:nvPr/>
        </p:nvSpPr>
        <p:spPr bwMode="auto">
          <a:xfrm>
            <a:off x="11826875" y="3382963"/>
            <a:ext cx="974725" cy="1463675"/>
          </a:xfrm>
          <a:prstGeom prst="rect">
            <a:avLst/>
          </a:prstGeom>
          <a:solidFill>
            <a:srgbClr val="66FFFF"/>
          </a:solidFill>
          <a:ln w="9525">
            <a:solidFill>
              <a:srgbClr val="66FFFF"/>
            </a:solidFill>
            <a:miter lim="800000"/>
            <a:headEnd/>
            <a:tailEnd/>
          </a:ln>
        </p:spPr>
        <p:txBody>
          <a:bodyPr wrap="none" lIns="109728" tIns="54864" rIns="109728" bIns="54864" anchor="ctr"/>
          <a:lstStyle/>
          <a:p>
            <a:pPr algn="ctr"/>
            <a:endParaRPr lang="en-US" sz="3800">
              <a:solidFill>
                <a:srgbClr val="0000FF"/>
              </a:solidFill>
            </a:endParaRPr>
          </a:p>
          <a:p>
            <a:pPr algn="ctr"/>
            <a:endParaRPr lang="en-US" sz="3800">
              <a:solidFill>
                <a:srgbClr val="0000FF"/>
              </a:solidFill>
            </a:endParaRPr>
          </a:p>
          <a:p>
            <a:pPr algn="ctr"/>
            <a:r>
              <a:rPr lang="en-US" sz="3800">
                <a:solidFill>
                  <a:srgbClr val="0000FF"/>
                </a:solidFill>
              </a:rPr>
              <a:t>4</a:t>
            </a:r>
          </a:p>
          <a:p>
            <a:pPr algn="ctr"/>
            <a:endParaRPr lang="en-US"/>
          </a:p>
        </p:txBody>
      </p:sp>
      <p:sp>
        <p:nvSpPr>
          <p:cNvPr id="17416" name="Line 14"/>
          <p:cNvSpPr>
            <a:spLocks noChangeShapeType="1"/>
          </p:cNvSpPr>
          <p:nvPr/>
        </p:nvSpPr>
        <p:spPr bwMode="auto">
          <a:xfrm>
            <a:off x="11947525" y="4114800"/>
            <a:ext cx="73183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7417" name="Rectangle 15"/>
          <p:cNvSpPr>
            <a:spLocks noChangeArrowheads="1"/>
          </p:cNvSpPr>
          <p:nvPr/>
        </p:nvSpPr>
        <p:spPr bwMode="auto">
          <a:xfrm>
            <a:off x="11887200" y="3382963"/>
            <a:ext cx="854075" cy="639762"/>
          </a:xfrm>
          <a:prstGeom prst="rect">
            <a:avLst/>
          </a:prstGeom>
          <a:solidFill>
            <a:srgbClr val="66FFFF"/>
          </a:solidFill>
          <a:ln w="28575">
            <a:solidFill>
              <a:srgbClr val="FF0066"/>
            </a:solidFill>
            <a:miter lim="800000"/>
            <a:headEnd/>
            <a:tailEnd/>
          </a:ln>
        </p:spPr>
        <p:txBody>
          <a:bodyPr wrap="none" lIns="109728" tIns="54864" rIns="109728" bIns="54864" anchor="ctr"/>
          <a:lstStyle/>
          <a:p>
            <a:endParaRPr lang="en-US"/>
          </a:p>
        </p:txBody>
      </p:sp>
      <p:sp>
        <p:nvSpPr>
          <p:cNvPr id="17418" name="Line 16"/>
          <p:cNvSpPr>
            <a:spLocks noChangeShapeType="1"/>
          </p:cNvSpPr>
          <p:nvPr/>
        </p:nvSpPr>
        <p:spPr bwMode="auto">
          <a:xfrm>
            <a:off x="98758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7419" name="Line 17"/>
          <p:cNvSpPr>
            <a:spLocks noChangeShapeType="1"/>
          </p:cNvSpPr>
          <p:nvPr/>
        </p:nvSpPr>
        <p:spPr bwMode="auto">
          <a:xfrm>
            <a:off x="4389438" y="4114800"/>
            <a:ext cx="73183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17420" name="Rectangle 18"/>
          <p:cNvSpPr>
            <a:spLocks noChangeArrowheads="1"/>
          </p:cNvSpPr>
          <p:nvPr/>
        </p:nvSpPr>
        <p:spPr bwMode="auto">
          <a:xfrm>
            <a:off x="10850563" y="3908425"/>
            <a:ext cx="609600" cy="457200"/>
          </a:xfrm>
          <a:prstGeom prst="rect">
            <a:avLst/>
          </a:prstGeom>
          <a:solidFill>
            <a:srgbClr val="66FFFF"/>
          </a:solidFill>
          <a:ln w="38100">
            <a:solidFill>
              <a:srgbClr val="66FFFF"/>
            </a:solidFill>
            <a:miter lim="800000"/>
            <a:headEnd/>
            <a:tailEnd/>
          </a:ln>
        </p:spPr>
        <p:txBody>
          <a:bodyPr wrap="none" lIns="109728" tIns="54864" rIns="109728" bIns="54864" anchor="ctr"/>
          <a:lstStyle/>
          <a:p>
            <a:pPr algn="ctr"/>
            <a:r>
              <a:rPr lang="en-US" sz="4800">
                <a:solidFill>
                  <a:srgbClr val="0000FF"/>
                </a:solidFill>
              </a:rPr>
              <a:t>=</a:t>
            </a:r>
            <a:endParaRPr lang="en-US" sz="3400"/>
          </a:p>
        </p:txBody>
      </p:sp>
      <p:grpSp>
        <p:nvGrpSpPr>
          <p:cNvPr id="4" name="Group 19"/>
          <p:cNvGrpSpPr>
            <a:grpSpLocks/>
          </p:cNvGrpSpPr>
          <p:nvPr/>
        </p:nvGrpSpPr>
        <p:grpSpPr bwMode="auto">
          <a:xfrm>
            <a:off x="-854075" y="2332038"/>
            <a:ext cx="13473113" cy="4022725"/>
            <a:chOff x="-336" y="1056"/>
            <a:chExt cx="5304" cy="2112"/>
          </a:xfrm>
        </p:grpSpPr>
        <p:pic>
          <p:nvPicPr>
            <p:cNvPr id="17423" name="Picture 20" descr="fireworks_big_burst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36" y="1056"/>
              <a:ext cx="1872" cy="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4" name="Rectangle 21"/>
            <p:cNvSpPr>
              <a:spLocks noChangeArrowheads="1"/>
            </p:cNvSpPr>
            <p:nvPr/>
          </p:nvSpPr>
          <p:spPr bwMode="auto">
            <a:xfrm>
              <a:off x="2562" y="2068"/>
              <a:ext cx="240" cy="240"/>
            </a:xfrm>
            <a:prstGeom prst="rect">
              <a:avLst/>
            </a:prstGeom>
            <a:solidFill>
              <a:srgbClr val="66FFFF"/>
            </a:solidFill>
            <a:ln w="38100">
              <a:solidFill>
                <a:srgbClr val="66FFFF"/>
              </a:solidFill>
              <a:miter lim="800000"/>
              <a:headEnd/>
              <a:tailEnd/>
            </a:ln>
          </p:spPr>
          <p:txBody>
            <a:bodyPr wrap="none" anchor="ctr"/>
            <a:lstStyle/>
            <a:p>
              <a:pPr algn="ctr"/>
              <a:r>
                <a:rPr lang="en-US" sz="3800" b="1">
                  <a:solidFill>
                    <a:srgbClr val="FF0066"/>
                  </a:solidFill>
                </a:rPr>
                <a:t>6</a:t>
              </a:r>
              <a:endParaRPr lang="en-US" sz="3400"/>
            </a:p>
          </p:txBody>
        </p:sp>
        <p:sp>
          <p:nvSpPr>
            <p:cNvPr id="17425" name="Rectangle 22"/>
            <p:cNvSpPr>
              <a:spLocks noChangeArrowheads="1"/>
            </p:cNvSpPr>
            <p:nvPr/>
          </p:nvSpPr>
          <p:spPr bwMode="auto">
            <a:xfrm>
              <a:off x="4728" y="1636"/>
              <a:ext cx="240" cy="240"/>
            </a:xfrm>
            <a:prstGeom prst="rect">
              <a:avLst/>
            </a:prstGeom>
            <a:solidFill>
              <a:srgbClr val="66FFFF"/>
            </a:solidFill>
            <a:ln w="38100">
              <a:solidFill>
                <a:srgbClr val="66FFFF"/>
              </a:solidFill>
              <a:miter lim="800000"/>
              <a:headEnd/>
              <a:tailEnd/>
            </a:ln>
          </p:spPr>
          <p:txBody>
            <a:bodyPr wrap="none" anchor="ctr"/>
            <a:lstStyle/>
            <a:p>
              <a:pPr algn="ctr"/>
              <a:r>
                <a:rPr lang="en-US" sz="3800" b="1">
                  <a:solidFill>
                    <a:srgbClr val="FF0066"/>
                  </a:solidFill>
                </a:rPr>
                <a:t>3</a:t>
              </a:r>
              <a:endParaRPr lang="en-US" sz="3400"/>
            </a:p>
          </p:txBody>
        </p:sp>
      </p:grpSp>
      <p:sp>
        <p:nvSpPr>
          <p:cNvPr id="17422" name="AutoShape 23">
            <a:hlinkClick r:id="rId4" action="ppaction://hlinksldjump" highlightClick="1"/>
          </p:cNvPr>
          <p:cNvSpPr>
            <a:spLocks noChangeArrowheads="1"/>
          </p:cNvSpPr>
          <p:nvPr/>
        </p:nvSpPr>
        <p:spPr bwMode="auto">
          <a:xfrm>
            <a:off x="13776325" y="7589838"/>
            <a:ext cx="854075" cy="639762"/>
          </a:xfrm>
          <a:prstGeom prst="actionButtonBackPrevious">
            <a:avLst/>
          </a:prstGeom>
          <a:solidFill>
            <a:srgbClr val="9FF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VoTa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rot="-5418390">
            <a:off x="1797845" y="-273844"/>
            <a:ext cx="1281112" cy="2193925"/>
          </a:xfrm>
          <a:prstGeom prst="wedgeEllipseCallout">
            <a:avLst>
              <a:gd name="adj1" fmla="val -43750"/>
              <a:gd name="adj2" fmla="val 70000"/>
            </a:avLst>
          </a:prstGeom>
          <a:solidFill>
            <a:srgbClr val="66FFFF"/>
          </a:solidFill>
          <a:ln w="38100">
            <a:solidFill>
              <a:srgbClr val="FF0000"/>
            </a:solidFill>
            <a:miter lim="800000"/>
            <a:headEnd/>
            <a:tailEnd/>
          </a:ln>
        </p:spPr>
        <p:txBody>
          <a:bodyPr vert="eaVert" wrap="none" lIns="109728" tIns="54864" rIns="109728" bIns="54864" anchor="ctr"/>
          <a:lstStyle/>
          <a:p>
            <a:pPr algn="ctr"/>
            <a:r>
              <a:rPr lang="en-US" sz="7200">
                <a:solidFill>
                  <a:srgbClr val="0000FF"/>
                </a:solidFill>
              </a:rPr>
              <a:t>5</a:t>
            </a:r>
            <a:endParaRPr lang="en-US" sz="7200"/>
          </a:p>
        </p:txBody>
      </p:sp>
      <p:sp>
        <p:nvSpPr>
          <p:cNvPr id="18435" name="AutoShape 3"/>
          <p:cNvSpPr>
            <a:spLocks noChangeArrowheads="1"/>
          </p:cNvSpPr>
          <p:nvPr/>
        </p:nvSpPr>
        <p:spPr bwMode="auto">
          <a:xfrm>
            <a:off x="3779838" y="1189038"/>
            <a:ext cx="10240962" cy="4754562"/>
          </a:xfrm>
          <a:prstGeom prst="flowChartAlternateProcess">
            <a:avLst/>
          </a:prstGeom>
          <a:solidFill>
            <a:srgbClr val="CCFF99"/>
          </a:solidFill>
          <a:ln w="38100">
            <a:solidFill>
              <a:srgbClr val="0000FF"/>
            </a:solidFill>
            <a:miter lim="800000"/>
            <a:headEnd/>
            <a:tailEnd/>
          </a:ln>
        </p:spPr>
        <p:txBody>
          <a:bodyPr wrap="none" lIns="109728" tIns="54864" rIns="109728" bIns="54864" anchor="ctr"/>
          <a:lstStyle/>
          <a:p>
            <a:r>
              <a:rPr lang="en-US" sz="7200" b="1">
                <a:solidFill>
                  <a:srgbClr val="0000FF"/>
                </a:solidFill>
                <a:latin typeface="VNI-Times" pitchFamily="2" charset="0"/>
              </a:rPr>
              <a:t>Tính :</a:t>
            </a:r>
            <a:endParaRPr lang="en-US" sz="72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a:p>
            <a:endParaRPr lang="en-US" sz="3400" b="1">
              <a:latin typeface="VNI-Times" pitchFamily="2" charset="0"/>
            </a:endParaRPr>
          </a:p>
        </p:txBody>
      </p:sp>
      <p:graphicFrame>
        <p:nvGraphicFramePr>
          <p:cNvPr id="18436" name="Object 4"/>
          <p:cNvGraphicFramePr>
            <a:graphicFrameLocks noChangeAspect="1"/>
          </p:cNvGraphicFramePr>
          <p:nvPr/>
        </p:nvGraphicFramePr>
        <p:xfrm>
          <a:off x="4754563" y="3200400"/>
          <a:ext cx="3535362" cy="1955800"/>
        </p:xfrm>
        <a:graphic>
          <a:graphicData uri="http://schemas.openxmlformats.org/presentationml/2006/ole">
            <mc:AlternateContent xmlns:mc="http://schemas.openxmlformats.org/markup-compatibility/2006">
              <mc:Choice xmlns:v="urn:schemas-microsoft-com:vml" Requires="v">
                <p:oleObj spid="_x0000_s18445" name="Equation" r:id="rId3" imgW="533169" imgH="393529" progId="Equation.3">
                  <p:embed/>
                </p:oleObj>
              </mc:Choice>
              <mc:Fallback>
                <p:oleObj name="Equation" r:id="rId3" imgW="533169"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563" y="3200400"/>
                        <a:ext cx="3535362" cy="1955800"/>
                      </a:xfrm>
                      <a:prstGeom prst="rect">
                        <a:avLst/>
                      </a:prstGeom>
                      <a:solidFill>
                        <a:srgbClr val="CCFF99"/>
                      </a:solidFill>
                      <a:ln>
                        <a:noFill/>
                      </a:ln>
                      <a:effectLst/>
                      <a:extLst>
                        <a:ext uri="{91240B29-F687-4F45-9708-019B960494DF}">
                          <a14:hiddenLine xmlns:a14="http://schemas.microsoft.com/office/drawing/2010/main" w="38100">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122238" y="1554163"/>
            <a:ext cx="13288962" cy="4481512"/>
            <a:chOff x="48" y="816"/>
            <a:chExt cx="5232" cy="2352"/>
          </a:xfrm>
        </p:grpSpPr>
        <p:graphicFrame>
          <p:nvGraphicFramePr>
            <p:cNvPr id="18443" name="Object 6"/>
            <p:cNvGraphicFramePr>
              <a:graphicFrameLocks noChangeAspect="1"/>
            </p:cNvGraphicFramePr>
            <p:nvPr/>
          </p:nvGraphicFramePr>
          <p:xfrm>
            <a:off x="3272" y="1680"/>
            <a:ext cx="2008" cy="1056"/>
          </p:xfrm>
          <a:graphic>
            <a:graphicData uri="http://schemas.openxmlformats.org/presentationml/2006/ole">
              <mc:AlternateContent xmlns:mc="http://schemas.openxmlformats.org/markup-compatibility/2006">
                <mc:Choice xmlns:v="urn:schemas-microsoft-com:vml" Requires="v">
                  <p:oleObj spid="_x0000_s18446" name="Equation" r:id="rId5" imgW="736280" imgH="393529" progId="Equation.3">
                    <p:embed/>
                  </p:oleObj>
                </mc:Choice>
                <mc:Fallback>
                  <p:oleObj name="Equation" r:id="rId5" imgW="736280" imgH="393529"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2" y="1680"/>
                          <a:ext cx="2008" cy="1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8444" name="Picture 7" descr="Froc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8" y="816"/>
              <a:ext cx="1392" cy="2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38" name="AutoShape 8">
            <a:hlinkClick r:id="rId8" action="ppaction://hlinksldjump" highlightClick="1"/>
          </p:cNvPr>
          <p:cNvSpPr>
            <a:spLocks noChangeArrowheads="1"/>
          </p:cNvSpPr>
          <p:nvPr/>
        </p:nvSpPr>
        <p:spPr bwMode="auto">
          <a:xfrm>
            <a:off x="13776325" y="7589838"/>
            <a:ext cx="854075" cy="639762"/>
          </a:xfrm>
          <a:prstGeom prst="actionButtonBackPrevious">
            <a:avLst/>
          </a:prstGeom>
          <a:solidFill>
            <a:srgbClr val="9FF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a:endParaRPr lang="en-US" sz="11500">
              <a:solidFill>
                <a:srgbClr val="FF5050"/>
              </a:solidFill>
            </a:endParaRPr>
          </a:p>
        </p:txBody>
      </p:sp>
      <p:cxnSp>
        <p:nvCxnSpPr>
          <p:cNvPr id="10" name="Straight Connector 9"/>
          <p:cNvCxnSpPr/>
          <p:nvPr/>
        </p:nvCxnSpPr>
        <p:spPr>
          <a:xfrm rot="5400000">
            <a:off x="8504238" y="3475038"/>
            <a:ext cx="457200" cy="457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0790238" y="4572000"/>
            <a:ext cx="457200" cy="457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0790238" y="3475038"/>
            <a:ext cx="457200" cy="457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8504238" y="4572000"/>
            <a:ext cx="457200" cy="457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par>
                                <p:cTn id="14" presetID="16" presetClass="entr" presetSubtype="21"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8434"/>
                                        </p:tgtEl>
                                        <p:attrNameLst>
                                          <p:attrName>style.visibility</p:attrName>
                                        </p:attrNameLst>
                                      </p:cBhvr>
                                      <p:to>
                                        <p:strVal val="visible"/>
                                      </p:to>
                                    </p:set>
                                    <p:animEffect transition="in" filter="barn(inVertical)">
                                      <p:cBhvr>
                                        <p:cTn id="22" dur="500"/>
                                        <p:tgtEl>
                                          <p:spTgt spid="1843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8435"/>
                                        </p:tgtEl>
                                        <p:attrNameLst>
                                          <p:attrName>style.visibility</p:attrName>
                                        </p:attrNameLst>
                                      </p:cBhvr>
                                      <p:to>
                                        <p:strVal val="visible"/>
                                      </p:to>
                                    </p:set>
                                    <p:animEffect transition="in" filter="barn(inVertical)">
                                      <p:cBhvr>
                                        <p:cTn id="25" dur="500"/>
                                        <p:tgtEl>
                                          <p:spTgt spid="18435"/>
                                        </p:tgtEl>
                                      </p:cBhvr>
                                    </p:animEffect>
                                  </p:childTnLst>
                                </p:cTn>
                              </p:par>
                              <p:par>
                                <p:cTn id="26" presetID="16" presetClass="entr" presetSubtype="21" fill="hold" nodeType="withEffect">
                                  <p:stCondLst>
                                    <p:cond delay="0"/>
                                  </p:stCondLst>
                                  <p:childTnLst>
                                    <p:set>
                                      <p:cBhvr>
                                        <p:cTn id="27" dur="1" fill="hold">
                                          <p:stCondLst>
                                            <p:cond delay="0"/>
                                          </p:stCondLst>
                                        </p:cTn>
                                        <p:tgtEl>
                                          <p:spTgt spid="18436"/>
                                        </p:tgtEl>
                                        <p:attrNameLst>
                                          <p:attrName>style.visibility</p:attrName>
                                        </p:attrNameLst>
                                      </p:cBhvr>
                                      <p:to>
                                        <p:strVal val="visible"/>
                                      </p:to>
                                    </p:set>
                                    <p:animEffect transition="in" filter="barn(inVertical)">
                                      <p:cBhvr>
                                        <p:cTn id="28" dur="500"/>
                                        <p:tgtEl>
                                          <p:spTgt spid="1843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8438"/>
                                        </p:tgtEl>
                                        <p:attrNameLst>
                                          <p:attrName>style.visibility</p:attrName>
                                        </p:attrNameLst>
                                      </p:cBhvr>
                                      <p:to>
                                        <p:strVal val="visible"/>
                                      </p:to>
                                    </p:set>
                                    <p:animEffect transition="in" filter="barn(inVertical)">
                                      <p:cBhvr>
                                        <p:cTn id="31"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5" grpId="0" animBg="1"/>
      <p:bldP spid="1843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rot="-5418390">
            <a:off x="3017045" y="-273844"/>
            <a:ext cx="1281112" cy="2193925"/>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6</a:t>
            </a:r>
            <a:endParaRPr lang="en-US" sz="7200"/>
          </a:p>
        </p:txBody>
      </p:sp>
      <p:sp>
        <p:nvSpPr>
          <p:cNvPr id="19459" name="AutoShape 3"/>
          <p:cNvSpPr>
            <a:spLocks noChangeArrowheads="1"/>
          </p:cNvSpPr>
          <p:nvPr/>
        </p:nvSpPr>
        <p:spPr bwMode="auto">
          <a:xfrm>
            <a:off x="4999038" y="639763"/>
            <a:ext cx="9021762" cy="6400800"/>
          </a:xfrm>
          <a:prstGeom prst="irregularSeal1">
            <a:avLst/>
          </a:prstGeom>
          <a:solidFill>
            <a:schemeClr val="accent1"/>
          </a:solidFill>
          <a:ln w="9525">
            <a:solidFill>
              <a:srgbClr val="0000FF"/>
            </a:solidFill>
            <a:miter lim="800000"/>
            <a:headEnd/>
            <a:tailEnd/>
          </a:ln>
        </p:spPr>
        <p:txBody>
          <a:bodyPr wrap="none" lIns="109728" tIns="54864" rIns="109728" bIns="54864" anchor="ctr"/>
          <a:lstStyle/>
          <a:p>
            <a:pPr algn="ctr"/>
            <a:endParaRPr lang="en-US" sz="4500" b="1">
              <a:solidFill>
                <a:srgbClr val="FFFF00"/>
              </a:solidFill>
              <a:latin typeface="Times New Roman" pitchFamily="18" charset="0"/>
              <a:cs typeface="Times New Roman" pitchFamily="18" charset="0"/>
            </a:endParaRPr>
          </a:p>
          <a:p>
            <a:pPr algn="ctr"/>
            <a:endParaRPr lang="en-US" sz="4500" b="1">
              <a:solidFill>
                <a:srgbClr val="FFFF00"/>
              </a:solidFill>
              <a:latin typeface="Times New Roman" pitchFamily="18" charset="0"/>
              <a:cs typeface="Times New Roman" pitchFamily="18" charset="0"/>
            </a:endParaRPr>
          </a:p>
          <a:p>
            <a:pPr algn="ctr"/>
            <a:endParaRPr lang="en-US" sz="4500" b="1">
              <a:solidFill>
                <a:srgbClr val="FFFF00"/>
              </a:solidFill>
              <a:latin typeface="Times New Roman" pitchFamily="18" charset="0"/>
              <a:cs typeface="Times New Roman" pitchFamily="18" charset="0"/>
            </a:endParaRPr>
          </a:p>
          <a:p>
            <a:pPr algn="ctr"/>
            <a:r>
              <a:rPr lang="en-US" sz="4500" b="1">
                <a:solidFill>
                  <a:srgbClr val="FFFF00"/>
                </a:solidFill>
                <a:latin typeface="Times New Roman" pitchFamily="18" charset="0"/>
                <a:cs typeface="Times New Roman" pitchFamily="18" charset="0"/>
              </a:rPr>
              <a:t>Tìm        của 12.</a:t>
            </a:r>
          </a:p>
          <a:p>
            <a:pPr algn="ctr"/>
            <a:endParaRPr lang="en-US" sz="4500" b="1">
              <a:solidFill>
                <a:srgbClr val="FFFF00"/>
              </a:solidFill>
              <a:latin typeface="Times New Roman" pitchFamily="18" charset="0"/>
              <a:cs typeface="Times New Roman" pitchFamily="18" charset="0"/>
            </a:endParaRPr>
          </a:p>
          <a:p>
            <a:pPr algn="ctr"/>
            <a:endParaRPr lang="en-US" sz="4500" b="1">
              <a:latin typeface="Times New Roman" pitchFamily="18" charset="0"/>
              <a:cs typeface="Times New Roman" pitchFamily="18" charset="0"/>
            </a:endParaRPr>
          </a:p>
          <a:p>
            <a:pPr algn="ctr"/>
            <a:endParaRPr lang="en-US" sz="4500" b="1">
              <a:latin typeface="Times New Roman" pitchFamily="18" charset="0"/>
              <a:cs typeface="Times New Roman" pitchFamily="18" charset="0"/>
            </a:endParaRPr>
          </a:p>
        </p:txBody>
      </p:sp>
      <p:graphicFrame>
        <p:nvGraphicFramePr>
          <p:cNvPr id="19460" name="Object 4"/>
          <p:cNvGraphicFramePr>
            <a:graphicFrameLocks noChangeAspect="1"/>
          </p:cNvGraphicFramePr>
          <p:nvPr/>
        </p:nvGraphicFramePr>
        <p:xfrm>
          <a:off x="8763000" y="2782888"/>
          <a:ext cx="838200" cy="1636712"/>
        </p:xfrm>
        <a:graphic>
          <a:graphicData uri="http://schemas.openxmlformats.org/presentationml/2006/ole">
            <mc:AlternateContent xmlns:mc="http://schemas.openxmlformats.org/markup-compatibility/2006">
              <mc:Choice xmlns:v="urn:schemas-microsoft-com:vml" Requires="v">
                <p:oleObj spid="_x0000_s19461" name="Equation" r:id="rId3" imgW="152280" imgH="393480" progId="Equation.3">
                  <p:embed/>
                </p:oleObj>
              </mc:Choice>
              <mc:Fallback>
                <p:oleObj name="Equation" r:id="rId3" imgW="152280" imgH="3934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2782888"/>
                        <a:ext cx="838200" cy="16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ChangeArrowheads="1"/>
          </p:cNvSpPr>
          <p:nvPr/>
        </p:nvSpPr>
        <p:spPr bwMode="auto">
          <a:xfrm rot="-5418390">
            <a:off x="3017045" y="-273844"/>
            <a:ext cx="1281112" cy="2193925"/>
          </a:xfrm>
          <a:prstGeom prst="wedgeEllipseCallout">
            <a:avLst>
              <a:gd name="adj1" fmla="val -43750"/>
              <a:gd name="adj2" fmla="val 70000"/>
            </a:avLst>
          </a:prstGeom>
          <a:solidFill>
            <a:srgbClr val="66FFFF"/>
          </a:solidFill>
          <a:ln w="38100">
            <a:solidFill>
              <a:srgbClr val="FF0066"/>
            </a:solidFill>
            <a:miter lim="800000"/>
            <a:headEnd/>
            <a:tailEnd/>
          </a:ln>
        </p:spPr>
        <p:txBody>
          <a:bodyPr vert="eaVert" wrap="none" lIns="109728" tIns="54864" rIns="109728" bIns="54864" anchor="ctr"/>
          <a:lstStyle/>
          <a:p>
            <a:pPr algn="ctr"/>
            <a:r>
              <a:rPr lang="en-US" sz="7200">
                <a:solidFill>
                  <a:srgbClr val="0000FF"/>
                </a:solidFill>
              </a:rPr>
              <a:t>6</a:t>
            </a:r>
            <a:endParaRPr lang="en-US" sz="7200"/>
          </a:p>
        </p:txBody>
      </p:sp>
      <p:sp>
        <p:nvSpPr>
          <p:cNvPr id="20483" name="AutoShape 3"/>
          <p:cNvSpPr>
            <a:spLocks noChangeArrowheads="1"/>
          </p:cNvSpPr>
          <p:nvPr/>
        </p:nvSpPr>
        <p:spPr bwMode="auto">
          <a:xfrm>
            <a:off x="4999038" y="639763"/>
            <a:ext cx="9021762" cy="6400800"/>
          </a:xfrm>
          <a:prstGeom prst="irregularSeal1">
            <a:avLst/>
          </a:prstGeom>
          <a:solidFill>
            <a:schemeClr val="accent1"/>
          </a:solidFill>
          <a:ln w="9525">
            <a:solidFill>
              <a:srgbClr val="0000FF"/>
            </a:solidFill>
            <a:miter lim="800000"/>
            <a:headEnd/>
            <a:tailEnd/>
          </a:ln>
        </p:spPr>
        <p:txBody>
          <a:bodyPr wrap="none" lIns="109728" tIns="54864" rIns="109728" bIns="54864" anchor="ctr"/>
          <a:lstStyle/>
          <a:p>
            <a:pPr algn="ctr"/>
            <a:r>
              <a:rPr lang="en-US" sz="5100" b="1">
                <a:solidFill>
                  <a:srgbClr val="FFFF00"/>
                </a:solidFill>
                <a:latin typeface="Times New Roman" pitchFamily="18" charset="0"/>
                <a:cs typeface="Times New Roman" pitchFamily="18" charset="0"/>
              </a:rPr>
              <a:t>Tìm      của 12.</a:t>
            </a:r>
          </a:p>
          <a:p>
            <a:pPr algn="ctr"/>
            <a:endParaRPr lang="en-US" sz="3800" b="1">
              <a:latin typeface="Times New Roman" pitchFamily="18" charset="0"/>
              <a:cs typeface="Times New Roman" pitchFamily="18" charset="0"/>
            </a:endParaRPr>
          </a:p>
          <a:p>
            <a:pPr algn="ctr"/>
            <a:endParaRPr lang="en-US" sz="3800" b="1">
              <a:latin typeface="Times New Roman" pitchFamily="18" charset="0"/>
              <a:cs typeface="Times New Roman" pitchFamily="18" charset="0"/>
            </a:endParaRPr>
          </a:p>
          <a:p>
            <a:pPr algn="ctr"/>
            <a:endParaRPr lang="en-US" sz="3800" b="1">
              <a:latin typeface="Times New Roman" pitchFamily="18" charset="0"/>
              <a:cs typeface="Times New Roman" pitchFamily="18" charset="0"/>
            </a:endParaRPr>
          </a:p>
        </p:txBody>
      </p:sp>
      <p:graphicFrame>
        <p:nvGraphicFramePr>
          <p:cNvPr id="20484" name="Object 4"/>
          <p:cNvGraphicFramePr>
            <a:graphicFrameLocks noChangeAspect="1"/>
          </p:cNvGraphicFramePr>
          <p:nvPr/>
        </p:nvGraphicFramePr>
        <p:xfrm>
          <a:off x="8686800" y="1993900"/>
          <a:ext cx="822325" cy="1604963"/>
        </p:xfrm>
        <a:graphic>
          <a:graphicData uri="http://schemas.openxmlformats.org/presentationml/2006/ole">
            <mc:AlternateContent xmlns:mc="http://schemas.openxmlformats.org/markup-compatibility/2006">
              <mc:Choice xmlns:v="urn:schemas-microsoft-com:vml" Requires="v">
                <p:oleObj spid="_x0000_s20491" name="Equation" r:id="rId3" imgW="152334" imgH="393529" progId="Equation.3">
                  <p:embed/>
                </p:oleObj>
              </mc:Choice>
              <mc:Fallback>
                <p:oleObj name="Equation" r:id="rId3" imgW="152334"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6800" y="1993900"/>
                        <a:ext cx="822325" cy="160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152400" y="639763"/>
            <a:ext cx="15362238" cy="6765925"/>
            <a:chOff x="-288" y="720"/>
            <a:chExt cx="6048" cy="3552"/>
          </a:xfrm>
        </p:grpSpPr>
        <p:sp>
          <p:nvSpPr>
            <p:cNvPr id="20487" name="AutoShape 6"/>
            <p:cNvSpPr>
              <a:spLocks noChangeArrowheads="1"/>
            </p:cNvSpPr>
            <p:nvPr/>
          </p:nvSpPr>
          <p:spPr bwMode="auto">
            <a:xfrm>
              <a:off x="864" y="1920"/>
              <a:ext cx="4896" cy="2352"/>
            </a:xfrm>
            <a:prstGeom prst="irregularSeal2">
              <a:avLst/>
            </a:prstGeom>
            <a:solidFill>
              <a:schemeClr val="accent1"/>
            </a:solidFill>
            <a:ln w="38100">
              <a:solidFill>
                <a:srgbClr val="FF0000"/>
              </a:solidFill>
              <a:miter lim="800000"/>
              <a:headEnd/>
              <a:tailEnd/>
            </a:ln>
          </p:spPr>
          <p:txBody>
            <a:bodyPr wrap="none" anchor="ctr"/>
            <a:lstStyle/>
            <a:p>
              <a:pPr algn="ctr"/>
              <a:r>
                <a:rPr lang="fr-FR" sz="5100" b="1">
                  <a:solidFill>
                    <a:srgbClr val="FFFF00"/>
                  </a:solidFill>
                  <a:latin typeface="Times New Roman" pitchFamily="18" charset="0"/>
                  <a:cs typeface="Times New Roman" pitchFamily="18" charset="0"/>
                </a:rPr>
                <a:t> của 12 là : 12 x       = 3</a:t>
              </a:r>
              <a:endParaRPr lang="en-US" sz="5100" b="1">
                <a:solidFill>
                  <a:srgbClr val="FFFF00"/>
                </a:solidFill>
                <a:latin typeface="Times New Roman" pitchFamily="18" charset="0"/>
                <a:cs typeface="Times New Roman" pitchFamily="18" charset="0"/>
              </a:endParaRPr>
            </a:p>
          </p:txBody>
        </p:sp>
        <p:graphicFrame>
          <p:nvGraphicFramePr>
            <p:cNvPr id="20488" name="Object 7"/>
            <p:cNvGraphicFramePr>
              <a:graphicFrameLocks noChangeAspect="1"/>
            </p:cNvGraphicFramePr>
            <p:nvPr/>
          </p:nvGraphicFramePr>
          <p:xfrm>
            <a:off x="1656" y="2800"/>
            <a:ext cx="324" cy="843"/>
          </p:xfrm>
          <a:graphic>
            <a:graphicData uri="http://schemas.openxmlformats.org/presentationml/2006/ole">
              <mc:AlternateContent xmlns:mc="http://schemas.openxmlformats.org/markup-compatibility/2006">
                <mc:Choice xmlns:v="urn:schemas-microsoft-com:vml" Requires="v">
                  <p:oleObj spid="_x0000_s20492" name="Equation" r:id="rId5" imgW="152334" imgH="393529" progId="Equation.3">
                    <p:embed/>
                  </p:oleObj>
                </mc:Choice>
                <mc:Fallback>
                  <p:oleObj name="Equation" r:id="rId5" imgW="152334" imgH="393529"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6" y="2800"/>
                          <a:ext cx="324" cy="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9" name="Object 8"/>
            <p:cNvGraphicFramePr>
              <a:graphicFrameLocks noChangeAspect="1"/>
            </p:cNvGraphicFramePr>
            <p:nvPr/>
          </p:nvGraphicFramePr>
          <p:xfrm>
            <a:off x="3636" y="2736"/>
            <a:ext cx="324" cy="843"/>
          </p:xfrm>
          <a:graphic>
            <a:graphicData uri="http://schemas.openxmlformats.org/presentationml/2006/ole">
              <mc:AlternateContent xmlns:mc="http://schemas.openxmlformats.org/markup-compatibility/2006">
                <mc:Choice xmlns:v="urn:schemas-microsoft-com:vml" Requires="v">
                  <p:oleObj spid="_x0000_s20493" name="Equation" r:id="rId6" imgW="152334" imgH="393529" progId="Equation.3">
                    <p:embed/>
                  </p:oleObj>
                </mc:Choice>
                <mc:Fallback>
                  <p:oleObj name="Equation" r:id="rId6" imgW="152334" imgH="393529"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6" y="2736"/>
                          <a:ext cx="324" cy="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490" name="Picture 9" descr="BirdTakeGift"/>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flipH="1">
              <a:off x="-288" y="720"/>
              <a:ext cx="2592"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486" name="AutoShape 10">
            <a:hlinkClick r:id="rId8" action="ppaction://hlinksldjump" highlightClick="1"/>
          </p:cNvPr>
          <p:cNvSpPr>
            <a:spLocks noChangeArrowheads="1"/>
          </p:cNvSpPr>
          <p:nvPr/>
        </p:nvSpPr>
        <p:spPr bwMode="auto">
          <a:xfrm>
            <a:off x="13655675" y="7497763"/>
            <a:ext cx="974725" cy="731837"/>
          </a:xfrm>
          <a:prstGeom prst="actionButtonBackPrevious">
            <a:avLst/>
          </a:prstGeom>
          <a:solidFill>
            <a:srgbClr val="9FF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230563" y="-76200"/>
            <a:ext cx="12619037" cy="1590675"/>
          </a:xfrm>
        </p:spPr>
        <p:txBody>
          <a:bodyPr/>
          <a:lstStyle/>
          <a:p>
            <a:r>
              <a:rPr lang="en-US" sz="4000" smtClean="0">
                <a:latin typeface="Times New Roman" pitchFamily="18" charset="0"/>
                <a:cs typeface="Times New Roman" pitchFamily="18" charset="0"/>
              </a:rPr>
              <a:t>Thứ hai ngày 29 tháng 3 năm 2021</a:t>
            </a:r>
            <a:br>
              <a:rPr lang="en-US" sz="4000" smtClean="0">
                <a:latin typeface="Times New Roman" pitchFamily="18" charset="0"/>
                <a:cs typeface="Times New Roman" pitchFamily="18" charset="0"/>
              </a:rPr>
            </a:br>
            <a:endParaRPr lang="en-US" sz="4000" smtClean="0">
              <a:latin typeface="Times New Roman" pitchFamily="18" charset="0"/>
              <a:cs typeface="Times New Roman" pitchFamily="18" charset="0"/>
            </a:endParaRPr>
          </a:p>
        </p:txBody>
      </p:sp>
      <p:sp>
        <p:nvSpPr>
          <p:cNvPr id="3075" name="Title 1"/>
          <p:cNvSpPr txBox="1">
            <a:spLocks/>
          </p:cNvSpPr>
          <p:nvPr/>
        </p:nvSpPr>
        <p:spPr bwMode="auto">
          <a:xfrm>
            <a:off x="1143000" y="446088"/>
            <a:ext cx="22098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nSpc>
                <a:spcPct val="90000"/>
              </a:lnSpc>
            </a:pPr>
            <a:r>
              <a:rPr lang="en-US" sz="4000">
                <a:latin typeface="Times New Roman" pitchFamily="18" charset="0"/>
                <a:cs typeface="Times New Roman" pitchFamily="18" charset="0"/>
              </a:rPr>
              <a:t>Toán:</a:t>
            </a:r>
          </a:p>
        </p:txBody>
      </p:sp>
      <p:sp>
        <p:nvSpPr>
          <p:cNvPr id="3076" name="Title 1"/>
          <p:cNvSpPr txBox="1">
            <a:spLocks/>
          </p:cNvSpPr>
          <p:nvPr/>
        </p:nvSpPr>
        <p:spPr bwMode="auto">
          <a:xfrm>
            <a:off x="4419600" y="381000"/>
            <a:ext cx="60198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nSpc>
                <a:spcPct val="90000"/>
              </a:lnSpc>
            </a:pPr>
            <a:r>
              <a:rPr lang="en-US" sz="4000" b="1">
                <a:solidFill>
                  <a:srgbClr val="FF0000"/>
                </a:solidFill>
                <a:latin typeface="Times New Roman" pitchFamily="18" charset="0"/>
                <a:cs typeface="Times New Roman" pitchFamily="18" charset="0"/>
              </a:rPr>
              <a:t>LUYỆN TẬP CHUNG</a:t>
            </a:r>
          </a:p>
        </p:txBody>
      </p:sp>
      <p:sp>
        <p:nvSpPr>
          <p:cNvPr id="5" name="Rectangle 2"/>
          <p:cNvSpPr>
            <a:spLocks noChangeArrowheads="1"/>
          </p:cNvSpPr>
          <p:nvPr/>
        </p:nvSpPr>
        <p:spPr bwMode="auto">
          <a:xfrm>
            <a:off x="609600" y="2209800"/>
            <a:ext cx="14173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p>
            <a:pPr>
              <a:lnSpc>
                <a:spcPct val="150000"/>
              </a:lnSpc>
            </a:pPr>
            <a:r>
              <a:rPr lang="en-US" sz="3800" b="1">
                <a:solidFill>
                  <a:srgbClr val="0000FF"/>
                </a:solidFill>
                <a:latin typeface="Times New Roman" pitchFamily="18" charset="0"/>
                <a:cs typeface="Times New Roman" pitchFamily="18" charset="0"/>
              </a:rPr>
              <a:t> </a:t>
            </a:r>
          </a:p>
          <a:p>
            <a:pPr>
              <a:lnSpc>
                <a:spcPct val="150000"/>
              </a:lnSpc>
            </a:pPr>
            <a:endParaRPr lang="en-US" sz="3800" b="1">
              <a:solidFill>
                <a:srgbClr val="0000FF"/>
              </a:solidFill>
              <a:latin typeface="Times New Roman" pitchFamily="18" charset="0"/>
              <a:cs typeface="Times New Roman" pitchFamily="18" charset="0"/>
            </a:endParaRPr>
          </a:p>
          <a:p>
            <a:pPr>
              <a:lnSpc>
                <a:spcPct val="150000"/>
              </a:lnSpc>
            </a:pPr>
            <a:r>
              <a:rPr lang="en-US" sz="3800" b="1">
                <a:solidFill>
                  <a:srgbClr val="0000FF"/>
                </a:solidFill>
                <a:latin typeface="Times New Roman" pitchFamily="18" charset="0"/>
                <a:cs typeface="Times New Roman" pitchFamily="18" charset="0"/>
              </a:rPr>
              <a:t>Bài 1: Cho các phân số:</a:t>
            </a:r>
            <a:br>
              <a:rPr lang="en-US" sz="3800" b="1">
                <a:solidFill>
                  <a:srgbClr val="0000FF"/>
                </a:solidFill>
                <a:latin typeface="Times New Roman" pitchFamily="18" charset="0"/>
                <a:cs typeface="Times New Roman" pitchFamily="18" charset="0"/>
              </a:rPr>
            </a:br>
            <a:endParaRPr lang="en-US" sz="3800" b="1">
              <a:solidFill>
                <a:srgbClr val="0000FF"/>
              </a:solidFill>
              <a:latin typeface="Times New Roman" pitchFamily="18" charset="0"/>
              <a:cs typeface="Times New Roman" pitchFamily="18" charset="0"/>
            </a:endParaRPr>
          </a:p>
          <a:p>
            <a:pPr>
              <a:lnSpc>
                <a:spcPct val="150000"/>
              </a:lnSpc>
            </a:pPr>
            <a:r>
              <a:rPr lang="en-US" sz="3800" b="1">
                <a:solidFill>
                  <a:srgbClr val="0000FF"/>
                </a:solidFill>
                <a:latin typeface="Times New Roman" pitchFamily="18" charset="0"/>
                <a:cs typeface="Times New Roman" pitchFamily="18" charset="0"/>
              </a:rPr>
              <a:t>b) Cho biết các phân số trên có những phân số nào bằng nhau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t>
            </a:r>
            <a:r>
              <a:rPr lang="en-US" sz="3800">
                <a:solidFill>
                  <a:srgbClr val="0000FF"/>
                </a:solidFill>
                <a:latin typeface="Times New Roman" pitchFamily="18" charset="0"/>
                <a:cs typeface="Times New Roman" pitchFamily="18" charset="0"/>
              </a:rPr>
              <a:t> </a:t>
            </a:r>
          </a:p>
        </p:txBody>
      </p:sp>
      <p:graphicFrame>
        <p:nvGraphicFramePr>
          <p:cNvPr id="6" name="Object 5"/>
          <p:cNvGraphicFramePr>
            <a:graphicFrameLocks noChangeAspect="1"/>
          </p:cNvGraphicFramePr>
          <p:nvPr/>
        </p:nvGraphicFramePr>
        <p:xfrm>
          <a:off x="5981700" y="1981200"/>
          <a:ext cx="4533900" cy="977900"/>
        </p:xfrm>
        <a:graphic>
          <a:graphicData uri="http://schemas.openxmlformats.org/presentationml/2006/ole">
            <mc:AlternateContent xmlns:mc="http://schemas.openxmlformats.org/markup-compatibility/2006">
              <mc:Choice xmlns:v="urn:schemas-microsoft-com:vml" Requires="v">
                <p:oleObj spid="_x0000_s3080" name="Equation" r:id="rId3" imgW="1917700" imgH="558800" progId="Equation.3">
                  <p:embed/>
                </p:oleObj>
              </mc:Choice>
              <mc:Fallback>
                <p:oleObj name="Equation" r:id="rId3" imgW="1917700" imgH="558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1700" y="1981200"/>
                        <a:ext cx="4533900" cy="97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1"/>
          <p:cNvSpPr txBox="1">
            <a:spLocks noChangeArrowheads="1"/>
          </p:cNvSpPr>
          <p:nvPr/>
        </p:nvSpPr>
        <p:spPr bwMode="auto">
          <a:xfrm>
            <a:off x="544513" y="2895600"/>
            <a:ext cx="6340475"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800" b="1">
                <a:solidFill>
                  <a:srgbClr val="0000FF"/>
                </a:solidFill>
                <a:latin typeface="Times New Roman" pitchFamily="18" charset="0"/>
                <a:cs typeface="Times New Roman" pitchFamily="18" charset="0"/>
              </a:rPr>
              <a:t>a) Rút gọn các phân số trên: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6" descr="Trẻ Em Vui Chơi ảnh nền, Trẻ Em Vui Chơi vector nền và tập tin tả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630400" cy="822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WordArt 4"/>
          <p:cNvSpPr>
            <a:spLocks noChangeArrowheads="1" noChangeShapeType="1" noTextEdit="1"/>
          </p:cNvSpPr>
          <p:nvPr/>
        </p:nvSpPr>
        <p:spPr bwMode="auto">
          <a:xfrm rot="333575">
            <a:off x="1811338" y="1643063"/>
            <a:ext cx="10126662" cy="5214937"/>
          </a:xfrm>
          <a:prstGeom prst="rect">
            <a:avLst/>
          </a:prstGeom>
        </p:spPr>
        <p:txBody>
          <a:bodyPr wrap="none" fromWordArt="1">
            <a:prstTxWarp prst="textCascadeUp">
              <a:avLst>
                <a:gd name="adj" fmla="val 80653"/>
              </a:avLst>
            </a:prstTxWarp>
            <a:scene3d>
              <a:camera prst="legacyPerspectiveFront">
                <a:rot lat="20519987" lon="1080000" rev="0"/>
              </a:camera>
              <a:lightRig rig="legacyHarsh2" dir="b"/>
            </a:scene3d>
            <a:sp3d extrusionH="430200" prstMaterial="legacyMatte">
              <a:extrusionClr>
                <a:srgbClr val="FF6600"/>
              </a:extrusionClr>
            </a:sp3d>
          </a:bodyPr>
          <a:lstStyle/>
          <a:p>
            <a:pPr algn="ctr"/>
            <a:r>
              <a:rPr lang="en-US" kern="10">
                <a:ln w="9525">
                  <a:round/>
                  <a:headEnd/>
                  <a:tailEnd/>
                </a:ln>
                <a:gradFill rotWithShape="1">
                  <a:gsLst>
                    <a:gs pos="0">
                      <a:srgbClr val="FFE701"/>
                    </a:gs>
                    <a:gs pos="100000">
                      <a:srgbClr val="FE3E02"/>
                    </a:gs>
                  </a:gsLst>
                  <a:lin ang="5040000" scaled="1"/>
                </a:gradFill>
                <a:latin typeface="Times New Roman"/>
                <a:cs typeface="Times New Roman"/>
              </a:rPr>
              <a:t>Tạm biệt các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ppt_x"/>
                                          </p:val>
                                        </p:tav>
                                        <p:tav tm="100000">
                                          <p:val>
                                            <p:strVal val="#ppt_x"/>
                                          </p:val>
                                        </p:tav>
                                      </p:tavLst>
                                    </p:anim>
                                    <p:anim calcmode="lin" valueType="num">
                                      <p:cBhvr additive="base">
                                        <p:cTn id="8"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ChangeArrowheads="1"/>
          </p:cNvSpPr>
          <p:nvPr/>
        </p:nvSpPr>
        <p:spPr bwMode="auto">
          <a:xfrm>
            <a:off x="0" y="182563"/>
            <a:ext cx="14173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p>
            <a:pPr>
              <a:lnSpc>
                <a:spcPct val="150000"/>
              </a:lnSpc>
            </a:pPr>
            <a:r>
              <a:rPr lang="en-US" sz="3800" b="1">
                <a:solidFill>
                  <a:srgbClr val="0000FF"/>
                </a:solidFill>
                <a:latin typeface="Times New Roman" pitchFamily="18" charset="0"/>
                <a:cs typeface="Times New Roman" pitchFamily="18" charset="0"/>
              </a:rPr>
              <a:t> </a:t>
            </a:r>
          </a:p>
          <a:p>
            <a:pPr>
              <a:lnSpc>
                <a:spcPct val="150000"/>
              </a:lnSpc>
            </a:pPr>
            <a:endParaRPr lang="en-US" sz="3800" b="1">
              <a:solidFill>
                <a:srgbClr val="0000FF"/>
              </a:solidFill>
              <a:latin typeface="Times New Roman" pitchFamily="18" charset="0"/>
              <a:cs typeface="Times New Roman" pitchFamily="18" charset="0"/>
            </a:endParaRPr>
          </a:p>
          <a:p>
            <a:pPr>
              <a:lnSpc>
                <a:spcPct val="150000"/>
              </a:lnSpc>
            </a:pPr>
            <a:r>
              <a:rPr lang="en-US" sz="3800" b="1">
                <a:solidFill>
                  <a:srgbClr val="0000FF"/>
                </a:solidFill>
                <a:latin typeface="Times New Roman" pitchFamily="18" charset="0"/>
                <a:cs typeface="Times New Roman" pitchFamily="18" charset="0"/>
              </a:rPr>
              <a:t>Bài 1: Cho các phân số :</a:t>
            </a:r>
            <a:br>
              <a:rPr lang="en-US" sz="3800" b="1">
                <a:solidFill>
                  <a:srgbClr val="0000FF"/>
                </a:solidFill>
                <a:latin typeface="Times New Roman" pitchFamily="18" charset="0"/>
                <a:cs typeface="Times New Roman" pitchFamily="18" charset="0"/>
              </a:rPr>
            </a:br>
            <a:endParaRPr lang="en-US" sz="3800" b="1">
              <a:solidFill>
                <a:srgbClr val="0000FF"/>
              </a:solidFill>
              <a:latin typeface="Times New Roman" pitchFamily="18" charset="0"/>
              <a:cs typeface="Times New Roman" pitchFamily="18" charset="0"/>
            </a:endParaRPr>
          </a:p>
          <a:p>
            <a:pPr>
              <a:lnSpc>
                <a:spcPct val="150000"/>
              </a:lnSpc>
            </a:pPr>
            <a:r>
              <a:rPr lang="en-US" sz="3800" b="1">
                <a:solidFill>
                  <a:srgbClr val="0000FF"/>
                </a:solidFill>
                <a:latin typeface="Times New Roman" pitchFamily="18" charset="0"/>
                <a:cs typeface="Times New Roman" pitchFamily="18" charset="0"/>
              </a:rPr>
              <a:t>b) Cho biết các phân số trên có những phân số nào bằng nhau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r>
            <a:br>
              <a:rPr lang="en-US" sz="3800" b="1">
                <a:solidFill>
                  <a:srgbClr val="0000FF"/>
                </a:solidFill>
                <a:latin typeface="Times New Roman" pitchFamily="18" charset="0"/>
                <a:cs typeface="Times New Roman" pitchFamily="18" charset="0"/>
              </a:rPr>
            </a:br>
            <a:r>
              <a:rPr lang="en-US" sz="3800" b="1">
                <a:solidFill>
                  <a:srgbClr val="0000FF"/>
                </a:solidFill>
                <a:latin typeface="Times New Roman" pitchFamily="18" charset="0"/>
                <a:cs typeface="Times New Roman" pitchFamily="18" charset="0"/>
              </a:rPr>
              <a:t>  </a:t>
            </a:r>
            <a:r>
              <a:rPr lang="en-US" sz="3800">
                <a:solidFill>
                  <a:srgbClr val="0000FF"/>
                </a:solidFill>
                <a:latin typeface="Times New Roman" pitchFamily="18" charset="0"/>
                <a:cs typeface="Times New Roman" pitchFamily="18" charset="0"/>
              </a:rPr>
              <a:t> </a:t>
            </a:r>
          </a:p>
        </p:txBody>
      </p:sp>
      <p:graphicFrame>
        <p:nvGraphicFramePr>
          <p:cNvPr id="4099" name="Object 3"/>
          <p:cNvGraphicFramePr>
            <a:graphicFrameLocks noChangeAspect="1"/>
          </p:cNvGraphicFramePr>
          <p:nvPr/>
        </p:nvGraphicFramePr>
        <p:xfrm>
          <a:off x="5364163" y="0"/>
          <a:ext cx="4533900" cy="977900"/>
        </p:xfrm>
        <a:graphic>
          <a:graphicData uri="http://schemas.openxmlformats.org/presentationml/2006/ole">
            <mc:AlternateContent xmlns:mc="http://schemas.openxmlformats.org/markup-compatibility/2006">
              <mc:Choice xmlns:v="urn:schemas-microsoft-com:vml" Requires="v">
                <p:oleObj spid="_x0000_s4113" name="Equation" r:id="rId3" imgW="1917700" imgH="558800" progId="Equation.3">
                  <p:embed/>
                </p:oleObj>
              </mc:Choice>
              <mc:Fallback>
                <p:oleObj name="Equation" r:id="rId3" imgW="1917700" imgH="558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163" y="0"/>
                        <a:ext cx="4533900" cy="97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6"/>
          <p:cNvGraphicFramePr>
            <a:graphicFrameLocks noChangeAspect="1"/>
          </p:cNvGraphicFramePr>
          <p:nvPr/>
        </p:nvGraphicFramePr>
        <p:xfrm>
          <a:off x="854075" y="1828800"/>
          <a:ext cx="3473450" cy="3292475"/>
        </p:xfrm>
        <a:graphic>
          <a:graphicData uri="http://schemas.openxmlformats.org/presentationml/2006/ole">
            <mc:AlternateContent xmlns:mc="http://schemas.openxmlformats.org/markup-compatibility/2006">
              <mc:Choice xmlns:v="urn:schemas-microsoft-com:vml" Requires="v">
                <p:oleObj spid="_x0000_s4114" name="Equation" r:id="rId5" imgW="965200" imgH="1219200" progId="Equation.3">
                  <p:embed/>
                </p:oleObj>
              </mc:Choice>
              <mc:Fallback>
                <p:oleObj name="Equation" r:id="rId5" imgW="965200" imgH="12192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075" y="1828800"/>
                        <a:ext cx="3473450" cy="329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 name="Object 7"/>
          <p:cNvGraphicFramePr>
            <a:graphicFrameLocks noChangeAspect="1"/>
          </p:cNvGraphicFramePr>
          <p:nvPr/>
        </p:nvGraphicFramePr>
        <p:xfrm>
          <a:off x="8220075" y="1635125"/>
          <a:ext cx="3667125" cy="3475038"/>
        </p:xfrm>
        <a:graphic>
          <a:graphicData uri="http://schemas.openxmlformats.org/presentationml/2006/ole">
            <mc:AlternateContent xmlns:mc="http://schemas.openxmlformats.org/markup-compatibility/2006">
              <mc:Choice xmlns:v="urn:schemas-microsoft-com:vml" Requires="v">
                <p:oleObj spid="_x0000_s4115" name="Equation" r:id="rId7" imgW="965200" imgH="1219200" progId="Equation.3">
                  <p:embed/>
                </p:oleObj>
              </mc:Choice>
              <mc:Fallback>
                <p:oleObj name="Equation" r:id="rId7" imgW="965200" imgH="1219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20075" y="1635125"/>
                        <a:ext cx="3667125" cy="347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8" name="Line 11"/>
          <p:cNvSpPr>
            <a:spLocks noChangeShapeType="1"/>
          </p:cNvSpPr>
          <p:nvPr/>
        </p:nvSpPr>
        <p:spPr bwMode="auto">
          <a:xfrm>
            <a:off x="7096125" y="1755775"/>
            <a:ext cx="0" cy="3290888"/>
          </a:xfrm>
          <a:prstGeom prst="line">
            <a:avLst/>
          </a:prstGeom>
          <a:noFill/>
          <a:ln w="28575">
            <a:solidFill>
              <a:srgbClr val="0033CC"/>
            </a:solidFill>
            <a:round/>
            <a:headEnd/>
            <a:tailEnd/>
          </a:ln>
          <a:extLst>
            <a:ext uri="{909E8E84-426E-40DD-AFC4-6F175D3DCCD1}">
              <a14:hiddenFill xmlns:a14="http://schemas.microsoft.com/office/drawing/2010/main">
                <a:noFill/>
              </a14:hiddenFill>
            </a:ext>
          </a:extLst>
        </p:spPr>
        <p:txBody>
          <a:bodyPr wrap="none" lIns="109728" tIns="54864" rIns="109728" bIns="54864" anchor="ctr"/>
          <a:lstStyle/>
          <a:p>
            <a:endParaRPr lang="en-US"/>
          </a:p>
        </p:txBody>
      </p:sp>
      <p:sp>
        <p:nvSpPr>
          <p:cNvPr id="2055" name="Rectangle 12"/>
          <p:cNvSpPr>
            <a:spLocks noChangeArrowheads="1"/>
          </p:cNvSpPr>
          <p:nvPr/>
        </p:nvSpPr>
        <p:spPr bwMode="auto">
          <a:xfrm>
            <a:off x="1417638" y="2011363"/>
            <a:ext cx="4510087" cy="549275"/>
          </a:xfrm>
          <a:prstGeom prst="rect">
            <a:avLst/>
          </a:prstGeom>
          <a:solidFill>
            <a:schemeClr val="bg1"/>
          </a:solidFill>
          <a:ln w="38100">
            <a:solidFill>
              <a:schemeClr val="bg1"/>
            </a:solidFill>
            <a:miter lim="800000"/>
            <a:headEnd/>
            <a:tailEnd/>
          </a:ln>
        </p:spPr>
        <p:txBody>
          <a:bodyPr wrap="none" lIns="109728" tIns="54864" rIns="109728" bIns="54864" anchor="ctr"/>
          <a:lstStyle/>
          <a:p>
            <a:r>
              <a:rPr lang="en-US" sz="3800" b="1">
                <a:solidFill>
                  <a:srgbClr val="0000FF"/>
                </a:solidFill>
                <a:latin typeface="Times New Roman" pitchFamily="18" charset="0"/>
                <a:cs typeface="Times New Roman" pitchFamily="18" charset="0"/>
              </a:rPr>
              <a:t> là phân số tối  giản</a:t>
            </a:r>
          </a:p>
        </p:txBody>
      </p:sp>
      <p:sp>
        <p:nvSpPr>
          <p:cNvPr id="2056" name="Rectangle 13"/>
          <p:cNvSpPr>
            <a:spLocks noChangeArrowheads="1"/>
          </p:cNvSpPr>
          <p:nvPr/>
        </p:nvSpPr>
        <p:spPr bwMode="auto">
          <a:xfrm>
            <a:off x="8829675" y="1909763"/>
            <a:ext cx="4510088" cy="549275"/>
          </a:xfrm>
          <a:prstGeom prst="rect">
            <a:avLst/>
          </a:prstGeom>
          <a:solidFill>
            <a:schemeClr val="bg1"/>
          </a:solidFill>
          <a:ln w="38100">
            <a:solidFill>
              <a:schemeClr val="bg1"/>
            </a:solidFill>
            <a:miter lim="800000"/>
            <a:headEnd/>
            <a:tailEnd/>
          </a:ln>
        </p:spPr>
        <p:txBody>
          <a:bodyPr wrap="none" lIns="109728" tIns="54864" rIns="109728" bIns="54864" anchor="ctr"/>
          <a:lstStyle/>
          <a:p>
            <a:r>
              <a:rPr lang="en-US" sz="3800" b="1">
                <a:solidFill>
                  <a:srgbClr val="0000FF"/>
                </a:solidFill>
                <a:latin typeface="Times New Roman" pitchFamily="18" charset="0"/>
                <a:cs typeface="Times New Roman" pitchFamily="18" charset="0"/>
              </a:rPr>
              <a:t> là phân số tối  giản</a:t>
            </a:r>
          </a:p>
        </p:txBody>
      </p:sp>
      <p:sp>
        <p:nvSpPr>
          <p:cNvPr id="3081" name="Text Box 18"/>
          <p:cNvSpPr txBox="1">
            <a:spLocks noChangeArrowheads="1"/>
          </p:cNvSpPr>
          <p:nvPr/>
        </p:nvSpPr>
        <p:spPr bwMode="auto">
          <a:xfrm>
            <a:off x="460375" y="5318125"/>
            <a:ext cx="65071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sz="3800" b="1">
                <a:solidFill>
                  <a:srgbClr val="0000FF"/>
                </a:solidFill>
                <a:latin typeface="Times New Roman" pitchFamily="18" charset="0"/>
                <a:cs typeface="Times New Roman" pitchFamily="18" charset="0"/>
              </a:rPr>
              <a:t>b) Các phân số bằng nhau là :</a:t>
            </a:r>
          </a:p>
        </p:txBody>
      </p:sp>
      <p:graphicFrame>
        <p:nvGraphicFramePr>
          <p:cNvPr id="11269" name="Object 16"/>
          <p:cNvGraphicFramePr>
            <a:graphicFrameLocks noChangeAspect="1"/>
          </p:cNvGraphicFramePr>
          <p:nvPr/>
        </p:nvGraphicFramePr>
        <p:xfrm>
          <a:off x="1444625" y="6188075"/>
          <a:ext cx="3079750" cy="1181100"/>
        </p:xfrm>
        <a:graphic>
          <a:graphicData uri="http://schemas.openxmlformats.org/presentationml/2006/ole">
            <mc:AlternateContent xmlns:mc="http://schemas.openxmlformats.org/markup-compatibility/2006">
              <mc:Choice xmlns:v="urn:schemas-microsoft-com:vml" Requires="v">
                <p:oleObj spid="_x0000_s4116" name="Equation" r:id="rId9" imgW="761669" imgH="393529" progId="Equation.3">
                  <p:embed/>
                </p:oleObj>
              </mc:Choice>
              <mc:Fallback>
                <p:oleObj name="Equation" r:id="rId9" imgW="761669" imgH="393529" progId="Equation.3">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4625" y="6188075"/>
                        <a:ext cx="3079750" cy="1181100"/>
                      </a:xfrm>
                      <a:prstGeom prst="rect">
                        <a:avLst/>
                      </a:prstGeom>
                      <a:solidFill>
                        <a:srgbClr val="12E83B"/>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17" name="Object 17"/>
          <p:cNvGraphicFramePr>
            <a:graphicFrameLocks noChangeAspect="1"/>
          </p:cNvGraphicFramePr>
          <p:nvPr/>
        </p:nvGraphicFramePr>
        <p:xfrm>
          <a:off x="7437438" y="6188075"/>
          <a:ext cx="3413125" cy="1279525"/>
        </p:xfrm>
        <a:graphic>
          <a:graphicData uri="http://schemas.openxmlformats.org/presentationml/2006/ole">
            <mc:AlternateContent xmlns:mc="http://schemas.openxmlformats.org/markup-compatibility/2006">
              <mc:Choice xmlns:v="urn:schemas-microsoft-com:vml" Requires="v">
                <p:oleObj spid="_x0000_s4117" name="Equation" r:id="rId11" imgW="787058" imgH="393529" progId="Equation.3">
                  <p:embed/>
                </p:oleObj>
              </mc:Choice>
              <mc:Fallback>
                <p:oleObj name="Equation" r:id="rId11" imgW="787058" imgH="393529" progId="Equation.3">
                  <p:embed/>
                  <p:pic>
                    <p:nvPicPr>
                      <p:cNvPr id="0"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37438" y="6188075"/>
                        <a:ext cx="3413125" cy="1279525"/>
                      </a:xfrm>
                      <a:prstGeom prst="rect">
                        <a:avLst/>
                      </a:prstGeom>
                      <a:solidFill>
                        <a:srgbClr val="FF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8" name="TextBox 1"/>
          <p:cNvSpPr txBox="1">
            <a:spLocks noChangeArrowheads="1"/>
          </p:cNvSpPr>
          <p:nvPr/>
        </p:nvSpPr>
        <p:spPr bwMode="auto">
          <a:xfrm>
            <a:off x="0" y="820738"/>
            <a:ext cx="6340475"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800" b="1">
                <a:solidFill>
                  <a:srgbClr val="0000FF"/>
                </a:solidFill>
                <a:latin typeface="Times New Roman" pitchFamily="18" charset="0"/>
                <a:cs typeface="Times New Roman" pitchFamily="18" charset="0"/>
              </a:rPr>
              <a:t>a) Rút gọn các phân số trên :</a:t>
            </a:r>
          </a:p>
        </p:txBody>
      </p:sp>
      <p:sp>
        <p:nvSpPr>
          <p:cNvPr id="14" name="TextBox 13"/>
          <p:cNvSpPr txBox="1"/>
          <p:nvPr/>
        </p:nvSpPr>
        <p:spPr>
          <a:xfrm>
            <a:off x="441325" y="1525588"/>
            <a:ext cx="14570075" cy="4875212"/>
          </a:xfrm>
          <a:prstGeom prst="rect">
            <a:avLst/>
          </a:prstGeom>
          <a:noFill/>
        </p:spPr>
        <p:txBody>
          <a:bodyPr lIns="146304" tIns="73152" rIns="146304" bIns="73152">
            <a:spAutoFit/>
          </a:bodyPr>
          <a:lstStyle/>
          <a:p>
            <a:pPr algn="just">
              <a:defRPr/>
            </a:pPr>
            <a:r>
              <a:rPr lang="en-US" sz="5100" b="1" dirty="0" err="1">
                <a:solidFill>
                  <a:srgbClr val="FF0000"/>
                </a:solidFill>
                <a:latin typeface="Times New Roman" pitchFamily="18" charset="0"/>
                <a:cs typeface="Times New Roman" pitchFamily="18" charset="0"/>
              </a:rPr>
              <a:t>Khi</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rút</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gọn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phân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có</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thể</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làm</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như</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sau</a:t>
            </a:r>
            <a:r>
              <a:rPr lang="en-US" sz="5100" b="1" dirty="0">
                <a:solidFill>
                  <a:srgbClr val="FF0000"/>
                </a:solidFill>
                <a:latin typeface="Times New Roman" pitchFamily="18" charset="0"/>
                <a:cs typeface="Times New Roman" pitchFamily="18" charset="0"/>
              </a:rPr>
              <a:t> :</a:t>
            </a:r>
          </a:p>
          <a:p>
            <a:pPr marL="457200" indent="-457200" algn="just">
              <a:buFont typeface="Arial" pitchFamily="34" charset="0"/>
              <a:buChar char="•"/>
              <a:defRPr/>
            </a:pPr>
            <a:r>
              <a:rPr lang="en-US" sz="5100" b="1" dirty="0" err="1">
                <a:solidFill>
                  <a:srgbClr val="FF0000"/>
                </a:solidFill>
                <a:latin typeface="Times New Roman" pitchFamily="18" charset="0"/>
                <a:cs typeface="Times New Roman" pitchFamily="18" charset="0"/>
              </a:rPr>
              <a:t>Xét</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xem</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tử</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và</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mẫu</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cùng</a:t>
            </a:r>
            <a:r>
              <a:rPr lang="en-US" sz="5100" b="1" dirty="0">
                <a:solidFill>
                  <a:srgbClr val="FF0000"/>
                </a:solidFill>
                <a:latin typeface="Times New Roman" pitchFamily="18" charset="0"/>
                <a:cs typeface="Times New Roman" pitchFamily="18" charset="0"/>
              </a:rPr>
              <a:t> chia </a:t>
            </a:r>
            <a:r>
              <a:rPr lang="en-US" sz="5100" b="1" dirty="0" err="1">
                <a:solidFill>
                  <a:srgbClr val="FF0000"/>
                </a:solidFill>
                <a:latin typeface="Times New Roman" pitchFamily="18" charset="0"/>
                <a:cs typeface="Times New Roman" pitchFamily="18" charset="0"/>
              </a:rPr>
              <a:t>hết</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cho</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tự</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nhiên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nào</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lớn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hơn</a:t>
            </a:r>
            <a:r>
              <a:rPr lang="en-US" sz="5100" b="1" dirty="0">
                <a:solidFill>
                  <a:srgbClr val="FF0000"/>
                </a:solidFill>
                <a:latin typeface="Times New Roman" pitchFamily="18" charset="0"/>
                <a:cs typeface="Times New Roman" pitchFamily="18" charset="0"/>
              </a:rPr>
              <a:t> 1.</a:t>
            </a:r>
          </a:p>
          <a:p>
            <a:pPr marL="457200" indent="-457200" algn="just">
              <a:buFont typeface="Arial" pitchFamily="34" charset="0"/>
              <a:buChar char="•"/>
              <a:defRPr/>
            </a:pPr>
            <a:r>
              <a:rPr lang="en-US" sz="5100" b="1" dirty="0">
                <a:solidFill>
                  <a:srgbClr val="FF0000"/>
                </a:solidFill>
                <a:latin typeface="Times New Roman" pitchFamily="18" charset="0"/>
                <a:cs typeface="Times New Roman" pitchFamily="18" charset="0"/>
              </a:rPr>
              <a:t>Chia </a:t>
            </a:r>
            <a:r>
              <a:rPr lang="en-US" sz="5100" b="1" dirty="0" err="1">
                <a:solidFill>
                  <a:srgbClr val="FF0000"/>
                </a:solidFill>
                <a:latin typeface="Times New Roman" pitchFamily="18" charset="0"/>
                <a:cs typeface="Times New Roman" pitchFamily="18" charset="0"/>
              </a:rPr>
              <a:t>tử</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và</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mẫu</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cho</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đó</a:t>
            </a:r>
            <a:r>
              <a:rPr lang="en-US" sz="5100" b="1" dirty="0">
                <a:solidFill>
                  <a:srgbClr val="FF0000"/>
                </a:solidFill>
                <a:latin typeface="Times New Roman" pitchFamily="18" charset="0"/>
                <a:cs typeface="Times New Roman" pitchFamily="18" charset="0"/>
              </a:rPr>
              <a:t>.</a:t>
            </a:r>
          </a:p>
          <a:p>
            <a:pPr algn="just">
              <a:defRPr/>
            </a:pPr>
            <a:r>
              <a:rPr lang="en-US" sz="5100" b="1" dirty="0" err="1">
                <a:solidFill>
                  <a:srgbClr val="FF0000"/>
                </a:solidFill>
                <a:latin typeface="Times New Roman" pitchFamily="18" charset="0"/>
                <a:cs typeface="Times New Roman" pitchFamily="18" charset="0"/>
              </a:rPr>
              <a:t>Cứ</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làm</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như</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thế</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cho</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đến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khi</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nhận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được</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phân</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số</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tối</a:t>
            </a:r>
            <a:r>
              <a:rPr lang="en-US" sz="5100" b="1" dirty="0">
                <a:solidFill>
                  <a:srgbClr val="FF0000"/>
                </a:solidFill>
                <a:latin typeface="Times New Roman" pitchFamily="18" charset="0"/>
                <a:cs typeface="Times New Roman" pitchFamily="18" charset="0"/>
              </a:rPr>
              <a:t> </a:t>
            </a:r>
            <a:r>
              <a:rPr lang="en-US" sz="5100" b="1" dirty="0" err="1">
                <a:solidFill>
                  <a:srgbClr val="FF0000"/>
                </a:solidFill>
                <a:latin typeface="Times New Roman" pitchFamily="18" charset="0"/>
                <a:cs typeface="Times New Roman" pitchFamily="18" charset="0"/>
              </a:rPr>
              <a:t>giản</a:t>
            </a:r>
            <a:r>
              <a:rPr lang="en-US" sz="5100" b="1" dirty="0">
                <a:solidFill>
                  <a:srgbClr val="FF0000"/>
                </a:solidFill>
                <a:latin typeface="Times New Roman" pitchFamily="18" charset="0"/>
                <a:cs typeface="Times New Roman" pitchFamily="18" charset="0"/>
              </a:rPr>
              <a:t>.</a:t>
            </a:r>
          </a:p>
        </p:txBody>
      </p:sp>
      <p:sp>
        <p:nvSpPr>
          <p:cNvPr id="15" name="TextBox 14"/>
          <p:cNvSpPr txBox="1">
            <a:spLocks noChangeArrowheads="1"/>
          </p:cNvSpPr>
          <p:nvPr/>
        </p:nvSpPr>
        <p:spPr bwMode="auto">
          <a:xfrm>
            <a:off x="1311275" y="1371600"/>
            <a:ext cx="11947525"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5400" b="1">
                <a:latin typeface="Times New Roman" pitchFamily="18" charset="0"/>
                <a:cs typeface="Times New Roman" pitchFamily="18" charset="0"/>
              </a:rPr>
              <a:t>Nêu lại cách rút gọn phân số?</a:t>
            </a:r>
          </a:p>
        </p:txBody>
      </p:sp>
      <p:sp>
        <p:nvSpPr>
          <p:cNvPr id="16" name="TextBox 15"/>
          <p:cNvSpPr txBox="1">
            <a:spLocks noChangeArrowheads="1"/>
          </p:cNvSpPr>
          <p:nvPr/>
        </p:nvSpPr>
        <p:spPr bwMode="auto">
          <a:xfrm>
            <a:off x="808038" y="5032375"/>
            <a:ext cx="12679362"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304" tIns="73152" rIns="146304" bIns="73152">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a:r>
              <a:rPr lang="en-US" sz="5100" b="1">
                <a:latin typeface="Times New Roman" pitchFamily="18" charset="0"/>
                <a:cs typeface="Times New Roman" pitchFamily="18" charset="0"/>
              </a:rPr>
              <a:t>Để tìm được phân số bằng nhau các em dựa vào đâu ?</a:t>
            </a:r>
          </a:p>
          <a:p>
            <a:pPr algn="just"/>
            <a:r>
              <a:rPr lang="en-US" sz="5100" b="1">
                <a:solidFill>
                  <a:srgbClr val="FF0000"/>
                </a:solidFill>
                <a:latin typeface="Times New Roman" pitchFamily="18" charset="0"/>
                <a:cs typeface="Times New Roman" pitchFamily="18" charset="0"/>
              </a:rPr>
              <a:t>Dựa vào tính chất cơ bản của phân số.</a:t>
            </a:r>
          </a:p>
        </p:txBody>
      </p:sp>
      <p:sp>
        <p:nvSpPr>
          <p:cNvPr id="4" name="Rectangle 3"/>
          <p:cNvSpPr/>
          <p:nvPr/>
        </p:nvSpPr>
        <p:spPr>
          <a:xfrm>
            <a:off x="122238" y="5165725"/>
            <a:ext cx="14508162" cy="2987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46304" tIns="73152" rIns="146304" bIns="73152" anchor="ctr"/>
          <a:lstStyle/>
          <a:p>
            <a:pPr>
              <a:defRPr/>
            </a:pPr>
            <a:r>
              <a:rPr lang="en-US" sz="3200" b="1" i="1" dirty="0" err="1">
                <a:solidFill>
                  <a:srgbClr val="FF0000"/>
                </a:solidFill>
                <a:latin typeface="Times New Roman" pitchFamily="18" charset="0"/>
                <a:cs typeface="Times New Roman" pitchFamily="18" charset="0"/>
              </a:rPr>
              <a:t>Tính</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chất</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cơ</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bản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của</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phân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số</a:t>
            </a:r>
            <a:r>
              <a:rPr lang="en-US" sz="3200" b="1" i="1" dirty="0">
                <a:solidFill>
                  <a:srgbClr val="FF0000"/>
                </a:solidFill>
                <a:latin typeface="Times New Roman" pitchFamily="18" charset="0"/>
                <a:cs typeface="Times New Roman" pitchFamily="18" charset="0"/>
              </a:rPr>
              <a:t> :</a:t>
            </a:r>
          </a:p>
          <a:p>
            <a:pPr marL="457200" indent="-457200">
              <a:buFont typeface="Arial" pitchFamily="34" charset="0"/>
              <a:buChar char="•"/>
              <a:defRPr/>
            </a:pPr>
            <a:r>
              <a:rPr lang="en-US" sz="3200" b="1" dirty="0" err="1">
                <a:solidFill>
                  <a:srgbClr val="FF0000"/>
                </a:solidFill>
                <a:latin typeface="Times New Roman" pitchFamily="18" charset="0"/>
                <a:cs typeface="Times New Roman" pitchFamily="18" charset="0"/>
              </a:rPr>
              <a:t>Nếu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tử</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mẫu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với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cùng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tự</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nhiên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khác</a:t>
            </a:r>
            <a:r>
              <a:rPr lang="en-US" sz="3200" b="1" dirty="0">
                <a:solidFill>
                  <a:srgbClr val="FF0000"/>
                </a:solidFill>
                <a:latin typeface="Times New Roman" pitchFamily="18" charset="0"/>
                <a:cs typeface="Times New Roman" pitchFamily="18" charset="0"/>
              </a:rPr>
              <a:t> 0 </a:t>
            </a:r>
            <a:r>
              <a:rPr lang="en-US" sz="3200" b="1" dirty="0" err="1">
                <a:solidFill>
                  <a:srgbClr val="FF0000"/>
                </a:solidFill>
                <a:latin typeface="Times New Roman" pitchFamily="18" charset="0"/>
                <a:cs typeface="Times New Roman" pitchFamily="18" charset="0"/>
              </a:rPr>
              <a:t>thì</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được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bằng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cho</a:t>
            </a:r>
            <a:r>
              <a:rPr lang="en-US" sz="3200" b="1" dirty="0">
                <a:solidFill>
                  <a:srgbClr val="FF0000"/>
                </a:solidFill>
                <a:latin typeface="Times New Roman" pitchFamily="18" charset="0"/>
                <a:cs typeface="Times New Roman" pitchFamily="18" charset="0"/>
              </a:rPr>
              <a:t>.</a:t>
            </a:r>
          </a:p>
          <a:p>
            <a:pPr marL="457200" indent="-457200">
              <a:buFont typeface="Arial" pitchFamily="34" charset="0"/>
              <a:buChar char="•"/>
              <a:defRPr/>
            </a:pPr>
            <a:r>
              <a:rPr lang="en-US" sz="3200" b="1" dirty="0" err="1">
                <a:solidFill>
                  <a:srgbClr val="FF0000"/>
                </a:solidFill>
                <a:latin typeface="Times New Roman" pitchFamily="18" charset="0"/>
                <a:cs typeface="Times New Roman" pitchFamily="18" charset="0"/>
              </a:rPr>
              <a:t>Nếu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tử</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mẫu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cùng</a:t>
            </a:r>
            <a:r>
              <a:rPr lang="en-US" sz="3200" b="1" dirty="0">
                <a:solidFill>
                  <a:srgbClr val="FF0000"/>
                </a:solidFill>
                <a:latin typeface="Times New Roman" pitchFamily="18" charset="0"/>
                <a:cs typeface="Times New Roman" pitchFamily="18" charset="0"/>
              </a:rPr>
              <a:t> chia </a:t>
            </a:r>
            <a:r>
              <a:rPr lang="en-US" sz="3200" b="1" dirty="0" err="1">
                <a:solidFill>
                  <a:srgbClr val="FF0000"/>
                </a:solidFill>
                <a:latin typeface="Times New Roman" pitchFamily="18" charset="0"/>
                <a:cs typeface="Times New Roman" pitchFamily="18" charset="0"/>
              </a:rPr>
              <a:t>hết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tự</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nhiên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khác</a:t>
            </a:r>
            <a:r>
              <a:rPr lang="en-US" sz="3200" b="1" dirty="0">
                <a:solidFill>
                  <a:srgbClr val="FF0000"/>
                </a:solidFill>
                <a:latin typeface="Times New Roman" pitchFamily="18" charset="0"/>
                <a:cs typeface="Times New Roman" pitchFamily="18" charset="0"/>
              </a:rPr>
              <a:t> 0 </a:t>
            </a:r>
            <a:r>
              <a:rPr lang="en-US" sz="3200" b="1" dirty="0" err="1">
                <a:solidFill>
                  <a:srgbClr val="FF0000"/>
                </a:solidFill>
                <a:latin typeface="Times New Roman" pitchFamily="18" charset="0"/>
                <a:cs typeface="Times New Roman" pitchFamily="18" charset="0"/>
              </a:rPr>
              <a:t>thì</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sau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khi</a:t>
            </a:r>
            <a:r>
              <a:rPr lang="en-US" sz="3200" b="1" dirty="0">
                <a:solidFill>
                  <a:srgbClr val="FF0000"/>
                </a:solidFill>
                <a:latin typeface="Times New Roman" pitchFamily="18" charset="0"/>
                <a:cs typeface="Times New Roman" pitchFamily="18" charset="0"/>
              </a:rPr>
              <a:t> chia ta </a:t>
            </a:r>
            <a:r>
              <a:rPr lang="en-US" sz="3200" b="1" dirty="0" err="1">
                <a:solidFill>
                  <a:srgbClr val="FF0000"/>
                </a:solidFill>
                <a:latin typeface="Times New Roman" pitchFamily="18" charset="0"/>
                <a:cs typeface="Times New Roman" pitchFamily="18" charset="0"/>
              </a:rPr>
              <a:t>được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bằng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số</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cho</a:t>
            </a:r>
            <a:r>
              <a:rPr lang="en-US" sz="3200" b="1" dirty="0">
                <a:solidFill>
                  <a:srgbClr val="FF0000"/>
                </a:solidFill>
                <a:latin typeface="Times New Roman" pitchFamily="18" charset="0"/>
                <a:cs typeface="Times New Roman" pitchFamily="18" charset="0"/>
              </a:rPr>
              <a:t>.</a:t>
            </a:r>
            <a:endParaRPr lang="en-US"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xit" presetSubtype="0" fill="hold" nodeType="clickEffect">
                                  <p:stCondLst>
                                    <p:cond delay="0"/>
                                  </p:stCondLst>
                                  <p:childTnLst>
                                    <p:animEffect transition="out" filter="fade">
                                      <p:cBhvr>
                                        <p:cTn id="6" dur="1000"/>
                                        <p:tgtEl>
                                          <p:spTgt spid="4103">
                                            <p:txEl>
                                              <p:pRg st="3" end="3"/>
                                            </p:txEl>
                                          </p:spTgt>
                                        </p:tgtEl>
                                      </p:cBhvr>
                                    </p:animEffect>
                                    <p:anim calcmode="lin" valueType="num">
                                      <p:cBhvr>
                                        <p:cTn id="7" dur="1000"/>
                                        <p:tgtEl>
                                          <p:spTgt spid="4103">
                                            <p:txEl>
                                              <p:pRg st="3" end="3"/>
                                            </p:txEl>
                                          </p:spTgt>
                                        </p:tgtEl>
                                        <p:attrNameLst>
                                          <p:attrName>ppt_x</p:attrName>
                                        </p:attrNameLst>
                                      </p:cBhvr>
                                      <p:tavLst>
                                        <p:tav tm="0">
                                          <p:val>
                                            <p:strVal val="ppt_x"/>
                                          </p:val>
                                        </p:tav>
                                        <p:tav tm="100000">
                                          <p:val>
                                            <p:strVal val="ppt_x"/>
                                          </p:val>
                                        </p:tav>
                                      </p:tavLst>
                                    </p:anim>
                                    <p:anim calcmode="lin" valueType="num">
                                      <p:cBhvr>
                                        <p:cTn id="8" dur="1000"/>
                                        <p:tgtEl>
                                          <p:spTgt spid="4103">
                                            <p:txEl>
                                              <p:pRg st="3" end="3"/>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4103">
                                            <p:txEl>
                                              <p:pRg st="3" end="3"/>
                                            </p:txEl>
                                          </p:spTgt>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xit" presetSubtype="0" fill="hold" grpId="1" nodeType="clickEffect">
                                  <p:stCondLst>
                                    <p:cond delay="0"/>
                                  </p:stCondLst>
                                  <p:childTnLst>
                                    <p:animEffect transition="out" filter="fade">
                                      <p:cBhvr>
                                        <p:cTn id="20" dur="1000"/>
                                        <p:tgtEl>
                                          <p:spTgt spid="15"/>
                                        </p:tgtEl>
                                      </p:cBhvr>
                                    </p:animEffect>
                                    <p:anim calcmode="lin" valueType="num">
                                      <p:cBhvr>
                                        <p:cTn id="21" dur="1000"/>
                                        <p:tgtEl>
                                          <p:spTgt spid="15"/>
                                        </p:tgtEl>
                                        <p:attrNameLst>
                                          <p:attrName>ppt_x</p:attrName>
                                        </p:attrNameLst>
                                      </p:cBhvr>
                                      <p:tavLst>
                                        <p:tav tm="0">
                                          <p:val>
                                            <p:strVal val="ppt_x"/>
                                          </p:val>
                                        </p:tav>
                                        <p:tav tm="100000">
                                          <p:val>
                                            <p:strVal val="ppt_x"/>
                                          </p:val>
                                        </p:tav>
                                      </p:tavLst>
                                    </p:anim>
                                    <p:anim calcmode="lin" valueType="num">
                                      <p:cBhvr>
                                        <p:cTn id="22" dur="1000"/>
                                        <p:tgtEl>
                                          <p:spTgt spid="15"/>
                                        </p:tgtEl>
                                        <p:attrNameLst>
                                          <p:attrName>ppt_y</p:attrName>
                                        </p:attrNameLst>
                                      </p:cBhvr>
                                      <p:tavLst>
                                        <p:tav tm="0">
                                          <p:val>
                                            <p:strVal val="ppt_y"/>
                                          </p:val>
                                        </p:tav>
                                        <p:tav tm="100000">
                                          <p:val>
                                            <p:strVal val="ppt_y+.1"/>
                                          </p:val>
                                        </p:tav>
                                      </p:tavLst>
                                    </p:anim>
                                    <p:set>
                                      <p:cBhvr>
                                        <p:cTn id="23" dur="1" fill="hold">
                                          <p:stCondLst>
                                            <p:cond delay="999"/>
                                          </p:stCondLst>
                                        </p:cTn>
                                        <p:tgtEl>
                                          <p:spTgt spid="15"/>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circle(in)">
                                      <p:cBhvr>
                                        <p:cTn id="28" dur="2000"/>
                                        <p:tgtEl>
                                          <p:spTgt spid="1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xit" presetSubtype="21" fill="hold" grpId="1" nodeType="clickEffect">
                                  <p:stCondLst>
                                    <p:cond delay="0"/>
                                  </p:stCondLst>
                                  <p:childTnLst>
                                    <p:animEffect transition="out" filter="barn(inVertical)">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nodeType="clickEffect">
                                  <p:stCondLst>
                                    <p:cond delay="0"/>
                                  </p:stCondLst>
                                  <p:childTnLst>
                                    <p:set>
                                      <p:cBhvr>
                                        <p:cTn id="37" dur="1" fill="hold">
                                          <p:stCondLst>
                                            <p:cond delay="0"/>
                                          </p:stCondLst>
                                        </p:cTn>
                                        <p:tgtEl>
                                          <p:spTgt spid="2051"/>
                                        </p:tgtEl>
                                        <p:attrNameLst>
                                          <p:attrName>style.visibility</p:attrName>
                                        </p:attrNameLst>
                                      </p:cBhvr>
                                      <p:to>
                                        <p:strVal val="visible"/>
                                      </p:to>
                                    </p:set>
                                    <p:animEffect transition="in" filter="barn(inVertical)">
                                      <p:cBhvr>
                                        <p:cTn id="38" dur="500"/>
                                        <p:tgtEl>
                                          <p:spTgt spid="2051"/>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055"/>
                                        </p:tgtEl>
                                        <p:attrNameLst>
                                          <p:attrName>style.visibility</p:attrName>
                                        </p:attrNameLst>
                                      </p:cBhvr>
                                      <p:to>
                                        <p:strVal val="visible"/>
                                      </p:to>
                                    </p:set>
                                    <p:animEffect transition="in" filter="barn(inVertical)">
                                      <p:cBhvr>
                                        <p:cTn id="41" dur="500"/>
                                        <p:tgtEl>
                                          <p:spTgt spid="2055"/>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3078"/>
                                        </p:tgtEl>
                                        <p:attrNameLst>
                                          <p:attrName>style.visibility</p:attrName>
                                        </p:attrNameLst>
                                      </p:cBhvr>
                                      <p:to>
                                        <p:strVal val="visible"/>
                                      </p:to>
                                    </p:set>
                                    <p:animEffect transition="in" filter="barn(inVertical)">
                                      <p:cBhvr>
                                        <p:cTn id="44" dur="500"/>
                                        <p:tgtEl>
                                          <p:spTgt spid="307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6" presetClass="entr" presetSubtype="16" fill="hold" nodeType="clickEffect">
                                  <p:stCondLst>
                                    <p:cond delay="0"/>
                                  </p:stCondLst>
                                  <p:childTnLst>
                                    <p:set>
                                      <p:cBhvr>
                                        <p:cTn id="48" dur="1" fill="hold">
                                          <p:stCondLst>
                                            <p:cond delay="0"/>
                                          </p:stCondLst>
                                        </p:cTn>
                                        <p:tgtEl>
                                          <p:spTgt spid="2052"/>
                                        </p:tgtEl>
                                        <p:attrNameLst>
                                          <p:attrName>style.visibility</p:attrName>
                                        </p:attrNameLst>
                                      </p:cBhvr>
                                      <p:to>
                                        <p:strVal val="visible"/>
                                      </p:to>
                                    </p:set>
                                    <p:animEffect transition="in" filter="circle(in)">
                                      <p:cBhvr>
                                        <p:cTn id="49" dur="2000"/>
                                        <p:tgtEl>
                                          <p:spTgt spid="2052"/>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2056"/>
                                        </p:tgtEl>
                                        <p:attrNameLst>
                                          <p:attrName>style.visibility</p:attrName>
                                        </p:attrNameLst>
                                      </p:cBhvr>
                                      <p:to>
                                        <p:strVal val="visible"/>
                                      </p:to>
                                    </p:set>
                                    <p:animEffect transition="in" filter="circle(in)">
                                      <p:cBhvr>
                                        <p:cTn id="52" dur="2000"/>
                                        <p:tgtEl>
                                          <p:spTgt spid="205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nodeType="clickEffect">
                                  <p:stCondLst>
                                    <p:cond delay="0"/>
                                  </p:stCondLst>
                                  <p:childTnLst>
                                    <p:set>
                                      <p:cBhvr>
                                        <p:cTn id="56" dur="1" fill="hold">
                                          <p:stCondLst>
                                            <p:cond delay="0"/>
                                          </p:stCondLst>
                                        </p:cTn>
                                        <p:tgtEl>
                                          <p:spTgt spid="16">
                                            <p:txEl>
                                              <p:pRg st="0" end="0"/>
                                            </p:txEl>
                                          </p:spTgt>
                                        </p:tgtEl>
                                        <p:attrNameLst>
                                          <p:attrName>style.visibility</p:attrName>
                                        </p:attrNameLst>
                                      </p:cBhvr>
                                      <p:to>
                                        <p:strVal val="visible"/>
                                      </p:to>
                                    </p:set>
                                    <p:animEffect transition="in" filter="barn(inVertical)">
                                      <p:cBhvr>
                                        <p:cTn id="57" dur="500"/>
                                        <p:tgtEl>
                                          <p:spTgt spid="16">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nodeType="clickEffect">
                                  <p:stCondLst>
                                    <p:cond delay="0"/>
                                  </p:stCondLst>
                                  <p:childTnLst>
                                    <p:set>
                                      <p:cBhvr>
                                        <p:cTn id="61" dur="1" fill="hold">
                                          <p:stCondLst>
                                            <p:cond delay="0"/>
                                          </p:stCondLst>
                                        </p:cTn>
                                        <p:tgtEl>
                                          <p:spTgt spid="16">
                                            <p:txEl>
                                              <p:pRg st="1" end="1"/>
                                            </p:txEl>
                                          </p:spTgt>
                                        </p:tgtEl>
                                        <p:attrNameLst>
                                          <p:attrName>style.visibility</p:attrName>
                                        </p:attrNameLst>
                                      </p:cBhvr>
                                      <p:to>
                                        <p:strVal val="visible"/>
                                      </p:to>
                                    </p:set>
                                    <p:animEffect transition="in" filter="barn(inVertical)">
                                      <p:cBhvr>
                                        <p:cTn id="62" dur="500"/>
                                        <p:tgtEl>
                                          <p:spTgt spid="16">
                                            <p:txEl>
                                              <p:pRg st="1" end="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xit" presetSubtype="0" fill="hold" nodeType="clickEffect">
                                  <p:stCondLst>
                                    <p:cond delay="0"/>
                                  </p:stCondLst>
                                  <p:childTnLst>
                                    <p:animEffect transition="out" filter="fade">
                                      <p:cBhvr>
                                        <p:cTn id="66" dur="1000"/>
                                        <p:tgtEl>
                                          <p:spTgt spid="16">
                                            <p:txEl>
                                              <p:pRg st="0" end="0"/>
                                            </p:txEl>
                                          </p:spTgt>
                                        </p:tgtEl>
                                      </p:cBhvr>
                                    </p:animEffect>
                                    <p:anim calcmode="lin" valueType="num">
                                      <p:cBhvr>
                                        <p:cTn id="67" dur="1000"/>
                                        <p:tgtEl>
                                          <p:spTgt spid="16">
                                            <p:txEl>
                                              <p:pRg st="0" end="0"/>
                                            </p:txEl>
                                          </p:spTgt>
                                        </p:tgtEl>
                                        <p:attrNameLst>
                                          <p:attrName>ppt_x</p:attrName>
                                        </p:attrNameLst>
                                      </p:cBhvr>
                                      <p:tavLst>
                                        <p:tav tm="0">
                                          <p:val>
                                            <p:strVal val="ppt_x"/>
                                          </p:val>
                                        </p:tav>
                                        <p:tav tm="100000">
                                          <p:val>
                                            <p:strVal val="ppt_x"/>
                                          </p:val>
                                        </p:tav>
                                      </p:tavLst>
                                    </p:anim>
                                    <p:anim calcmode="lin" valueType="num">
                                      <p:cBhvr>
                                        <p:cTn id="68" dur="1000"/>
                                        <p:tgtEl>
                                          <p:spTgt spid="16">
                                            <p:txEl>
                                              <p:pRg st="0" end="0"/>
                                            </p:txEl>
                                          </p:spTgt>
                                        </p:tgtEl>
                                        <p:attrNameLst>
                                          <p:attrName>ppt_y</p:attrName>
                                        </p:attrNameLst>
                                      </p:cBhvr>
                                      <p:tavLst>
                                        <p:tav tm="0">
                                          <p:val>
                                            <p:strVal val="ppt_y"/>
                                          </p:val>
                                        </p:tav>
                                        <p:tav tm="100000">
                                          <p:val>
                                            <p:strVal val="ppt_y+.1"/>
                                          </p:val>
                                        </p:tav>
                                      </p:tavLst>
                                    </p:anim>
                                    <p:set>
                                      <p:cBhvr>
                                        <p:cTn id="69" dur="1" fill="hold">
                                          <p:stCondLst>
                                            <p:cond delay="999"/>
                                          </p:stCondLst>
                                        </p:cTn>
                                        <p:tgtEl>
                                          <p:spTgt spid="16">
                                            <p:txEl>
                                              <p:pRg st="0" end="0"/>
                                            </p:txEl>
                                          </p:spTgt>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xit" presetSubtype="0" fill="hold" nodeType="clickEffect">
                                  <p:stCondLst>
                                    <p:cond delay="0"/>
                                  </p:stCondLst>
                                  <p:childTnLst>
                                    <p:animEffect transition="out" filter="fade">
                                      <p:cBhvr>
                                        <p:cTn id="73" dur="1000"/>
                                        <p:tgtEl>
                                          <p:spTgt spid="16">
                                            <p:txEl>
                                              <p:pRg st="1" end="1"/>
                                            </p:txEl>
                                          </p:spTgt>
                                        </p:tgtEl>
                                      </p:cBhvr>
                                    </p:animEffect>
                                    <p:anim calcmode="lin" valueType="num">
                                      <p:cBhvr>
                                        <p:cTn id="74" dur="1000"/>
                                        <p:tgtEl>
                                          <p:spTgt spid="16">
                                            <p:txEl>
                                              <p:pRg st="1" end="1"/>
                                            </p:txEl>
                                          </p:spTgt>
                                        </p:tgtEl>
                                        <p:attrNameLst>
                                          <p:attrName>ppt_x</p:attrName>
                                        </p:attrNameLst>
                                      </p:cBhvr>
                                      <p:tavLst>
                                        <p:tav tm="0">
                                          <p:val>
                                            <p:strVal val="ppt_x"/>
                                          </p:val>
                                        </p:tav>
                                        <p:tav tm="100000">
                                          <p:val>
                                            <p:strVal val="ppt_x"/>
                                          </p:val>
                                        </p:tav>
                                      </p:tavLst>
                                    </p:anim>
                                    <p:anim calcmode="lin" valueType="num">
                                      <p:cBhvr>
                                        <p:cTn id="75" dur="1000"/>
                                        <p:tgtEl>
                                          <p:spTgt spid="16">
                                            <p:txEl>
                                              <p:pRg st="1" end="1"/>
                                            </p:txEl>
                                          </p:spTgt>
                                        </p:tgtEl>
                                        <p:attrNameLst>
                                          <p:attrName>ppt_y</p:attrName>
                                        </p:attrNameLst>
                                      </p:cBhvr>
                                      <p:tavLst>
                                        <p:tav tm="0">
                                          <p:val>
                                            <p:strVal val="ppt_y"/>
                                          </p:val>
                                        </p:tav>
                                        <p:tav tm="100000">
                                          <p:val>
                                            <p:strVal val="ppt_y+.1"/>
                                          </p:val>
                                        </p:tav>
                                      </p:tavLst>
                                    </p:anim>
                                    <p:set>
                                      <p:cBhvr>
                                        <p:cTn id="76" dur="1" fill="hold">
                                          <p:stCondLst>
                                            <p:cond delay="999"/>
                                          </p:stCondLst>
                                        </p:cTn>
                                        <p:tgtEl>
                                          <p:spTgt spid="16">
                                            <p:txEl>
                                              <p:pRg st="1" end="1"/>
                                            </p:txEl>
                                          </p:spTgt>
                                        </p:tgtEl>
                                        <p:attrNameLst>
                                          <p:attrName>style.visibility</p:attrName>
                                        </p:attrNameLst>
                                      </p:cBhvr>
                                      <p:to>
                                        <p:strVal val="hidden"/>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4"/>
                                        </p:tgtEl>
                                        <p:attrNameLst>
                                          <p:attrName>style.visibility</p:attrName>
                                        </p:attrNameLst>
                                      </p:cBhvr>
                                      <p:to>
                                        <p:strVal val="visible"/>
                                      </p:to>
                                    </p:set>
                                    <p:animEffect transition="in" filter="barn(inVertical)">
                                      <p:cBhvr>
                                        <p:cTn id="81" dur="500"/>
                                        <p:tgtEl>
                                          <p:spTgt spid="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42" presetClass="exit" presetSubtype="0" fill="hold" grpId="1" nodeType="clickEffect">
                                  <p:stCondLst>
                                    <p:cond delay="0"/>
                                  </p:stCondLst>
                                  <p:childTnLst>
                                    <p:animEffect transition="out" filter="fade">
                                      <p:cBhvr>
                                        <p:cTn id="85" dur="1000"/>
                                        <p:tgtEl>
                                          <p:spTgt spid="4"/>
                                        </p:tgtEl>
                                      </p:cBhvr>
                                    </p:animEffect>
                                    <p:anim calcmode="lin" valueType="num">
                                      <p:cBhvr>
                                        <p:cTn id="86" dur="1000"/>
                                        <p:tgtEl>
                                          <p:spTgt spid="4"/>
                                        </p:tgtEl>
                                        <p:attrNameLst>
                                          <p:attrName>ppt_x</p:attrName>
                                        </p:attrNameLst>
                                      </p:cBhvr>
                                      <p:tavLst>
                                        <p:tav tm="0">
                                          <p:val>
                                            <p:strVal val="ppt_x"/>
                                          </p:val>
                                        </p:tav>
                                        <p:tav tm="100000">
                                          <p:val>
                                            <p:strVal val="ppt_x"/>
                                          </p:val>
                                        </p:tav>
                                      </p:tavLst>
                                    </p:anim>
                                    <p:anim calcmode="lin" valueType="num">
                                      <p:cBhvr>
                                        <p:cTn id="87" dur="1000"/>
                                        <p:tgtEl>
                                          <p:spTgt spid="4"/>
                                        </p:tgtEl>
                                        <p:attrNameLst>
                                          <p:attrName>ppt_y</p:attrName>
                                        </p:attrNameLst>
                                      </p:cBhvr>
                                      <p:tavLst>
                                        <p:tav tm="0">
                                          <p:val>
                                            <p:strVal val="ppt_y"/>
                                          </p:val>
                                        </p:tav>
                                        <p:tav tm="100000">
                                          <p:val>
                                            <p:strVal val="ppt_y+.1"/>
                                          </p:val>
                                        </p:tav>
                                      </p:tavLst>
                                    </p:anim>
                                    <p:set>
                                      <p:cBhvr>
                                        <p:cTn id="88" dur="1" fill="hold">
                                          <p:stCondLst>
                                            <p:cond delay="999"/>
                                          </p:stCondLst>
                                        </p:cTn>
                                        <p:tgtEl>
                                          <p:spTgt spid="4"/>
                                        </p:tgtEl>
                                        <p:attrNameLst>
                                          <p:attrName>style.visibility</p:attrName>
                                        </p:attrNameLst>
                                      </p:cBhvr>
                                      <p:to>
                                        <p:strVal val="hidden"/>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3081"/>
                                        </p:tgtEl>
                                        <p:attrNameLst>
                                          <p:attrName>style.visibility</p:attrName>
                                        </p:attrNameLst>
                                      </p:cBhvr>
                                      <p:to>
                                        <p:strVal val="visible"/>
                                      </p:to>
                                    </p:set>
                                    <p:animEffect transition="in" filter="barn(inVertical)">
                                      <p:cBhvr>
                                        <p:cTn id="93" dur="500"/>
                                        <p:tgtEl>
                                          <p:spTgt spid="3081"/>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4" fill="hold" nodeType="clickEffect">
                                  <p:stCondLst>
                                    <p:cond delay="0"/>
                                  </p:stCondLst>
                                  <p:childTnLst>
                                    <p:set>
                                      <p:cBhvr>
                                        <p:cTn id="97" dur="1" fill="hold">
                                          <p:stCondLst>
                                            <p:cond delay="0"/>
                                          </p:stCondLst>
                                        </p:cTn>
                                        <p:tgtEl>
                                          <p:spTgt spid="11269"/>
                                        </p:tgtEl>
                                        <p:attrNameLst>
                                          <p:attrName>style.visibility</p:attrName>
                                        </p:attrNameLst>
                                      </p:cBhvr>
                                      <p:to>
                                        <p:strVal val="visible"/>
                                      </p:to>
                                    </p:set>
                                    <p:animEffect transition="in" filter="wipe(down)">
                                      <p:cBhvr>
                                        <p:cTn id="98" dur="500"/>
                                        <p:tgtEl>
                                          <p:spTgt spid="1126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6" presetClass="entr" presetSubtype="21" fill="hold" nodeType="clickEffect">
                                  <p:stCondLst>
                                    <p:cond delay="0"/>
                                  </p:stCondLst>
                                  <p:childTnLst>
                                    <p:set>
                                      <p:cBhvr>
                                        <p:cTn id="102" dur="1" fill="hold">
                                          <p:stCondLst>
                                            <p:cond delay="0"/>
                                          </p:stCondLst>
                                        </p:cTn>
                                        <p:tgtEl>
                                          <p:spTgt spid="51217"/>
                                        </p:tgtEl>
                                        <p:attrNameLst>
                                          <p:attrName>style.visibility</p:attrName>
                                        </p:attrNameLst>
                                      </p:cBhvr>
                                      <p:to>
                                        <p:strVal val="visible"/>
                                      </p:to>
                                    </p:set>
                                    <p:animEffect transition="in" filter="barn(inVertical)">
                                      <p:cBhvr>
                                        <p:cTn id="103" dur="500"/>
                                        <p:tgtEl>
                                          <p:spTgt spid="51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P spid="2055" grpId="0" animBg="1"/>
      <p:bldP spid="2056" grpId="0" animBg="1"/>
      <p:bldP spid="3081" grpId="0"/>
      <p:bldP spid="14" grpId="0"/>
      <p:bldP spid="14" grpId="1"/>
      <p:bldP spid="15" grpId="0"/>
      <p:bldP spid="15" grpId="1"/>
      <p:bldP spid="4" grpId="0" animBg="1"/>
      <p:bldP spid="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1782763" y="106363"/>
            <a:ext cx="12436475" cy="1920875"/>
          </a:xfrm>
        </p:spPr>
        <p:txBody>
          <a:bodyPr/>
          <a:lstStyle/>
          <a:p>
            <a:pPr marL="685800" indent="-685800" eaLnBrk="1" hangingPunct="1">
              <a:buFont typeface="Arial" charset="0"/>
              <a:buNone/>
            </a:pPr>
            <a:r>
              <a:rPr lang="en-US" sz="3800" b="1" smtClean="0">
                <a:solidFill>
                  <a:srgbClr val="009900"/>
                </a:solidFill>
                <a:latin typeface="Times New Roman" pitchFamily="18" charset="0"/>
                <a:cs typeface="Times New Roman" pitchFamily="18" charset="0"/>
              </a:rPr>
              <a:t>Lớp 4A có 32 học sinh được chia đều làm 4 tổ. Hỏi :</a:t>
            </a:r>
          </a:p>
          <a:p>
            <a:pPr marL="685800" indent="-685800" eaLnBrk="1" hangingPunct="1">
              <a:buFont typeface="Arial" charset="0"/>
              <a:buNone/>
            </a:pPr>
            <a:r>
              <a:rPr lang="en-US" sz="3800" b="1" smtClean="0">
                <a:solidFill>
                  <a:srgbClr val="009900"/>
                </a:solidFill>
                <a:latin typeface="Times New Roman" pitchFamily="18" charset="0"/>
                <a:cs typeface="Times New Roman" pitchFamily="18" charset="0"/>
              </a:rPr>
              <a:t>a) 3 tổ chiếm mấy phần số học sinh của lớp ?</a:t>
            </a:r>
          </a:p>
          <a:p>
            <a:pPr marL="685800" indent="-685800" eaLnBrk="1" hangingPunct="1">
              <a:buFont typeface="Arial" charset="0"/>
              <a:buNone/>
            </a:pPr>
            <a:r>
              <a:rPr lang="en-US" sz="3800" b="1" smtClean="0">
                <a:solidFill>
                  <a:srgbClr val="009900"/>
                </a:solidFill>
                <a:latin typeface="Times New Roman" pitchFamily="18" charset="0"/>
                <a:cs typeface="Times New Roman" pitchFamily="18" charset="0"/>
              </a:rPr>
              <a:t>b) 3 tổ có bao nhiêu học sinh ?</a:t>
            </a:r>
          </a:p>
        </p:txBody>
      </p:sp>
      <p:sp>
        <p:nvSpPr>
          <p:cNvPr id="5123" name="Rectangle 2"/>
          <p:cNvSpPr>
            <a:spLocks noChangeArrowheads="1"/>
          </p:cNvSpPr>
          <p:nvPr/>
        </p:nvSpPr>
        <p:spPr bwMode="auto">
          <a:xfrm>
            <a:off x="320675" y="-30163"/>
            <a:ext cx="1462088"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p>
            <a:pPr marL="685800" indent="-685800" eaLnBrk="1" hangingPunct="1"/>
            <a:r>
              <a:rPr lang="en-US" sz="3800" b="1" u="sng">
                <a:solidFill>
                  <a:srgbClr val="0000FF"/>
                </a:solidFill>
                <a:latin typeface="Times New Roman" pitchFamily="18" charset="0"/>
                <a:cs typeface="Times New Roman" pitchFamily="18" charset="0"/>
              </a:rPr>
              <a:t>Bài 2:</a:t>
            </a:r>
            <a:endParaRPr lang="en-US" sz="3800" b="1" i="1">
              <a:solidFill>
                <a:srgbClr val="0000FF"/>
              </a:solidFill>
              <a:latin typeface="Times New Roman" pitchFamily="18" charset="0"/>
              <a:cs typeface="Times New Roman" pitchFamily="18" charset="0"/>
            </a:endParaRPr>
          </a:p>
        </p:txBody>
      </p:sp>
      <p:cxnSp>
        <p:nvCxnSpPr>
          <p:cNvPr id="6" name="Straight Connector 5"/>
          <p:cNvCxnSpPr/>
          <p:nvPr/>
        </p:nvCxnSpPr>
        <p:spPr>
          <a:xfrm flipV="1">
            <a:off x="4745038" y="1311275"/>
            <a:ext cx="5983287"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802563" y="688975"/>
            <a:ext cx="8540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68763" y="668338"/>
            <a:ext cx="2403475" cy="47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32238" y="2041525"/>
            <a:ext cx="3870325" cy="31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38400" y="1312863"/>
            <a:ext cx="731838" cy="31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324100" y="2041525"/>
            <a:ext cx="846138" cy="31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a:spLocks noChangeArrowheads="1"/>
          </p:cNvSpPr>
          <p:nvPr/>
        </p:nvSpPr>
        <p:spPr bwMode="auto">
          <a:xfrm>
            <a:off x="6096000" y="2133600"/>
            <a:ext cx="21050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p>
            <a:pPr marL="411163" indent="-411163" eaLnBrk="1" hangingPunct="1">
              <a:spcBef>
                <a:spcPct val="20000"/>
              </a:spcBef>
              <a:buClr>
                <a:schemeClr val="accent1"/>
              </a:buClr>
            </a:pPr>
            <a:r>
              <a:rPr lang="en-US" sz="3800" b="1" u="sng">
                <a:solidFill>
                  <a:srgbClr val="380DED"/>
                </a:solidFill>
                <a:latin typeface="Times New Roman" pitchFamily="18" charset="0"/>
                <a:cs typeface="Times New Roman" pitchFamily="18" charset="0"/>
              </a:rPr>
              <a:t>Bài giải </a:t>
            </a:r>
            <a:r>
              <a:rPr lang="en-US" sz="3800" b="1">
                <a:solidFill>
                  <a:srgbClr val="380DED"/>
                </a:solidFill>
                <a:latin typeface="Times New Roman" pitchFamily="18" charset="0"/>
                <a:cs typeface="Times New Roman" pitchFamily="18" charset="0"/>
              </a:rPr>
              <a:t>:</a:t>
            </a:r>
          </a:p>
        </p:txBody>
      </p:sp>
      <p:sp>
        <p:nvSpPr>
          <p:cNvPr id="17" name="Rectangle 6"/>
          <p:cNvSpPr>
            <a:spLocks noChangeArrowheads="1"/>
          </p:cNvSpPr>
          <p:nvPr/>
        </p:nvSpPr>
        <p:spPr bwMode="auto">
          <a:xfrm>
            <a:off x="2746375" y="2667000"/>
            <a:ext cx="932656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lstStyle/>
          <a:p>
            <a:pPr algn="just" eaLnBrk="1" hangingPunct="1">
              <a:lnSpc>
                <a:spcPct val="150000"/>
              </a:lnSpc>
              <a:spcBef>
                <a:spcPct val="20000"/>
              </a:spcBef>
              <a:buClr>
                <a:schemeClr val="accent1"/>
              </a:buClr>
              <a:defRPr/>
            </a:pPr>
            <a:r>
              <a:rPr lang="en-US" sz="3800" b="1" dirty="0">
                <a:latin typeface="Times New Roman" pitchFamily="18" charset="0"/>
                <a:cs typeface="Times New Roman" pitchFamily="18" charset="0"/>
              </a:rPr>
              <a:t>a) Ba </a:t>
            </a:r>
            <a:r>
              <a:rPr lang="en-US" sz="3800" b="1" dirty="0" err="1">
                <a:latin typeface="Times New Roman" pitchFamily="18" charset="0"/>
                <a:cs typeface="Times New Roman" pitchFamily="18" charset="0"/>
              </a:rPr>
              <a:t>tổ</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chiếm</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số</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học</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sinh</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của</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cả</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lớp</a:t>
            </a:r>
            <a:r>
              <a:rPr lang="en-US" sz="3800" b="1" dirty="0">
                <a:latin typeface="Times New Roman" pitchFamily="18" charset="0"/>
                <a:cs typeface="Times New Roman" pitchFamily="18" charset="0"/>
              </a:rPr>
              <a:t>.</a:t>
            </a:r>
          </a:p>
          <a:p>
            <a:pPr marL="411480" indent="-411480" algn="just" eaLnBrk="1" hangingPunct="1">
              <a:lnSpc>
                <a:spcPct val="150000"/>
              </a:lnSpc>
              <a:spcBef>
                <a:spcPct val="20000"/>
              </a:spcBef>
              <a:buClr>
                <a:schemeClr val="accent1"/>
              </a:buClr>
              <a:defRPr/>
            </a:pPr>
            <a:r>
              <a:rPr lang="en-US" sz="3800" b="1" dirty="0">
                <a:latin typeface="Times New Roman" pitchFamily="18" charset="0"/>
                <a:cs typeface="Times New Roman" pitchFamily="18" charset="0"/>
              </a:rPr>
              <a:t>b) Ba </a:t>
            </a:r>
            <a:r>
              <a:rPr lang="en-US" sz="3800" b="1" dirty="0" err="1">
                <a:latin typeface="Times New Roman" pitchFamily="18" charset="0"/>
                <a:cs typeface="Times New Roman" pitchFamily="18" charset="0"/>
              </a:rPr>
              <a:t>tổ</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có</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số</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học</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sinh</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là</a:t>
            </a:r>
            <a:r>
              <a:rPr lang="en-US" sz="3800" b="1" dirty="0">
                <a:latin typeface="Times New Roman" pitchFamily="18" charset="0"/>
                <a:cs typeface="Times New Roman" pitchFamily="18" charset="0"/>
              </a:rPr>
              <a:t> :</a:t>
            </a:r>
          </a:p>
          <a:p>
            <a:pPr marL="411480" indent="-411480" algn="just" eaLnBrk="1" hangingPunct="1">
              <a:lnSpc>
                <a:spcPct val="150000"/>
              </a:lnSpc>
              <a:spcBef>
                <a:spcPct val="20000"/>
              </a:spcBef>
              <a:buClr>
                <a:schemeClr val="accent1"/>
              </a:buClr>
              <a:defRPr/>
            </a:pPr>
            <a:r>
              <a:rPr lang="en-US" sz="3800" b="1">
                <a:latin typeface="Times New Roman" pitchFamily="18" charset="0"/>
                <a:cs typeface="Times New Roman" pitchFamily="18" charset="0"/>
              </a:rPr>
              <a:t>		32    x       =  24 (học sinh)</a:t>
            </a:r>
          </a:p>
          <a:p>
            <a:pPr marL="411480" indent="-411480" eaLnBrk="1" hangingPunct="1">
              <a:spcBef>
                <a:spcPct val="20000"/>
              </a:spcBef>
              <a:buClr>
                <a:schemeClr val="accent1"/>
              </a:buClr>
              <a:defRPr/>
            </a:pPr>
            <a:r>
              <a:rPr lang="en-US" sz="3800" b="1" dirty="0">
                <a:latin typeface="Times New Roman" pitchFamily="18" charset="0"/>
                <a:cs typeface="Times New Roman" pitchFamily="18" charset="0"/>
              </a:rPr>
              <a:t>					</a:t>
            </a:r>
          </a:p>
        </p:txBody>
      </p:sp>
      <p:graphicFrame>
        <p:nvGraphicFramePr>
          <p:cNvPr id="18" name="Object 7"/>
          <p:cNvGraphicFramePr>
            <a:graphicFrameLocks noChangeAspect="1"/>
          </p:cNvGraphicFramePr>
          <p:nvPr/>
        </p:nvGraphicFramePr>
        <p:xfrm>
          <a:off x="6096000" y="2819400"/>
          <a:ext cx="338138" cy="914400"/>
        </p:xfrm>
        <a:graphic>
          <a:graphicData uri="http://schemas.openxmlformats.org/presentationml/2006/ole">
            <mc:AlternateContent xmlns:mc="http://schemas.openxmlformats.org/markup-compatibility/2006">
              <mc:Choice xmlns:v="urn:schemas-microsoft-com:vml" Requires="v">
                <p:oleObj spid="_x0000_s5138" name="Equation" r:id="rId3" imgW="152334" imgH="393529" progId="Equation.3">
                  <p:embed/>
                </p:oleObj>
              </mc:Choice>
              <mc:Fallback>
                <p:oleObj name="Equation" r:id="rId3" imgW="152334" imgH="393529"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819400"/>
                        <a:ext cx="338138"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8"/>
          <p:cNvGraphicFramePr>
            <a:graphicFrameLocks noChangeAspect="1"/>
          </p:cNvGraphicFramePr>
          <p:nvPr/>
        </p:nvGraphicFramePr>
        <p:xfrm>
          <a:off x="5145088" y="4648200"/>
          <a:ext cx="338137" cy="914400"/>
        </p:xfrm>
        <a:graphic>
          <a:graphicData uri="http://schemas.openxmlformats.org/presentationml/2006/ole">
            <mc:AlternateContent xmlns:mc="http://schemas.openxmlformats.org/markup-compatibility/2006">
              <mc:Choice xmlns:v="urn:schemas-microsoft-com:vml" Requires="v">
                <p:oleObj spid="_x0000_s5139" name="Equation" r:id="rId5" imgW="152334" imgH="393529" progId="Equation.3">
                  <p:embed/>
                </p:oleObj>
              </mc:Choice>
              <mc:Fallback>
                <p:oleObj name="Equation" r:id="rId5" imgW="152334" imgH="393529"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5088" y="4648200"/>
                        <a:ext cx="338137"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9"/>
          <p:cNvGraphicFramePr>
            <a:graphicFrameLocks noChangeAspect="1"/>
          </p:cNvGraphicFramePr>
          <p:nvPr/>
        </p:nvGraphicFramePr>
        <p:xfrm>
          <a:off x="8577263" y="5486400"/>
          <a:ext cx="338137" cy="914400"/>
        </p:xfrm>
        <a:graphic>
          <a:graphicData uri="http://schemas.openxmlformats.org/presentationml/2006/ole">
            <mc:AlternateContent xmlns:mc="http://schemas.openxmlformats.org/markup-compatibility/2006">
              <mc:Choice xmlns:v="urn:schemas-microsoft-com:vml" Requires="v">
                <p:oleObj spid="_x0000_s5140" name="Microsoft Equation 3.0" r:id="rId6" imgW="152334" imgH="393529" progId="Equation.3">
                  <p:embed/>
                </p:oleObj>
              </mc:Choice>
              <mc:Fallback>
                <p:oleObj name="Microsoft Equation 3.0" r:id="rId6" imgW="152334" imgH="393529"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7263" y="5486400"/>
                        <a:ext cx="338137"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Text Box 29"/>
          <p:cNvSpPr txBox="1">
            <a:spLocks noChangeArrowheads="1"/>
          </p:cNvSpPr>
          <p:nvPr/>
        </p:nvSpPr>
        <p:spPr bwMode="auto">
          <a:xfrm>
            <a:off x="5830888" y="5373688"/>
            <a:ext cx="7315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a:lnSpc>
                <a:spcPct val="150000"/>
              </a:lnSpc>
            </a:pPr>
            <a:r>
              <a:rPr lang="en-US" sz="3800" b="1">
                <a:latin typeface="Times New Roman" pitchFamily="18" charset="0"/>
                <a:cs typeface="Times New Roman" pitchFamily="18" charset="0"/>
              </a:rPr>
              <a:t>Đáp số:    </a:t>
            </a:r>
            <a:r>
              <a:rPr lang="en-US" sz="3200" b="1">
                <a:latin typeface="Times New Roman" pitchFamily="18" charset="0"/>
                <a:cs typeface="Times New Roman" pitchFamily="18" charset="0"/>
              </a:rPr>
              <a:t>a)      số học sinh</a:t>
            </a:r>
          </a:p>
          <a:p>
            <a:pPr algn="just">
              <a:lnSpc>
                <a:spcPct val="150000"/>
              </a:lnSpc>
            </a:pPr>
            <a:r>
              <a:rPr lang="en-US" sz="3200" b="1">
                <a:latin typeface="Times New Roman" pitchFamily="18" charset="0"/>
                <a:cs typeface="Times New Roman" pitchFamily="18" charset="0"/>
              </a:rPr>
              <a:t>	           b)   24 học sinh</a:t>
            </a:r>
          </a:p>
        </p:txBody>
      </p:sp>
      <p:sp>
        <p:nvSpPr>
          <p:cNvPr id="23" name="Rectangle 22"/>
          <p:cNvSpPr/>
          <p:nvPr/>
        </p:nvSpPr>
        <p:spPr>
          <a:xfrm>
            <a:off x="1128713" y="7035800"/>
            <a:ext cx="12039600" cy="1173163"/>
          </a:xfrm>
          <a:prstGeom prst="rect">
            <a:avLst/>
          </a:prstGeom>
          <a:solidFill>
            <a:srgbClr val="FFFF00"/>
          </a:solidFill>
        </p:spPr>
        <p:style>
          <a:lnRef idx="1">
            <a:schemeClr val="accent6"/>
          </a:lnRef>
          <a:fillRef idx="2">
            <a:schemeClr val="accent6"/>
          </a:fillRef>
          <a:effectRef idx="1">
            <a:schemeClr val="accent6"/>
          </a:effectRef>
          <a:fontRef idx="minor">
            <a:schemeClr val="dk1"/>
          </a:fontRef>
        </p:style>
        <p:txBody>
          <a:bodyPr lIns="146304" tIns="73152" rIns="146304" bIns="73152" anchor="ctr"/>
          <a:lstStyle/>
          <a:p>
            <a:pPr algn="ctr" defTabSz="1096002">
              <a:defRPr/>
            </a:pPr>
            <a:r>
              <a:rPr lang="en-US" sz="4500" b="1" dirty="0" err="1">
                <a:solidFill>
                  <a:srgbClr val="FF0000"/>
                </a:solidFill>
                <a:latin typeface="Times New Roman" pitchFamily="18" charset="0"/>
              </a:rPr>
              <a:t>Muốn</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tìm</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phân</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số</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của</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một</a:t>
            </a:r>
            <a:r>
              <a:rPr lang="en-US" sz="4500" b="1" dirty="0">
                <a:solidFill>
                  <a:srgbClr val="FF0000"/>
                </a:solidFill>
                <a:latin typeface="Times New Roman" pitchFamily="18" charset="0"/>
              </a:rPr>
              <a:t> </a:t>
            </a:r>
            <a:r>
              <a:rPr lang="en-US" sz="4500" b="1" err="1">
                <a:solidFill>
                  <a:srgbClr val="FF0000"/>
                </a:solidFill>
                <a:latin typeface="Times New Roman" pitchFamily="18" charset="0"/>
              </a:rPr>
              <a:t>số</a:t>
            </a:r>
            <a:r>
              <a:rPr lang="en-US" sz="4500" b="1">
                <a:solidFill>
                  <a:srgbClr val="FF0000"/>
                </a:solidFill>
                <a:latin typeface="Times New Roman" pitchFamily="18" charset="0"/>
              </a:rPr>
              <a:t> </a:t>
            </a:r>
            <a:r>
              <a:rPr lang="en-US" sz="4500" b="1">
                <a:solidFill>
                  <a:srgbClr val="FF0000"/>
                </a:solidFill>
                <a:latin typeface="Times New Roman" pitchFamily="18" charset="0"/>
              </a:rPr>
              <a:t> ta </a:t>
            </a:r>
            <a:r>
              <a:rPr lang="en-US" sz="4500" b="1" dirty="0" err="1">
                <a:solidFill>
                  <a:srgbClr val="FF0000"/>
                </a:solidFill>
                <a:latin typeface="Times New Roman" pitchFamily="18" charset="0"/>
              </a:rPr>
              <a:t>làm</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thế</a:t>
            </a:r>
            <a:r>
              <a:rPr lang="en-US" sz="4500" b="1" dirty="0">
                <a:solidFill>
                  <a:srgbClr val="FF0000"/>
                </a:solidFill>
                <a:latin typeface="Times New Roman" pitchFamily="18" charset="0"/>
              </a:rPr>
              <a:t> </a:t>
            </a:r>
            <a:r>
              <a:rPr lang="en-US" sz="4500" b="1" dirty="0" err="1">
                <a:solidFill>
                  <a:srgbClr val="FF0000"/>
                </a:solidFill>
                <a:latin typeface="Times New Roman" pitchFamily="18" charset="0"/>
              </a:rPr>
              <a:t>nào</a:t>
            </a:r>
            <a:r>
              <a:rPr lang="en-US" sz="4500" b="1" dirty="0">
                <a:solidFill>
                  <a:srgbClr val="FF0000"/>
                </a:solidFill>
                <a:latin typeface="Times New Roman" pitchFamily="18" charset="0"/>
              </a:rPr>
              <a:t> ?</a:t>
            </a:r>
          </a:p>
        </p:txBody>
      </p:sp>
      <p:sp>
        <p:nvSpPr>
          <p:cNvPr id="26" name="Text Box 6"/>
          <p:cNvSpPr txBox="1">
            <a:spLocks noChangeArrowheads="1"/>
          </p:cNvSpPr>
          <p:nvPr/>
        </p:nvSpPr>
        <p:spPr bwMode="auto">
          <a:xfrm>
            <a:off x="228600" y="7086600"/>
            <a:ext cx="14362113" cy="793750"/>
          </a:xfrm>
          <a:prstGeom prst="rect">
            <a:avLst/>
          </a:prstGeom>
          <a:solidFill>
            <a:srgbClr val="FFFF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146173" tIns="73086" rIns="146173" bIns="73086">
            <a:spAutoFit/>
          </a:bodyPr>
          <a:lstStyle>
            <a:lvl1pPr defTabSz="1095375">
              <a:defRPr>
                <a:solidFill>
                  <a:schemeClr val="tx1"/>
                </a:solidFill>
                <a:latin typeface="Tahoma" pitchFamily="34" charset="0"/>
              </a:defRPr>
            </a:lvl1pPr>
            <a:lvl2pPr marL="742950" indent="-285750" defTabSz="1095375">
              <a:defRPr>
                <a:solidFill>
                  <a:schemeClr val="tx1"/>
                </a:solidFill>
                <a:latin typeface="Tahoma" pitchFamily="34" charset="0"/>
              </a:defRPr>
            </a:lvl2pPr>
            <a:lvl3pPr marL="1143000" indent="-228600" defTabSz="1095375">
              <a:defRPr>
                <a:solidFill>
                  <a:schemeClr val="tx1"/>
                </a:solidFill>
                <a:latin typeface="Tahoma" pitchFamily="34" charset="0"/>
              </a:defRPr>
            </a:lvl3pPr>
            <a:lvl4pPr marL="1600200" indent="-228600" defTabSz="1095375">
              <a:defRPr>
                <a:solidFill>
                  <a:schemeClr val="tx1"/>
                </a:solidFill>
                <a:latin typeface="Tahoma" pitchFamily="34" charset="0"/>
              </a:defRPr>
            </a:lvl4pPr>
            <a:lvl5pPr marL="2057400" indent="-228600" defTabSz="1095375">
              <a:defRPr>
                <a:solidFill>
                  <a:schemeClr val="tx1"/>
                </a:solidFill>
                <a:latin typeface="Tahoma" pitchFamily="34" charset="0"/>
              </a:defRPr>
            </a:lvl5pPr>
            <a:lvl6pPr marL="2514600" indent="-228600" defTabSz="1095375" eaLnBrk="0" fontAlgn="base" hangingPunct="0">
              <a:spcBef>
                <a:spcPct val="0"/>
              </a:spcBef>
              <a:spcAft>
                <a:spcPct val="0"/>
              </a:spcAft>
              <a:defRPr>
                <a:solidFill>
                  <a:schemeClr val="tx1"/>
                </a:solidFill>
                <a:latin typeface="Tahoma" pitchFamily="34" charset="0"/>
              </a:defRPr>
            </a:lvl6pPr>
            <a:lvl7pPr marL="2971800" indent="-228600" defTabSz="1095375" eaLnBrk="0" fontAlgn="base" hangingPunct="0">
              <a:spcBef>
                <a:spcPct val="0"/>
              </a:spcBef>
              <a:spcAft>
                <a:spcPct val="0"/>
              </a:spcAft>
              <a:defRPr>
                <a:solidFill>
                  <a:schemeClr val="tx1"/>
                </a:solidFill>
                <a:latin typeface="Tahoma" pitchFamily="34" charset="0"/>
              </a:defRPr>
            </a:lvl7pPr>
            <a:lvl8pPr marL="3429000" indent="-228600" defTabSz="1095375" eaLnBrk="0" fontAlgn="base" hangingPunct="0">
              <a:spcBef>
                <a:spcPct val="0"/>
              </a:spcBef>
              <a:spcAft>
                <a:spcPct val="0"/>
              </a:spcAft>
              <a:defRPr>
                <a:solidFill>
                  <a:schemeClr val="tx1"/>
                </a:solidFill>
                <a:latin typeface="Tahoma" pitchFamily="34" charset="0"/>
              </a:defRPr>
            </a:lvl8pPr>
            <a:lvl9pPr marL="3886200" indent="-228600" defTabSz="1095375" eaLnBrk="0" fontAlgn="base" hangingPunct="0">
              <a:spcBef>
                <a:spcPct val="0"/>
              </a:spcBef>
              <a:spcAft>
                <a:spcPct val="0"/>
              </a:spcAft>
              <a:defRPr>
                <a:solidFill>
                  <a:schemeClr val="tx1"/>
                </a:solidFill>
                <a:latin typeface="Tahoma" pitchFamily="34" charset="0"/>
              </a:defRPr>
            </a:lvl9pPr>
          </a:lstStyle>
          <a:p>
            <a:pPr algn="ctr"/>
            <a:r>
              <a:rPr lang="en-US" sz="4200" b="1">
                <a:solidFill>
                  <a:srgbClr val="FF0000"/>
                </a:solidFill>
                <a:latin typeface="Times New Roman" pitchFamily="18" charset="0"/>
              </a:rPr>
              <a:t>Muốn tìm phân số của một số ta lấy số đó nhân với phân số.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linds(horizontal)">
                                      <p:cBhvr>
                                        <p:cTn id="41" dur="500"/>
                                        <p:tgtEl>
                                          <p:spTgt spid="17"/>
                                        </p:tgtEl>
                                      </p:cBhvr>
                                    </p:animEffect>
                                  </p:childTnLst>
                                </p:cTn>
                              </p:par>
                              <p:par>
                                <p:cTn id="42" presetID="3" presetClass="entr" presetSubtype="1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blinds(horizontal)">
                                      <p:cBhvr>
                                        <p:cTn id="44" dur="500"/>
                                        <p:tgtEl>
                                          <p:spTgt spid="18"/>
                                        </p:tgtEl>
                                      </p:cBhvr>
                                    </p:animEffect>
                                  </p:childTnLst>
                                </p:cTn>
                              </p:par>
                              <p:par>
                                <p:cTn id="45" presetID="3" presetClass="entr" presetSubtype="1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blinds(horizontal)">
                                      <p:cBhvr>
                                        <p:cTn id="50" dur="500"/>
                                        <p:tgtEl>
                                          <p:spTgt spid="21"/>
                                        </p:tgtEl>
                                      </p:cBhvr>
                                    </p:animEffect>
                                  </p:childTnLst>
                                </p:cTn>
                              </p:par>
                              <p:par>
                                <p:cTn id="51" presetID="3" presetClass="entr" presetSubtype="1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horizontal)">
                                      <p:cBhvr>
                                        <p:cTn id="53" dur="500"/>
                                        <p:tgtEl>
                                          <p:spTgt spid="2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barn(inVertical)">
                                      <p:cBhvr>
                                        <p:cTn id="58" dur="500"/>
                                        <p:tgtEl>
                                          <p:spTgt spid="2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xit" presetSubtype="21" fill="hold" grpId="1" nodeType="clickEffect">
                                  <p:stCondLst>
                                    <p:cond delay="0"/>
                                  </p:stCondLst>
                                  <p:childTnLst>
                                    <p:animEffect transition="out" filter="barn(inVertical)">
                                      <p:cBhvr>
                                        <p:cTn id="62" dur="500"/>
                                        <p:tgtEl>
                                          <p:spTgt spid="23"/>
                                        </p:tgtEl>
                                      </p:cBhvr>
                                    </p:animEffect>
                                    <p:set>
                                      <p:cBhvr>
                                        <p:cTn id="63" dur="1" fill="hold">
                                          <p:stCondLst>
                                            <p:cond delay="499"/>
                                          </p:stCondLst>
                                        </p:cTn>
                                        <p:tgtEl>
                                          <p:spTgt spid="23"/>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checkerboard(across)">
                                      <p:cBhvr>
                                        <p:cTn id="68" dur="500"/>
                                        <p:tgtEl>
                                          <p:spTgt spid="2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42" presetClass="exit" presetSubtype="0" fill="hold" nodeType="clickEffect">
                                  <p:stCondLst>
                                    <p:cond delay="0"/>
                                  </p:stCondLst>
                                  <p:childTnLst>
                                    <p:animEffect transition="out" filter="fade">
                                      <p:cBhvr>
                                        <p:cTn id="72" dur="1000"/>
                                        <p:tgtEl>
                                          <p:spTgt spid="26"/>
                                        </p:tgtEl>
                                      </p:cBhvr>
                                    </p:animEffect>
                                    <p:anim calcmode="lin" valueType="num">
                                      <p:cBhvr>
                                        <p:cTn id="73" dur="1000"/>
                                        <p:tgtEl>
                                          <p:spTgt spid="26"/>
                                        </p:tgtEl>
                                        <p:attrNameLst>
                                          <p:attrName>ppt_x</p:attrName>
                                        </p:attrNameLst>
                                      </p:cBhvr>
                                      <p:tavLst>
                                        <p:tav tm="0">
                                          <p:val>
                                            <p:strVal val="ppt_x"/>
                                          </p:val>
                                        </p:tav>
                                        <p:tav tm="100000">
                                          <p:val>
                                            <p:strVal val="ppt_x"/>
                                          </p:val>
                                        </p:tav>
                                      </p:tavLst>
                                    </p:anim>
                                    <p:anim calcmode="lin" valueType="num">
                                      <p:cBhvr>
                                        <p:cTn id="74" dur="1000"/>
                                        <p:tgtEl>
                                          <p:spTgt spid="26"/>
                                        </p:tgtEl>
                                        <p:attrNameLst>
                                          <p:attrName>ppt_y</p:attrName>
                                        </p:attrNameLst>
                                      </p:cBhvr>
                                      <p:tavLst>
                                        <p:tav tm="0">
                                          <p:val>
                                            <p:strVal val="ppt_y"/>
                                          </p:val>
                                        </p:tav>
                                        <p:tav tm="100000">
                                          <p:val>
                                            <p:strVal val="ppt_y+.1"/>
                                          </p:val>
                                        </p:tav>
                                      </p:tavLst>
                                    </p:anim>
                                    <p:set>
                                      <p:cBhvr>
                                        <p:cTn id="75" dur="1" fill="hold">
                                          <p:stCondLst>
                                            <p:cond delay="9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1" grpId="0"/>
      <p:bldP spid="23" grpId="0" animBg="1"/>
      <p:bldP spid="2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sz="half" idx="1"/>
          </p:nvPr>
        </p:nvSpPr>
        <p:spPr>
          <a:xfrm>
            <a:off x="0" y="92075"/>
            <a:ext cx="14630400" cy="3489325"/>
          </a:xfrm>
        </p:spPr>
        <p:txBody>
          <a:bodyPr/>
          <a:lstStyle/>
          <a:p>
            <a:pPr algn="just" eaLnBrk="1" hangingPunct="1">
              <a:lnSpc>
                <a:spcPct val="150000"/>
              </a:lnSpc>
              <a:buFont typeface="Arial" charset="0"/>
              <a:buNone/>
            </a:pPr>
            <a:r>
              <a:rPr lang="en-US" sz="3800" b="1" u="sng" smtClean="0">
                <a:solidFill>
                  <a:srgbClr val="0000FF"/>
                </a:solidFill>
                <a:latin typeface="Times New Roman" pitchFamily="18" charset="0"/>
                <a:cs typeface="Times New Roman" pitchFamily="18" charset="0"/>
              </a:rPr>
              <a:t>Bài 3:</a:t>
            </a:r>
            <a:r>
              <a:rPr lang="en-US" sz="3800" b="1" i="1" smtClean="0">
                <a:solidFill>
                  <a:srgbClr val="0000FF"/>
                </a:solidFill>
                <a:latin typeface="Times New Roman" pitchFamily="18" charset="0"/>
                <a:cs typeface="Times New Roman" pitchFamily="18" charset="0"/>
                <a:sym typeface="Wingdings" pitchFamily="2" charset="2"/>
              </a:rPr>
              <a:t> </a:t>
            </a:r>
            <a:r>
              <a:rPr lang="en-US" sz="3800" b="1" smtClean="0">
                <a:solidFill>
                  <a:srgbClr val="0000FF"/>
                </a:solidFill>
                <a:latin typeface="Times New Roman" pitchFamily="18" charset="0"/>
                <a:cs typeface="Times New Roman" pitchFamily="18" charset="0"/>
              </a:rPr>
              <a:t>Quãng đường từ nhà anh Hải đến thị xã dài 15 km. Anh Hải đi từ nhà ra thị xã, khi đi được      quãng đường thì dừng lại nghỉ một lúc. Hỏi anh Hải còn phải đi tiếp bao nhiêu ki-lô-mét nữa thì đến thị xã ?</a:t>
            </a:r>
          </a:p>
        </p:txBody>
      </p:sp>
      <p:graphicFrame>
        <p:nvGraphicFramePr>
          <p:cNvPr id="6147" name="Object 6"/>
          <p:cNvGraphicFramePr>
            <a:graphicFrameLocks noChangeAspect="1"/>
          </p:cNvGraphicFramePr>
          <p:nvPr>
            <p:ph sz="half" idx="2"/>
          </p:nvPr>
        </p:nvGraphicFramePr>
        <p:xfrm>
          <a:off x="6492875" y="1066800"/>
          <a:ext cx="457200" cy="914400"/>
        </p:xfrm>
        <a:graphic>
          <a:graphicData uri="http://schemas.openxmlformats.org/presentationml/2006/ole">
            <mc:AlternateContent xmlns:mc="http://schemas.openxmlformats.org/markup-compatibility/2006">
              <mc:Choice xmlns:v="urn:schemas-microsoft-com:vml" Requires="v">
                <p:oleObj spid="_x0000_s6169" name="Equation" r:id="rId3" imgW="152334" imgH="393529" progId="Equation.3">
                  <p:embed/>
                </p:oleObj>
              </mc:Choice>
              <mc:Fallback>
                <p:oleObj name="Equation" r:id="rId3" imgW="152334" imgH="393529"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2875" y="1066800"/>
                        <a:ext cx="45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8"/>
          <p:cNvSpPr txBox="1">
            <a:spLocks noChangeArrowheads="1"/>
          </p:cNvSpPr>
          <p:nvPr/>
        </p:nvSpPr>
        <p:spPr bwMode="auto">
          <a:xfrm>
            <a:off x="1828800" y="3230563"/>
            <a:ext cx="2346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800" b="1" u="sng">
                <a:solidFill>
                  <a:srgbClr val="F7032C"/>
                </a:solidFill>
                <a:latin typeface="Times New Roman" pitchFamily="18" charset="0"/>
                <a:cs typeface="Times New Roman" pitchFamily="18" charset="0"/>
              </a:rPr>
              <a:t>Tóm Tắt :</a:t>
            </a:r>
          </a:p>
        </p:txBody>
      </p:sp>
      <p:sp>
        <p:nvSpPr>
          <p:cNvPr id="6" name="Text Box 24"/>
          <p:cNvSpPr txBox="1">
            <a:spLocks noChangeArrowheads="1"/>
          </p:cNvSpPr>
          <p:nvPr/>
        </p:nvSpPr>
        <p:spPr bwMode="auto">
          <a:xfrm>
            <a:off x="9826625" y="4645025"/>
            <a:ext cx="1349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200" b="1">
                <a:solidFill>
                  <a:srgbClr val="FF0000"/>
                </a:solidFill>
                <a:latin typeface="Times New Roman" pitchFamily="18" charset="0"/>
                <a:cs typeface="Times New Roman" pitchFamily="18" charset="0"/>
              </a:rPr>
              <a:t>Thị xã</a:t>
            </a:r>
          </a:p>
        </p:txBody>
      </p:sp>
      <p:sp>
        <p:nvSpPr>
          <p:cNvPr id="7" name="Text Box 23"/>
          <p:cNvSpPr txBox="1">
            <a:spLocks noChangeArrowheads="1"/>
          </p:cNvSpPr>
          <p:nvPr/>
        </p:nvSpPr>
        <p:spPr bwMode="auto">
          <a:xfrm>
            <a:off x="601663" y="4754563"/>
            <a:ext cx="9509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200" b="1">
                <a:solidFill>
                  <a:srgbClr val="FF0000"/>
                </a:solidFill>
                <a:latin typeface="Times New Roman" pitchFamily="18" charset="0"/>
                <a:cs typeface="Times New Roman" pitchFamily="18" charset="0"/>
              </a:rPr>
              <a:t>Nhà</a:t>
            </a:r>
          </a:p>
        </p:txBody>
      </p:sp>
      <p:grpSp>
        <p:nvGrpSpPr>
          <p:cNvPr id="2" name="Group 38"/>
          <p:cNvGrpSpPr>
            <a:grpSpLocks/>
          </p:cNvGrpSpPr>
          <p:nvPr/>
        </p:nvGrpSpPr>
        <p:grpSpPr bwMode="auto">
          <a:xfrm>
            <a:off x="1371600" y="3932238"/>
            <a:ext cx="8412163" cy="1803400"/>
            <a:chOff x="1589" y="1344"/>
            <a:chExt cx="3312" cy="946"/>
          </a:xfrm>
        </p:grpSpPr>
        <p:sp>
          <p:nvSpPr>
            <p:cNvPr id="6153" name="Line 9"/>
            <p:cNvSpPr>
              <a:spLocks noChangeShapeType="1"/>
            </p:cNvSpPr>
            <p:nvPr/>
          </p:nvSpPr>
          <p:spPr bwMode="auto">
            <a:xfrm>
              <a:off x="1589" y="1872"/>
              <a:ext cx="11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3797" y="1872"/>
              <a:ext cx="1104" cy="0"/>
            </a:xfrm>
            <a:prstGeom prst="line">
              <a:avLst/>
            </a:prstGeom>
            <a:noFill/>
            <a:ln w="9525">
              <a:solidFill>
                <a:srgbClr val="F7032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2693" y="177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4901" y="1776"/>
              <a:ext cx="0" cy="144"/>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a:off x="1589" y="1824"/>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8" name="Freeform 14"/>
            <p:cNvSpPr>
              <a:spLocks/>
            </p:cNvSpPr>
            <p:nvPr/>
          </p:nvSpPr>
          <p:spPr bwMode="auto">
            <a:xfrm>
              <a:off x="1589" y="1536"/>
              <a:ext cx="1248" cy="336"/>
            </a:xfrm>
            <a:custGeom>
              <a:avLst/>
              <a:gdLst>
                <a:gd name="T0" fmla="*/ 0 w 1248"/>
                <a:gd name="T1" fmla="*/ 336 h 336"/>
                <a:gd name="T2" fmla="*/ 1248 w 1248"/>
                <a:gd name="T3" fmla="*/ 0 h 336"/>
                <a:gd name="T4" fmla="*/ 0 60000 65536"/>
                <a:gd name="T5" fmla="*/ 0 60000 65536"/>
                <a:gd name="T6" fmla="*/ 0 w 1248"/>
                <a:gd name="T7" fmla="*/ 0 h 336"/>
                <a:gd name="T8" fmla="*/ 1248 w 1248"/>
                <a:gd name="T9" fmla="*/ 336 h 336"/>
              </a:gdLst>
              <a:ahLst/>
              <a:cxnLst>
                <a:cxn ang="T4">
                  <a:pos x="T0" y="T1"/>
                </a:cxn>
                <a:cxn ang="T5">
                  <a:pos x="T2" y="T3"/>
                </a:cxn>
              </a:cxnLst>
              <a:rect l="T6" t="T7" r="T8" b="T9"/>
              <a:pathLst>
                <a:path w="1248" h="336">
                  <a:moveTo>
                    <a:pt x="0" y="336"/>
                  </a:moveTo>
                  <a:cubicBezTo>
                    <a:pt x="520" y="196"/>
                    <a:pt x="1040" y="56"/>
                    <a:pt x="1248" y="0"/>
                  </a:cubicBezTo>
                </a:path>
              </a:pathLst>
            </a:cu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9" name="Freeform 15"/>
            <p:cNvSpPr>
              <a:spLocks/>
            </p:cNvSpPr>
            <p:nvPr/>
          </p:nvSpPr>
          <p:spPr bwMode="auto">
            <a:xfrm>
              <a:off x="3552" y="1536"/>
              <a:ext cx="1344" cy="336"/>
            </a:xfrm>
            <a:custGeom>
              <a:avLst/>
              <a:gdLst>
                <a:gd name="T0" fmla="*/ 1344 w 1344"/>
                <a:gd name="T1" fmla="*/ 336 h 336"/>
                <a:gd name="T2" fmla="*/ 0 w 1344"/>
                <a:gd name="T3" fmla="*/ 0 h 336"/>
                <a:gd name="T4" fmla="*/ 0 60000 65536"/>
                <a:gd name="T5" fmla="*/ 0 60000 65536"/>
                <a:gd name="T6" fmla="*/ 0 w 1344"/>
                <a:gd name="T7" fmla="*/ 0 h 336"/>
                <a:gd name="T8" fmla="*/ 1344 w 1344"/>
                <a:gd name="T9" fmla="*/ 336 h 336"/>
              </a:gdLst>
              <a:ahLst/>
              <a:cxnLst>
                <a:cxn ang="T4">
                  <a:pos x="T0" y="T1"/>
                </a:cxn>
                <a:cxn ang="T5">
                  <a:pos x="T2" y="T3"/>
                </a:cxn>
              </a:cxnLst>
              <a:rect l="T6" t="T7" r="T8" b="T9"/>
              <a:pathLst>
                <a:path w="1344" h="336">
                  <a:moveTo>
                    <a:pt x="1344" y="336"/>
                  </a:moveTo>
                  <a:cubicBezTo>
                    <a:pt x="788" y="196"/>
                    <a:pt x="232" y="56"/>
                    <a:pt x="0" y="0"/>
                  </a:cubicBezTo>
                </a:path>
              </a:pathLst>
            </a:cu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0" name="Text Box 16"/>
            <p:cNvSpPr txBox="1">
              <a:spLocks noChangeArrowheads="1"/>
            </p:cNvSpPr>
            <p:nvPr/>
          </p:nvSpPr>
          <p:spPr bwMode="auto">
            <a:xfrm>
              <a:off x="2885" y="1344"/>
              <a:ext cx="720"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sz="3600" b="1">
                  <a:solidFill>
                    <a:srgbClr val="0000FF"/>
                  </a:solidFill>
                  <a:latin typeface="Times New Roman" pitchFamily="18" charset="0"/>
                  <a:cs typeface="Times New Roman" pitchFamily="18" charset="0"/>
                </a:rPr>
                <a:t>15 km</a:t>
              </a:r>
            </a:p>
          </p:txBody>
        </p:sp>
        <p:sp>
          <p:nvSpPr>
            <p:cNvPr id="6161" name="Freeform 17"/>
            <p:cNvSpPr>
              <a:spLocks/>
            </p:cNvSpPr>
            <p:nvPr/>
          </p:nvSpPr>
          <p:spPr bwMode="auto">
            <a:xfrm>
              <a:off x="1589" y="1872"/>
              <a:ext cx="912" cy="288"/>
            </a:xfrm>
            <a:custGeom>
              <a:avLst/>
              <a:gdLst>
                <a:gd name="T0" fmla="*/ 0 w 912"/>
                <a:gd name="T1" fmla="*/ 0 h 288"/>
                <a:gd name="T2" fmla="*/ 912 w 912"/>
                <a:gd name="T3" fmla="*/ 288 h 288"/>
                <a:gd name="T4" fmla="*/ 0 60000 65536"/>
                <a:gd name="T5" fmla="*/ 0 60000 65536"/>
                <a:gd name="T6" fmla="*/ 0 w 912"/>
                <a:gd name="T7" fmla="*/ 0 h 288"/>
                <a:gd name="T8" fmla="*/ 912 w 912"/>
                <a:gd name="T9" fmla="*/ 288 h 288"/>
              </a:gdLst>
              <a:ahLst/>
              <a:cxnLst>
                <a:cxn ang="T4">
                  <a:pos x="T0" y="T1"/>
                </a:cxn>
                <a:cxn ang="T5">
                  <a:pos x="T2" y="T3"/>
                </a:cxn>
              </a:cxnLst>
              <a:rect l="T6" t="T7" r="T8" b="T9"/>
              <a:pathLst>
                <a:path w="912" h="288">
                  <a:moveTo>
                    <a:pt x="0" y="0"/>
                  </a:moveTo>
                  <a:cubicBezTo>
                    <a:pt x="380" y="120"/>
                    <a:pt x="760" y="240"/>
                    <a:pt x="912" y="288"/>
                  </a:cubicBezTo>
                </a:path>
              </a:pathLst>
            </a:custGeom>
            <a:noFill/>
            <a:ln w="9525">
              <a:solidFill>
                <a:schemeClr val="tx1"/>
              </a:solidFill>
              <a:prstDash val="dash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2" name="Freeform 18"/>
            <p:cNvSpPr>
              <a:spLocks/>
            </p:cNvSpPr>
            <p:nvPr/>
          </p:nvSpPr>
          <p:spPr bwMode="auto">
            <a:xfrm>
              <a:off x="3077" y="1872"/>
              <a:ext cx="720" cy="288"/>
            </a:xfrm>
            <a:custGeom>
              <a:avLst/>
              <a:gdLst>
                <a:gd name="T0" fmla="*/ 720 w 720"/>
                <a:gd name="T1" fmla="*/ 0 h 288"/>
                <a:gd name="T2" fmla="*/ 0 w 720"/>
                <a:gd name="T3" fmla="*/ 288 h 288"/>
                <a:gd name="T4" fmla="*/ 0 60000 65536"/>
                <a:gd name="T5" fmla="*/ 0 60000 65536"/>
                <a:gd name="T6" fmla="*/ 0 w 720"/>
                <a:gd name="T7" fmla="*/ 0 h 288"/>
                <a:gd name="T8" fmla="*/ 720 w 720"/>
                <a:gd name="T9" fmla="*/ 288 h 288"/>
              </a:gdLst>
              <a:ahLst/>
              <a:cxnLst>
                <a:cxn ang="T4">
                  <a:pos x="T0" y="T1"/>
                </a:cxn>
                <a:cxn ang="T5">
                  <a:pos x="T2" y="T3"/>
                </a:cxn>
              </a:cxnLst>
              <a:rect l="T6" t="T7" r="T8" b="T9"/>
              <a:pathLst>
                <a:path w="720" h="288">
                  <a:moveTo>
                    <a:pt x="720" y="0"/>
                  </a:moveTo>
                  <a:cubicBezTo>
                    <a:pt x="420" y="120"/>
                    <a:pt x="120" y="240"/>
                    <a:pt x="0" y="288"/>
                  </a:cubicBezTo>
                </a:path>
              </a:pathLst>
            </a:custGeom>
            <a:noFill/>
            <a:ln w="9525">
              <a:solidFill>
                <a:schemeClr val="tx1"/>
              </a:solidFill>
              <a:prstDash val="dash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3" name="Text Box 19"/>
            <p:cNvSpPr txBox="1">
              <a:spLocks noChangeArrowheads="1"/>
            </p:cNvSpPr>
            <p:nvPr/>
          </p:nvSpPr>
          <p:spPr bwMode="auto">
            <a:xfrm>
              <a:off x="2549" y="2016"/>
              <a:ext cx="62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sz="2800" b="1">
                  <a:latin typeface="Times New Roman" pitchFamily="18" charset="0"/>
                  <a:cs typeface="Times New Roman" pitchFamily="18" charset="0"/>
                </a:rPr>
                <a:t>Đã đi</a:t>
              </a:r>
            </a:p>
          </p:txBody>
        </p:sp>
        <p:sp>
          <p:nvSpPr>
            <p:cNvPr id="6164" name="Line 20"/>
            <p:cNvSpPr>
              <a:spLocks noChangeShapeType="1"/>
            </p:cNvSpPr>
            <p:nvPr/>
          </p:nvSpPr>
          <p:spPr bwMode="auto">
            <a:xfrm>
              <a:off x="3797" y="1872"/>
              <a:ext cx="449" cy="192"/>
            </a:xfrm>
            <a:prstGeom prst="line">
              <a:avLst/>
            </a:prstGeom>
            <a:noFill/>
            <a:ln w="9525">
              <a:solidFill>
                <a:srgbClr val="FF0066"/>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6165" name="Line 21"/>
            <p:cNvSpPr>
              <a:spLocks noChangeShapeType="1"/>
            </p:cNvSpPr>
            <p:nvPr/>
          </p:nvSpPr>
          <p:spPr bwMode="auto">
            <a:xfrm flipH="1">
              <a:off x="4606" y="1872"/>
              <a:ext cx="295" cy="192"/>
            </a:xfrm>
            <a:prstGeom prst="line">
              <a:avLst/>
            </a:prstGeom>
            <a:noFill/>
            <a:ln w="9525">
              <a:solidFill>
                <a:srgbClr val="FF0066"/>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6166" name="Text Box 22"/>
            <p:cNvSpPr txBox="1">
              <a:spLocks noChangeArrowheads="1"/>
            </p:cNvSpPr>
            <p:nvPr/>
          </p:nvSpPr>
          <p:spPr bwMode="auto">
            <a:xfrm>
              <a:off x="3826" y="1920"/>
              <a:ext cx="1003" cy="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sz="3200" b="1">
                  <a:solidFill>
                    <a:srgbClr val="0000FF"/>
                  </a:solidFill>
                  <a:latin typeface="Times New Roman" pitchFamily="18" charset="0"/>
                  <a:cs typeface="Times New Roman" pitchFamily="18" charset="0"/>
                </a:rPr>
                <a:t>          ? km</a:t>
              </a:r>
            </a:p>
          </p:txBody>
        </p:sp>
        <p:sp>
          <p:nvSpPr>
            <p:cNvPr id="6167" name="Line 25"/>
            <p:cNvSpPr>
              <a:spLocks noChangeShapeType="1"/>
            </p:cNvSpPr>
            <p:nvPr/>
          </p:nvSpPr>
          <p:spPr bwMode="auto">
            <a:xfrm>
              <a:off x="2693" y="1872"/>
              <a:ext cx="11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8" name="Line 28"/>
            <p:cNvSpPr>
              <a:spLocks noChangeShapeType="1"/>
            </p:cNvSpPr>
            <p:nvPr/>
          </p:nvSpPr>
          <p:spPr bwMode="auto">
            <a:xfrm>
              <a:off x="3797" y="1809"/>
              <a:ext cx="0" cy="144"/>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 name="Text Box 24"/>
          <p:cNvSpPr txBox="1">
            <a:spLocks noChangeArrowheads="1"/>
          </p:cNvSpPr>
          <p:nvPr/>
        </p:nvSpPr>
        <p:spPr bwMode="auto">
          <a:xfrm>
            <a:off x="5943600" y="5105400"/>
            <a:ext cx="21653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200" b="1">
                <a:solidFill>
                  <a:srgbClr val="FF0000"/>
                </a:solidFill>
                <a:latin typeface="Times New Roman" pitchFamily="18" charset="0"/>
                <a:cs typeface="Times New Roman" pitchFamily="18" charset="0"/>
              </a:rPr>
              <a:t>Điểm dừng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ox(in)">
                                      <p:cBhvr>
                                        <p:cTn id="11" dur="500"/>
                                        <p:tgtEl>
                                          <p:spTgt spid="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linds(horizontal)">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ox(in)">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182563" y="1189038"/>
            <a:ext cx="7056437" cy="5119687"/>
            <a:chOff x="72" y="624"/>
            <a:chExt cx="2242" cy="1824"/>
          </a:xfrm>
        </p:grpSpPr>
        <p:sp>
          <p:nvSpPr>
            <p:cNvPr id="7180" name="Rectangle 3"/>
            <p:cNvSpPr>
              <a:spLocks noChangeArrowheads="1"/>
            </p:cNvSpPr>
            <p:nvPr/>
          </p:nvSpPr>
          <p:spPr bwMode="auto">
            <a:xfrm>
              <a:off x="72" y="624"/>
              <a:ext cx="2242" cy="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50000"/>
                </a:lnSpc>
              </a:pP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endParaRPr lang="en-US" sz="3800" b="1">
                <a:latin typeface="Times New Roman" pitchFamily="18" charset="0"/>
                <a:cs typeface="Times New Roman" pitchFamily="18" charset="0"/>
              </a:endParaRPr>
            </a:p>
            <a:p>
              <a:pPr>
                <a:lnSpc>
                  <a:spcPct val="150000"/>
                </a:lnSpc>
              </a:pPr>
              <a:endParaRPr lang="en-US" sz="3800" b="1">
                <a:latin typeface="Times New Roman" pitchFamily="18" charset="0"/>
                <a:cs typeface="Times New Roman" pitchFamily="18" charset="0"/>
              </a:endParaRPr>
            </a:p>
            <a:p>
              <a:pPr>
                <a:lnSpc>
                  <a:spcPct val="150000"/>
                </a:lnSpc>
              </a:pPr>
              <a:r>
                <a:rPr lang="vi-VN" sz="3800" b="1">
                  <a:latin typeface="Times New Roman" pitchFamily="18" charset="0"/>
                  <a:cs typeface="Times New Roman" pitchFamily="18" charset="0"/>
                </a:rPr>
                <a:t>Đoạn đường anh Hải đã đi</a:t>
              </a:r>
              <a:r>
                <a:rPr lang="en-US" sz="3800" b="1">
                  <a:latin typeface="Times New Roman" pitchFamily="18" charset="0"/>
                  <a:cs typeface="Times New Roman" pitchFamily="18" charset="0"/>
                </a:rPr>
                <a:t> </a:t>
              </a:r>
              <a:r>
                <a:rPr lang="vi-VN" sz="3800" b="1">
                  <a:latin typeface="Times New Roman" pitchFamily="18" charset="0"/>
                  <a:cs typeface="Times New Roman" pitchFamily="18" charset="0"/>
                </a:rPr>
                <a:t> là:</a:t>
              </a:r>
              <a:br>
                <a:rPr lang="vi-VN" sz="3800" b="1">
                  <a:latin typeface="Times New Roman" pitchFamily="18" charset="0"/>
                  <a:cs typeface="Times New Roman" pitchFamily="18" charset="0"/>
                </a:rPr>
              </a:br>
              <a:r>
                <a:rPr lang="vi-VN" sz="3800" b="1">
                  <a:latin typeface="Times New Roman" pitchFamily="18" charset="0"/>
                  <a:cs typeface="Times New Roman" pitchFamily="18" charset="0"/>
                </a:rPr>
                <a:t>     15 </a:t>
              </a:r>
              <a:r>
                <a:rPr lang="en-US" sz="3800" b="1">
                  <a:latin typeface="Times New Roman" pitchFamily="18" charset="0"/>
                  <a:cs typeface="Times New Roman" pitchFamily="18" charset="0"/>
                </a:rPr>
                <a:t> </a:t>
              </a:r>
              <a:r>
                <a:rPr lang="vi-VN" sz="3800" b="1">
                  <a:latin typeface="Times New Roman" pitchFamily="18" charset="0"/>
                  <a:cs typeface="Times New Roman" pitchFamily="18" charset="0"/>
                </a:rPr>
                <a:t>x      = </a:t>
              </a:r>
              <a:r>
                <a:rPr lang="en-US" sz="3800" b="1">
                  <a:latin typeface="Times New Roman" pitchFamily="18" charset="0"/>
                  <a:cs typeface="Times New Roman" pitchFamily="18" charset="0"/>
                </a:rPr>
                <a:t> </a:t>
              </a:r>
              <a:r>
                <a:rPr lang="vi-VN" sz="3800" b="1">
                  <a:latin typeface="Times New Roman" pitchFamily="18" charset="0"/>
                  <a:cs typeface="Times New Roman" pitchFamily="18" charset="0"/>
                </a:rPr>
                <a:t>10 (km)</a:t>
              </a:r>
            </a:p>
            <a:p>
              <a:pPr>
                <a:lnSpc>
                  <a:spcPct val="150000"/>
                </a:lnSpc>
              </a:pPr>
              <a:r>
                <a:rPr lang="vi-VN" sz="3800" b="1">
                  <a:latin typeface="Times New Roman" pitchFamily="18" charset="0"/>
                  <a:cs typeface="Times New Roman" pitchFamily="18" charset="0"/>
                </a:rPr>
                <a:t>Đoạn đường anh Hải còn phải </a:t>
              </a:r>
              <a:endParaRPr lang="en-US" sz="3800" b="1">
                <a:latin typeface="Times New Roman" pitchFamily="18" charset="0"/>
                <a:cs typeface="Times New Roman" pitchFamily="18" charset="0"/>
              </a:endParaRPr>
            </a:p>
            <a:p>
              <a:pPr>
                <a:lnSpc>
                  <a:spcPct val="150000"/>
                </a:lnSpc>
              </a:pPr>
              <a:r>
                <a:rPr lang="vi-VN" sz="3800" b="1">
                  <a:latin typeface="Times New Roman" pitchFamily="18" charset="0"/>
                  <a:cs typeface="Times New Roman" pitchFamily="18" charset="0"/>
                </a:rPr>
                <a:t>đi nữa là :</a:t>
              </a:r>
            </a:p>
            <a:p>
              <a:pPr>
                <a:lnSpc>
                  <a:spcPct val="150000"/>
                </a:lnSpc>
              </a:pPr>
              <a:r>
                <a:rPr lang="en-US" sz="3800" b="1">
                  <a:latin typeface="Times New Roman" pitchFamily="18" charset="0"/>
                  <a:cs typeface="Times New Roman" pitchFamily="18" charset="0"/>
                </a:rPr>
                <a:t>      15 - 10 = 5 (km)</a:t>
              </a:r>
            </a:p>
            <a:p>
              <a:pPr>
                <a:lnSpc>
                  <a:spcPct val="150000"/>
                </a:lnSpc>
              </a:pPr>
              <a:r>
                <a:rPr lang="en-US" sz="3800" b="1">
                  <a:latin typeface="Times New Roman" pitchFamily="18" charset="0"/>
                  <a:cs typeface="Times New Roman" pitchFamily="18" charset="0"/>
                </a:rPr>
                <a:t>                 Đáp số: 5 km</a:t>
              </a:r>
              <a:br>
                <a:rPr lang="en-US" sz="3800" b="1">
                  <a:latin typeface="Times New Roman" pitchFamily="18" charset="0"/>
                  <a:cs typeface="Times New Roman" pitchFamily="18" charset="0"/>
                </a:rPr>
              </a:b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r>
                <a:rPr lang="en-US" sz="3800" b="1">
                  <a:latin typeface="Times New Roman" pitchFamily="18" charset="0"/>
                  <a:cs typeface="Times New Roman" pitchFamily="18" charset="0"/>
                </a:rPr>
                <a:t/>
              </a:r>
              <a:br>
                <a:rPr lang="en-US" sz="3800" b="1">
                  <a:latin typeface="Times New Roman" pitchFamily="18" charset="0"/>
                  <a:cs typeface="Times New Roman" pitchFamily="18" charset="0"/>
                </a:rPr>
              </a:br>
              <a:endParaRPr lang="en-US" sz="3800" b="1">
                <a:latin typeface="Times New Roman" pitchFamily="18" charset="0"/>
                <a:cs typeface="Times New Roman" pitchFamily="18" charset="0"/>
              </a:endParaRPr>
            </a:p>
          </p:txBody>
        </p:sp>
        <p:graphicFrame>
          <p:nvGraphicFramePr>
            <p:cNvPr id="7181" name="Object 6"/>
            <p:cNvGraphicFramePr>
              <a:graphicFrameLocks noChangeAspect="1"/>
            </p:cNvGraphicFramePr>
            <p:nvPr/>
          </p:nvGraphicFramePr>
          <p:xfrm>
            <a:off x="619" y="1069"/>
            <a:ext cx="146" cy="460"/>
          </p:xfrm>
          <a:graphic>
            <a:graphicData uri="http://schemas.openxmlformats.org/presentationml/2006/ole">
              <mc:AlternateContent xmlns:mc="http://schemas.openxmlformats.org/markup-compatibility/2006">
                <mc:Choice xmlns:v="urn:schemas-microsoft-com:vml" Requires="v">
                  <p:oleObj spid="_x0000_s7182" name="Equation" r:id="rId3" imgW="152280" imgH="393480" progId="Equation.3">
                    <p:embed/>
                  </p:oleObj>
                </mc:Choice>
                <mc:Fallback>
                  <p:oleObj name="Equation" r:id="rId3" imgW="152280" imgH="39348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 y="1069"/>
                          <a:ext cx="14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 name="Group 15"/>
          <p:cNvGrpSpPr>
            <a:grpSpLocks/>
          </p:cNvGrpSpPr>
          <p:nvPr/>
        </p:nvGrpSpPr>
        <p:grpSpPr bwMode="auto">
          <a:xfrm>
            <a:off x="7802563" y="2705100"/>
            <a:ext cx="5103812" cy="1044575"/>
            <a:chOff x="1396" y="2797"/>
            <a:chExt cx="3932" cy="548"/>
          </a:xfrm>
        </p:grpSpPr>
        <p:sp>
          <p:nvSpPr>
            <p:cNvPr id="7178" name="Rectangle 10"/>
            <p:cNvSpPr>
              <a:spLocks noChangeArrowheads="1"/>
            </p:cNvSpPr>
            <p:nvPr/>
          </p:nvSpPr>
          <p:spPr bwMode="auto">
            <a:xfrm>
              <a:off x="2496" y="2928"/>
              <a:ext cx="2832" cy="288"/>
            </a:xfrm>
            <a:prstGeom prst="rect">
              <a:avLst/>
            </a:prstGeom>
            <a:solidFill>
              <a:schemeClr val="bg1"/>
            </a:solidFill>
            <a:ln w="38100">
              <a:solidFill>
                <a:schemeClr val="bg1"/>
              </a:solidFill>
              <a:miter lim="800000"/>
              <a:headEnd/>
              <a:tailEnd/>
            </a:ln>
          </p:spPr>
          <p:txBody>
            <a:bodyPr wrap="none" anchor="ctr"/>
            <a:lstStyle/>
            <a:p>
              <a:pPr algn="just"/>
              <a:r>
                <a:rPr lang="en-US" sz="3800" b="1">
                  <a:latin typeface="Times New Roman" pitchFamily="18" charset="0"/>
                  <a:cs typeface="Times New Roman" pitchFamily="18" charset="0"/>
                </a:rPr>
                <a:t>(quãng đường)</a:t>
              </a:r>
            </a:p>
          </p:txBody>
        </p:sp>
        <p:graphicFrame>
          <p:nvGraphicFramePr>
            <p:cNvPr id="7179" name="Object 13"/>
            <p:cNvGraphicFramePr>
              <a:graphicFrameLocks noChangeAspect="1"/>
            </p:cNvGraphicFramePr>
            <p:nvPr/>
          </p:nvGraphicFramePr>
          <p:xfrm>
            <a:off x="1396" y="2797"/>
            <a:ext cx="1120" cy="548"/>
          </p:xfrm>
          <a:graphic>
            <a:graphicData uri="http://schemas.openxmlformats.org/presentationml/2006/ole">
              <mc:AlternateContent xmlns:mc="http://schemas.openxmlformats.org/markup-compatibility/2006">
                <mc:Choice xmlns:v="urn:schemas-microsoft-com:vml" Requires="v">
                  <p:oleObj spid="_x0000_s7183" name="Equation" r:id="rId5" imgW="685800" imgH="393700" progId="Equation.3">
                    <p:embed/>
                  </p:oleObj>
                </mc:Choice>
                <mc:Fallback>
                  <p:oleObj name="Equation" r:id="rId5" imgW="685800" imgH="393700"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6" y="2797"/>
                          <a:ext cx="1120" cy="5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6149" name="Rectangle 10"/>
          <p:cNvSpPr>
            <a:spLocks noChangeArrowheads="1"/>
          </p:cNvSpPr>
          <p:nvPr/>
        </p:nvSpPr>
        <p:spPr bwMode="auto">
          <a:xfrm>
            <a:off x="1546225" y="274638"/>
            <a:ext cx="1966913"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p>
            <a:pPr algn="just"/>
            <a:r>
              <a:rPr lang="en-US" sz="3800" b="1" u="sng">
                <a:solidFill>
                  <a:srgbClr val="FF0000"/>
                </a:solidFill>
                <a:latin typeface="Times New Roman" pitchFamily="18" charset="0"/>
                <a:cs typeface="Times New Roman" pitchFamily="18" charset="0"/>
              </a:rPr>
              <a:t>Bài giải:</a:t>
            </a:r>
            <a:endParaRPr lang="en-US" sz="3800">
              <a:solidFill>
                <a:srgbClr val="FF0000"/>
              </a:solidFill>
              <a:latin typeface="Times New Roman" pitchFamily="18" charset="0"/>
              <a:cs typeface="Times New Roman" pitchFamily="18" charset="0"/>
            </a:endParaRPr>
          </a:p>
        </p:txBody>
      </p:sp>
      <p:sp>
        <p:nvSpPr>
          <p:cNvPr id="12" name="Rectangle 4"/>
          <p:cNvSpPr>
            <a:spLocks noChangeArrowheads="1"/>
          </p:cNvSpPr>
          <p:nvPr/>
        </p:nvSpPr>
        <p:spPr bwMode="auto">
          <a:xfrm>
            <a:off x="7040563" y="1239838"/>
            <a:ext cx="7437437" cy="539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p>
            <a:r>
              <a:rPr lang="vi-VN" sz="3800" b="1">
                <a:latin typeface="Times New Roman" pitchFamily="18" charset="0"/>
                <a:cs typeface="Times New Roman" pitchFamily="18" charset="0"/>
              </a:rPr>
              <a:t>Số phần quãng đường anh Hải còn phải đi nữa là</a:t>
            </a:r>
            <a:r>
              <a:rPr lang="en-US" sz="3800" b="1">
                <a:latin typeface="Times New Roman" pitchFamily="18" charset="0"/>
                <a:cs typeface="Times New Roman" pitchFamily="18" charset="0"/>
              </a:rPr>
              <a:t> </a:t>
            </a:r>
            <a:r>
              <a:rPr lang="vi-VN" sz="3800" b="1">
                <a:latin typeface="Times New Roman" pitchFamily="18" charset="0"/>
                <a:cs typeface="Times New Roman" pitchFamily="18" charset="0"/>
              </a:rPr>
              <a:t>: </a:t>
            </a:r>
            <a:br>
              <a:rPr lang="vi-VN" sz="3800" b="1">
                <a:latin typeface="Times New Roman" pitchFamily="18" charset="0"/>
                <a:cs typeface="Times New Roman" pitchFamily="18" charset="0"/>
              </a:rPr>
            </a:br>
            <a:endParaRPr lang="en-US" sz="3800" b="1">
              <a:latin typeface="Times New Roman" pitchFamily="18" charset="0"/>
              <a:cs typeface="Times New Roman" pitchFamily="18" charset="0"/>
            </a:endParaRPr>
          </a:p>
          <a:p>
            <a:endParaRPr lang="en-US" sz="3800" b="1">
              <a:latin typeface="Times New Roman" pitchFamily="18" charset="0"/>
              <a:cs typeface="Times New Roman" pitchFamily="18" charset="0"/>
            </a:endParaRPr>
          </a:p>
          <a:p>
            <a:r>
              <a:rPr lang="vi-VN" sz="3800" b="1">
                <a:latin typeface="Times New Roman" pitchFamily="18" charset="0"/>
                <a:cs typeface="Times New Roman" pitchFamily="18" charset="0"/>
              </a:rPr>
              <a:t>Đoạn đường anh Hải còn phải đi nữa là :</a:t>
            </a:r>
            <a:br>
              <a:rPr lang="vi-VN" sz="3800" b="1">
                <a:latin typeface="Times New Roman" pitchFamily="18" charset="0"/>
                <a:cs typeface="Times New Roman" pitchFamily="18" charset="0"/>
              </a:rPr>
            </a:br>
            <a:r>
              <a:rPr lang="en-US" sz="3800" b="1">
                <a:latin typeface="Times New Roman" pitchFamily="18" charset="0"/>
                <a:cs typeface="Times New Roman" pitchFamily="18" charset="0"/>
              </a:rPr>
              <a:t>        15  x      = 5 (km)</a:t>
            </a:r>
          </a:p>
          <a:p>
            <a:endParaRPr lang="en-US" sz="3800" b="1" u="sng">
              <a:latin typeface="Times New Roman" pitchFamily="18" charset="0"/>
              <a:cs typeface="Times New Roman" pitchFamily="18" charset="0"/>
            </a:endParaRPr>
          </a:p>
          <a:p>
            <a:r>
              <a:rPr lang="en-US" sz="3800" b="1">
                <a:latin typeface="Times New Roman" pitchFamily="18" charset="0"/>
                <a:cs typeface="Times New Roman" pitchFamily="18" charset="0"/>
              </a:rPr>
              <a:t>                   Đáp số: 5 km</a:t>
            </a:r>
          </a:p>
        </p:txBody>
      </p:sp>
      <p:sp>
        <p:nvSpPr>
          <p:cNvPr id="13" name="Rectangle 12"/>
          <p:cNvSpPr>
            <a:spLocks noChangeArrowheads="1"/>
          </p:cNvSpPr>
          <p:nvPr/>
        </p:nvSpPr>
        <p:spPr bwMode="auto">
          <a:xfrm>
            <a:off x="8054975" y="301625"/>
            <a:ext cx="38449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p>
            <a:pPr algn="ctr"/>
            <a:r>
              <a:rPr lang="en-US" sz="3800" b="1" u="sng">
                <a:solidFill>
                  <a:srgbClr val="FF0000"/>
                </a:solidFill>
                <a:latin typeface="Times New Roman" pitchFamily="18" charset="0"/>
                <a:cs typeface="Times New Roman" pitchFamily="18" charset="0"/>
              </a:rPr>
              <a:t>Bài giải:</a:t>
            </a:r>
            <a:r>
              <a:rPr lang="en-US" sz="3800" b="1">
                <a:solidFill>
                  <a:srgbClr val="FF0000"/>
                </a:solidFill>
                <a:latin typeface="Times New Roman" pitchFamily="18" charset="0"/>
                <a:cs typeface="Times New Roman" pitchFamily="18" charset="0"/>
              </a:rPr>
              <a:t>  (cách 2)</a:t>
            </a:r>
            <a:endParaRPr lang="en-US" sz="3800">
              <a:solidFill>
                <a:srgbClr val="FF0000"/>
              </a:solidFill>
              <a:latin typeface="Times New Roman" pitchFamily="18" charset="0"/>
              <a:cs typeface="Times New Roman" pitchFamily="18" charset="0"/>
            </a:endParaRPr>
          </a:p>
        </p:txBody>
      </p:sp>
      <p:graphicFrame>
        <p:nvGraphicFramePr>
          <p:cNvPr id="7175" name="Object 5"/>
          <p:cNvGraphicFramePr>
            <a:graphicFrameLocks noChangeAspect="1"/>
          </p:cNvGraphicFramePr>
          <p:nvPr/>
        </p:nvGraphicFramePr>
        <p:xfrm>
          <a:off x="7246938" y="3983038"/>
          <a:ext cx="136525" cy="258762"/>
        </p:xfrm>
        <a:graphic>
          <a:graphicData uri="http://schemas.openxmlformats.org/presentationml/2006/ole">
            <mc:AlternateContent xmlns:mc="http://schemas.openxmlformats.org/markup-compatibility/2006">
              <mc:Choice xmlns:v="urn:schemas-microsoft-com:vml" Requires="v">
                <p:oleObj spid="_x0000_s7184" name="Equation" r:id="rId7" imgW="114151" imgH="215619" progId="Equation.3">
                  <p:embed/>
                </p:oleObj>
              </mc:Choice>
              <mc:Fallback>
                <p:oleObj name="Equation" r:id="rId7" imgW="114151" imgH="21561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46938" y="3983038"/>
                        <a:ext cx="136525" cy="258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8"/>
          <p:cNvGraphicFramePr>
            <a:graphicFrameLocks noChangeAspect="1"/>
          </p:cNvGraphicFramePr>
          <p:nvPr/>
        </p:nvGraphicFramePr>
        <p:xfrm>
          <a:off x="9229725" y="4343400"/>
          <a:ext cx="565150" cy="1484313"/>
        </p:xfrm>
        <a:graphic>
          <a:graphicData uri="http://schemas.openxmlformats.org/presentationml/2006/ole">
            <mc:AlternateContent xmlns:mc="http://schemas.openxmlformats.org/markup-compatibility/2006">
              <mc:Choice xmlns:v="urn:schemas-microsoft-com:vml" Requires="v">
                <p:oleObj spid="_x0000_s7185" name="Equation" r:id="rId9" imgW="139680" imgH="393480" progId="Equation.3">
                  <p:embed/>
                </p:oleObj>
              </mc:Choice>
              <mc:Fallback>
                <p:oleObj name="Equation" r:id="rId9" imgW="139680" imgH="39348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29725" y="4343400"/>
                        <a:ext cx="56515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7" name="Straight Connector 16"/>
          <p:cNvCxnSpPr/>
          <p:nvPr/>
        </p:nvCxnSpPr>
        <p:spPr>
          <a:xfrm rot="16200000" flipH="1">
            <a:off x="4282282" y="3596481"/>
            <a:ext cx="4846638" cy="920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fade">
                                      <p:cBhvr>
                                        <p:cTn id="7" dur="1000"/>
                                        <p:tgtEl>
                                          <p:spTgt spid="6149"/>
                                        </p:tgtEl>
                                      </p:cBhvr>
                                    </p:animEffect>
                                    <p:anim calcmode="lin" valueType="num">
                                      <p:cBhvr>
                                        <p:cTn id="8" dur="1000" fill="hold"/>
                                        <p:tgtEl>
                                          <p:spTgt spid="6149"/>
                                        </p:tgtEl>
                                        <p:attrNameLst>
                                          <p:attrName>ppt_x</p:attrName>
                                        </p:attrNameLst>
                                      </p:cBhvr>
                                      <p:tavLst>
                                        <p:tav tm="0">
                                          <p:val>
                                            <p:strVal val="#ppt_x"/>
                                          </p:val>
                                        </p:tav>
                                        <p:tav tm="100000">
                                          <p:val>
                                            <p:strVal val="#ppt_x"/>
                                          </p:val>
                                        </p:tav>
                                      </p:tavLst>
                                    </p:anim>
                                    <p:anim calcmode="lin" valueType="num">
                                      <p:cBhvr>
                                        <p:cTn id="9" dur="1000" fill="hold"/>
                                        <p:tgtEl>
                                          <p:spTgt spid="614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par>
                                <p:cTn id="15" presetID="22" presetClass="entr" presetSubtype="4"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par>
                                <p:cTn id="28" presetID="3" presetClass="entr" presetSubtype="10"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linds(horizontal)">
                                      <p:cBhvr>
                                        <p:cTn id="30" dur="500"/>
                                        <p:tgtEl>
                                          <p:spTgt spid="15"/>
                                        </p:tgtEl>
                                      </p:cBhvr>
                                    </p:animEffect>
                                  </p:childTnLst>
                                </p:cTn>
                              </p:par>
                              <p:par>
                                <p:cTn id="31" presetID="3" presetClass="entr" presetSubtype="1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linds(horizontal)">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sz="half" idx="1"/>
          </p:nvPr>
        </p:nvSpPr>
        <p:spPr>
          <a:xfrm>
            <a:off x="0" y="92075"/>
            <a:ext cx="14630400" cy="2803525"/>
          </a:xfrm>
        </p:spPr>
        <p:txBody>
          <a:bodyPr/>
          <a:lstStyle/>
          <a:p>
            <a:pPr algn="just" eaLnBrk="1" hangingPunct="1">
              <a:lnSpc>
                <a:spcPct val="150000"/>
              </a:lnSpc>
              <a:buFont typeface="Arial" charset="0"/>
              <a:buNone/>
            </a:pPr>
            <a:r>
              <a:rPr lang="en-US" sz="3800" b="1" u="sng" smtClean="0">
                <a:solidFill>
                  <a:srgbClr val="0000FF"/>
                </a:solidFill>
                <a:latin typeface="Times New Roman" pitchFamily="18" charset="0"/>
                <a:cs typeface="Times New Roman" pitchFamily="18" charset="0"/>
              </a:rPr>
              <a:t>Bài 4:</a:t>
            </a:r>
            <a:r>
              <a:rPr lang="en-US" sz="3800" b="1" i="1" smtClean="0">
                <a:solidFill>
                  <a:srgbClr val="0000FF"/>
                </a:solidFill>
                <a:latin typeface="Times New Roman" pitchFamily="18" charset="0"/>
                <a:cs typeface="Times New Roman" pitchFamily="18" charset="0"/>
                <a:sym typeface="Wingdings" pitchFamily="2" charset="2"/>
              </a:rPr>
              <a:t> </a:t>
            </a:r>
            <a:r>
              <a:rPr lang="en-US" sz="3800" b="1" smtClean="0">
                <a:solidFill>
                  <a:srgbClr val="009900"/>
                </a:solidFill>
                <a:latin typeface="Times New Roman" pitchFamily="18" charset="0"/>
                <a:cs typeface="Times New Roman" pitchFamily="18" charset="0"/>
              </a:rPr>
              <a:t>Có một kho chứa xăng. Lần đầu người ta lấy ra 32 850</a:t>
            </a:r>
            <a:r>
              <a:rPr lang="en-US" sz="3800" b="1" i="1" smtClean="0">
                <a:solidFill>
                  <a:srgbClr val="009900"/>
                </a:solidFill>
                <a:latin typeface="Times New Roman" pitchFamily="18" charset="0"/>
                <a:cs typeface="Times New Roman" pitchFamily="18" charset="0"/>
              </a:rPr>
              <a:t>l</a:t>
            </a:r>
            <a:r>
              <a:rPr lang="en-US" sz="3800" b="1" smtClean="0">
                <a:solidFill>
                  <a:srgbClr val="009900"/>
                </a:solidFill>
                <a:latin typeface="Times New Roman" pitchFamily="18" charset="0"/>
                <a:cs typeface="Times New Roman" pitchFamily="18" charset="0"/>
              </a:rPr>
              <a:t> xăng, lần sau lấy ra bằng    lần đầu thì trong kho còn lại 56 200</a:t>
            </a:r>
            <a:r>
              <a:rPr lang="en-US" sz="3800" b="1" i="1" smtClean="0">
                <a:solidFill>
                  <a:srgbClr val="009900"/>
                </a:solidFill>
                <a:latin typeface="Times New Roman" pitchFamily="18" charset="0"/>
                <a:cs typeface="Times New Roman" pitchFamily="18" charset="0"/>
              </a:rPr>
              <a:t>l</a:t>
            </a:r>
            <a:r>
              <a:rPr lang="en-US" sz="3800" b="1" smtClean="0">
                <a:solidFill>
                  <a:srgbClr val="009900"/>
                </a:solidFill>
                <a:latin typeface="Times New Roman" pitchFamily="18" charset="0"/>
                <a:cs typeface="Times New Roman" pitchFamily="18" charset="0"/>
              </a:rPr>
              <a:t> xăng. Hỏi lúc đầu trong kho có bao nhiêu lít xăng ?</a:t>
            </a:r>
            <a:endParaRPr lang="en-US" sz="3800" b="1" i="1" smtClean="0">
              <a:solidFill>
                <a:srgbClr val="009900"/>
              </a:solidFill>
              <a:latin typeface="Times New Roman" pitchFamily="18" charset="0"/>
              <a:cs typeface="Times New Roman" pitchFamily="18" charset="0"/>
            </a:endParaRPr>
          </a:p>
        </p:txBody>
      </p:sp>
      <p:graphicFrame>
        <p:nvGraphicFramePr>
          <p:cNvPr id="8195" name="Object 6"/>
          <p:cNvGraphicFramePr>
            <a:graphicFrameLocks noChangeAspect="1"/>
          </p:cNvGraphicFramePr>
          <p:nvPr>
            <p:ph sz="half" idx="2"/>
          </p:nvPr>
        </p:nvGraphicFramePr>
        <p:xfrm>
          <a:off x="4440238" y="1066800"/>
          <a:ext cx="325437" cy="914400"/>
        </p:xfrm>
        <a:graphic>
          <a:graphicData uri="http://schemas.openxmlformats.org/presentationml/2006/ole">
            <mc:AlternateContent xmlns:mc="http://schemas.openxmlformats.org/markup-compatibility/2006">
              <mc:Choice xmlns:v="urn:schemas-microsoft-com:vml" Requires="v">
                <p:oleObj spid="_x0000_s8201" name="Equation" r:id="rId3" imgW="139639" imgH="393529" progId="Equation.3">
                  <p:embed/>
                </p:oleObj>
              </mc:Choice>
              <mc:Fallback>
                <p:oleObj name="Equation" r:id="rId3" imgW="139639" imgH="393529"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0238" y="1066800"/>
                        <a:ext cx="3254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8"/>
          <p:cNvSpPr txBox="1">
            <a:spLocks noChangeArrowheads="1"/>
          </p:cNvSpPr>
          <p:nvPr/>
        </p:nvSpPr>
        <p:spPr bwMode="auto">
          <a:xfrm>
            <a:off x="1828800" y="3230563"/>
            <a:ext cx="2346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3800" b="1" u="sng">
                <a:solidFill>
                  <a:srgbClr val="F7032C"/>
                </a:solidFill>
                <a:latin typeface="Times New Roman" pitchFamily="18" charset="0"/>
                <a:cs typeface="Times New Roman" pitchFamily="18" charset="0"/>
              </a:rPr>
              <a:t>Tóm Tắt :</a:t>
            </a:r>
          </a:p>
        </p:txBody>
      </p:sp>
      <p:sp>
        <p:nvSpPr>
          <p:cNvPr id="26" name="Rectangle 2"/>
          <p:cNvSpPr>
            <a:spLocks noGrp="1" noChangeArrowheads="1"/>
          </p:cNvSpPr>
          <p:nvPr>
            <p:ph type="title"/>
          </p:nvPr>
        </p:nvSpPr>
        <p:spPr>
          <a:xfrm>
            <a:off x="609600" y="4237038"/>
            <a:ext cx="10850563" cy="2833687"/>
          </a:xfrm>
        </p:spPr>
        <p:txBody>
          <a:bodyPr/>
          <a:lstStyle/>
          <a:p>
            <a:r>
              <a:rPr lang="vi-VN" sz="3800" b="1" smtClean="0">
                <a:cs typeface="Times New Roman" pitchFamily="18" charset="0"/>
              </a:rPr>
              <a:t>Lần đầu lấy :  32 850 lít</a:t>
            </a:r>
            <a:br>
              <a:rPr lang="vi-VN" sz="3800" b="1" smtClean="0">
                <a:cs typeface="Times New Roman" pitchFamily="18" charset="0"/>
              </a:rPr>
            </a:br>
            <a:r>
              <a:rPr lang="vi-VN" sz="3800" b="1" smtClean="0">
                <a:cs typeface="Times New Roman" pitchFamily="18" charset="0"/>
              </a:rPr>
              <a:t/>
            </a:r>
            <a:br>
              <a:rPr lang="vi-VN" sz="3800" b="1" smtClean="0">
                <a:cs typeface="Times New Roman" pitchFamily="18" charset="0"/>
              </a:rPr>
            </a:br>
            <a:r>
              <a:rPr lang="vi-VN" sz="3800" b="1" smtClean="0">
                <a:cs typeface="Times New Roman" pitchFamily="18" charset="0"/>
              </a:rPr>
              <a:t>Lần sau lấy  :      của 32 850 lít</a:t>
            </a:r>
            <a:br>
              <a:rPr lang="vi-VN" sz="3800" b="1" smtClean="0">
                <a:cs typeface="Times New Roman" pitchFamily="18" charset="0"/>
              </a:rPr>
            </a:br>
            <a:r>
              <a:rPr lang="vi-VN" sz="3800" b="1" smtClean="0">
                <a:cs typeface="Times New Roman" pitchFamily="18" charset="0"/>
              </a:rPr>
              <a:t>   </a:t>
            </a:r>
            <a:br>
              <a:rPr lang="vi-VN" sz="3800" b="1" smtClean="0">
                <a:cs typeface="Times New Roman" pitchFamily="18" charset="0"/>
              </a:rPr>
            </a:br>
            <a:r>
              <a:rPr lang="vi-VN" sz="3800" b="1" smtClean="0">
                <a:cs typeface="Times New Roman" pitchFamily="18" charset="0"/>
              </a:rPr>
              <a:t>Còn lại         :  56 200 lít</a:t>
            </a:r>
            <a:endParaRPr lang="en-US" sz="3800" b="1" smtClean="0">
              <a:latin typeface="Times New Roman" pitchFamily="18" charset="0"/>
              <a:cs typeface="Times New Roman" pitchFamily="18" charset="0"/>
            </a:endParaRPr>
          </a:p>
        </p:txBody>
      </p:sp>
      <p:sp>
        <p:nvSpPr>
          <p:cNvPr id="27" name="Rectangle 10"/>
          <p:cNvSpPr>
            <a:spLocks noChangeArrowheads="1"/>
          </p:cNvSpPr>
          <p:nvPr/>
        </p:nvSpPr>
        <p:spPr bwMode="auto">
          <a:xfrm>
            <a:off x="8289925" y="5432425"/>
            <a:ext cx="24384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r>
              <a:rPr lang="vi-VN" sz="3800" b="1">
                <a:latin typeface="Times New Roman" pitchFamily="18" charset="0"/>
                <a:cs typeface="Times New Roman" pitchFamily="18" charset="0"/>
              </a:rPr>
              <a:t>?  lít xăng</a:t>
            </a:r>
          </a:p>
        </p:txBody>
      </p:sp>
      <p:graphicFrame>
        <p:nvGraphicFramePr>
          <p:cNvPr id="3" name="Object 2"/>
          <p:cNvGraphicFramePr>
            <a:graphicFrameLocks noChangeAspect="1"/>
          </p:cNvGraphicFramePr>
          <p:nvPr/>
        </p:nvGraphicFramePr>
        <p:xfrm>
          <a:off x="3636963" y="5127625"/>
          <a:ext cx="563562" cy="1189038"/>
        </p:xfrm>
        <a:graphic>
          <a:graphicData uri="http://schemas.openxmlformats.org/presentationml/2006/ole">
            <mc:AlternateContent xmlns:mc="http://schemas.openxmlformats.org/markup-compatibility/2006">
              <mc:Choice xmlns:v="urn:schemas-microsoft-com:vml" Requires="v">
                <p:oleObj spid="_x0000_s8202" name="Equation" r:id="rId5" imgW="139639" imgH="393529" progId="Equation.3">
                  <p:embed/>
                </p:oleObj>
              </mc:Choice>
              <mc:Fallback>
                <p:oleObj name="Equation" r:id="rId5" imgW="139639" imgH="393529"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6963" y="5127625"/>
                        <a:ext cx="563562" cy="118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ight Brace 3"/>
          <p:cNvSpPr/>
          <p:nvPr/>
        </p:nvSpPr>
        <p:spPr>
          <a:xfrm>
            <a:off x="7192963" y="4237038"/>
            <a:ext cx="854075" cy="2925762"/>
          </a:xfrm>
          <a:prstGeom prst="rightBrace">
            <a:avLst/>
          </a:prstGeom>
          <a:ln w="12700"/>
        </p:spPr>
        <p:style>
          <a:lnRef idx="3">
            <a:schemeClr val="dk1"/>
          </a:lnRef>
          <a:fillRef idx="0">
            <a:schemeClr val="dk1"/>
          </a:fillRef>
          <a:effectRef idx="2">
            <a:schemeClr val="dk1"/>
          </a:effectRef>
          <a:fontRef idx="minor">
            <a:schemeClr val="tx1"/>
          </a:fontRef>
        </p:style>
        <p:txBody>
          <a:bodyPr lIns="146304" tIns="73152" rIns="146304" bIns="73152"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barn(inVertical)">
                                      <p:cBhvr>
                                        <p:cTn id="11" dur="500"/>
                                        <p:tgtEl>
                                          <p:spTgt spid="26"/>
                                        </p:tgtEl>
                                      </p:cBhvr>
                                    </p:animEffect>
                                  </p:childTnLst>
                                </p:cTn>
                              </p:par>
                              <p:par>
                                <p:cTn id="12" presetID="16" presetClass="entr" presetSubtype="21"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circle(in)">
                                      <p:cBhvr>
                                        <p:cTn id="2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7"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233363" y="92075"/>
            <a:ext cx="7192962" cy="707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p>
            <a:pPr>
              <a:lnSpc>
                <a:spcPct val="150000"/>
              </a:lnSpc>
              <a:defRPr/>
            </a:pPr>
            <a:r>
              <a:rPr lang="vi-VN" sz="3800" b="1" dirty="0">
                <a:latin typeface="+mj-lt"/>
              </a:rPr>
              <a:t/>
            </a:r>
            <a:br>
              <a:rPr lang="vi-VN" sz="3800" b="1" dirty="0">
                <a:latin typeface="+mj-lt"/>
              </a:rPr>
            </a:br>
            <a:r>
              <a:rPr lang="vi-VN" sz="3800" b="1" dirty="0">
                <a:latin typeface="+mj-lt"/>
              </a:rPr>
              <a:t>                    </a:t>
            </a:r>
            <a:r>
              <a:rPr lang="vi-VN" sz="3800" b="1" u="sng" dirty="0">
                <a:solidFill>
                  <a:srgbClr val="FF0000"/>
                </a:solidFill>
                <a:latin typeface="+mj-lt"/>
              </a:rPr>
              <a:t>Bài giải</a:t>
            </a:r>
            <a:r>
              <a:rPr lang="en-US" sz="3800" b="1" u="sng" dirty="0">
                <a:solidFill>
                  <a:srgbClr val="FF0000"/>
                </a:solidFill>
                <a:latin typeface="+mj-lt"/>
              </a:rPr>
              <a:t> (</a:t>
            </a:r>
            <a:r>
              <a:rPr lang="en-US" sz="3800" b="1" u="sng" dirty="0" err="1">
                <a:solidFill>
                  <a:srgbClr val="FF0000"/>
                </a:solidFill>
                <a:latin typeface="Times New Roman" pitchFamily="18" charset="0"/>
                <a:cs typeface="Times New Roman" pitchFamily="18" charset="0"/>
              </a:rPr>
              <a:t>cách</a:t>
            </a:r>
            <a:r>
              <a:rPr lang="en-US" sz="3800" b="1" u="sng" dirty="0">
                <a:solidFill>
                  <a:srgbClr val="FF0000"/>
                </a:solidFill>
                <a:latin typeface="Times New Roman" pitchFamily="18" charset="0"/>
                <a:cs typeface="Times New Roman" pitchFamily="18" charset="0"/>
              </a:rPr>
              <a:t> 1</a:t>
            </a:r>
            <a:r>
              <a:rPr lang="en-US" sz="3800" b="1" u="sng" dirty="0">
                <a:solidFill>
                  <a:srgbClr val="FF0000"/>
                </a:solidFill>
                <a:latin typeface="+mj-lt"/>
              </a:rPr>
              <a:t>)</a:t>
            </a:r>
            <a:r>
              <a:rPr lang="vi-VN" sz="3800" b="1" dirty="0">
                <a:solidFill>
                  <a:srgbClr val="FF0000"/>
                </a:solidFill>
                <a:latin typeface="+mj-lt"/>
              </a:rPr>
              <a:t/>
            </a:r>
            <a:br>
              <a:rPr lang="vi-VN" sz="3800" b="1" dirty="0">
                <a:solidFill>
                  <a:srgbClr val="FF0000"/>
                </a:solidFill>
                <a:latin typeface="+mj-lt"/>
              </a:rPr>
            </a:br>
            <a:r>
              <a:rPr lang="vi-VN" sz="3800" b="1" dirty="0">
                <a:solidFill>
                  <a:srgbClr val="290B55"/>
                </a:solidFill>
                <a:latin typeface="+mj-lt"/>
              </a:rPr>
              <a:t>Lần sau lấy ra số lít xăng là :</a:t>
            </a:r>
            <a:br>
              <a:rPr lang="vi-VN" sz="3800" b="1" dirty="0">
                <a:solidFill>
                  <a:srgbClr val="290B55"/>
                </a:solidFill>
                <a:latin typeface="+mj-lt"/>
              </a:rPr>
            </a:br>
            <a:r>
              <a:rPr lang="vi-VN" sz="3800" b="1" dirty="0">
                <a:solidFill>
                  <a:srgbClr val="290B55"/>
                </a:solidFill>
                <a:latin typeface="+mj-lt"/>
              </a:rPr>
              <a:t>       32 850 : 3 = 10 950 (</a:t>
            </a:r>
            <a:r>
              <a:rPr lang="vi-VN" sz="3800" b="1" i="1" dirty="0">
                <a:solidFill>
                  <a:srgbClr val="290B55"/>
                </a:solidFill>
                <a:latin typeface="+mj-lt"/>
              </a:rPr>
              <a:t>l</a:t>
            </a:r>
            <a:r>
              <a:rPr lang="vi-VN" sz="3800" b="1" dirty="0">
                <a:solidFill>
                  <a:srgbClr val="290B55"/>
                </a:solidFill>
                <a:latin typeface="+mj-lt"/>
              </a:rPr>
              <a:t>)</a:t>
            </a:r>
            <a:br>
              <a:rPr lang="vi-VN" sz="3800" b="1" dirty="0">
                <a:solidFill>
                  <a:srgbClr val="290B55"/>
                </a:solidFill>
                <a:latin typeface="+mj-lt"/>
              </a:rPr>
            </a:br>
            <a:r>
              <a:rPr lang="vi-VN" sz="3800" b="1" dirty="0">
                <a:solidFill>
                  <a:srgbClr val="290B55"/>
                </a:solidFill>
                <a:latin typeface="+mj-lt"/>
              </a:rPr>
              <a:t>Cả hai lần lấy ra số lít xăng là :</a:t>
            </a:r>
            <a:br>
              <a:rPr lang="vi-VN" sz="3800" b="1" dirty="0">
                <a:solidFill>
                  <a:srgbClr val="290B55"/>
                </a:solidFill>
                <a:latin typeface="+mj-lt"/>
              </a:rPr>
            </a:br>
            <a:r>
              <a:rPr lang="vi-VN" sz="3800" b="1" dirty="0">
                <a:solidFill>
                  <a:srgbClr val="290B55"/>
                </a:solidFill>
                <a:latin typeface="+mj-lt"/>
              </a:rPr>
              <a:t>      32 850 + 10 950 = 43 800 (</a:t>
            </a:r>
            <a:r>
              <a:rPr lang="vi-VN" sz="3800" b="1" i="1" dirty="0">
                <a:solidFill>
                  <a:srgbClr val="290B55"/>
                </a:solidFill>
                <a:latin typeface="+mj-lt"/>
              </a:rPr>
              <a:t>l</a:t>
            </a:r>
            <a:r>
              <a:rPr lang="vi-VN" sz="3800" b="1" dirty="0">
                <a:solidFill>
                  <a:srgbClr val="290B55"/>
                </a:solidFill>
                <a:latin typeface="+mj-lt"/>
              </a:rPr>
              <a:t>)</a:t>
            </a:r>
            <a:br>
              <a:rPr lang="vi-VN" sz="3800" b="1" dirty="0">
                <a:solidFill>
                  <a:srgbClr val="290B55"/>
                </a:solidFill>
                <a:latin typeface="+mj-lt"/>
              </a:rPr>
            </a:br>
            <a:r>
              <a:rPr lang="vi-VN" sz="3800" b="1" dirty="0">
                <a:solidFill>
                  <a:srgbClr val="290B55"/>
                </a:solidFill>
                <a:latin typeface="+mj-lt"/>
              </a:rPr>
              <a:t>Lúc đầu trong kho có số lít xăng là :</a:t>
            </a:r>
            <a:br>
              <a:rPr lang="vi-VN" sz="3800" b="1" dirty="0">
                <a:solidFill>
                  <a:srgbClr val="290B55"/>
                </a:solidFill>
                <a:latin typeface="+mj-lt"/>
              </a:rPr>
            </a:br>
            <a:r>
              <a:rPr lang="vi-VN" sz="3800" b="1" dirty="0">
                <a:solidFill>
                  <a:srgbClr val="290B55"/>
                </a:solidFill>
                <a:latin typeface="+mj-lt"/>
              </a:rPr>
              <a:t>      56 200 + 43 800 = 100 000 (</a:t>
            </a:r>
            <a:r>
              <a:rPr lang="vi-VN" sz="3800" b="1" i="1" dirty="0">
                <a:solidFill>
                  <a:srgbClr val="290B55"/>
                </a:solidFill>
                <a:latin typeface="+mj-lt"/>
              </a:rPr>
              <a:t>l</a:t>
            </a:r>
            <a:r>
              <a:rPr lang="vi-VN" sz="3800" b="1" dirty="0">
                <a:solidFill>
                  <a:srgbClr val="290B55"/>
                </a:solidFill>
                <a:latin typeface="+mj-lt"/>
              </a:rPr>
              <a:t>)</a:t>
            </a:r>
            <a:br>
              <a:rPr lang="vi-VN" sz="3800" b="1" dirty="0">
                <a:solidFill>
                  <a:srgbClr val="290B55"/>
                </a:solidFill>
                <a:latin typeface="+mj-lt"/>
              </a:rPr>
            </a:br>
            <a:r>
              <a:rPr lang="vi-VN" sz="3800" b="1" dirty="0">
                <a:solidFill>
                  <a:srgbClr val="290B55"/>
                </a:solidFill>
                <a:latin typeface="+mj-lt"/>
              </a:rPr>
              <a:t>              Đáp số : 100 000 lít xăng.</a:t>
            </a:r>
          </a:p>
        </p:txBody>
      </p:sp>
      <p:grpSp>
        <p:nvGrpSpPr>
          <p:cNvPr id="2" name="Group 8"/>
          <p:cNvGrpSpPr>
            <a:grpSpLocks/>
          </p:cNvGrpSpPr>
          <p:nvPr/>
        </p:nvGrpSpPr>
        <p:grpSpPr bwMode="auto">
          <a:xfrm>
            <a:off x="7192963" y="701675"/>
            <a:ext cx="7192962" cy="5851525"/>
            <a:chOff x="2585" y="-531"/>
            <a:chExt cx="3179" cy="5476"/>
          </a:xfrm>
        </p:grpSpPr>
        <p:sp>
          <p:nvSpPr>
            <p:cNvPr id="7177" name="Rectangle 4"/>
            <p:cNvSpPr>
              <a:spLocks noChangeArrowheads="1"/>
            </p:cNvSpPr>
            <p:nvPr/>
          </p:nvSpPr>
          <p:spPr bwMode="auto">
            <a:xfrm>
              <a:off x="2585" y="-189"/>
              <a:ext cx="3179" cy="479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nSpc>
                  <a:spcPct val="150000"/>
                </a:lnSpc>
                <a:defRPr/>
              </a:pPr>
              <a:r>
                <a:rPr lang="vi-VN" sz="3800" b="1" dirty="0">
                  <a:latin typeface="+mj-lt"/>
                </a:rPr>
                <a:t> </a:t>
              </a:r>
              <a:r>
                <a:rPr lang="en-US" sz="3800" b="1" dirty="0">
                  <a:latin typeface="+mj-lt"/>
                </a:rPr>
                <a:t>               </a:t>
              </a:r>
              <a:r>
                <a:rPr lang="vi-VN" sz="3800" b="1" u="sng" dirty="0">
                  <a:solidFill>
                    <a:srgbClr val="C00000"/>
                  </a:solidFill>
                  <a:latin typeface="+mj-lt"/>
                </a:rPr>
                <a:t>Bài giải</a:t>
              </a:r>
              <a:r>
                <a:rPr lang="en-US" sz="3800" b="1" u="sng" dirty="0">
                  <a:solidFill>
                    <a:srgbClr val="C00000"/>
                  </a:solidFill>
                  <a:latin typeface="+mj-lt"/>
                </a:rPr>
                <a:t> </a:t>
              </a:r>
              <a:r>
                <a:rPr lang="en-US" sz="3800" b="1" u="sng" dirty="0">
                  <a:solidFill>
                    <a:srgbClr val="C00000"/>
                  </a:solidFill>
                  <a:latin typeface="Times New Roman" pitchFamily="18" charset="0"/>
                  <a:cs typeface="Times New Roman" pitchFamily="18" charset="0"/>
                </a:rPr>
                <a:t>(</a:t>
              </a:r>
              <a:r>
                <a:rPr lang="en-US" sz="3800" b="1" u="sng" dirty="0" err="1">
                  <a:solidFill>
                    <a:srgbClr val="C00000"/>
                  </a:solidFill>
                  <a:latin typeface="Times New Roman" pitchFamily="18" charset="0"/>
                  <a:cs typeface="Times New Roman" pitchFamily="18" charset="0"/>
                </a:rPr>
                <a:t>cách</a:t>
              </a:r>
              <a:r>
                <a:rPr lang="en-US" sz="3800" b="1" u="sng" dirty="0">
                  <a:solidFill>
                    <a:srgbClr val="C00000"/>
                  </a:solidFill>
                  <a:latin typeface="Times New Roman" pitchFamily="18" charset="0"/>
                  <a:cs typeface="Times New Roman" pitchFamily="18" charset="0"/>
                </a:rPr>
                <a:t> 2)</a:t>
              </a:r>
              <a:r>
                <a:rPr lang="vi-VN" sz="3800" b="1" dirty="0">
                  <a:solidFill>
                    <a:srgbClr val="C00000"/>
                  </a:solidFill>
                  <a:latin typeface="Times New Roman" pitchFamily="18" charset="0"/>
                  <a:cs typeface="Times New Roman" pitchFamily="18" charset="0"/>
                </a:rPr>
                <a:t> </a:t>
              </a:r>
              <a:endParaRPr lang="en-US" sz="3800" b="1" dirty="0">
                <a:solidFill>
                  <a:srgbClr val="C00000"/>
                </a:solidFill>
                <a:latin typeface="+mj-lt"/>
              </a:endParaRPr>
            </a:p>
            <a:p>
              <a:pPr>
                <a:lnSpc>
                  <a:spcPct val="150000"/>
                </a:lnSpc>
                <a:defRPr/>
              </a:pPr>
              <a:r>
                <a:rPr lang="vi-VN" sz="3200" b="1" dirty="0">
                  <a:solidFill>
                    <a:srgbClr val="0070C0"/>
                  </a:solidFill>
                  <a:latin typeface="+mj-lt"/>
                </a:rPr>
                <a:t>Lần sau lấy ra số lít xăng là :</a:t>
              </a:r>
              <a:br>
                <a:rPr lang="vi-VN" sz="3200" b="1" dirty="0">
                  <a:solidFill>
                    <a:srgbClr val="0070C0"/>
                  </a:solidFill>
                  <a:latin typeface="+mj-lt"/>
                </a:rPr>
              </a:br>
              <a:r>
                <a:rPr lang="vi-VN" sz="3200" b="1" dirty="0">
                  <a:solidFill>
                    <a:srgbClr val="0070C0"/>
                  </a:solidFill>
                  <a:latin typeface="+mj-lt"/>
                </a:rPr>
                <a:t>     </a:t>
              </a:r>
              <a:r>
                <a:rPr lang="en-US" sz="3200" b="1" dirty="0">
                  <a:solidFill>
                    <a:srgbClr val="0070C0"/>
                  </a:solidFill>
                  <a:latin typeface="+mj-lt"/>
                </a:rPr>
                <a:t>      </a:t>
              </a:r>
              <a:r>
                <a:rPr lang="vi-VN" sz="3200" b="1" dirty="0">
                  <a:solidFill>
                    <a:srgbClr val="0070C0"/>
                  </a:solidFill>
                  <a:latin typeface="+mj-lt"/>
                </a:rPr>
                <a:t>32 850 : 3 = 10 950 (</a:t>
              </a:r>
              <a:r>
                <a:rPr lang="vi-VN" sz="3200" b="1" i="1" dirty="0">
                  <a:solidFill>
                    <a:srgbClr val="0070C0"/>
                  </a:solidFill>
                  <a:latin typeface="+mj-lt"/>
                </a:rPr>
                <a:t>l</a:t>
              </a:r>
              <a:r>
                <a:rPr lang="vi-VN" sz="3200" b="1" dirty="0">
                  <a:solidFill>
                    <a:srgbClr val="0070C0"/>
                  </a:solidFill>
                  <a:latin typeface="+mj-lt"/>
                </a:rPr>
                <a:t>)</a:t>
              </a:r>
              <a:br>
                <a:rPr lang="vi-VN" sz="3200" b="1" dirty="0">
                  <a:solidFill>
                    <a:srgbClr val="0070C0"/>
                  </a:solidFill>
                  <a:latin typeface="+mj-lt"/>
                </a:rPr>
              </a:br>
              <a:r>
                <a:rPr lang="vi-VN" sz="3200" b="1" dirty="0">
                  <a:solidFill>
                    <a:srgbClr val="0070C0"/>
                  </a:solidFill>
                  <a:latin typeface="+mj-lt"/>
                </a:rPr>
                <a:t>Lúc đầu trong kho có số lít xăng là :</a:t>
              </a:r>
              <a:br>
                <a:rPr lang="vi-VN" sz="3200" b="1" dirty="0">
                  <a:solidFill>
                    <a:srgbClr val="0070C0"/>
                  </a:solidFill>
                  <a:latin typeface="+mj-lt"/>
                </a:rPr>
              </a:br>
              <a:r>
                <a:rPr lang="vi-VN" sz="3200" b="1" dirty="0">
                  <a:solidFill>
                    <a:srgbClr val="0070C0"/>
                  </a:solidFill>
                  <a:latin typeface="+mj-lt"/>
                </a:rPr>
                <a:t>    32 850 + 10 950 + 56 200 = 100 000 (</a:t>
              </a:r>
              <a:r>
                <a:rPr lang="vi-VN" sz="3200" b="1" i="1" dirty="0">
                  <a:solidFill>
                    <a:srgbClr val="0070C0"/>
                  </a:solidFill>
                  <a:latin typeface="+mj-lt"/>
                </a:rPr>
                <a:t>l</a:t>
              </a:r>
              <a:r>
                <a:rPr lang="vi-VN" sz="3200" b="1" dirty="0">
                  <a:solidFill>
                    <a:srgbClr val="0070C0"/>
                  </a:solidFill>
                  <a:latin typeface="+mj-lt"/>
                </a:rPr>
                <a:t>)</a:t>
              </a:r>
              <a:endParaRPr lang="en-US" sz="3200" b="1" dirty="0">
                <a:solidFill>
                  <a:srgbClr val="0070C0"/>
                </a:solidFill>
                <a:latin typeface="+mj-lt"/>
              </a:endParaRPr>
            </a:p>
            <a:p>
              <a:pPr>
                <a:lnSpc>
                  <a:spcPct val="150000"/>
                </a:lnSpc>
                <a:defRPr/>
              </a:pPr>
              <a:r>
                <a:rPr lang="vi-VN" sz="3200" b="1" dirty="0">
                  <a:solidFill>
                    <a:srgbClr val="0070C0"/>
                  </a:solidFill>
                  <a:latin typeface="+mj-lt"/>
                </a:rPr>
                <a:t>                         Đáp số : 100 000 lít xăng.</a:t>
              </a:r>
              <a:endParaRPr lang="en-US" sz="3200" b="1" dirty="0">
                <a:solidFill>
                  <a:srgbClr val="0070C0"/>
                </a:solidFill>
                <a:latin typeface="+mj-lt"/>
              </a:endParaRPr>
            </a:p>
          </p:txBody>
        </p:sp>
        <p:sp>
          <p:nvSpPr>
            <p:cNvPr id="7178" name="Line 6"/>
            <p:cNvSpPr>
              <a:spLocks noChangeShapeType="1"/>
            </p:cNvSpPr>
            <p:nvPr/>
          </p:nvSpPr>
          <p:spPr bwMode="auto">
            <a:xfrm flipH="1">
              <a:off x="2585" y="-531"/>
              <a:ext cx="4" cy="5476"/>
            </a:xfrm>
            <a:prstGeom prst="line">
              <a:avLst/>
            </a:prstGeom>
            <a:noFill/>
            <a:ln w="2857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pPr>
                <a:defRPr/>
              </a:pPr>
              <a:endParaRPr lang="en-US" sz="3800">
                <a:latin typeface="+mj-l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wipe(down)">
                                      <p:cBhvr>
                                        <p:cTn id="7" dur="500"/>
                                        <p:tgtEl>
                                          <p:spTgt spid="9219"/>
                                        </p:tgtEl>
                                      </p:cBhvr>
                                    </p:animEffect>
                                  </p:childTnLst>
                                  <p:subTnLst>
                                    <p:audio>
                                      <p:cMediaNode>
                                        <p:cTn display="0" masterRel="sameClick">
                                          <p:stCondLst>
                                            <p:cond evt="begin" delay="0">
                                              <p:tn val="5"/>
                                            </p:cond>
                                          </p:stCondLst>
                                          <p:endCondLst>
                                            <p:cond evt="onStopAudio" delay="0">
                                              <p:tgtEl>
                                                <p:sldTgt/>
                                              </p:tgtEl>
                                            </p:cond>
                                          </p:endCondLst>
                                        </p:cTn>
                                        <p:tgtEl>
                                          <p:sndTgt r:embed="rId2" name="Tin.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230563" y="-76200"/>
            <a:ext cx="12619037" cy="1590675"/>
          </a:xfrm>
        </p:spPr>
        <p:txBody>
          <a:bodyPr/>
          <a:lstStyle/>
          <a:p>
            <a:r>
              <a:rPr lang="en-US" sz="4000" smtClean="0">
                <a:latin typeface="Times New Roman" pitchFamily="18" charset="0"/>
                <a:cs typeface="Times New Roman" pitchFamily="18" charset="0"/>
              </a:rPr>
              <a:t>Thứ hai ngày 29 tháng 3 năm 2021</a:t>
            </a:r>
            <a:br>
              <a:rPr lang="en-US" sz="4000" smtClean="0">
                <a:latin typeface="Times New Roman" pitchFamily="18" charset="0"/>
                <a:cs typeface="Times New Roman" pitchFamily="18" charset="0"/>
              </a:rPr>
            </a:br>
            <a:endParaRPr lang="en-US" sz="4000" smtClean="0">
              <a:latin typeface="Times New Roman" pitchFamily="18" charset="0"/>
              <a:cs typeface="Times New Roman" pitchFamily="18" charset="0"/>
            </a:endParaRPr>
          </a:p>
        </p:txBody>
      </p:sp>
      <p:sp>
        <p:nvSpPr>
          <p:cNvPr id="10243" name="Title 1"/>
          <p:cNvSpPr txBox="1">
            <a:spLocks/>
          </p:cNvSpPr>
          <p:nvPr/>
        </p:nvSpPr>
        <p:spPr bwMode="auto">
          <a:xfrm>
            <a:off x="1143000" y="446088"/>
            <a:ext cx="22098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nSpc>
                <a:spcPct val="90000"/>
              </a:lnSpc>
            </a:pPr>
            <a:r>
              <a:rPr lang="en-US" sz="4000">
                <a:latin typeface="Times New Roman" pitchFamily="18" charset="0"/>
                <a:cs typeface="Times New Roman" pitchFamily="18" charset="0"/>
              </a:rPr>
              <a:t>Toán:</a:t>
            </a:r>
          </a:p>
        </p:txBody>
      </p:sp>
      <p:sp>
        <p:nvSpPr>
          <p:cNvPr id="5" name="Title 1"/>
          <p:cNvSpPr txBox="1">
            <a:spLocks/>
          </p:cNvSpPr>
          <p:nvPr/>
        </p:nvSpPr>
        <p:spPr bwMode="auto">
          <a:xfrm>
            <a:off x="4419600" y="381000"/>
            <a:ext cx="60198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nSpc>
                <a:spcPct val="90000"/>
              </a:lnSpc>
            </a:pPr>
            <a:r>
              <a:rPr lang="en-US" sz="4000" b="1">
                <a:solidFill>
                  <a:srgbClr val="FF0000"/>
                </a:solidFill>
                <a:latin typeface="Times New Roman" pitchFamily="18" charset="0"/>
                <a:cs typeface="Times New Roman" pitchFamily="18" charset="0"/>
              </a:rPr>
              <a:t>LUYỆN TẬP CHUNG</a:t>
            </a:r>
          </a:p>
        </p:txBody>
      </p:sp>
      <p:sp>
        <p:nvSpPr>
          <p:cNvPr id="6" name="Oval 2"/>
          <p:cNvSpPr>
            <a:spLocks noChangeArrowheads="1"/>
          </p:cNvSpPr>
          <p:nvPr/>
        </p:nvSpPr>
        <p:spPr bwMode="auto">
          <a:xfrm>
            <a:off x="2193925" y="2957513"/>
            <a:ext cx="9998075" cy="1462087"/>
          </a:xfrm>
          <a:prstGeom prst="ellipse">
            <a:avLst/>
          </a:prstGeom>
          <a:solidFill>
            <a:srgbClr val="FFFF00"/>
          </a:solidFill>
          <a:ln w="38100">
            <a:solidFill>
              <a:srgbClr val="0000FF"/>
            </a:solidFill>
            <a:round/>
            <a:headEnd/>
            <a:tailEnd/>
          </a:ln>
        </p:spPr>
        <p:txBody>
          <a:bodyPr wrap="none" lIns="109728" tIns="54864" rIns="109728" bIns="54864" anchor="ctr"/>
          <a:lstStyle/>
          <a:p>
            <a:pPr algn="ctr">
              <a:defRPr/>
            </a:pPr>
            <a:r>
              <a:rPr lang="vi-VN" sz="5100" b="1">
                <a:solidFill>
                  <a:srgbClr val="FF0000"/>
                </a:solidFill>
                <a:latin typeface="+mj-lt"/>
              </a:rPr>
              <a:t>TRÒ </a:t>
            </a:r>
            <a:r>
              <a:rPr lang="vi-VN" sz="5100" b="1">
                <a:solidFill>
                  <a:srgbClr val="FF0000"/>
                </a:solidFill>
                <a:latin typeface="+mj-lt"/>
              </a:rPr>
              <a:t>CHƠI</a:t>
            </a:r>
            <a:r>
              <a:rPr lang="en-US" sz="5100" b="1">
                <a:solidFill>
                  <a:srgbClr val="FF0000"/>
                </a:solidFill>
                <a:latin typeface="+mj-lt"/>
              </a:rPr>
              <a:t>:</a:t>
            </a:r>
            <a:r>
              <a:rPr lang="vi-VN" sz="5100" b="1">
                <a:solidFill>
                  <a:srgbClr val="FF0000"/>
                </a:solidFill>
                <a:latin typeface="+mj-lt"/>
              </a:rPr>
              <a:t> </a:t>
            </a:r>
            <a:r>
              <a:rPr lang="en-US" sz="5100" b="1">
                <a:solidFill>
                  <a:srgbClr val="FF0000"/>
                </a:solidFill>
                <a:latin typeface="Times New Roman" pitchFamily="18" charset="0"/>
                <a:cs typeface="Times New Roman" pitchFamily="18" charset="0"/>
              </a:rPr>
              <a:t>AI NHANH HƠN</a:t>
            </a:r>
            <a:endParaRPr lang="vi-VN" sz="51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641</TotalTime>
  <Words>658</Words>
  <Application>Microsoft Office PowerPoint</Application>
  <PresentationFormat>Custom</PresentationFormat>
  <Paragraphs>172</Paragraphs>
  <Slides>20</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Tahoma</vt:lpstr>
      <vt:lpstr>Arial</vt:lpstr>
      <vt:lpstr>Calibri Light</vt:lpstr>
      <vt:lpstr>Calibri</vt:lpstr>
      <vt:lpstr>Times New Roman</vt:lpstr>
      <vt:lpstr>Wingdings</vt:lpstr>
      <vt:lpstr>VNI-Times</vt:lpstr>
      <vt:lpstr>Ocean</vt:lpstr>
      <vt:lpstr>Microsoft Equation 3.0</vt:lpstr>
      <vt:lpstr>PowerPoint Presentation</vt:lpstr>
      <vt:lpstr>Thứ hai ngày 29 tháng 3 năm 2021 </vt:lpstr>
      <vt:lpstr>PowerPoint Presentation</vt:lpstr>
      <vt:lpstr>PowerPoint Presentation</vt:lpstr>
      <vt:lpstr>PowerPoint Presentation</vt:lpstr>
      <vt:lpstr>PowerPoint Presentation</vt:lpstr>
      <vt:lpstr>Lần đầu lấy :  32 850 lít  Lần sau lấy  :      của 32 850 lít     Còn lại         :  56 200 lít</vt:lpstr>
      <vt:lpstr>PowerPoint Presentation</vt:lpstr>
      <vt:lpstr>Thứ hai ngày 29 tháng 3 năm 2021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ANH TUAN</dc:creator>
  <cp:lastModifiedBy>INTEL</cp:lastModifiedBy>
  <cp:revision>72</cp:revision>
  <dcterms:created xsi:type="dcterms:W3CDTF">2009-02-28T06:58:27Z</dcterms:created>
  <dcterms:modified xsi:type="dcterms:W3CDTF">2022-05-12T04:27:07Z</dcterms:modified>
</cp:coreProperties>
</file>