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335" r:id="rId3"/>
    <p:sldId id="273" r:id="rId4"/>
    <p:sldId id="269" r:id="rId5"/>
    <p:sldId id="258" r:id="rId6"/>
    <p:sldId id="259" r:id="rId7"/>
    <p:sldId id="260" r:id="rId8"/>
    <p:sldId id="261" r:id="rId9"/>
    <p:sldId id="262" r:id="rId10"/>
    <p:sldId id="277" r:id="rId11"/>
    <p:sldId id="278" r:id="rId12"/>
    <p:sldId id="279" r:id="rId13"/>
    <p:sldId id="280" r:id="rId14"/>
    <p:sldId id="274" r:id="rId15"/>
    <p:sldId id="281" r:id="rId16"/>
    <p:sldId id="272"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0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3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3B95CC3A-A407-4F4E-BDE8-1EF0A51B8135}" type="datetimeFigureOut">
              <a:rPr lang="en-US"/>
              <a:pPr>
                <a:defRPr/>
              </a:pPr>
              <a:t>12/05/2022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7F1EB7-56EE-4126-B992-9B86AFF88773}" type="slidenum">
              <a:rPr lang="en-US" altLang="en-US"/>
              <a:pPr>
                <a:defRPr/>
              </a:pPr>
              <a:t>‹#›</a:t>
            </a:fld>
            <a:endParaRPr lang="en-US" altLang="en-US"/>
          </a:p>
        </p:txBody>
      </p:sp>
    </p:spTree>
    <p:extLst>
      <p:ext uri="{BB962C8B-B14F-4D97-AF65-F5344CB8AC3E}">
        <p14:creationId xmlns:p14="http://schemas.microsoft.com/office/powerpoint/2010/main" val="38135004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F86A98-7748-4802-AFE5-034AE3AAEB69}"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C01684-7BC7-487F-BEE7-AC9000DFC91B}" type="slidenum">
              <a:rPr lang="en-US" altLang="en-US"/>
              <a:pPr>
                <a:defRPr/>
              </a:pPr>
              <a:t>‹#›</a:t>
            </a:fld>
            <a:endParaRPr lang="en-US" altLang="en-US"/>
          </a:p>
        </p:txBody>
      </p:sp>
    </p:spTree>
    <p:extLst>
      <p:ext uri="{BB962C8B-B14F-4D97-AF65-F5344CB8AC3E}">
        <p14:creationId xmlns:p14="http://schemas.microsoft.com/office/powerpoint/2010/main" val="4247487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67C1312-7B61-43D2-8BF5-43A5F0FD0170}"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A1DDA3-34C3-47B1-91FA-B49DDF4FC6B5}" type="slidenum">
              <a:rPr lang="en-US" altLang="en-US"/>
              <a:pPr>
                <a:defRPr/>
              </a:pPr>
              <a:t>‹#›</a:t>
            </a:fld>
            <a:endParaRPr lang="en-US" altLang="en-US"/>
          </a:p>
        </p:txBody>
      </p:sp>
    </p:spTree>
    <p:extLst>
      <p:ext uri="{BB962C8B-B14F-4D97-AF65-F5344CB8AC3E}">
        <p14:creationId xmlns:p14="http://schemas.microsoft.com/office/powerpoint/2010/main" val="365362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5DED28-8FA5-4639-AEE4-F752A3EC6D45}"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C32DEA-58AF-4962-8400-0459243A7F11}" type="slidenum">
              <a:rPr lang="en-US" altLang="en-US"/>
              <a:pPr>
                <a:defRPr/>
              </a:pPr>
              <a:t>‹#›</a:t>
            </a:fld>
            <a:endParaRPr lang="en-US" altLang="en-US"/>
          </a:p>
        </p:txBody>
      </p:sp>
    </p:spTree>
    <p:extLst>
      <p:ext uri="{BB962C8B-B14F-4D97-AF65-F5344CB8AC3E}">
        <p14:creationId xmlns:p14="http://schemas.microsoft.com/office/powerpoint/2010/main" val="607267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1" y="484910"/>
            <a:ext cx="7585364" cy="929431"/>
          </a:xfrm>
        </p:spPr>
        <p:txBody>
          <a:bodyPr anchor="b"/>
          <a:lstStyle>
            <a:lvl1pPr algn="ctr">
              <a:defRPr sz="3287" b="1">
                <a:solidFill>
                  <a:schemeClr val="bg1"/>
                </a:solidFill>
              </a:defRPr>
            </a:lvl1pPr>
          </a:lstStyle>
          <a:p>
            <a:r>
              <a:rPr lang="en-US"/>
              <a:t>Click to edit Master title style</a:t>
            </a:r>
          </a:p>
        </p:txBody>
      </p:sp>
      <p:sp>
        <p:nvSpPr>
          <p:cNvPr id="3" name="Subtitle 2"/>
          <p:cNvSpPr>
            <a:spLocks noGrp="1"/>
          </p:cNvSpPr>
          <p:nvPr>
            <p:ph type="subTitle" idx="1"/>
          </p:nvPr>
        </p:nvSpPr>
        <p:spPr>
          <a:xfrm>
            <a:off x="1143001" y="1850245"/>
            <a:ext cx="7585364" cy="3574325"/>
          </a:xfrm>
        </p:spPr>
        <p:txBody>
          <a:bodyPr/>
          <a:lstStyle>
            <a:lvl1pPr marL="0" indent="0" algn="l">
              <a:buNone/>
              <a:defRPr sz="1793">
                <a:solidFill>
                  <a:schemeClr val="bg1"/>
                </a:solidFill>
              </a:defRPr>
            </a:lvl1pPr>
            <a:lvl2pPr marL="341498" indent="0" algn="ctr">
              <a:buNone/>
              <a:defRPr sz="1494"/>
            </a:lvl2pPr>
            <a:lvl3pPr marL="682997" indent="0" algn="ctr">
              <a:buNone/>
              <a:defRPr sz="1345"/>
            </a:lvl3pPr>
            <a:lvl4pPr marL="1024496" indent="0" algn="ctr">
              <a:buNone/>
              <a:defRPr sz="1196"/>
            </a:lvl4pPr>
            <a:lvl5pPr marL="1365994" indent="0" algn="ctr">
              <a:buNone/>
              <a:defRPr sz="1196"/>
            </a:lvl5pPr>
            <a:lvl6pPr marL="1707494" indent="0" algn="ctr">
              <a:buNone/>
              <a:defRPr sz="1196"/>
            </a:lvl6pPr>
            <a:lvl7pPr marL="2048992" indent="0" algn="ctr">
              <a:buNone/>
              <a:defRPr sz="1196"/>
            </a:lvl7pPr>
            <a:lvl8pPr marL="2390489" indent="0" algn="ctr">
              <a:buNone/>
              <a:defRPr sz="1196"/>
            </a:lvl8pPr>
            <a:lvl9pPr marL="2731989" indent="0" algn="ctr">
              <a:buNone/>
              <a:defRPr sz="1196"/>
            </a:lvl9pPr>
          </a:lstStyle>
          <a:p>
            <a:r>
              <a:rPr lang="en-US"/>
              <a:t>Click to edit Master subtitle style</a:t>
            </a:r>
          </a:p>
        </p:txBody>
      </p:sp>
    </p:spTree>
    <p:extLst>
      <p:ext uri="{BB962C8B-B14F-4D97-AF65-F5344CB8AC3E}">
        <p14:creationId xmlns:p14="http://schemas.microsoft.com/office/powerpoint/2010/main" val="2287160663"/>
      </p:ext>
    </p:extLst>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7229" y="365128"/>
            <a:ext cx="7623090" cy="779463"/>
          </a:xfrm>
        </p:spPr>
        <p:txBody>
          <a:bodyPr/>
          <a:lstStyle>
            <a:lvl1pPr algn="ctr">
              <a:defRPr sz="2988" b="1">
                <a:solidFill>
                  <a:schemeClr val="bg1"/>
                </a:solidFill>
                <a:latin typeface="Cambria Math" panose="02040503050406030204" pitchFamily="18" charset="0"/>
                <a:ea typeface="Cambria Math" panose="02040503050406030204" pitchFamily="18" charset="0"/>
              </a:defRPr>
            </a:lvl1pPr>
          </a:lstStyle>
          <a:p>
            <a:r>
              <a:rPr lang="en-US"/>
              <a:t>Click to edit Master title style</a:t>
            </a:r>
          </a:p>
        </p:txBody>
      </p:sp>
      <p:sp>
        <p:nvSpPr>
          <p:cNvPr id="3" name="Content Placeholder 2"/>
          <p:cNvSpPr>
            <a:spLocks noGrp="1"/>
          </p:cNvSpPr>
          <p:nvPr>
            <p:ph idx="1"/>
          </p:nvPr>
        </p:nvSpPr>
        <p:spPr>
          <a:xfrm>
            <a:off x="1157232" y="1571626"/>
            <a:ext cx="7623089" cy="435133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1E08BB40-6636-4725-A65E-8B9B10B5696C}"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13903F7C-8B97-4566-B2BD-E9BC5B101FDD}" type="slidenum">
              <a:rPr lang="en-US" altLang="en-US"/>
              <a:pPr>
                <a:defRPr/>
              </a:pPr>
              <a:t>‹#›</a:t>
            </a:fld>
            <a:endParaRPr lang="en-US" altLang="en-US"/>
          </a:p>
        </p:txBody>
      </p:sp>
    </p:spTree>
    <p:extLst>
      <p:ext uri="{BB962C8B-B14F-4D97-AF65-F5344CB8AC3E}">
        <p14:creationId xmlns:p14="http://schemas.microsoft.com/office/powerpoint/2010/main" val="307833223"/>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63782" y="425085"/>
            <a:ext cx="7647710" cy="863601"/>
          </a:xfrm>
        </p:spPr>
        <p:txBody>
          <a:bodyPr anchor="b"/>
          <a:lstStyle>
            <a:lvl1pPr algn="ctr">
              <a:defRPr sz="2988" b="1">
                <a:solidFill>
                  <a:schemeClr val="bg1"/>
                </a:solidFill>
              </a:defRPr>
            </a:lvl1pPr>
          </a:lstStyle>
          <a:p>
            <a:r>
              <a:rPr lang="en-US"/>
              <a:t>Click to edit Master title style</a:t>
            </a:r>
          </a:p>
        </p:txBody>
      </p:sp>
      <p:sp>
        <p:nvSpPr>
          <p:cNvPr id="3" name="Text Placeholder 2"/>
          <p:cNvSpPr>
            <a:spLocks noGrp="1"/>
          </p:cNvSpPr>
          <p:nvPr>
            <p:ph type="body" idx="1"/>
          </p:nvPr>
        </p:nvSpPr>
        <p:spPr>
          <a:xfrm>
            <a:off x="1163782" y="1767644"/>
            <a:ext cx="7647710" cy="1500187"/>
          </a:xfrm>
        </p:spPr>
        <p:txBody>
          <a:bodyPr/>
          <a:lstStyle>
            <a:lvl1pPr marL="0" indent="0">
              <a:buNone/>
              <a:defRPr sz="1793">
                <a:solidFill>
                  <a:schemeClr val="bg1"/>
                </a:solidFill>
              </a:defRPr>
            </a:lvl1pPr>
            <a:lvl2pPr marL="341498" indent="0">
              <a:buNone/>
              <a:defRPr sz="1494">
                <a:solidFill>
                  <a:schemeClr val="tx1">
                    <a:tint val="75000"/>
                  </a:schemeClr>
                </a:solidFill>
              </a:defRPr>
            </a:lvl2pPr>
            <a:lvl3pPr marL="682997" indent="0">
              <a:buNone/>
              <a:defRPr sz="1345">
                <a:solidFill>
                  <a:schemeClr val="tx1">
                    <a:tint val="75000"/>
                  </a:schemeClr>
                </a:solidFill>
              </a:defRPr>
            </a:lvl3pPr>
            <a:lvl4pPr marL="1024496" indent="0">
              <a:buNone/>
              <a:defRPr sz="1196">
                <a:solidFill>
                  <a:schemeClr val="tx1">
                    <a:tint val="75000"/>
                  </a:schemeClr>
                </a:solidFill>
              </a:defRPr>
            </a:lvl4pPr>
            <a:lvl5pPr marL="1365994" indent="0">
              <a:buNone/>
              <a:defRPr sz="1196">
                <a:solidFill>
                  <a:schemeClr val="tx1">
                    <a:tint val="75000"/>
                  </a:schemeClr>
                </a:solidFill>
              </a:defRPr>
            </a:lvl5pPr>
            <a:lvl6pPr marL="1707494" indent="0">
              <a:buNone/>
              <a:defRPr sz="1196">
                <a:solidFill>
                  <a:schemeClr val="tx1">
                    <a:tint val="75000"/>
                  </a:schemeClr>
                </a:solidFill>
              </a:defRPr>
            </a:lvl6pPr>
            <a:lvl7pPr marL="2048992" indent="0">
              <a:buNone/>
              <a:defRPr sz="1196">
                <a:solidFill>
                  <a:schemeClr val="tx1">
                    <a:tint val="75000"/>
                  </a:schemeClr>
                </a:solidFill>
              </a:defRPr>
            </a:lvl7pPr>
            <a:lvl8pPr marL="2390489" indent="0">
              <a:buNone/>
              <a:defRPr sz="1196">
                <a:solidFill>
                  <a:schemeClr val="tx1">
                    <a:tint val="75000"/>
                  </a:schemeClr>
                </a:solidFill>
              </a:defRPr>
            </a:lvl8pPr>
            <a:lvl9pPr marL="2731989" indent="0">
              <a:buNone/>
              <a:defRPr sz="119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AE5A69FB-A889-4AB4-9CD6-C152C42B439F}"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C9365E50-E584-429B-AECF-7068FCB5A8DF}" type="slidenum">
              <a:rPr lang="en-US" altLang="en-US"/>
              <a:pPr>
                <a:defRPr/>
              </a:pPr>
              <a:t>‹#›</a:t>
            </a:fld>
            <a:endParaRPr lang="en-US" altLang="en-US"/>
          </a:p>
        </p:txBody>
      </p:sp>
    </p:spTree>
    <p:extLst>
      <p:ext uri="{BB962C8B-B14F-4D97-AF65-F5344CB8AC3E}">
        <p14:creationId xmlns:p14="http://schemas.microsoft.com/office/powerpoint/2010/main" val="2235875766"/>
      </p:ext>
    </p:extLst>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2" y="365128"/>
            <a:ext cx="7494443" cy="812511"/>
          </a:xfrm>
        </p:spPr>
        <p:txBody>
          <a:bodyPr/>
          <a:lstStyle>
            <a:lvl1pPr algn="ctr">
              <a:defRPr sz="2988" b="1">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1143001" y="1847850"/>
            <a:ext cx="3618635" cy="435133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66878" y="1847850"/>
            <a:ext cx="3465369" cy="435133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1667A74E-9134-4574-B1E4-D66451C5542E}" type="datetimeFigureOut">
              <a:rPr lang="en-US"/>
              <a:pPr>
                <a:defRPr/>
              </a:pPr>
              <a:t>12/05/2022</a:t>
            </a:fld>
            <a:endParaRPr lang="en-US"/>
          </a:p>
        </p:txBody>
      </p:sp>
      <p:sp>
        <p:nvSpPr>
          <p:cNvPr id="6" name="Footer Placeholder 5"/>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a:defRPr/>
            </a:pPr>
            <a:fld id="{E4C5E572-7953-4AFB-A68F-B647408C4233}" type="slidenum">
              <a:rPr lang="en-US" altLang="en-US"/>
              <a:pPr>
                <a:defRPr/>
              </a:pPr>
              <a:t>‹#›</a:t>
            </a:fld>
            <a:endParaRPr lang="en-US" altLang="en-US"/>
          </a:p>
        </p:txBody>
      </p:sp>
    </p:spTree>
    <p:extLst>
      <p:ext uri="{BB962C8B-B14F-4D97-AF65-F5344CB8AC3E}">
        <p14:creationId xmlns:p14="http://schemas.microsoft.com/office/powerpoint/2010/main" val="3496827837"/>
      </p:ext>
    </p:extLst>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4" y="1681163"/>
            <a:ext cx="3868340" cy="823912"/>
          </a:xfrm>
        </p:spPr>
        <p:txBody>
          <a:bodyPr anchor="b"/>
          <a:lstStyle>
            <a:lvl1pPr marL="0" indent="0">
              <a:buNone/>
              <a:defRPr sz="1793" b="1"/>
            </a:lvl1pPr>
            <a:lvl2pPr marL="341498" indent="0">
              <a:buNone/>
              <a:defRPr sz="1494" b="1"/>
            </a:lvl2pPr>
            <a:lvl3pPr marL="682997" indent="0">
              <a:buNone/>
              <a:defRPr sz="1345" b="1"/>
            </a:lvl3pPr>
            <a:lvl4pPr marL="1024496" indent="0">
              <a:buNone/>
              <a:defRPr sz="1196" b="1"/>
            </a:lvl4pPr>
            <a:lvl5pPr marL="1365994" indent="0">
              <a:buNone/>
              <a:defRPr sz="1196" b="1"/>
            </a:lvl5pPr>
            <a:lvl6pPr marL="1707494" indent="0">
              <a:buNone/>
              <a:defRPr sz="1196" b="1"/>
            </a:lvl6pPr>
            <a:lvl7pPr marL="2048992" indent="0">
              <a:buNone/>
              <a:defRPr sz="1196" b="1"/>
            </a:lvl7pPr>
            <a:lvl8pPr marL="2390489" indent="0">
              <a:buNone/>
              <a:defRPr sz="1196" b="1"/>
            </a:lvl8pPr>
            <a:lvl9pPr marL="2731989" indent="0">
              <a:buNone/>
              <a:defRPr sz="1196" b="1"/>
            </a:lvl9pPr>
          </a:lstStyle>
          <a:p>
            <a:pPr lvl="0"/>
            <a:r>
              <a:rPr lang="en-US"/>
              <a:t>Click to edit Master text styles</a:t>
            </a:r>
          </a:p>
        </p:txBody>
      </p:sp>
      <p:sp>
        <p:nvSpPr>
          <p:cNvPr id="4" name="Content Placeholder 3"/>
          <p:cNvSpPr>
            <a:spLocks noGrp="1"/>
          </p:cNvSpPr>
          <p:nvPr>
            <p:ph sz="half" idx="2"/>
          </p:nvPr>
        </p:nvSpPr>
        <p:spPr>
          <a:xfrm>
            <a:off x="629844"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793" b="1"/>
            </a:lvl1pPr>
            <a:lvl2pPr marL="341498" indent="0">
              <a:buNone/>
              <a:defRPr sz="1494" b="1"/>
            </a:lvl2pPr>
            <a:lvl3pPr marL="682997" indent="0">
              <a:buNone/>
              <a:defRPr sz="1345" b="1"/>
            </a:lvl3pPr>
            <a:lvl4pPr marL="1024496" indent="0">
              <a:buNone/>
              <a:defRPr sz="1196" b="1"/>
            </a:lvl4pPr>
            <a:lvl5pPr marL="1365994" indent="0">
              <a:buNone/>
              <a:defRPr sz="1196" b="1"/>
            </a:lvl5pPr>
            <a:lvl6pPr marL="1707494" indent="0">
              <a:buNone/>
              <a:defRPr sz="1196" b="1"/>
            </a:lvl6pPr>
            <a:lvl7pPr marL="2048992" indent="0">
              <a:buNone/>
              <a:defRPr sz="1196" b="1"/>
            </a:lvl7pPr>
            <a:lvl8pPr marL="2390489" indent="0">
              <a:buNone/>
              <a:defRPr sz="1196" b="1"/>
            </a:lvl8pPr>
            <a:lvl9pPr marL="2731989" indent="0">
              <a:buNone/>
              <a:defRPr sz="1196"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63AABC41-3FE9-43E0-B010-E9C6B703347A}" type="datetimeFigureOut">
              <a:rPr lang="en-US"/>
              <a:pPr>
                <a:defRPr/>
              </a:pPr>
              <a:t>12/05/2022</a:t>
            </a:fld>
            <a:endParaRPr lang="en-US"/>
          </a:p>
        </p:txBody>
      </p:sp>
      <p:sp>
        <p:nvSpPr>
          <p:cNvPr id="8" name="Footer Placeholder 7"/>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a:latin typeface="Calibri" pitchFamily="34" charset="0"/>
              </a:defRPr>
            </a:lvl1pPr>
          </a:lstStyle>
          <a:p>
            <a:pPr>
              <a:defRPr/>
            </a:pPr>
            <a:fld id="{02A91C36-5EE2-4413-A78E-410C0DE0D19C}" type="slidenum">
              <a:rPr lang="en-US" altLang="en-US"/>
              <a:pPr>
                <a:defRPr/>
              </a:pPr>
              <a:t>‹#›</a:t>
            </a:fld>
            <a:endParaRPr lang="en-US" altLang="en-US"/>
          </a:p>
        </p:txBody>
      </p:sp>
    </p:spTree>
    <p:extLst>
      <p:ext uri="{BB962C8B-B14F-4D97-AF65-F5344CB8AC3E}">
        <p14:creationId xmlns:p14="http://schemas.microsoft.com/office/powerpoint/2010/main" val="1828375746"/>
      </p:ext>
    </p:extLst>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3289D4FF-BE1D-4873-B309-BA659D2755C4}" type="datetimeFigureOut">
              <a:rPr lang="en-US"/>
              <a:pPr>
                <a:defRPr/>
              </a:pPr>
              <a:t>12/05/2022</a:t>
            </a:fld>
            <a:endParaRPr lang="en-US"/>
          </a:p>
        </p:txBody>
      </p:sp>
      <p:sp>
        <p:nvSpPr>
          <p:cNvPr id="4" name="Footer Placeholder 3"/>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latin typeface="Calibri" pitchFamily="34" charset="0"/>
              </a:defRPr>
            </a:lvl1pPr>
          </a:lstStyle>
          <a:p>
            <a:pPr>
              <a:defRPr/>
            </a:pPr>
            <a:fld id="{37639ADD-E22A-4B77-87E2-AB8B1A00B5D4}" type="slidenum">
              <a:rPr lang="en-US" altLang="en-US"/>
              <a:pPr>
                <a:defRPr/>
              </a:pPr>
              <a:t>‹#›</a:t>
            </a:fld>
            <a:endParaRPr lang="en-US" altLang="en-US"/>
          </a:p>
        </p:txBody>
      </p:sp>
    </p:spTree>
    <p:extLst>
      <p:ext uri="{BB962C8B-B14F-4D97-AF65-F5344CB8AC3E}">
        <p14:creationId xmlns:p14="http://schemas.microsoft.com/office/powerpoint/2010/main" val="499555190"/>
      </p:ext>
    </p:extLst>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65701E8F-A915-4577-9CA5-8951C2576A60}" type="datetimeFigureOut">
              <a:rPr lang="en-US"/>
              <a:pPr>
                <a:defRPr/>
              </a:pPr>
              <a:t>12/05/2022</a:t>
            </a:fld>
            <a:endParaRPr lang="en-US"/>
          </a:p>
        </p:txBody>
      </p:sp>
      <p:sp>
        <p:nvSpPr>
          <p:cNvPr id="3" name="Footer Placeholder 2"/>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Calibri" pitchFamily="34" charset="0"/>
              </a:defRPr>
            </a:lvl1pPr>
          </a:lstStyle>
          <a:p>
            <a:pPr>
              <a:defRPr/>
            </a:pPr>
            <a:fld id="{AC9AE829-B21B-4DB6-9080-3A85C7DE79D3}" type="slidenum">
              <a:rPr lang="en-US" altLang="en-US"/>
              <a:pPr>
                <a:defRPr/>
              </a:pPr>
              <a:t>‹#›</a:t>
            </a:fld>
            <a:endParaRPr lang="en-US" altLang="en-US"/>
          </a:p>
        </p:txBody>
      </p:sp>
    </p:spTree>
    <p:extLst>
      <p:ext uri="{BB962C8B-B14F-4D97-AF65-F5344CB8AC3E}">
        <p14:creationId xmlns:p14="http://schemas.microsoft.com/office/powerpoint/2010/main" val="1338215646"/>
      </p:ext>
    </p:extLst>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9" cy="1600200"/>
          </a:xfrm>
        </p:spPr>
        <p:txBody>
          <a:bodyPr anchor="b"/>
          <a:lstStyle>
            <a:lvl1pPr>
              <a:defRPr sz="2390"/>
            </a:lvl1pPr>
          </a:lstStyle>
          <a:p>
            <a:r>
              <a:rPr lang="en-US"/>
              <a:t>Click to edit Master title style</a:t>
            </a:r>
          </a:p>
        </p:txBody>
      </p:sp>
      <p:sp>
        <p:nvSpPr>
          <p:cNvPr id="3" name="Content Placeholder 2"/>
          <p:cNvSpPr>
            <a:spLocks noGrp="1"/>
          </p:cNvSpPr>
          <p:nvPr>
            <p:ph idx="1"/>
          </p:nvPr>
        </p:nvSpPr>
        <p:spPr>
          <a:xfrm>
            <a:off x="3887391" y="987426"/>
            <a:ext cx="4629150" cy="4873627"/>
          </a:xfrm>
        </p:spPr>
        <p:txBody>
          <a:bodyPr/>
          <a:lstStyle>
            <a:lvl1pPr>
              <a:defRPr sz="2390"/>
            </a:lvl1pPr>
            <a:lvl2pPr>
              <a:defRPr sz="2091"/>
            </a:lvl2pPr>
            <a:lvl3pPr>
              <a:defRPr sz="1793"/>
            </a:lvl3pPr>
            <a:lvl4pPr>
              <a:defRPr sz="1494"/>
            </a:lvl4pPr>
            <a:lvl5pPr>
              <a:defRPr sz="1494"/>
            </a:lvl5pPr>
            <a:lvl6pPr>
              <a:defRPr sz="1494"/>
            </a:lvl6pPr>
            <a:lvl7pPr>
              <a:defRPr sz="1494"/>
            </a:lvl7pPr>
            <a:lvl8pPr>
              <a:defRPr sz="1494"/>
            </a:lvl8pPr>
            <a:lvl9pPr>
              <a:defRPr sz="14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2" y="2057402"/>
            <a:ext cx="2949179" cy="3811588"/>
          </a:xfrm>
        </p:spPr>
        <p:txBody>
          <a:bodyPr/>
          <a:lstStyle>
            <a:lvl1pPr marL="0" indent="0">
              <a:buNone/>
              <a:defRPr sz="1196"/>
            </a:lvl1pPr>
            <a:lvl2pPr marL="341498" indent="0">
              <a:buNone/>
              <a:defRPr sz="1046"/>
            </a:lvl2pPr>
            <a:lvl3pPr marL="682997" indent="0">
              <a:buNone/>
              <a:defRPr sz="896"/>
            </a:lvl3pPr>
            <a:lvl4pPr marL="1024496" indent="0">
              <a:buNone/>
              <a:defRPr sz="747"/>
            </a:lvl4pPr>
            <a:lvl5pPr marL="1365994" indent="0">
              <a:buNone/>
              <a:defRPr sz="747"/>
            </a:lvl5pPr>
            <a:lvl6pPr marL="1707494" indent="0">
              <a:buNone/>
              <a:defRPr sz="747"/>
            </a:lvl6pPr>
            <a:lvl7pPr marL="2048992" indent="0">
              <a:buNone/>
              <a:defRPr sz="747"/>
            </a:lvl7pPr>
            <a:lvl8pPr marL="2390489" indent="0">
              <a:buNone/>
              <a:defRPr sz="747"/>
            </a:lvl8pPr>
            <a:lvl9pPr marL="2731989" indent="0">
              <a:buNone/>
              <a:defRPr sz="747"/>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64017E1D-8569-4F12-83BC-A38416925B5F}" type="datetimeFigureOut">
              <a:rPr lang="en-US"/>
              <a:pPr>
                <a:defRPr/>
              </a:pPr>
              <a:t>12/05/2022</a:t>
            </a:fld>
            <a:endParaRPr lang="en-US"/>
          </a:p>
        </p:txBody>
      </p:sp>
      <p:sp>
        <p:nvSpPr>
          <p:cNvPr id="6" name="Footer Placeholder 5"/>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a:defRPr/>
            </a:pPr>
            <a:fld id="{D4FCB7BB-0B7C-415D-8D27-8E050D4B3001}" type="slidenum">
              <a:rPr lang="en-US" altLang="en-US"/>
              <a:pPr>
                <a:defRPr/>
              </a:pPr>
              <a:t>‹#›</a:t>
            </a:fld>
            <a:endParaRPr lang="en-US" altLang="en-US"/>
          </a:p>
        </p:txBody>
      </p:sp>
    </p:spTree>
    <p:extLst>
      <p:ext uri="{BB962C8B-B14F-4D97-AF65-F5344CB8AC3E}">
        <p14:creationId xmlns:p14="http://schemas.microsoft.com/office/powerpoint/2010/main" val="774558967"/>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8A87469-CBBC-4D6B-B347-8EAAD7C85E9B}"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B80AAD-9CD7-4AD4-A8DD-71B7C151EE25}" type="slidenum">
              <a:rPr lang="en-US" altLang="en-US"/>
              <a:pPr>
                <a:defRPr/>
              </a:pPr>
              <a:t>‹#›</a:t>
            </a:fld>
            <a:endParaRPr lang="en-US" altLang="en-US"/>
          </a:p>
        </p:txBody>
      </p:sp>
    </p:spTree>
    <p:extLst>
      <p:ext uri="{BB962C8B-B14F-4D97-AF65-F5344CB8AC3E}">
        <p14:creationId xmlns:p14="http://schemas.microsoft.com/office/powerpoint/2010/main" val="30142406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9" cy="1600200"/>
          </a:xfrm>
        </p:spPr>
        <p:txBody>
          <a:bodyPr anchor="b"/>
          <a:lstStyle>
            <a:lvl1pPr>
              <a:defRPr sz="2390"/>
            </a:lvl1pPr>
          </a:lstStyle>
          <a:p>
            <a:r>
              <a:rPr lang="en-US"/>
              <a:t>Click to edit Master title style</a:t>
            </a:r>
          </a:p>
        </p:txBody>
      </p:sp>
      <p:sp>
        <p:nvSpPr>
          <p:cNvPr id="3" name="Picture Placeholder 2"/>
          <p:cNvSpPr>
            <a:spLocks noGrp="1"/>
          </p:cNvSpPr>
          <p:nvPr>
            <p:ph type="pic" idx="1"/>
          </p:nvPr>
        </p:nvSpPr>
        <p:spPr>
          <a:xfrm>
            <a:off x="3887391" y="987426"/>
            <a:ext cx="4629150" cy="4873627"/>
          </a:xfrm>
        </p:spPr>
        <p:txBody>
          <a:bodyPr rtlCol="0">
            <a:normAutofit/>
          </a:bodyPr>
          <a:lstStyle>
            <a:lvl1pPr marL="0" indent="0">
              <a:buNone/>
              <a:defRPr sz="2390"/>
            </a:lvl1pPr>
            <a:lvl2pPr marL="341498" indent="0">
              <a:buNone/>
              <a:defRPr sz="2091"/>
            </a:lvl2pPr>
            <a:lvl3pPr marL="682997" indent="0">
              <a:buNone/>
              <a:defRPr sz="1793"/>
            </a:lvl3pPr>
            <a:lvl4pPr marL="1024496" indent="0">
              <a:buNone/>
              <a:defRPr sz="1494"/>
            </a:lvl4pPr>
            <a:lvl5pPr marL="1365994" indent="0">
              <a:buNone/>
              <a:defRPr sz="1494"/>
            </a:lvl5pPr>
            <a:lvl6pPr marL="1707494" indent="0">
              <a:buNone/>
              <a:defRPr sz="1494"/>
            </a:lvl6pPr>
            <a:lvl7pPr marL="2048992" indent="0">
              <a:buNone/>
              <a:defRPr sz="1494"/>
            </a:lvl7pPr>
            <a:lvl8pPr marL="2390489" indent="0">
              <a:buNone/>
              <a:defRPr sz="1494"/>
            </a:lvl8pPr>
            <a:lvl9pPr marL="2731989" indent="0">
              <a:buNone/>
              <a:defRPr sz="1494"/>
            </a:lvl9pPr>
          </a:lstStyle>
          <a:p>
            <a:pPr lvl="0"/>
            <a:endParaRPr lang="en-US" noProof="0"/>
          </a:p>
        </p:txBody>
      </p:sp>
      <p:sp>
        <p:nvSpPr>
          <p:cNvPr id="4" name="Text Placeholder 3"/>
          <p:cNvSpPr>
            <a:spLocks noGrp="1"/>
          </p:cNvSpPr>
          <p:nvPr>
            <p:ph type="body" sz="half" idx="2"/>
          </p:nvPr>
        </p:nvSpPr>
        <p:spPr>
          <a:xfrm>
            <a:off x="629842" y="2057402"/>
            <a:ext cx="2949179" cy="3811588"/>
          </a:xfrm>
        </p:spPr>
        <p:txBody>
          <a:bodyPr/>
          <a:lstStyle>
            <a:lvl1pPr marL="0" indent="0">
              <a:buNone/>
              <a:defRPr sz="1196"/>
            </a:lvl1pPr>
            <a:lvl2pPr marL="341498" indent="0">
              <a:buNone/>
              <a:defRPr sz="1046"/>
            </a:lvl2pPr>
            <a:lvl3pPr marL="682997" indent="0">
              <a:buNone/>
              <a:defRPr sz="896"/>
            </a:lvl3pPr>
            <a:lvl4pPr marL="1024496" indent="0">
              <a:buNone/>
              <a:defRPr sz="747"/>
            </a:lvl4pPr>
            <a:lvl5pPr marL="1365994" indent="0">
              <a:buNone/>
              <a:defRPr sz="747"/>
            </a:lvl5pPr>
            <a:lvl6pPr marL="1707494" indent="0">
              <a:buNone/>
              <a:defRPr sz="747"/>
            </a:lvl6pPr>
            <a:lvl7pPr marL="2048992" indent="0">
              <a:buNone/>
              <a:defRPr sz="747"/>
            </a:lvl7pPr>
            <a:lvl8pPr marL="2390489" indent="0">
              <a:buNone/>
              <a:defRPr sz="747"/>
            </a:lvl8pPr>
            <a:lvl9pPr marL="2731989" indent="0">
              <a:buNone/>
              <a:defRPr sz="747"/>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65BC1A3F-4BC2-4408-895F-F2AB8E06DF2E}" type="datetimeFigureOut">
              <a:rPr lang="en-US"/>
              <a:pPr>
                <a:defRPr/>
              </a:pPr>
              <a:t>12/05/2022</a:t>
            </a:fld>
            <a:endParaRPr lang="en-US"/>
          </a:p>
        </p:txBody>
      </p:sp>
      <p:sp>
        <p:nvSpPr>
          <p:cNvPr id="6" name="Footer Placeholder 5"/>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a:defRPr/>
            </a:pPr>
            <a:fld id="{9F33C70D-2325-4620-AACF-9261B833A281}" type="slidenum">
              <a:rPr lang="en-US" altLang="en-US"/>
              <a:pPr>
                <a:defRPr/>
              </a:pPr>
              <a:t>‹#›</a:t>
            </a:fld>
            <a:endParaRPr lang="en-US" altLang="en-US"/>
          </a:p>
        </p:txBody>
      </p:sp>
    </p:spTree>
    <p:extLst>
      <p:ext uri="{BB962C8B-B14F-4D97-AF65-F5344CB8AC3E}">
        <p14:creationId xmlns:p14="http://schemas.microsoft.com/office/powerpoint/2010/main" val="3024732408"/>
      </p:ext>
    </p:extLst>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A7A85B04-C025-4EE8-B82B-5EB737D2BC96}"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C4EDC852-C8AE-4300-AE62-1E861F5D1FF5}" type="slidenum">
              <a:rPr lang="en-US" altLang="en-US"/>
              <a:pPr>
                <a:defRPr/>
              </a:pPr>
              <a:t>‹#›</a:t>
            </a:fld>
            <a:endParaRPr lang="en-US" altLang="en-US"/>
          </a:p>
        </p:txBody>
      </p:sp>
    </p:spTree>
    <p:extLst>
      <p:ext uri="{BB962C8B-B14F-4D97-AF65-F5344CB8AC3E}">
        <p14:creationId xmlns:p14="http://schemas.microsoft.com/office/powerpoint/2010/main" val="4226116447"/>
      </p:ext>
    </p:extLst>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7"/>
            <a:ext cx="1971675" cy="5811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7"/>
            <a:ext cx="5800725"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Arial" panose="020B0604020202020204" pitchFamily="34" charset="0"/>
              </a:defRPr>
            </a:lvl1pPr>
          </a:lstStyle>
          <a:p>
            <a:pPr>
              <a:defRPr/>
            </a:pPr>
            <a:fld id="{120FFECF-9918-4A80-A016-A3254C610A7A}"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atin typeface="Calibri" panose="020F050202020403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7A1DC9DA-E070-4A9E-A016-E5D7A48FC45A}" type="slidenum">
              <a:rPr lang="en-US" altLang="en-US"/>
              <a:pPr>
                <a:defRPr/>
              </a:pPr>
              <a:t>‹#›</a:t>
            </a:fld>
            <a:endParaRPr lang="en-US" altLang="en-US"/>
          </a:p>
        </p:txBody>
      </p:sp>
    </p:spTree>
    <p:extLst>
      <p:ext uri="{BB962C8B-B14F-4D97-AF65-F5344CB8AC3E}">
        <p14:creationId xmlns:p14="http://schemas.microsoft.com/office/powerpoint/2010/main" val="973030925"/>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F18ED33-BD2A-45B3-8493-D9166919AA6E}"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0E6E0C-1C89-416A-B0C8-5959DE26D508}" type="slidenum">
              <a:rPr lang="en-US" altLang="en-US"/>
              <a:pPr>
                <a:defRPr/>
              </a:pPr>
              <a:t>‹#›</a:t>
            </a:fld>
            <a:endParaRPr lang="en-US" altLang="en-US"/>
          </a:p>
        </p:txBody>
      </p:sp>
    </p:spTree>
    <p:extLst>
      <p:ext uri="{BB962C8B-B14F-4D97-AF65-F5344CB8AC3E}">
        <p14:creationId xmlns:p14="http://schemas.microsoft.com/office/powerpoint/2010/main" val="3568790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E869E05-205E-4A7C-A712-4A36ADAF765C}" type="datetimeFigureOut">
              <a:rPr lang="en-US"/>
              <a:pPr>
                <a:defRPr/>
              </a:pPr>
              <a:t>12/05/2022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D36835-A445-4433-8C43-D9A1B7A3B6A5}" type="slidenum">
              <a:rPr lang="en-US" altLang="en-US"/>
              <a:pPr>
                <a:defRPr/>
              </a:pPr>
              <a:t>‹#›</a:t>
            </a:fld>
            <a:endParaRPr lang="en-US" altLang="en-US"/>
          </a:p>
        </p:txBody>
      </p:sp>
    </p:spTree>
    <p:extLst>
      <p:ext uri="{BB962C8B-B14F-4D97-AF65-F5344CB8AC3E}">
        <p14:creationId xmlns:p14="http://schemas.microsoft.com/office/powerpoint/2010/main" val="178754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286026E-994E-4F2D-AF80-3C944F94EA27}" type="datetimeFigureOut">
              <a:rPr lang="en-US"/>
              <a:pPr>
                <a:defRPr/>
              </a:pPr>
              <a:t>12/05/2022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6EED411-844F-4D16-ADD5-3F3F97491D38}" type="slidenum">
              <a:rPr lang="en-US" altLang="en-US"/>
              <a:pPr>
                <a:defRPr/>
              </a:pPr>
              <a:t>‹#›</a:t>
            </a:fld>
            <a:endParaRPr lang="en-US" altLang="en-US"/>
          </a:p>
        </p:txBody>
      </p:sp>
    </p:spTree>
    <p:extLst>
      <p:ext uri="{BB962C8B-B14F-4D97-AF65-F5344CB8AC3E}">
        <p14:creationId xmlns:p14="http://schemas.microsoft.com/office/powerpoint/2010/main" val="3392817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06150CC-B49F-4A46-B4E6-8A0645F6ED2F}" type="datetimeFigureOut">
              <a:rPr lang="en-US"/>
              <a:pPr>
                <a:defRPr/>
              </a:pPr>
              <a:t>12/05/2022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7C4D366-2F00-4FED-9DEE-8B1131F5840C}" type="slidenum">
              <a:rPr lang="en-US" altLang="en-US"/>
              <a:pPr>
                <a:defRPr/>
              </a:pPr>
              <a:t>‹#›</a:t>
            </a:fld>
            <a:endParaRPr lang="en-US" altLang="en-US"/>
          </a:p>
        </p:txBody>
      </p:sp>
    </p:spTree>
    <p:extLst>
      <p:ext uri="{BB962C8B-B14F-4D97-AF65-F5344CB8AC3E}">
        <p14:creationId xmlns:p14="http://schemas.microsoft.com/office/powerpoint/2010/main" val="181962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D355E9-A52B-4F09-AADA-99F8019E544C}" type="datetimeFigureOut">
              <a:rPr lang="en-US"/>
              <a:pPr>
                <a:defRPr/>
              </a:pPr>
              <a:t>12/05/2022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E439907-C02D-4214-BE03-B39DFB885795}" type="slidenum">
              <a:rPr lang="en-US" altLang="en-US"/>
              <a:pPr>
                <a:defRPr/>
              </a:pPr>
              <a:t>‹#›</a:t>
            </a:fld>
            <a:endParaRPr lang="en-US" altLang="en-US"/>
          </a:p>
        </p:txBody>
      </p:sp>
    </p:spTree>
    <p:extLst>
      <p:ext uri="{BB962C8B-B14F-4D97-AF65-F5344CB8AC3E}">
        <p14:creationId xmlns:p14="http://schemas.microsoft.com/office/powerpoint/2010/main" val="2528043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6F3D58F-3206-4058-8DC4-EC427A6128C8}" type="datetimeFigureOut">
              <a:rPr lang="en-US"/>
              <a:pPr>
                <a:defRPr/>
              </a:pPr>
              <a:t>12/05/2022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2455C7-9C94-4806-A1BA-EC13CD4E4146}" type="slidenum">
              <a:rPr lang="en-US" altLang="en-US"/>
              <a:pPr>
                <a:defRPr/>
              </a:pPr>
              <a:t>‹#›</a:t>
            </a:fld>
            <a:endParaRPr lang="en-US" altLang="en-US"/>
          </a:p>
        </p:txBody>
      </p:sp>
    </p:spTree>
    <p:extLst>
      <p:ext uri="{BB962C8B-B14F-4D97-AF65-F5344CB8AC3E}">
        <p14:creationId xmlns:p14="http://schemas.microsoft.com/office/powerpoint/2010/main" val="3916257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03A668E-686B-44F8-B748-12288CBCACF4}" type="datetimeFigureOut">
              <a:rPr lang="en-US"/>
              <a:pPr>
                <a:defRPr/>
              </a:pPr>
              <a:t>12/05/2022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143499-7178-421E-B17D-214019E33BF4}" type="slidenum">
              <a:rPr lang="en-US" altLang="en-US"/>
              <a:pPr>
                <a:defRPr/>
              </a:pPr>
              <a:t>‹#›</a:t>
            </a:fld>
            <a:endParaRPr lang="en-US" altLang="en-US"/>
          </a:p>
        </p:txBody>
      </p:sp>
    </p:spTree>
    <p:extLst>
      <p:ext uri="{BB962C8B-B14F-4D97-AF65-F5344CB8AC3E}">
        <p14:creationId xmlns:p14="http://schemas.microsoft.com/office/powerpoint/2010/main" val="229084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8539834-C8A2-43E9-9CA5-C15A1D78E6B5}" type="datetimeFigureOut">
              <a:rPr lang="en-US"/>
              <a:pPr>
                <a:defRPr/>
              </a:pPr>
              <a:t>12/05/2022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B14CE988-1FF1-4614-9DEF-B2C6852F6D0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4" descr="A picture containing table&#10;&#10;Description automatically generated"/>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5563"/>
            <a:ext cx="9144000" cy="691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1" descr="A picture containing green, sitting, sign, large&#10;&#10;Description automatically generated"/>
          <p:cNvPicPr>
            <a:picLocks noChangeAspect="1" noChangeArrowheads="1"/>
          </p:cNvPicPr>
          <p:nvPr userDrawn="1"/>
        </p:nvPicPr>
        <p:blipFill>
          <a:blip r:embed="rId14">
            <a:extLst>
              <a:ext uri="{28A0092B-C50C-407E-A947-70E740481C1C}">
                <a14:useLocalDpi xmlns:a14="http://schemas.microsoft.com/office/drawing/2010/main" val="0"/>
              </a:ext>
            </a:extLst>
          </a:blip>
          <a:srcRect l="2541" t="3316" r="2541" b="3787"/>
          <a:stretch>
            <a:fillRect/>
          </a:stretch>
        </p:blipFill>
        <p:spPr bwMode="auto">
          <a:xfrm>
            <a:off x="271463" y="234950"/>
            <a:ext cx="8620125" cy="641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Placeholder 1"/>
          <p:cNvSpPr>
            <a:spLocks noGrp="1" noChangeArrowheads="1"/>
          </p:cNvSpPr>
          <p:nvPr userDrawn="1">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3" name="Text Placeholder 2"/>
          <p:cNvSpPr>
            <a:spLocks noGrp="1" noChangeArrowheads="1"/>
          </p:cNvSpPr>
          <p:nvPr userDrawn="1">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userDrawn="1">
            <p:ph type="dt" sz="half" idx="2"/>
          </p:nvPr>
        </p:nvSpPr>
        <p:spPr>
          <a:xfrm>
            <a:off x="628650" y="6356350"/>
            <a:ext cx="2057400" cy="365125"/>
          </a:xfrm>
          <a:prstGeom prst="rect">
            <a:avLst/>
          </a:prstGeom>
        </p:spPr>
        <p:txBody>
          <a:bodyPr vert="horz" lIns="91440" tIns="45720" rIns="91440" bIns="45720" rtlCol="0" anchor="ctr"/>
          <a:lstStyle>
            <a:lvl1pPr algn="l">
              <a:defRPr sz="896">
                <a:solidFill>
                  <a:prstClr val="black">
                    <a:tint val="75000"/>
                  </a:prstClr>
                </a:solidFill>
                <a:latin typeface="Cambria Math"/>
                <a:cs typeface="+mn-cs"/>
              </a:defRPr>
            </a:lvl1pPr>
          </a:lstStyle>
          <a:p>
            <a:pPr>
              <a:defRPr/>
            </a:pPr>
            <a:fld id="{FAF1054E-C6E0-4F2B-9B5A-B25D11B7D101}" type="datetimeFigureOut">
              <a:rPr lang="en-US"/>
              <a:pPr>
                <a:defRPr/>
              </a:pPr>
              <a:t>12/05/2022</a:t>
            </a:fld>
            <a:endParaRPr lang="en-US"/>
          </a:p>
        </p:txBody>
      </p:sp>
      <p:sp>
        <p:nvSpPr>
          <p:cNvPr id="5" name="Footer Placeholder 4"/>
          <p:cNvSpPr>
            <a:spLocks noGrp="1"/>
          </p:cNvSpPr>
          <p:nvPr userDrawn="1">
            <p:ph type="ftr" sz="quarter" idx="3"/>
          </p:nvPr>
        </p:nvSpPr>
        <p:spPr>
          <a:xfrm>
            <a:off x="3028950" y="6356350"/>
            <a:ext cx="3086100" cy="365125"/>
          </a:xfrm>
          <a:prstGeom prst="rect">
            <a:avLst/>
          </a:prstGeom>
        </p:spPr>
        <p:txBody>
          <a:bodyPr vert="horz" lIns="91440" tIns="45720" rIns="91440" bIns="45720" rtlCol="0" anchor="ctr"/>
          <a:lstStyle>
            <a:lvl1pPr algn="ctr">
              <a:defRPr sz="896">
                <a:solidFill>
                  <a:prstClr val="black">
                    <a:tint val="75000"/>
                  </a:prstClr>
                </a:solidFill>
                <a:latin typeface="Cambria Math"/>
                <a:cs typeface="+mn-cs"/>
              </a:defRPr>
            </a:lvl1pPr>
          </a:lstStyle>
          <a:p>
            <a:pPr>
              <a:defRPr/>
            </a:pPr>
            <a:endParaRPr lang="en-US"/>
          </a:p>
        </p:txBody>
      </p:sp>
      <p:sp>
        <p:nvSpPr>
          <p:cNvPr id="6" name="Slide Number Placeholder 5"/>
          <p:cNvSpPr>
            <a:spLocks noGrp="1"/>
          </p:cNvSpPr>
          <p:nvPr userDrawn="1">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800">
                <a:solidFill>
                  <a:srgbClr val="898989"/>
                </a:solidFill>
                <a:latin typeface="Cambria Math" pitchFamily="18" charset="0"/>
              </a:defRPr>
            </a:lvl1pPr>
          </a:lstStyle>
          <a:p>
            <a:pPr>
              <a:defRPr/>
            </a:pPr>
            <a:fld id="{6193B7D6-205D-4E5B-A7BB-F595E38448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ransition>
    <p:random/>
  </p:transition>
  <p:txStyles>
    <p:titleStyle>
      <a:lvl1pPr algn="l" defTabSz="681038" rtl="0" eaLnBrk="0" fontAlgn="base" hangingPunct="0">
        <a:lnSpc>
          <a:spcPct val="90000"/>
        </a:lnSpc>
        <a:spcBef>
          <a:spcPct val="0"/>
        </a:spcBef>
        <a:spcAft>
          <a:spcPct val="0"/>
        </a:spcAft>
        <a:defRPr sz="3200" kern="1200">
          <a:solidFill>
            <a:schemeClr val="tx1"/>
          </a:solidFill>
          <a:latin typeface="+mj-lt"/>
          <a:ea typeface="+mj-ea"/>
          <a:cs typeface="+mj-cs"/>
        </a:defRPr>
      </a:lvl1pPr>
      <a:lvl2pPr algn="l" defTabSz="681038" rtl="0" eaLnBrk="0" fontAlgn="base" hangingPunct="0">
        <a:lnSpc>
          <a:spcPct val="90000"/>
        </a:lnSpc>
        <a:spcBef>
          <a:spcPct val="0"/>
        </a:spcBef>
        <a:spcAft>
          <a:spcPct val="0"/>
        </a:spcAft>
        <a:defRPr sz="3200">
          <a:solidFill>
            <a:schemeClr val="tx1"/>
          </a:solidFill>
          <a:latin typeface="Cambria Math" panose="02040503050406030204" pitchFamily="18" charset="0"/>
        </a:defRPr>
      </a:lvl2pPr>
      <a:lvl3pPr algn="l" defTabSz="681038" rtl="0" eaLnBrk="0" fontAlgn="base" hangingPunct="0">
        <a:lnSpc>
          <a:spcPct val="90000"/>
        </a:lnSpc>
        <a:spcBef>
          <a:spcPct val="0"/>
        </a:spcBef>
        <a:spcAft>
          <a:spcPct val="0"/>
        </a:spcAft>
        <a:defRPr sz="3200">
          <a:solidFill>
            <a:schemeClr val="tx1"/>
          </a:solidFill>
          <a:latin typeface="Cambria Math" panose="02040503050406030204" pitchFamily="18" charset="0"/>
        </a:defRPr>
      </a:lvl3pPr>
      <a:lvl4pPr algn="l" defTabSz="681038" rtl="0" eaLnBrk="0" fontAlgn="base" hangingPunct="0">
        <a:lnSpc>
          <a:spcPct val="90000"/>
        </a:lnSpc>
        <a:spcBef>
          <a:spcPct val="0"/>
        </a:spcBef>
        <a:spcAft>
          <a:spcPct val="0"/>
        </a:spcAft>
        <a:defRPr sz="3200">
          <a:solidFill>
            <a:schemeClr val="tx1"/>
          </a:solidFill>
          <a:latin typeface="Cambria Math" panose="02040503050406030204" pitchFamily="18" charset="0"/>
        </a:defRPr>
      </a:lvl4pPr>
      <a:lvl5pPr algn="l" defTabSz="681038" rtl="0" eaLnBrk="0" fontAlgn="base" hangingPunct="0">
        <a:lnSpc>
          <a:spcPct val="90000"/>
        </a:lnSpc>
        <a:spcBef>
          <a:spcPct val="0"/>
        </a:spcBef>
        <a:spcAft>
          <a:spcPct val="0"/>
        </a:spcAft>
        <a:defRPr sz="3200">
          <a:solidFill>
            <a:schemeClr val="tx1"/>
          </a:solidFill>
          <a:latin typeface="Cambria Math" panose="02040503050406030204" pitchFamily="18" charset="0"/>
        </a:defRPr>
      </a:lvl5pPr>
      <a:lvl6pPr marL="342892" algn="l" defTabSz="682212" rtl="0" fontAlgn="base">
        <a:lnSpc>
          <a:spcPct val="90000"/>
        </a:lnSpc>
        <a:spcBef>
          <a:spcPct val="0"/>
        </a:spcBef>
        <a:spcAft>
          <a:spcPct val="0"/>
        </a:spcAft>
        <a:defRPr sz="3225">
          <a:solidFill>
            <a:schemeClr val="tx1"/>
          </a:solidFill>
          <a:latin typeface="Cambria Math" panose="02040503050406030204" pitchFamily="18" charset="0"/>
        </a:defRPr>
      </a:lvl6pPr>
      <a:lvl7pPr marL="685783" algn="l" defTabSz="682212" rtl="0" fontAlgn="base">
        <a:lnSpc>
          <a:spcPct val="90000"/>
        </a:lnSpc>
        <a:spcBef>
          <a:spcPct val="0"/>
        </a:spcBef>
        <a:spcAft>
          <a:spcPct val="0"/>
        </a:spcAft>
        <a:defRPr sz="3225">
          <a:solidFill>
            <a:schemeClr val="tx1"/>
          </a:solidFill>
          <a:latin typeface="Cambria Math" panose="02040503050406030204" pitchFamily="18" charset="0"/>
        </a:defRPr>
      </a:lvl7pPr>
      <a:lvl8pPr marL="1028675" algn="l" defTabSz="682212" rtl="0" fontAlgn="base">
        <a:lnSpc>
          <a:spcPct val="90000"/>
        </a:lnSpc>
        <a:spcBef>
          <a:spcPct val="0"/>
        </a:spcBef>
        <a:spcAft>
          <a:spcPct val="0"/>
        </a:spcAft>
        <a:defRPr sz="3225">
          <a:solidFill>
            <a:schemeClr val="tx1"/>
          </a:solidFill>
          <a:latin typeface="Cambria Math" panose="02040503050406030204" pitchFamily="18" charset="0"/>
        </a:defRPr>
      </a:lvl8pPr>
      <a:lvl9pPr marL="1371566" algn="l" defTabSz="682212" rtl="0" fontAlgn="base">
        <a:lnSpc>
          <a:spcPct val="90000"/>
        </a:lnSpc>
        <a:spcBef>
          <a:spcPct val="0"/>
        </a:spcBef>
        <a:spcAft>
          <a:spcPct val="0"/>
        </a:spcAft>
        <a:defRPr sz="3225">
          <a:solidFill>
            <a:schemeClr val="tx1"/>
          </a:solidFill>
          <a:latin typeface="Cambria Math" panose="02040503050406030204" pitchFamily="18" charset="0"/>
        </a:defRPr>
      </a:lvl9pPr>
    </p:titleStyle>
    <p:bodyStyle>
      <a:lvl1pPr marL="169863" indent="-169863" algn="l" defTabSz="681038" rtl="0" eaLnBrk="0" fontAlgn="base" hangingPunct="0">
        <a:lnSpc>
          <a:spcPct val="90000"/>
        </a:lnSpc>
        <a:spcBef>
          <a:spcPts val="750"/>
        </a:spcBef>
        <a:spcAft>
          <a:spcPct val="0"/>
        </a:spcAft>
        <a:buFont typeface="Arial" charset="0"/>
        <a:buChar char="•"/>
        <a:defRPr sz="2000" kern="1200">
          <a:solidFill>
            <a:schemeClr val="tx1"/>
          </a:solidFill>
          <a:latin typeface="+mn-lt"/>
          <a:ea typeface="+mn-ea"/>
          <a:cs typeface="+mn-cs"/>
        </a:defRPr>
      </a:lvl1pPr>
      <a:lvl2pPr marL="511175" indent="-169863" algn="l" defTabSz="681038" rtl="0" eaLnBrk="0" fontAlgn="base" hangingPunct="0">
        <a:lnSpc>
          <a:spcPct val="90000"/>
        </a:lnSpc>
        <a:spcBef>
          <a:spcPts val="375"/>
        </a:spcBef>
        <a:spcAft>
          <a:spcPct val="0"/>
        </a:spcAft>
        <a:buFont typeface="Arial" charset="0"/>
        <a:buChar char="•"/>
        <a:defRPr sz="1700" kern="1200">
          <a:solidFill>
            <a:schemeClr val="tx1"/>
          </a:solidFill>
          <a:latin typeface="+mn-lt"/>
          <a:ea typeface="+mn-ea"/>
          <a:cs typeface="+mn-cs"/>
        </a:defRPr>
      </a:lvl2pPr>
      <a:lvl3pPr marL="852488" indent="-169863" algn="l" defTabSz="681038" rtl="0" eaLnBrk="0" fontAlgn="base" hangingPunct="0">
        <a:lnSpc>
          <a:spcPct val="90000"/>
        </a:lnSpc>
        <a:spcBef>
          <a:spcPts val="375"/>
        </a:spcBef>
        <a:spcAft>
          <a:spcPct val="0"/>
        </a:spcAft>
        <a:buFont typeface="Arial" charset="0"/>
        <a:buChar char="•"/>
        <a:defRPr sz="1400" kern="1200">
          <a:solidFill>
            <a:schemeClr val="tx1"/>
          </a:solidFill>
          <a:latin typeface="+mn-lt"/>
          <a:ea typeface="+mn-ea"/>
          <a:cs typeface="+mn-cs"/>
        </a:defRPr>
      </a:lvl3pPr>
      <a:lvl4pPr marL="1193800" indent="-169863" algn="l" defTabSz="681038" rtl="0" eaLnBrk="0" fontAlgn="base" hangingPunct="0">
        <a:lnSpc>
          <a:spcPct val="90000"/>
        </a:lnSpc>
        <a:spcBef>
          <a:spcPts val="375"/>
        </a:spcBef>
        <a:spcAft>
          <a:spcPct val="0"/>
        </a:spcAft>
        <a:buFont typeface="Arial" charset="0"/>
        <a:buChar char="•"/>
        <a:defRPr sz="1200" kern="1200">
          <a:solidFill>
            <a:schemeClr val="tx1"/>
          </a:solidFill>
          <a:latin typeface="+mn-lt"/>
          <a:ea typeface="+mn-ea"/>
          <a:cs typeface="+mn-cs"/>
        </a:defRPr>
      </a:lvl4pPr>
      <a:lvl5pPr marL="1535113" indent="-169863" algn="l" defTabSz="681038" rtl="0" eaLnBrk="0" fontAlgn="base" hangingPunct="0">
        <a:lnSpc>
          <a:spcPct val="90000"/>
        </a:lnSpc>
        <a:spcBef>
          <a:spcPts val="375"/>
        </a:spcBef>
        <a:spcAft>
          <a:spcPct val="0"/>
        </a:spcAft>
        <a:buFont typeface="Arial" charset="0"/>
        <a:buChar char="•"/>
        <a:defRPr sz="1200" kern="1200">
          <a:solidFill>
            <a:schemeClr val="tx1"/>
          </a:solidFill>
          <a:latin typeface="+mn-lt"/>
          <a:ea typeface="+mn-ea"/>
          <a:cs typeface="+mn-cs"/>
        </a:defRPr>
      </a:lvl5pPr>
      <a:lvl6pPr marL="1878243" indent="-170750" algn="l" defTabSz="682997" rtl="0" eaLnBrk="1" latinLnBrk="0" hangingPunct="1">
        <a:lnSpc>
          <a:spcPct val="90000"/>
        </a:lnSpc>
        <a:spcBef>
          <a:spcPts val="374"/>
        </a:spcBef>
        <a:buFont typeface="Arial" panose="020B0604020202020204" pitchFamily="34" charset="0"/>
        <a:buChar char="•"/>
        <a:defRPr sz="1345" kern="1200">
          <a:solidFill>
            <a:schemeClr val="tx1"/>
          </a:solidFill>
          <a:latin typeface="+mn-lt"/>
          <a:ea typeface="+mn-ea"/>
          <a:cs typeface="+mn-cs"/>
        </a:defRPr>
      </a:lvl6pPr>
      <a:lvl7pPr marL="2219741" indent="-170750" algn="l" defTabSz="682997" rtl="0" eaLnBrk="1" latinLnBrk="0" hangingPunct="1">
        <a:lnSpc>
          <a:spcPct val="90000"/>
        </a:lnSpc>
        <a:spcBef>
          <a:spcPts val="374"/>
        </a:spcBef>
        <a:buFont typeface="Arial" panose="020B0604020202020204" pitchFamily="34" charset="0"/>
        <a:buChar char="•"/>
        <a:defRPr sz="1345" kern="1200">
          <a:solidFill>
            <a:schemeClr val="tx1"/>
          </a:solidFill>
          <a:latin typeface="+mn-lt"/>
          <a:ea typeface="+mn-ea"/>
          <a:cs typeface="+mn-cs"/>
        </a:defRPr>
      </a:lvl7pPr>
      <a:lvl8pPr marL="2561239" indent="-170750" algn="l" defTabSz="682997" rtl="0" eaLnBrk="1" latinLnBrk="0" hangingPunct="1">
        <a:lnSpc>
          <a:spcPct val="90000"/>
        </a:lnSpc>
        <a:spcBef>
          <a:spcPts val="374"/>
        </a:spcBef>
        <a:buFont typeface="Arial" panose="020B0604020202020204" pitchFamily="34" charset="0"/>
        <a:buChar char="•"/>
        <a:defRPr sz="1345" kern="1200">
          <a:solidFill>
            <a:schemeClr val="tx1"/>
          </a:solidFill>
          <a:latin typeface="+mn-lt"/>
          <a:ea typeface="+mn-ea"/>
          <a:cs typeface="+mn-cs"/>
        </a:defRPr>
      </a:lvl8pPr>
      <a:lvl9pPr marL="2902738" indent="-170750" algn="l" defTabSz="682997" rtl="0" eaLnBrk="1" latinLnBrk="0" hangingPunct="1">
        <a:lnSpc>
          <a:spcPct val="90000"/>
        </a:lnSpc>
        <a:spcBef>
          <a:spcPts val="374"/>
        </a:spcBef>
        <a:buFont typeface="Arial" panose="020B0604020202020204" pitchFamily="34" charset="0"/>
        <a:buChar char="•"/>
        <a:defRPr sz="1345" kern="1200">
          <a:solidFill>
            <a:schemeClr val="tx1"/>
          </a:solidFill>
          <a:latin typeface="+mn-lt"/>
          <a:ea typeface="+mn-ea"/>
          <a:cs typeface="+mn-cs"/>
        </a:defRPr>
      </a:lvl9pPr>
    </p:bodyStyle>
    <p:otherStyle>
      <a:defPPr>
        <a:defRPr lang="en-US"/>
      </a:defPPr>
      <a:lvl1pPr marL="0" algn="l" defTabSz="682997" rtl="0" eaLnBrk="1" latinLnBrk="0" hangingPunct="1">
        <a:defRPr sz="1345" kern="1200">
          <a:solidFill>
            <a:schemeClr val="tx1"/>
          </a:solidFill>
          <a:latin typeface="+mn-lt"/>
          <a:ea typeface="+mn-ea"/>
          <a:cs typeface="+mn-cs"/>
        </a:defRPr>
      </a:lvl1pPr>
      <a:lvl2pPr marL="341498" algn="l" defTabSz="682997" rtl="0" eaLnBrk="1" latinLnBrk="0" hangingPunct="1">
        <a:defRPr sz="1345" kern="1200">
          <a:solidFill>
            <a:schemeClr val="tx1"/>
          </a:solidFill>
          <a:latin typeface="+mn-lt"/>
          <a:ea typeface="+mn-ea"/>
          <a:cs typeface="+mn-cs"/>
        </a:defRPr>
      </a:lvl2pPr>
      <a:lvl3pPr marL="682997" algn="l" defTabSz="682997" rtl="0" eaLnBrk="1" latinLnBrk="0" hangingPunct="1">
        <a:defRPr sz="1345" kern="1200">
          <a:solidFill>
            <a:schemeClr val="tx1"/>
          </a:solidFill>
          <a:latin typeface="+mn-lt"/>
          <a:ea typeface="+mn-ea"/>
          <a:cs typeface="+mn-cs"/>
        </a:defRPr>
      </a:lvl3pPr>
      <a:lvl4pPr marL="1024496" algn="l" defTabSz="682997" rtl="0" eaLnBrk="1" latinLnBrk="0" hangingPunct="1">
        <a:defRPr sz="1345" kern="1200">
          <a:solidFill>
            <a:schemeClr val="tx1"/>
          </a:solidFill>
          <a:latin typeface="+mn-lt"/>
          <a:ea typeface="+mn-ea"/>
          <a:cs typeface="+mn-cs"/>
        </a:defRPr>
      </a:lvl4pPr>
      <a:lvl5pPr marL="1365994" algn="l" defTabSz="682997" rtl="0" eaLnBrk="1" latinLnBrk="0" hangingPunct="1">
        <a:defRPr sz="1345" kern="1200">
          <a:solidFill>
            <a:schemeClr val="tx1"/>
          </a:solidFill>
          <a:latin typeface="+mn-lt"/>
          <a:ea typeface="+mn-ea"/>
          <a:cs typeface="+mn-cs"/>
        </a:defRPr>
      </a:lvl5pPr>
      <a:lvl6pPr marL="1707494" algn="l" defTabSz="682997" rtl="0" eaLnBrk="1" latinLnBrk="0" hangingPunct="1">
        <a:defRPr sz="1345" kern="1200">
          <a:solidFill>
            <a:schemeClr val="tx1"/>
          </a:solidFill>
          <a:latin typeface="+mn-lt"/>
          <a:ea typeface="+mn-ea"/>
          <a:cs typeface="+mn-cs"/>
        </a:defRPr>
      </a:lvl6pPr>
      <a:lvl7pPr marL="2048992" algn="l" defTabSz="682997" rtl="0" eaLnBrk="1" latinLnBrk="0" hangingPunct="1">
        <a:defRPr sz="1345" kern="1200">
          <a:solidFill>
            <a:schemeClr val="tx1"/>
          </a:solidFill>
          <a:latin typeface="+mn-lt"/>
          <a:ea typeface="+mn-ea"/>
          <a:cs typeface="+mn-cs"/>
        </a:defRPr>
      </a:lvl7pPr>
      <a:lvl8pPr marL="2390489" algn="l" defTabSz="682997" rtl="0" eaLnBrk="1" latinLnBrk="0" hangingPunct="1">
        <a:defRPr sz="1345" kern="1200">
          <a:solidFill>
            <a:schemeClr val="tx1"/>
          </a:solidFill>
          <a:latin typeface="+mn-lt"/>
          <a:ea typeface="+mn-ea"/>
          <a:cs typeface="+mn-cs"/>
        </a:defRPr>
      </a:lvl8pPr>
      <a:lvl9pPr marL="2731989" algn="l" defTabSz="682997" rtl="0" eaLnBrk="1" latinLnBrk="0" hangingPunct="1">
        <a:defRPr sz="134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audio" Target="../media/audio2.wav"/><Relationship Id="rId7"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slide" Target="slide12.xml"/><Relationship Id="rId4" Type="http://schemas.openxmlformats.org/officeDocument/2006/relationships/audio" Target="../media/audio3.wav"/><Relationship Id="rId9" Type="http://schemas.openxmlformats.org/officeDocument/2006/relationships/image" Target="../media/image4.gif"/></Relationships>
</file>

<file path=ppt/slides/_rels/slide5.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audio" Target="../media/audio3.wav"/><Relationship Id="rId7"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slide" Target="slide12.xml"/></Relationships>
</file>

<file path=ppt/slides/_rels/slide6.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audio" Target="../media/audio3.wav"/><Relationship Id="rId7"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slide" Target="slide12.xml"/></Relationships>
</file>

<file path=ppt/slides/_rels/slide7.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audio" Target="../media/audio3.wav"/><Relationship Id="rId7"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slide" Target="slide12.xml"/></Relationships>
</file>

<file path=ppt/slides/_rels/slide8.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audio" Target="../media/audio3.wav"/><Relationship Id="rId7"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slide" Target="slide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254000"/>
            <a:ext cx="6324600" cy="584200"/>
          </a:xfrm>
          <a:prstGeom prst="rect">
            <a:avLst/>
          </a:prstGeom>
          <a:noFill/>
        </p:spPr>
        <p:txBody>
          <a:bodyPr>
            <a:spAutoFit/>
          </a:bodyPr>
          <a:lstStyle/>
          <a:p>
            <a:pPr defTabSz="910664" eaLnBrk="1" fontAlgn="auto" hangingPunct="1">
              <a:spcBef>
                <a:spcPts val="0"/>
              </a:spcBef>
              <a:spcAft>
                <a:spcPts val="0"/>
              </a:spcAft>
              <a:buClr>
                <a:srgbClr val="000000"/>
              </a:buClr>
              <a:defRPr/>
            </a:pP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Thứ</a:t>
            </a: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 </a:t>
            </a: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tư  ngày</a:t>
            </a: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 </a:t>
            </a: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15 </a:t>
            </a:r>
            <a:r>
              <a:rPr lang="en-US" sz="3200" b="1" i="1" kern="0" err="1">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tháng</a:t>
            </a: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 </a:t>
            </a:r>
            <a:r>
              <a:rPr lang="en-US" sz="3200" b="1" i="1" kern="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12 năm </a:t>
            </a:r>
            <a:r>
              <a:rPr lang="en-US" sz="3200" b="1" i="1" kern="0" dirty="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2021</a:t>
            </a:r>
          </a:p>
        </p:txBody>
      </p:sp>
      <p:sp>
        <p:nvSpPr>
          <p:cNvPr id="3" name="TextBox 2"/>
          <p:cNvSpPr txBox="1"/>
          <p:nvPr/>
        </p:nvSpPr>
        <p:spPr>
          <a:xfrm>
            <a:off x="3581400" y="787400"/>
            <a:ext cx="2349500" cy="708025"/>
          </a:xfrm>
          <a:prstGeom prst="rect">
            <a:avLst/>
          </a:prstGeom>
          <a:noFill/>
        </p:spPr>
        <p:txBody>
          <a:bodyPr>
            <a:spAutoFit/>
          </a:bodyPr>
          <a:lstStyle/>
          <a:p>
            <a:pPr defTabSz="910664" eaLnBrk="1" fontAlgn="auto" hangingPunct="1">
              <a:spcBef>
                <a:spcPts val="0"/>
              </a:spcBef>
              <a:spcAft>
                <a:spcPts val="0"/>
              </a:spcAft>
              <a:buClr>
                <a:srgbClr val="000000"/>
              </a:buClr>
              <a:defRPr/>
            </a:pPr>
            <a:r>
              <a:rPr lang="en-US" sz="4000" b="1" i="1" kern="0" dirty="0" err="1">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rPr>
              <a:t>Toán</a:t>
            </a:r>
            <a:endParaRPr lang="en-US" sz="4000" b="1" i="1" kern="0" dirty="0">
              <a:solidFill>
                <a:prstClr val="white"/>
              </a:solidFill>
              <a:latin typeface="Times New Roman" panose="02020603050405020304" pitchFamily="18" charset="0"/>
              <a:ea typeface="HP001 5Ha" panose="020B0603050302020204" pitchFamily="34" charset="-127"/>
              <a:cs typeface="Times New Roman" panose="02020603050405020304" pitchFamily="18" charset="0"/>
              <a:sym typeface="Arial"/>
            </a:endParaRPr>
          </a:p>
        </p:txBody>
      </p:sp>
      <p:sp>
        <p:nvSpPr>
          <p:cNvPr id="4" name="TextBox 3"/>
          <p:cNvSpPr txBox="1"/>
          <p:nvPr/>
        </p:nvSpPr>
        <p:spPr>
          <a:xfrm>
            <a:off x="1747838" y="1592263"/>
            <a:ext cx="6327775" cy="584200"/>
          </a:xfrm>
          <a:prstGeom prst="rect">
            <a:avLst/>
          </a:prstGeom>
          <a:noFill/>
        </p:spPr>
        <p:txBody>
          <a:bodyPr>
            <a:spAutoFit/>
          </a:bodyPr>
          <a:lstStyle/>
          <a:p>
            <a:pPr defTabSz="910664" eaLnBrk="1" fontAlgn="auto" hangingPunct="1">
              <a:spcBef>
                <a:spcPts val="0"/>
              </a:spcBef>
              <a:spcAft>
                <a:spcPts val="0"/>
              </a:spcAft>
              <a:buClr>
                <a:srgbClr val="000000"/>
              </a:buClr>
              <a:defRPr/>
            </a:pPr>
            <a:r>
              <a:rPr lang="en-US" sz="3200" b="1" i="1" kern="0" dirty="0" err="1">
                <a:solidFill>
                  <a:srgbClr val="FFFF00"/>
                </a:solidFill>
                <a:latin typeface="Times New Roman" panose="02020603050405020304" pitchFamily="18" charset="0"/>
                <a:ea typeface="HP001 5Ha" panose="020B0603050302020204" pitchFamily="34" charset="-127"/>
                <a:cs typeface="Times New Roman" panose="02020603050405020304" pitchFamily="18" charset="0"/>
                <a:sym typeface="Arial"/>
              </a:rPr>
              <a:t>Luyện</a:t>
            </a:r>
            <a:r>
              <a:rPr lang="en-US" sz="3200" b="1" i="1" kern="0" dirty="0">
                <a:solidFill>
                  <a:srgbClr val="FFFF00"/>
                </a:solidFill>
                <a:latin typeface="Times New Roman" panose="02020603050405020304" pitchFamily="18" charset="0"/>
                <a:ea typeface="HP001 5Ha" panose="020B0603050302020204" pitchFamily="34" charset="-127"/>
                <a:cs typeface="Times New Roman" panose="02020603050405020304" pitchFamily="18" charset="0"/>
                <a:sym typeface="Arial"/>
              </a:rPr>
              <a:t> </a:t>
            </a:r>
            <a:r>
              <a:rPr lang="en-US" sz="3200" b="1" i="1" kern="0" dirty="0" err="1">
                <a:solidFill>
                  <a:srgbClr val="FFFF00"/>
                </a:solidFill>
                <a:latin typeface="Times New Roman" panose="02020603050405020304" pitchFamily="18" charset="0"/>
                <a:ea typeface="HP001 5Ha" panose="020B0603050302020204" pitchFamily="34" charset="-127"/>
                <a:cs typeface="Times New Roman" panose="02020603050405020304" pitchFamily="18" charset="0"/>
                <a:sym typeface="Arial"/>
              </a:rPr>
              <a:t>tập</a:t>
            </a:r>
            <a:r>
              <a:rPr lang="en-US" sz="3200" b="1" i="1" kern="0" dirty="0">
                <a:solidFill>
                  <a:srgbClr val="FFFF00"/>
                </a:solidFill>
                <a:latin typeface="Times New Roman" panose="02020603050405020304" pitchFamily="18" charset="0"/>
                <a:ea typeface="HP001 5Ha" panose="020B0603050302020204" pitchFamily="34" charset="-127"/>
                <a:cs typeface="Times New Roman" panose="02020603050405020304" pitchFamily="18" charset="0"/>
                <a:sym typeface="Arial"/>
              </a:rPr>
              <a:t> </a:t>
            </a:r>
            <a:r>
              <a:rPr lang="en-US" sz="3200" b="1" i="1" kern="0" dirty="0" err="1">
                <a:solidFill>
                  <a:srgbClr val="FFFF00"/>
                </a:solidFill>
                <a:latin typeface="Times New Roman" panose="02020603050405020304" pitchFamily="18" charset="0"/>
                <a:ea typeface="HP001 5Ha" panose="020B0603050302020204" pitchFamily="34" charset="-127"/>
                <a:cs typeface="Times New Roman" panose="02020603050405020304" pitchFamily="18" charset="0"/>
                <a:sym typeface="Arial"/>
              </a:rPr>
              <a:t>chung</a:t>
            </a:r>
            <a:r>
              <a:rPr lang="vi-VN" sz="3200" b="1" i="1" kern="0" dirty="0">
                <a:solidFill>
                  <a:srgbClr val="FFFF00"/>
                </a:solidFill>
                <a:latin typeface="Times New Roman" panose="02020603050405020304" pitchFamily="18" charset="0"/>
                <a:ea typeface="HP001 5Ha" panose="020B0603050302020204" pitchFamily="34" charset="-127"/>
                <a:cs typeface="Times New Roman" panose="02020603050405020304" pitchFamily="18" charset="0"/>
                <a:sym typeface="Arial"/>
              </a:rPr>
              <a:t> ( sgk trang 36)</a:t>
            </a:r>
            <a:endParaRPr lang="en-US" sz="3200" b="1" i="1" kern="0" dirty="0">
              <a:solidFill>
                <a:srgbClr val="FF0000"/>
              </a:solidFill>
              <a:latin typeface="Times New Roman" panose="02020603050405020304" pitchFamily="18" charset="0"/>
              <a:ea typeface="HP001 5Ha" panose="020B0603050302020204" pitchFamily="34" charset="-127"/>
              <a:cs typeface="Times New Roman" panose="02020603050405020304" pitchFamily="18" charset="0"/>
              <a:sym typeface="Arial"/>
            </a:endParaRP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4800"/>
            <a:ext cx="59245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32"/>
          <p:cNvSpPr txBox="1">
            <a:spLocks noChangeArrowheads="1"/>
          </p:cNvSpPr>
          <p:nvPr/>
        </p:nvSpPr>
        <p:spPr bwMode="auto">
          <a:xfrm>
            <a:off x="609600" y="5173663"/>
            <a:ext cx="6781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006600"/>
                </a:solidFill>
                <a:latin typeface="Times New Roman" pitchFamily="18" charset="0"/>
                <a:cs typeface="Times New Roman" pitchFamily="18" charset="0"/>
              </a:rPr>
              <a:t>a. Hiền đọc được bao nhiêu quyển sách?</a:t>
            </a:r>
          </a:p>
        </p:txBody>
      </p:sp>
      <p:sp>
        <p:nvSpPr>
          <p:cNvPr id="5" name="Text Box 140"/>
          <p:cNvSpPr txBox="1">
            <a:spLocks noChangeArrowheads="1"/>
          </p:cNvSpPr>
          <p:nvPr/>
        </p:nvSpPr>
        <p:spPr bwMode="auto">
          <a:xfrm>
            <a:off x="914400" y="5816600"/>
            <a:ext cx="6781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FF0000"/>
                </a:solidFill>
                <a:latin typeface="Times New Roman" pitchFamily="18" charset="0"/>
                <a:cs typeface="Times New Roman" pitchFamily="18" charset="0"/>
              </a:rPr>
              <a:t> Hiền đọc được 33 quyển sách.</a:t>
            </a:r>
          </a:p>
        </p:txBody>
      </p:sp>
      <p:sp>
        <p:nvSpPr>
          <p:cNvPr id="7" name="Text Box 133"/>
          <p:cNvSpPr txBox="1">
            <a:spLocks noChangeArrowheads="1"/>
          </p:cNvSpPr>
          <p:nvPr/>
        </p:nvSpPr>
        <p:spPr bwMode="auto">
          <a:xfrm>
            <a:off x="685800" y="5180013"/>
            <a:ext cx="7383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chemeClr val="hlink"/>
                </a:solidFill>
                <a:latin typeface="Times New Roman" pitchFamily="18" charset="0"/>
                <a:cs typeface="Times New Roman" pitchFamily="18" charset="0"/>
              </a:rPr>
              <a:t>b. Hòa đọc được bao nhiêu quyển sách?</a:t>
            </a:r>
          </a:p>
        </p:txBody>
      </p:sp>
      <p:sp>
        <p:nvSpPr>
          <p:cNvPr id="8" name="Text Box 141"/>
          <p:cNvSpPr txBox="1">
            <a:spLocks noChangeArrowheads="1"/>
          </p:cNvSpPr>
          <p:nvPr/>
        </p:nvSpPr>
        <p:spPr bwMode="auto">
          <a:xfrm>
            <a:off x="1135063" y="5741988"/>
            <a:ext cx="5181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FF0000"/>
                </a:solidFill>
                <a:latin typeface="Times New Roman" pitchFamily="18" charset="0"/>
                <a:cs typeface="Times New Roman" pitchFamily="18" charset="0"/>
              </a:rPr>
              <a:t> Hòa đọc được 40 quyển sách.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xit" presetSubtype="21" fill="hold" grpId="1" nodeType="clickEffect">
                                  <p:stCondLst>
                                    <p:cond delay="0"/>
                                  </p:stCondLst>
                                  <p:childTnLst>
                                    <p:animEffect transition="out" filter="barn(inVertical)">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par>
                                <p:cTn id="20" presetID="16" presetClass="exit" presetSubtype="21" fill="hold" grpId="1" nodeType="withEffect">
                                  <p:stCondLst>
                                    <p:cond delay="0"/>
                                  </p:stCondLst>
                                  <p:childTnLst>
                                    <p:animEffect transition="out" filter="barn(inVertical)">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iterate type="lt">
                                    <p:tmPct val="0"/>
                                  </p:iterate>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76200"/>
            <a:ext cx="5715000" cy="470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3"/>
          <p:cNvSpPr txBox="1">
            <a:spLocks noChangeArrowheads="1"/>
          </p:cNvSpPr>
          <p:nvPr/>
        </p:nvSpPr>
        <p:spPr bwMode="auto">
          <a:xfrm>
            <a:off x="457200" y="4787900"/>
            <a:ext cx="845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2400">
                <a:latin typeface="Times New Roman" pitchFamily="18" charset="0"/>
                <a:cs typeface="Times New Roman" pitchFamily="18" charset="0"/>
              </a:rPr>
              <a:t>c. Hòa đã đọc nhiều hơn Thực bao nhiêu quyển sách?</a:t>
            </a:r>
          </a:p>
        </p:txBody>
      </p:sp>
      <p:sp>
        <p:nvSpPr>
          <p:cNvPr id="8" name="Text Box 141"/>
          <p:cNvSpPr txBox="1">
            <a:spLocks noChangeArrowheads="1"/>
          </p:cNvSpPr>
          <p:nvPr/>
        </p:nvSpPr>
        <p:spPr bwMode="auto">
          <a:xfrm>
            <a:off x="1744663" y="5287963"/>
            <a:ext cx="739933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2400">
                <a:solidFill>
                  <a:srgbClr val="FF0000"/>
                </a:solidFill>
                <a:latin typeface="Times New Roman" pitchFamily="18" charset="0"/>
                <a:cs typeface="Times New Roman" pitchFamily="18" charset="0"/>
              </a:rPr>
              <a:t>Hòa đã đọc nhiều hơn Thực số quyển sách là:</a:t>
            </a:r>
          </a:p>
          <a:p>
            <a:pPr eaLnBrk="1" hangingPunct="1">
              <a:spcBef>
                <a:spcPct val="50000"/>
              </a:spcBef>
            </a:pPr>
            <a:r>
              <a:rPr lang="en-US" altLang="en-US" sz="2400">
                <a:solidFill>
                  <a:srgbClr val="FF0000"/>
                </a:solidFill>
                <a:latin typeface="Times New Roman" pitchFamily="18" charset="0"/>
                <a:cs typeface="Times New Roman" pitchFamily="18" charset="0"/>
              </a:rPr>
              <a:t>                40 – 25 = 15 (quyển)</a:t>
            </a:r>
          </a:p>
          <a:p>
            <a:pPr eaLnBrk="1" hangingPunct="1">
              <a:spcBef>
                <a:spcPct val="50000"/>
              </a:spcBef>
            </a:pPr>
            <a:r>
              <a:rPr lang="en-US" altLang="en-US" sz="2400">
                <a:solidFill>
                  <a:srgbClr val="FF0000"/>
                </a:solidFill>
                <a:latin typeface="Times New Roman" pitchFamily="18" charset="0"/>
                <a:cs typeface="Times New Roman" pitchFamily="18" charset="0"/>
              </a:rPr>
              <a:t>                       Đáp số: 15 quyển sách</a:t>
            </a:r>
          </a:p>
        </p:txBody>
      </p:sp>
      <p:sp>
        <p:nvSpPr>
          <p:cNvPr id="9" name="Text Box 133"/>
          <p:cNvSpPr txBox="1">
            <a:spLocks noChangeArrowheads="1"/>
          </p:cNvSpPr>
          <p:nvPr/>
        </p:nvSpPr>
        <p:spPr bwMode="auto">
          <a:xfrm>
            <a:off x="990600" y="4833938"/>
            <a:ext cx="8458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2400">
                <a:latin typeface="Times New Roman" pitchFamily="18" charset="0"/>
                <a:cs typeface="Times New Roman" pitchFamily="18" charset="0"/>
              </a:rPr>
              <a:t>d. Ai đọc ít hơn Thực 3 quyển sách?</a:t>
            </a:r>
          </a:p>
        </p:txBody>
      </p:sp>
      <p:sp>
        <p:nvSpPr>
          <p:cNvPr id="10" name="Text Box 141"/>
          <p:cNvSpPr txBox="1">
            <a:spLocks noChangeArrowheads="1"/>
          </p:cNvSpPr>
          <p:nvPr/>
        </p:nvSpPr>
        <p:spPr bwMode="auto">
          <a:xfrm>
            <a:off x="2278063" y="5335588"/>
            <a:ext cx="7399337"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2400">
                <a:solidFill>
                  <a:srgbClr val="FF0000"/>
                </a:solidFill>
                <a:latin typeface="Times New Roman" pitchFamily="18" charset="0"/>
                <a:cs typeface="Times New Roman" pitchFamily="18" charset="0"/>
              </a:rPr>
              <a:t>Trung đọc ít hơn Thực 3 quyển sách </a:t>
            </a:r>
          </a:p>
          <a:p>
            <a:pPr eaLnBrk="1" hangingPunct="1">
              <a:spcBef>
                <a:spcPct val="50000"/>
              </a:spcBef>
            </a:pPr>
            <a:r>
              <a:rPr lang="en-US" altLang="en-US" sz="2400">
                <a:solidFill>
                  <a:srgbClr val="FF0000"/>
                </a:solidFill>
                <a:latin typeface="Times New Roman" pitchFamily="18" charset="0"/>
                <a:cs typeface="Times New Roman" pitchFamily="18" charset="0"/>
              </a:rPr>
              <a:t>vì 25 – 22 = 3 (quyển)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xit" presetSubtype="21" fill="hold" grpId="1" nodeType="clickEffect">
                                  <p:stCondLst>
                                    <p:cond delay="0"/>
                                  </p:stCondLst>
                                  <p:childTnLst>
                                    <p:animEffect transition="out" filter="barn(inVertical)">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par>
                                <p:cTn id="20" presetID="16" presetClass="exit" presetSubtype="21" fill="hold" grpId="1" nodeType="withEffect">
                                  <p:stCondLst>
                                    <p:cond delay="0"/>
                                  </p:stCondLst>
                                  <p:childTnLst>
                                    <p:animEffect transition="out" filter="barn(inVertical)">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6" presetClass="exit" presetSubtype="21" fill="hold" grpId="1" nodeType="clickEffect">
                                  <p:stCondLst>
                                    <p:cond delay="0"/>
                                  </p:stCondLst>
                                  <p:childTnLst>
                                    <p:animEffect transition="out" filter="barn(inVertical)">
                                      <p:cBhvr>
                                        <p:cTn id="38" dur="500"/>
                                        <p:tgtEl>
                                          <p:spTgt spid="9"/>
                                        </p:tgtEl>
                                      </p:cBhvr>
                                    </p:animEffect>
                                    <p:set>
                                      <p:cBhvr>
                                        <p:cTn id="39" dur="1" fill="hold">
                                          <p:stCondLst>
                                            <p:cond delay="499"/>
                                          </p:stCondLst>
                                        </p:cTn>
                                        <p:tgtEl>
                                          <p:spTgt spid="9"/>
                                        </p:tgtEl>
                                        <p:attrNameLst>
                                          <p:attrName>style.visibility</p:attrName>
                                        </p:attrNameLst>
                                      </p:cBhvr>
                                      <p:to>
                                        <p:strVal val="hidden"/>
                                      </p:to>
                                    </p:set>
                                  </p:childTnLst>
                                </p:cTn>
                              </p:par>
                              <p:par>
                                <p:cTn id="40" presetID="16" presetClass="exit" presetSubtype="21" fill="hold" grpId="1" nodeType="withEffect">
                                  <p:stCondLst>
                                    <p:cond delay="0"/>
                                  </p:stCondLst>
                                  <p:childTnLst>
                                    <p:animEffect transition="out" filter="barn(inVertical)">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P spid="10" grpId="0"/>
      <p:bldP spid="1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76200"/>
            <a:ext cx="5334000" cy="438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32"/>
          <p:cNvSpPr txBox="1">
            <a:spLocks noChangeArrowheads="1"/>
          </p:cNvSpPr>
          <p:nvPr/>
        </p:nvSpPr>
        <p:spPr bwMode="auto">
          <a:xfrm>
            <a:off x="609600" y="4495800"/>
            <a:ext cx="6781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006600"/>
                </a:solidFill>
                <a:latin typeface="Times New Roman" pitchFamily="18" charset="0"/>
                <a:cs typeface="Times New Roman" pitchFamily="18" charset="0"/>
              </a:rPr>
              <a:t>e. Ai đọc nhiều sách nhất?</a:t>
            </a:r>
          </a:p>
        </p:txBody>
      </p:sp>
      <p:sp>
        <p:nvSpPr>
          <p:cNvPr id="5" name="Text Box 140"/>
          <p:cNvSpPr txBox="1">
            <a:spLocks noChangeArrowheads="1"/>
          </p:cNvSpPr>
          <p:nvPr/>
        </p:nvSpPr>
        <p:spPr bwMode="auto">
          <a:xfrm>
            <a:off x="914400" y="5137150"/>
            <a:ext cx="67818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FF0000"/>
                </a:solidFill>
                <a:latin typeface="Times New Roman" pitchFamily="18" charset="0"/>
                <a:cs typeface="Times New Roman" pitchFamily="18" charset="0"/>
              </a:rPr>
              <a:t>Hòa đọc nhiều sách nhất</a:t>
            </a:r>
          </a:p>
        </p:txBody>
      </p:sp>
      <p:sp>
        <p:nvSpPr>
          <p:cNvPr id="7" name="Text Box 132"/>
          <p:cNvSpPr txBox="1">
            <a:spLocks noChangeArrowheads="1"/>
          </p:cNvSpPr>
          <p:nvPr/>
        </p:nvSpPr>
        <p:spPr bwMode="auto">
          <a:xfrm>
            <a:off x="762000" y="4495800"/>
            <a:ext cx="6781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006600"/>
                </a:solidFill>
                <a:latin typeface="Times New Roman" pitchFamily="18" charset="0"/>
                <a:cs typeface="Times New Roman" pitchFamily="18" charset="0"/>
              </a:rPr>
              <a:t>g. Ai đọc ít sách nhất?</a:t>
            </a:r>
          </a:p>
        </p:txBody>
      </p:sp>
      <p:sp>
        <p:nvSpPr>
          <p:cNvPr id="8" name="Text Box 140"/>
          <p:cNvSpPr txBox="1">
            <a:spLocks noChangeArrowheads="1"/>
          </p:cNvSpPr>
          <p:nvPr/>
        </p:nvSpPr>
        <p:spPr bwMode="auto">
          <a:xfrm>
            <a:off x="1066800" y="5137150"/>
            <a:ext cx="67818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a:solidFill>
                  <a:srgbClr val="FF0000"/>
                </a:solidFill>
                <a:latin typeface="Times New Roman" pitchFamily="18" charset="0"/>
                <a:cs typeface="Times New Roman" pitchFamily="18" charset="0"/>
              </a:rPr>
              <a:t>Trung đọc ít sách nhất</a:t>
            </a:r>
          </a:p>
        </p:txBody>
      </p:sp>
      <p:sp>
        <p:nvSpPr>
          <p:cNvPr id="9" name="Text Box 132"/>
          <p:cNvSpPr txBox="1">
            <a:spLocks noChangeArrowheads="1"/>
          </p:cNvSpPr>
          <p:nvPr/>
        </p:nvSpPr>
        <p:spPr bwMode="auto">
          <a:xfrm>
            <a:off x="609600" y="4454525"/>
            <a:ext cx="8305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2800">
                <a:solidFill>
                  <a:srgbClr val="006600"/>
                </a:solidFill>
                <a:latin typeface="Times New Roman" pitchFamily="18" charset="0"/>
                <a:cs typeface="Times New Roman" pitchFamily="18" charset="0"/>
              </a:rPr>
              <a:t>h) Trung bình mỗi bạn đọc được bao nhiêu quyển sách?</a:t>
            </a:r>
          </a:p>
        </p:txBody>
      </p:sp>
      <p:sp>
        <p:nvSpPr>
          <p:cNvPr id="10" name="Text Box 140"/>
          <p:cNvSpPr txBox="1">
            <a:spLocks noChangeArrowheads="1"/>
          </p:cNvSpPr>
          <p:nvPr/>
        </p:nvSpPr>
        <p:spPr bwMode="auto">
          <a:xfrm>
            <a:off x="914400" y="4970463"/>
            <a:ext cx="7391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800">
                <a:solidFill>
                  <a:srgbClr val="FF0000"/>
                </a:solidFill>
                <a:latin typeface="Times New Roman" pitchFamily="18" charset="0"/>
                <a:cs typeface="Times New Roman" pitchFamily="18" charset="0"/>
              </a:rPr>
              <a:t>Trung bình mỗi bạn đọc được số quyển sách là: </a:t>
            </a:r>
          </a:p>
          <a:p>
            <a:pPr algn="ctr" eaLnBrk="1" hangingPunct="1">
              <a:spcBef>
                <a:spcPct val="50000"/>
              </a:spcBef>
            </a:pPr>
            <a:r>
              <a:rPr lang="en-US" altLang="en-US" sz="2800">
                <a:solidFill>
                  <a:srgbClr val="FF0000"/>
                </a:solidFill>
                <a:latin typeface="Times New Roman" pitchFamily="18" charset="0"/>
                <a:cs typeface="Times New Roman" pitchFamily="18" charset="0"/>
              </a:rPr>
              <a:t>(33 + 40 + 22 + 25) : 4 = 30 (quyển)</a:t>
            </a:r>
          </a:p>
          <a:p>
            <a:pPr algn="ctr" eaLnBrk="1" hangingPunct="1">
              <a:spcBef>
                <a:spcPct val="50000"/>
              </a:spcBef>
            </a:pPr>
            <a:r>
              <a:rPr lang="en-US" altLang="en-US" sz="2800">
                <a:solidFill>
                  <a:srgbClr val="FF0000"/>
                </a:solidFill>
                <a:latin typeface="Times New Roman" pitchFamily="18" charset="0"/>
                <a:cs typeface="Times New Roman" pitchFamily="18" charset="0"/>
              </a:rPr>
              <a:t>Đáp số: 30 quyển sách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xit" presetSubtype="21" fill="hold" grpId="1" nodeType="clickEffect">
                                  <p:stCondLst>
                                    <p:cond delay="0"/>
                                  </p:stCondLst>
                                  <p:childTnLst>
                                    <p:animEffect transition="out" filter="barn(inVertical)">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par>
                                <p:cTn id="20" presetID="16" presetClass="exit" presetSubtype="21" fill="hold" grpId="1" nodeType="withEffect">
                                  <p:stCondLst>
                                    <p:cond delay="0"/>
                                  </p:stCondLst>
                                  <p:childTnLst>
                                    <p:animEffect transition="out" filter="barn(inVertical)">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6" presetClass="exit" presetSubtype="21" fill="hold" grpId="1" nodeType="clickEffect">
                                  <p:stCondLst>
                                    <p:cond delay="0"/>
                                  </p:stCondLst>
                                  <p:childTnLst>
                                    <p:animEffect transition="out" filter="barn(inVertical)">
                                      <p:cBhvr>
                                        <p:cTn id="38" dur="500"/>
                                        <p:tgtEl>
                                          <p:spTgt spid="7"/>
                                        </p:tgtEl>
                                      </p:cBhvr>
                                    </p:animEffect>
                                    <p:set>
                                      <p:cBhvr>
                                        <p:cTn id="39" dur="1" fill="hold">
                                          <p:stCondLst>
                                            <p:cond delay="499"/>
                                          </p:stCondLst>
                                        </p:cTn>
                                        <p:tgtEl>
                                          <p:spTgt spid="7"/>
                                        </p:tgtEl>
                                        <p:attrNameLst>
                                          <p:attrName>style.visibility</p:attrName>
                                        </p:attrNameLst>
                                      </p:cBhvr>
                                      <p:to>
                                        <p:strVal val="hidden"/>
                                      </p:to>
                                    </p:set>
                                  </p:childTnLst>
                                </p:cTn>
                              </p:par>
                              <p:par>
                                <p:cTn id="40" presetID="16" presetClass="exit" presetSubtype="21" fill="hold" grpId="1" nodeType="withEffect">
                                  <p:stCondLst>
                                    <p:cond delay="0"/>
                                  </p:stCondLst>
                                  <p:childTnLst>
                                    <p:animEffect transition="out" filter="barn(inVertical)">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ppt_x"/>
                                          </p:val>
                                        </p:tav>
                                        <p:tav tm="100000">
                                          <p:val>
                                            <p:strVal val="#ppt_x"/>
                                          </p:val>
                                        </p:tav>
                                      </p:tavLst>
                                    </p:anim>
                                    <p:anim calcmode="lin" valueType="num">
                                      <p:cBhvr additive="base">
                                        <p:cTn id="4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additive="base">
                                        <p:cTn id="53" dur="500" fill="hold"/>
                                        <p:tgtEl>
                                          <p:spTgt spid="10"/>
                                        </p:tgtEl>
                                        <p:attrNameLst>
                                          <p:attrName>ppt_x</p:attrName>
                                        </p:attrNameLst>
                                      </p:cBhvr>
                                      <p:tavLst>
                                        <p:tav tm="0">
                                          <p:val>
                                            <p:strVal val="#ppt_x"/>
                                          </p:val>
                                        </p:tav>
                                        <p:tav tm="100000">
                                          <p:val>
                                            <p:strVal val="#ppt_x"/>
                                          </p:val>
                                        </p:tav>
                                      </p:tavLst>
                                    </p:anim>
                                    <p:anim calcmode="lin" valueType="num">
                                      <p:cBhvr additive="base">
                                        <p:cTn id="5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6" presetClass="exit" presetSubtype="21" fill="hold" grpId="1" nodeType="clickEffect">
                                  <p:stCondLst>
                                    <p:cond delay="0"/>
                                  </p:stCondLst>
                                  <p:childTnLst>
                                    <p:animEffect transition="out" filter="barn(inVertical)">
                                      <p:cBhvr>
                                        <p:cTn id="58" dur="500"/>
                                        <p:tgtEl>
                                          <p:spTgt spid="9"/>
                                        </p:tgtEl>
                                      </p:cBhvr>
                                    </p:animEffect>
                                    <p:set>
                                      <p:cBhvr>
                                        <p:cTn id="59" dur="1" fill="hold">
                                          <p:stCondLst>
                                            <p:cond delay="499"/>
                                          </p:stCondLst>
                                        </p:cTn>
                                        <p:tgtEl>
                                          <p:spTgt spid="9"/>
                                        </p:tgtEl>
                                        <p:attrNameLst>
                                          <p:attrName>style.visibility</p:attrName>
                                        </p:attrNameLst>
                                      </p:cBhvr>
                                      <p:to>
                                        <p:strVal val="hidden"/>
                                      </p:to>
                                    </p:set>
                                  </p:childTnLst>
                                </p:cTn>
                              </p:par>
                              <p:par>
                                <p:cTn id="60" presetID="16" presetClass="exit" presetSubtype="21" fill="hold" grpId="1" nodeType="withEffect">
                                  <p:stCondLst>
                                    <p:cond delay="0"/>
                                  </p:stCondLst>
                                  <p:childTnLst>
                                    <p:animEffect transition="out" filter="barn(inVertical)">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7" grpId="0"/>
      <p:bldP spid="7" grpId="1"/>
      <p:bldP spid="8" grpId="0"/>
      <p:bldP spid="8" grpId="1"/>
      <p:bldP spid="9" grpId="0"/>
      <p:bldP spid="9" grpId="1"/>
      <p:bldP spid="10" grpId="0"/>
      <p:bldP spid="1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5"/>
          <p:cNvSpPr txBox="1">
            <a:spLocks noChangeArrowheads="1"/>
          </p:cNvSpPr>
          <p:nvPr/>
        </p:nvSpPr>
        <p:spPr bwMode="auto">
          <a:xfrm>
            <a:off x="31750" y="0"/>
            <a:ext cx="9144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50000"/>
              </a:lnSpc>
            </a:pPr>
            <a:r>
              <a:rPr lang="en-US" altLang="en-US" sz="3200">
                <a:latin typeface="Times New Roman" pitchFamily="18" charset="0"/>
                <a:cs typeface="Times New Roman" pitchFamily="18" charset="0"/>
              </a:rPr>
              <a:t>Bài 3: Một cửa hàng ngày đầu bán được 120 m vải, ngày thứ hai bán được bằng số    mét vải bán trong ngày đầu, ngày thứ ba bán được gấp đôi ngày đầu. Hỏi trung bình mỗi ngày cửa hàng đã bán được bao nhiêu mét vải?</a:t>
            </a:r>
          </a:p>
        </p:txBody>
      </p:sp>
      <p:sp>
        <p:nvSpPr>
          <p:cNvPr id="28689" name="Text Box 17"/>
          <p:cNvSpPr txBox="1">
            <a:spLocks noChangeArrowheads="1"/>
          </p:cNvSpPr>
          <p:nvPr/>
        </p:nvSpPr>
        <p:spPr bwMode="auto">
          <a:xfrm>
            <a:off x="3670300" y="3238500"/>
            <a:ext cx="3263900" cy="584200"/>
          </a:xfrm>
          <a:prstGeom prst="rect">
            <a:avLst/>
          </a:prstGeom>
          <a:noFill/>
          <a:ln w="28575">
            <a:solidFill>
              <a:srgbClr val="99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solidFill>
                  <a:srgbClr val="990000"/>
                </a:solidFill>
                <a:latin typeface="Times New Roman" pitchFamily="18" charset="0"/>
                <a:cs typeface="Times New Roman" pitchFamily="18" charset="0"/>
              </a:rPr>
              <a:t>Tóm tắt</a:t>
            </a:r>
            <a:r>
              <a:rPr lang="vi-VN" altLang="en-US" sz="3200" b="1">
                <a:solidFill>
                  <a:srgbClr val="990000"/>
                </a:solidFill>
                <a:latin typeface="Times New Roman" pitchFamily="18" charset="0"/>
                <a:cs typeface="Times New Roman" pitchFamily="18" charset="0"/>
              </a:rPr>
              <a:t> ( sơ đồ)</a:t>
            </a:r>
            <a:endParaRPr lang="en-US" altLang="en-US" sz="3200" b="1">
              <a:solidFill>
                <a:srgbClr val="990000"/>
              </a:solidFill>
              <a:latin typeface="Times New Roman" pitchFamily="18" charset="0"/>
              <a:cs typeface="Times New Roman" pitchFamily="18" charset="0"/>
            </a:endParaRPr>
          </a:p>
        </p:txBody>
      </p:sp>
      <p:sp>
        <p:nvSpPr>
          <p:cNvPr id="28691" name="Line 19"/>
          <p:cNvSpPr>
            <a:spLocks noChangeShapeType="1"/>
          </p:cNvSpPr>
          <p:nvPr/>
        </p:nvSpPr>
        <p:spPr bwMode="auto">
          <a:xfrm>
            <a:off x="1143000" y="4937125"/>
            <a:ext cx="7848600"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2" name="Line 20"/>
          <p:cNvSpPr>
            <a:spLocks noChangeShapeType="1"/>
          </p:cNvSpPr>
          <p:nvPr/>
        </p:nvSpPr>
        <p:spPr bwMode="auto">
          <a:xfrm>
            <a:off x="11430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3" name="Line 21"/>
          <p:cNvSpPr>
            <a:spLocks noChangeShapeType="1"/>
          </p:cNvSpPr>
          <p:nvPr/>
        </p:nvSpPr>
        <p:spPr bwMode="auto">
          <a:xfrm>
            <a:off x="22860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5" name="Line 23"/>
          <p:cNvSpPr>
            <a:spLocks noChangeShapeType="1"/>
          </p:cNvSpPr>
          <p:nvPr/>
        </p:nvSpPr>
        <p:spPr bwMode="auto">
          <a:xfrm>
            <a:off x="89916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6" name="Line 24"/>
          <p:cNvSpPr>
            <a:spLocks noChangeShapeType="1"/>
          </p:cNvSpPr>
          <p:nvPr/>
        </p:nvSpPr>
        <p:spPr bwMode="auto">
          <a:xfrm>
            <a:off x="1143000" y="5318125"/>
            <a:ext cx="7848600"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7" name="Line 25"/>
          <p:cNvSpPr>
            <a:spLocks noChangeShapeType="1"/>
          </p:cNvSpPr>
          <p:nvPr/>
        </p:nvSpPr>
        <p:spPr bwMode="auto">
          <a:xfrm>
            <a:off x="1143000" y="5241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8" name="Line 26"/>
          <p:cNvSpPr>
            <a:spLocks noChangeShapeType="1"/>
          </p:cNvSpPr>
          <p:nvPr/>
        </p:nvSpPr>
        <p:spPr bwMode="auto">
          <a:xfrm>
            <a:off x="6248400" y="5241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1" name="AutoShape 29"/>
          <p:cNvSpPr>
            <a:spLocks/>
          </p:cNvSpPr>
          <p:nvPr/>
        </p:nvSpPr>
        <p:spPr bwMode="auto">
          <a:xfrm rot="5400000">
            <a:off x="2286000" y="4251325"/>
            <a:ext cx="228600" cy="2514600"/>
          </a:xfrm>
          <a:prstGeom prst="rightBrace">
            <a:avLst>
              <a:gd name="adj1" fmla="val 91667"/>
              <a:gd name="adj2" fmla="val 50000"/>
            </a:avLst>
          </a:prstGeom>
          <a:noFill/>
          <a:ln w="19050">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8702" name="AutoShape 30"/>
          <p:cNvSpPr>
            <a:spLocks/>
          </p:cNvSpPr>
          <p:nvPr/>
        </p:nvSpPr>
        <p:spPr bwMode="auto">
          <a:xfrm rot="5400000">
            <a:off x="7505700" y="4137025"/>
            <a:ext cx="228600" cy="2743200"/>
          </a:xfrm>
          <a:prstGeom prst="rightBrace">
            <a:avLst>
              <a:gd name="adj1" fmla="val 97222"/>
              <a:gd name="adj2" fmla="val 50000"/>
            </a:avLst>
          </a:prstGeom>
          <a:noFill/>
          <a:ln w="19050">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8703" name="AutoShape 31"/>
          <p:cNvSpPr>
            <a:spLocks/>
          </p:cNvSpPr>
          <p:nvPr/>
        </p:nvSpPr>
        <p:spPr bwMode="auto">
          <a:xfrm rot="-5400000">
            <a:off x="2095500" y="3603625"/>
            <a:ext cx="304800" cy="2209800"/>
          </a:xfrm>
          <a:prstGeom prst="rightBrace">
            <a:avLst>
              <a:gd name="adj1" fmla="val 60417"/>
              <a:gd name="adj2" fmla="val 50000"/>
            </a:avLst>
          </a:prstGeom>
          <a:noFill/>
          <a:ln w="19050">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8704" name="AutoShape 32"/>
          <p:cNvSpPr>
            <a:spLocks/>
          </p:cNvSpPr>
          <p:nvPr/>
        </p:nvSpPr>
        <p:spPr bwMode="auto">
          <a:xfrm rot="-5400000">
            <a:off x="3771900" y="4213225"/>
            <a:ext cx="228600" cy="1066800"/>
          </a:xfrm>
          <a:prstGeom prst="rightBrace">
            <a:avLst>
              <a:gd name="adj1" fmla="val 38889"/>
              <a:gd name="adj2" fmla="val 50000"/>
            </a:avLst>
          </a:prstGeom>
          <a:noFill/>
          <a:ln w="19050">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8706" name="Text Box 34"/>
          <p:cNvSpPr txBox="1">
            <a:spLocks noChangeArrowheads="1"/>
          </p:cNvSpPr>
          <p:nvPr/>
        </p:nvSpPr>
        <p:spPr bwMode="auto">
          <a:xfrm>
            <a:off x="1731963" y="5622925"/>
            <a:ext cx="152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vi-VN" altLang="en-US" sz="3200" b="1">
                <a:solidFill>
                  <a:srgbClr val="990000"/>
                </a:solidFill>
                <a:latin typeface="Times New Roman" pitchFamily="18" charset="0"/>
                <a:cs typeface="Times New Roman" pitchFamily="18" charset="0"/>
              </a:rPr>
              <a:t>?</a:t>
            </a:r>
            <a:r>
              <a:rPr lang="en-US" altLang="en-US" sz="3200" b="1">
                <a:solidFill>
                  <a:srgbClr val="990000"/>
                </a:solidFill>
                <a:latin typeface="Times New Roman" pitchFamily="18" charset="0"/>
                <a:cs typeface="Times New Roman" pitchFamily="18" charset="0"/>
              </a:rPr>
              <a:t> m</a:t>
            </a:r>
          </a:p>
        </p:txBody>
      </p:sp>
      <p:sp>
        <p:nvSpPr>
          <p:cNvPr id="28709" name="Text Box 37"/>
          <p:cNvSpPr txBox="1">
            <a:spLocks noChangeArrowheads="1"/>
          </p:cNvSpPr>
          <p:nvPr/>
        </p:nvSpPr>
        <p:spPr bwMode="auto">
          <a:xfrm>
            <a:off x="4495800" y="5622925"/>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990000"/>
                </a:solidFill>
                <a:latin typeface="Times New Roman" pitchFamily="18" charset="0"/>
                <a:cs typeface="Times New Roman" pitchFamily="18" charset="0"/>
              </a:rPr>
              <a:t>? m</a:t>
            </a:r>
          </a:p>
        </p:txBody>
      </p:sp>
      <p:sp>
        <p:nvSpPr>
          <p:cNvPr id="28711" name="Line 39"/>
          <p:cNvSpPr>
            <a:spLocks noChangeShapeType="1"/>
          </p:cNvSpPr>
          <p:nvPr/>
        </p:nvSpPr>
        <p:spPr bwMode="auto">
          <a:xfrm>
            <a:off x="33528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2" name="Line 40"/>
          <p:cNvSpPr>
            <a:spLocks noChangeShapeType="1"/>
          </p:cNvSpPr>
          <p:nvPr/>
        </p:nvSpPr>
        <p:spPr bwMode="auto">
          <a:xfrm>
            <a:off x="44196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3" name="Line 41"/>
          <p:cNvSpPr>
            <a:spLocks noChangeShapeType="1"/>
          </p:cNvSpPr>
          <p:nvPr/>
        </p:nvSpPr>
        <p:spPr bwMode="auto">
          <a:xfrm>
            <a:off x="55626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4" name="Line 42"/>
          <p:cNvSpPr>
            <a:spLocks noChangeShapeType="1"/>
          </p:cNvSpPr>
          <p:nvPr/>
        </p:nvSpPr>
        <p:spPr bwMode="auto">
          <a:xfrm>
            <a:off x="78486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5" name="Line 43"/>
          <p:cNvSpPr>
            <a:spLocks noChangeShapeType="1"/>
          </p:cNvSpPr>
          <p:nvPr/>
        </p:nvSpPr>
        <p:spPr bwMode="auto">
          <a:xfrm>
            <a:off x="6705600" y="4860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6" name="Line 44"/>
          <p:cNvSpPr>
            <a:spLocks noChangeShapeType="1"/>
          </p:cNvSpPr>
          <p:nvPr/>
        </p:nvSpPr>
        <p:spPr bwMode="auto">
          <a:xfrm>
            <a:off x="3657600" y="5241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7" name="AutoShape 45"/>
          <p:cNvSpPr>
            <a:spLocks/>
          </p:cNvSpPr>
          <p:nvPr/>
        </p:nvSpPr>
        <p:spPr bwMode="auto">
          <a:xfrm rot="-5400000">
            <a:off x="6553200" y="2422525"/>
            <a:ext cx="304800" cy="4572000"/>
          </a:xfrm>
          <a:prstGeom prst="rightBrace">
            <a:avLst>
              <a:gd name="adj1" fmla="val 125000"/>
              <a:gd name="adj2" fmla="val 50000"/>
            </a:avLst>
          </a:prstGeom>
          <a:noFill/>
          <a:ln w="19050">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8719" name="Line 47"/>
          <p:cNvSpPr>
            <a:spLocks noChangeShapeType="1"/>
          </p:cNvSpPr>
          <p:nvPr/>
        </p:nvSpPr>
        <p:spPr bwMode="auto">
          <a:xfrm>
            <a:off x="8991600" y="5241925"/>
            <a:ext cx="0" cy="15240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0" name="AutoShape 48"/>
          <p:cNvSpPr>
            <a:spLocks/>
          </p:cNvSpPr>
          <p:nvPr/>
        </p:nvSpPr>
        <p:spPr bwMode="auto">
          <a:xfrm rot="5400000">
            <a:off x="4767262" y="4208463"/>
            <a:ext cx="371475" cy="2590800"/>
          </a:xfrm>
          <a:prstGeom prst="rightBrace">
            <a:avLst>
              <a:gd name="adj1" fmla="val 68743"/>
              <a:gd name="adj2" fmla="val 50000"/>
            </a:avLst>
          </a:prstGeom>
          <a:noFill/>
          <a:ln w="19050">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8721" name="Text Box 49"/>
          <p:cNvSpPr txBox="1">
            <a:spLocks noChangeArrowheads="1"/>
          </p:cNvSpPr>
          <p:nvPr/>
        </p:nvSpPr>
        <p:spPr bwMode="auto">
          <a:xfrm>
            <a:off x="7086600" y="5546725"/>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990000"/>
                </a:solidFill>
                <a:latin typeface="Times New Roman" pitchFamily="18" charset="0"/>
                <a:cs typeface="Times New Roman" pitchFamily="18" charset="0"/>
              </a:rPr>
              <a:t>? m</a:t>
            </a:r>
          </a:p>
        </p:txBody>
      </p:sp>
      <p:sp>
        <p:nvSpPr>
          <p:cNvPr id="28726" name="Text Box 54"/>
          <p:cNvSpPr txBox="1">
            <a:spLocks noChangeArrowheads="1"/>
          </p:cNvSpPr>
          <p:nvPr/>
        </p:nvSpPr>
        <p:spPr bwMode="auto">
          <a:xfrm>
            <a:off x="1446213" y="3971925"/>
            <a:ext cx="1600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006600"/>
                </a:solidFill>
                <a:latin typeface="Times New Roman" pitchFamily="18" charset="0"/>
                <a:cs typeface="Times New Roman" pitchFamily="18" charset="0"/>
              </a:rPr>
              <a:t>Ngày 1</a:t>
            </a:r>
          </a:p>
        </p:txBody>
      </p:sp>
      <p:sp>
        <p:nvSpPr>
          <p:cNvPr id="28727" name="Text Box 55"/>
          <p:cNvSpPr txBox="1">
            <a:spLocks noChangeArrowheads="1"/>
          </p:cNvSpPr>
          <p:nvPr/>
        </p:nvSpPr>
        <p:spPr bwMode="auto">
          <a:xfrm>
            <a:off x="6038850" y="3954463"/>
            <a:ext cx="16002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006600"/>
                </a:solidFill>
                <a:latin typeface="Times New Roman" pitchFamily="18" charset="0"/>
                <a:cs typeface="Times New Roman" pitchFamily="18" charset="0"/>
              </a:rPr>
              <a:t>Ngày 3</a:t>
            </a:r>
          </a:p>
        </p:txBody>
      </p:sp>
      <p:sp>
        <p:nvSpPr>
          <p:cNvPr id="28728" name="Text Box 56"/>
          <p:cNvSpPr txBox="1">
            <a:spLocks noChangeArrowheads="1"/>
          </p:cNvSpPr>
          <p:nvPr/>
        </p:nvSpPr>
        <p:spPr bwMode="auto">
          <a:xfrm>
            <a:off x="3255963" y="3971925"/>
            <a:ext cx="1714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006600"/>
                </a:solidFill>
                <a:latin typeface="Times New Roman" pitchFamily="18" charset="0"/>
                <a:cs typeface="Times New Roman" pitchFamily="18" charset="0"/>
              </a:rPr>
              <a:t>Ngày  2</a:t>
            </a:r>
          </a:p>
        </p:txBody>
      </p:sp>
      <p:sp>
        <p:nvSpPr>
          <p:cNvPr id="2" name="Rectangle 1"/>
          <p:cNvSpPr>
            <a:spLocks noRot="1" noChangeAspect="1" noMove="1" noResize="1" noEditPoints="1" noAdjustHandles="1" noChangeArrowheads="1" noChangeShapeType="1" noTextEdit="1"/>
          </p:cNvSpPr>
          <p:nvPr/>
        </p:nvSpPr>
        <p:spPr>
          <a:xfrm>
            <a:off x="5079776" y="834128"/>
            <a:ext cx="482824" cy="898964"/>
          </a:xfrm>
          <a:prstGeom prst="rect">
            <a:avLst/>
          </a:prstGeom>
          <a:blipFill>
            <a:blip r:embed="rId2"/>
            <a:stretch>
              <a:fillRect/>
            </a:stretch>
          </a:blipFill>
        </p:spPr>
        <p:txBody>
          <a:bodyPr/>
          <a:lstStyle/>
          <a:p>
            <a:pPr>
              <a:defRPr/>
            </a:pPr>
            <a:r>
              <a:rPr lang="en-US">
                <a:noFill/>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689"/>
                                        </p:tgtEl>
                                        <p:attrNameLst>
                                          <p:attrName>style.visibility</p:attrName>
                                        </p:attrNameLst>
                                      </p:cBhvr>
                                      <p:to>
                                        <p:strVal val="visible"/>
                                      </p:to>
                                    </p:set>
                                    <p:anim calcmode="discrete" valueType="clr">
                                      <p:cBhvr override="childStyle">
                                        <p:cTn id="7" dur="80"/>
                                        <p:tgtEl>
                                          <p:spTgt spid="2868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89"/>
                                        </p:tgtEl>
                                        <p:attrNameLst>
                                          <p:attrName>fillcolor</p:attrName>
                                        </p:attrNameLst>
                                      </p:cBhvr>
                                      <p:tavLst>
                                        <p:tav tm="0">
                                          <p:val>
                                            <p:clrVal>
                                              <a:schemeClr val="accent2"/>
                                            </p:clrVal>
                                          </p:val>
                                        </p:tav>
                                        <p:tav tm="50000">
                                          <p:val>
                                            <p:clrVal>
                                              <a:schemeClr val="hlink"/>
                                            </p:clrVal>
                                          </p:val>
                                        </p:tav>
                                      </p:tavLst>
                                    </p:anim>
                                    <p:set>
                                      <p:cBhvr>
                                        <p:cTn id="9" dur="80"/>
                                        <p:tgtEl>
                                          <p:spTgt spid="2868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8692"/>
                                        </p:tgtEl>
                                        <p:attrNameLst>
                                          <p:attrName>style.visibility</p:attrName>
                                        </p:attrNameLst>
                                      </p:cBhvr>
                                      <p:to>
                                        <p:strVal val="visible"/>
                                      </p:to>
                                    </p:set>
                                    <p:anim calcmode="lin" valueType="num">
                                      <p:cBhvr additive="base">
                                        <p:cTn id="14" dur="500" fill="hold"/>
                                        <p:tgtEl>
                                          <p:spTgt spid="28692"/>
                                        </p:tgtEl>
                                        <p:attrNameLst>
                                          <p:attrName>ppt_x</p:attrName>
                                        </p:attrNameLst>
                                      </p:cBhvr>
                                      <p:tavLst>
                                        <p:tav tm="0">
                                          <p:val>
                                            <p:strVal val="#ppt_x"/>
                                          </p:val>
                                        </p:tav>
                                        <p:tav tm="100000">
                                          <p:val>
                                            <p:strVal val="#ppt_x"/>
                                          </p:val>
                                        </p:tav>
                                      </p:tavLst>
                                    </p:anim>
                                    <p:anim calcmode="lin" valueType="num">
                                      <p:cBhvr additive="base">
                                        <p:cTn id="15" dur="500" fill="hold"/>
                                        <p:tgtEl>
                                          <p:spTgt spid="28692"/>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28693"/>
                                        </p:tgtEl>
                                        <p:attrNameLst>
                                          <p:attrName>style.visibility</p:attrName>
                                        </p:attrNameLst>
                                      </p:cBhvr>
                                      <p:to>
                                        <p:strVal val="visible"/>
                                      </p:to>
                                    </p:set>
                                    <p:anim calcmode="lin" valueType="num">
                                      <p:cBhvr additive="base">
                                        <p:cTn id="18" dur="500" fill="hold"/>
                                        <p:tgtEl>
                                          <p:spTgt spid="28693"/>
                                        </p:tgtEl>
                                        <p:attrNameLst>
                                          <p:attrName>ppt_x</p:attrName>
                                        </p:attrNameLst>
                                      </p:cBhvr>
                                      <p:tavLst>
                                        <p:tav tm="0">
                                          <p:val>
                                            <p:strVal val="#ppt_x"/>
                                          </p:val>
                                        </p:tav>
                                        <p:tav tm="100000">
                                          <p:val>
                                            <p:strVal val="#ppt_x"/>
                                          </p:val>
                                        </p:tav>
                                      </p:tavLst>
                                    </p:anim>
                                    <p:anim calcmode="lin" valueType="num">
                                      <p:cBhvr additive="base">
                                        <p:cTn id="19" dur="500" fill="hold"/>
                                        <p:tgtEl>
                                          <p:spTgt spid="28693"/>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28711"/>
                                        </p:tgtEl>
                                        <p:attrNameLst>
                                          <p:attrName>style.visibility</p:attrName>
                                        </p:attrNameLst>
                                      </p:cBhvr>
                                      <p:to>
                                        <p:strVal val="visible"/>
                                      </p:to>
                                    </p:set>
                                    <p:anim calcmode="lin" valueType="num">
                                      <p:cBhvr additive="base">
                                        <p:cTn id="22" dur="500" fill="hold"/>
                                        <p:tgtEl>
                                          <p:spTgt spid="28711"/>
                                        </p:tgtEl>
                                        <p:attrNameLst>
                                          <p:attrName>ppt_x</p:attrName>
                                        </p:attrNameLst>
                                      </p:cBhvr>
                                      <p:tavLst>
                                        <p:tav tm="0">
                                          <p:val>
                                            <p:strVal val="#ppt_x"/>
                                          </p:val>
                                        </p:tav>
                                        <p:tav tm="100000">
                                          <p:val>
                                            <p:strVal val="#ppt_x"/>
                                          </p:val>
                                        </p:tav>
                                      </p:tavLst>
                                    </p:anim>
                                    <p:anim calcmode="lin" valueType="num">
                                      <p:cBhvr additive="base">
                                        <p:cTn id="23" dur="500" fill="hold"/>
                                        <p:tgtEl>
                                          <p:spTgt spid="2871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28712"/>
                                        </p:tgtEl>
                                        <p:attrNameLst>
                                          <p:attrName>style.visibility</p:attrName>
                                        </p:attrNameLst>
                                      </p:cBhvr>
                                      <p:to>
                                        <p:strVal val="visible"/>
                                      </p:to>
                                    </p:set>
                                    <p:anim calcmode="lin" valueType="num">
                                      <p:cBhvr additive="base">
                                        <p:cTn id="26" dur="500" fill="hold"/>
                                        <p:tgtEl>
                                          <p:spTgt spid="28712"/>
                                        </p:tgtEl>
                                        <p:attrNameLst>
                                          <p:attrName>ppt_x</p:attrName>
                                        </p:attrNameLst>
                                      </p:cBhvr>
                                      <p:tavLst>
                                        <p:tav tm="0">
                                          <p:val>
                                            <p:strVal val="#ppt_x"/>
                                          </p:val>
                                        </p:tav>
                                        <p:tav tm="100000">
                                          <p:val>
                                            <p:strVal val="#ppt_x"/>
                                          </p:val>
                                        </p:tav>
                                      </p:tavLst>
                                    </p:anim>
                                    <p:anim calcmode="lin" valueType="num">
                                      <p:cBhvr additive="base">
                                        <p:cTn id="27" dur="500" fill="hold"/>
                                        <p:tgtEl>
                                          <p:spTgt spid="28712"/>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8713"/>
                                        </p:tgtEl>
                                        <p:attrNameLst>
                                          <p:attrName>style.visibility</p:attrName>
                                        </p:attrNameLst>
                                      </p:cBhvr>
                                      <p:to>
                                        <p:strVal val="visible"/>
                                      </p:to>
                                    </p:set>
                                    <p:anim calcmode="lin" valueType="num">
                                      <p:cBhvr additive="base">
                                        <p:cTn id="30" dur="500" fill="hold"/>
                                        <p:tgtEl>
                                          <p:spTgt spid="28713"/>
                                        </p:tgtEl>
                                        <p:attrNameLst>
                                          <p:attrName>ppt_x</p:attrName>
                                        </p:attrNameLst>
                                      </p:cBhvr>
                                      <p:tavLst>
                                        <p:tav tm="0">
                                          <p:val>
                                            <p:strVal val="#ppt_x"/>
                                          </p:val>
                                        </p:tav>
                                        <p:tav tm="100000">
                                          <p:val>
                                            <p:strVal val="#ppt_x"/>
                                          </p:val>
                                        </p:tav>
                                      </p:tavLst>
                                    </p:anim>
                                    <p:anim calcmode="lin" valueType="num">
                                      <p:cBhvr additive="base">
                                        <p:cTn id="31" dur="500" fill="hold"/>
                                        <p:tgtEl>
                                          <p:spTgt spid="28713"/>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8715"/>
                                        </p:tgtEl>
                                        <p:attrNameLst>
                                          <p:attrName>style.visibility</p:attrName>
                                        </p:attrNameLst>
                                      </p:cBhvr>
                                      <p:to>
                                        <p:strVal val="visible"/>
                                      </p:to>
                                    </p:set>
                                    <p:anim calcmode="lin" valueType="num">
                                      <p:cBhvr additive="base">
                                        <p:cTn id="34" dur="500" fill="hold"/>
                                        <p:tgtEl>
                                          <p:spTgt spid="28715"/>
                                        </p:tgtEl>
                                        <p:attrNameLst>
                                          <p:attrName>ppt_x</p:attrName>
                                        </p:attrNameLst>
                                      </p:cBhvr>
                                      <p:tavLst>
                                        <p:tav tm="0">
                                          <p:val>
                                            <p:strVal val="#ppt_x"/>
                                          </p:val>
                                        </p:tav>
                                        <p:tav tm="100000">
                                          <p:val>
                                            <p:strVal val="#ppt_x"/>
                                          </p:val>
                                        </p:tav>
                                      </p:tavLst>
                                    </p:anim>
                                    <p:anim calcmode="lin" valueType="num">
                                      <p:cBhvr additive="base">
                                        <p:cTn id="35" dur="500" fill="hold"/>
                                        <p:tgtEl>
                                          <p:spTgt spid="28715"/>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8714"/>
                                        </p:tgtEl>
                                        <p:attrNameLst>
                                          <p:attrName>style.visibility</p:attrName>
                                        </p:attrNameLst>
                                      </p:cBhvr>
                                      <p:to>
                                        <p:strVal val="visible"/>
                                      </p:to>
                                    </p:set>
                                    <p:anim calcmode="lin" valueType="num">
                                      <p:cBhvr additive="base">
                                        <p:cTn id="38" dur="500" fill="hold"/>
                                        <p:tgtEl>
                                          <p:spTgt spid="28714"/>
                                        </p:tgtEl>
                                        <p:attrNameLst>
                                          <p:attrName>ppt_x</p:attrName>
                                        </p:attrNameLst>
                                      </p:cBhvr>
                                      <p:tavLst>
                                        <p:tav tm="0">
                                          <p:val>
                                            <p:strVal val="#ppt_x"/>
                                          </p:val>
                                        </p:tav>
                                        <p:tav tm="100000">
                                          <p:val>
                                            <p:strVal val="#ppt_x"/>
                                          </p:val>
                                        </p:tav>
                                      </p:tavLst>
                                    </p:anim>
                                    <p:anim calcmode="lin" valueType="num">
                                      <p:cBhvr additive="base">
                                        <p:cTn id="39" dur="500" fill="hold"/>
                                        <p:tgtEl>
                                          <p:spTgt spid="2871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28695"/>
                                        </p:tgtEl>
                                        <p:attrNameLst>
                                          <p:attrName>style.visibility</p:attrName>
                                        </p:attrNameLst>
                                      </p:cBhvr>
                                      <p:to>
                                        <p:strVal val="visible"/>
                                      </p:to>
                                    </p:set>
                                    <p:anim calcmode="lin" valueType="num">
                                      <p:cBhvr additive="base">
                                        <p:cTn id="42" dur="500" fill="hold"/>
                                        <p:tgtEl>
                                          <p:spTgt spid="28695"/>
                                        </p:tgtEl>
                                        <p:attrNameLst>
                                          <p:attrName>ppt_x</p:attrName>
                                        </p:attrNameLst>
                                      </p:cBhvr>
                                      <p:tavLst>
                                        <p:tav tm="0">
                                          <p:val>
                                            <p:strVal val="#ppt_x"/>
                                          </p:val>
                                        </p:tav>
                                        <p:tav tm="100000">
                                          <p:val>
                                            <p:strVal val="#ppt_x"/>
                                          </p:val>
                                        </p:tav>
                                      </p:tavLst>
                                    </p:anim>
                                    <p:anim calcmode="lin" valueType="num">
                                      <p:cBhvr additive="base">
                                        <p:cTn id="43" dur="500" fill="hold"/>
                                        <p:tgtEl>
                                          <p:spTgt spid="28695"/>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28691"/>
                                        </p:tgtEl>
                                        <p:attrNameLst>
                                          <p:attrName>style.visibility</p:attrName>
                                        </p:attrNameLst>
                                      </p:cBhvr>
                                      <p:to>
                                        <p:strVal val="visible"/>
                                      </p:to>
                                    </p:set>
                                    <p:anim calcmode="lin" valueType="num">
                                      <p:cBhvr additive="base">
                                        <p:cTn id="46" dur="500" fill="hold"/>
                                        <p:tgtEl>
                                          <p:spTgt spid="28691"/>
                                        </p:tgtEl>
                                        <p:attrNameLst>
                                          <p:attrName>ppt_x</p:attrName>
                                        </p:attrNameLst>
                                      </p:cBhvr>
                                      <p:tavLst>
                                        <p:tav tm="0">
                                          <p:val>
                                            <p:strVal val="#ppt_x"/>
                                          </p:val>
                                        </p:tav>
                                        <p:tav tm="100000">
                                          <p:val>
                                            <p:strVal val="#ppt_x"/>
                                          </p:val>
                                        </p:tav>
                                      </p:tavLst>
                                    </p:anim>
                                    <p:anim calcmode="lin" valueType="num">
                                      <p:cBhvr additive="base">
                                        <p:cTn id="47" dur="500" fill="hold"/>
                                        <p:tgtEl>
                                          <p:spTgt spid="28691"/>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8703"/>
                                        </p:tgtEl>
                                        <p:attrNameLst>
                                          <p:attrName>style.visibility</p:attrName>
                                        </p:attrNameLst>
                                      </p:cBhvr>
                                      <p:to>
                                        <p:strVal val="visible"/>
                                      </p:to>
                                    </p:set>
                                    <p:anim calcmode="lin" valueType="num">
                                      <p:cBhvr additive="base">
                                        <p:cTn id="52" dur="500" fill="hold"/>
                                        <p:tgtEl>
                                          <p:spTgt spid="28703"/>
                                        </p:tgtEl>
                                        <p:attrNameLst>
                                          <p:attrName>ppt_x</p:attrName>
                                        </p:attrNameLst>
                                      </p:cBhvr>
                                      <p:tavLst>
                                        <p:tav tm="0">
                                          <p:val>
                                            <p:strVal val="#ppt_x"/>
                                          </p:val>
                                        </p:tav>
                                        <p:tav tm="100000">
                                          <p:val>
                                            <p:strVal val="#ppt_x"/>
                                          </p:val>
                                        </p:tav>
                                      </p:tavLst>
                                    </p:anim>
                                    <p:anim calcmode="lin" valueType="num">
                                      <p:cBhvr additive="base">
                                        <p:cTn id="53" dur="500" fill="hold"/>
                                        <p:tgtEl>
                                          <p:spTgt spid="28703"/>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8726"/>
                                        </p:tgtEl>
                                        <p:attrNameLst>
                                          <p:attrName>style.visibility</p:attrName>
                                        </p:attrNameLst>
                                      </p:cBhvr>
                                      <p:to>
                                        <p:strVal val="visible"/>
                                      </p:to>
                                    </p:set>
                                    <p:anim calcmode="lin" valueType="num">
                                      <p:cBhvr additive="base">
                                        <p:cTn id="56" dur="500" fill="hold"/>
                                        <p:tgtEl>
                                          <p:spTgt spid="28726"/>
                                        </p:tgtEl>
                                        <p:attrNameLst>
                                          <p:attrName>ppt_x</p:attrName>
                                        </p:attrNameLst>
                                      </p:cBhvr>
                                      <p:tavLst>
                                        <p:tav tm="0">
                                          <p:val>
                                            <p:strVal val="#ppt_x"/>
                                          </p:val>
                                        </p:tav>
                                        <p:tav tm="100000">
                                          <p:val>
                                            <p:strVal val="#ppt_x"/>
                                          </p:val>
                                        </p:tav>
                                      </p:tavLst>
                                    </p:anim>
                                    <p:anim calcmode="lin" valueType="num">
                                      <p:cBhvr additive="base">
                                        <p:cTn id="57" dur="500" fill="hold"/>
                                        <p:tgtEl>
                                          <p:spTgt spid="28726"/>
                                        </p:tgtEl>
                                        <p:attrNameLst>
                                          <p:attrName>ppt_y</p:attrName>
                                        </p:attrNameLst>
                                      </p:cBhvr>
                                      <p:tavLst>
                                        <p:tav tm="0">
                                          <p:val>
                                            <p:strVal val="1+#ppt_h/2"/>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8704"/>
                                        </p:tgtEl>
                                        <p:attrNameLst>
                                          <p:attrName>style.visibility</p:attrName>
                                        </p:attrNameLst>
                                      </p:cBhvr>
                                      <p:to>
                                        <p:strVal val="visible"/>
                                      </p:to>
                                    </p:set>
                                    <p:anim calcmode="lin" valueType="num">
                                      <p:cBhvr additive="base">
                                        <p:cTn id="62" dur="500" fill="hold"/>
                                        <p:tgtEl>
                                          <p:spTgt spid="28704"/>
                                        </p:tgtEl>
                                        <p:attrNameLst>
                                          <p:attrName>ppt_x</p:attrName>
                                        </p:attrNameLst>
                                      </p:cBhvr>
                                      <p:tavLst>
                                        <p:tav tm="0">
                                          <p:val>
                                            <p:strVal val="#ppt_x"/>
                                          </p:val>
                                        </p:tav>
                                        <p:tav tm="100000">
                                          <p:val>
                                            <p:strVal val="#ppt_x"/>
                                          </p:val>
                                        </p:tav>
                                      </p:tavLst>
                                    </p:anim>
                                    <p:anim calcmode="lin" valueType="num">
                                      <p:cBhvr additive="base">
                                        <p:cTn id="63" dur="500" fill="hold"/>
                                        <p:tgtEl>
                                          <p:spTgt spid="2870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28728"/>
                                        </p:tgtEl>
                                        <p:attrNameLst>
                                          <p:attrName>style.visibility</p:attrName>
                                        </p:attrNameLst>
                                      </p:cBhvr>
                                      <p:to>
                                        <p:strVal val="visible"/>
                                      </p:to>
                                    </p:set>
                                    <p:anim calcmode="lin" valueType="num">
                                      <p:cBhvr additive="base">
                                        <p:cTn id="66" dur="500" fill="hold"/>
                                        <p:tgtEl>
                                          <p:spTgt spid="28728"/>
                                        </p:tgtEl>
                                        <p:attrNameLst>
                                          <p:attrName>ppt_x</p:attrName>
                                        </p:attrNameLst>
                                      </p:cBhvr>
                                      <p:tavLst>
                                        <p:tav tm="0">
                                          <p:val>
                                            <p:strVal val="#ppt_x"/>
                                          </p:val>
                                        </p:tav>
                                        <p:tav tm="100000">
                                          <p:val>
                                            <p:strVal val="#ppt_x"/>
                                          </p:val>
                                        </p:tav>
                                      </p:tavLst>
                                    </p:anim>
                                    <p:anim calcmode="lin" valueType="num">
                                      <p:cBhvr additive="base">
                                        <p:cTn id="67" dur="500" fill="hold"/>
                                        <p:tgtEl>
                                          <p:spTgt spid="28728"/>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8717"/>
                                        </p:tgtEl>
                                        <p:attrNameLst>
                                          <p:attrName>style.visibility</p:attrName>
                                        </p:attrNameLst>
                                      </p:cBhvr>
                                      <p:to>
                                        <p:strVal val="visible"/>
                                      </p:to>
                                    </p:set>
                                    <p:anim calcmode="lin" valueType="num">
                                      <p:cBhvr additive="base">
                                        <p:cTn id="72" dur="500" fill="hold"/>
                                        <p:tgtEl>
                                          <p:spTgt spid="28717"/>
                                        </p:tgtEl>
                                        <p:attrNameLst>
                                          <p:attrName>ppt_x</p:attrName>
                                        </p:attrNameLst>
                                      </p:cBhvr>
                                      <p:tavLst>
                                        <p:tav tm="0">
                                          <p:val>
                                            <p:strVal val="#ppt_x"/>
                                          </p:val>
                                        </p:tav>
                                        <p:tav tm="100000">
                                          <p:val>
                                            <p:strVal val="#ppt_x"/>
                                          </p:val>
                                        </p:tav>
                                      </p:tavLst>
                                    </p:anim>
                                    <p:anim calcmode="lin" valueType="num">
                                      <p:cBhvr additive="base">
                                        <p:cTn id="73" dur="500" fill="hold"/>
                                        <p:tgtEl>
                                          <p:spTgt spid="28717"/>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28727"/>
                                        </p:tgtEl>
                                        <p:attrNameLst>
                                          <p:attrName>style.visibility</p:attrName>
                                        </p:attrNameLst>
                                      </p:cBhvr>
                                      <p:to>
                                        <p:strVal val="visible"/>
                                      </p:to>
                                    </p:set>
                                    <p:anim calcmode="lin" valueType="num">
                                      <p:cBhvr additive="base">
                                        <p:cTn id="76" dur="500" fill="hold"/>
                                        <p:tgtEl>
                                          <p:spTgt spid="28727"/>
                                        </p:tgtEl>
                                        <p:attrNameLst>
                                          <p:attrName>ppt_x</p:attrName>
                                        </p:attrNameLst>
                                      </p:cBhvr>
                                      <p:tavLst>
                                        <p:tav tm="0">
                                          <p:val>
                                            <p:strVal val="#ppt_x"/>
                                          </p:val>
                                        </p:tav>
                                        <p:tav tm="100000">
                                          <p:val>
                                            <p:strVal val="#ppt_x"/>
                                          </p:val>
                                        </p:tav>
                                      </p:tavLst>
                                    </p:anim>
                                    <p:anim calcmode="lin" valueType="num">
                                      <p:cBhvr additive="base">
                                        <p:cTn id="77" dur="500" fill="hold"/>
                                        <p:tgtEl>
                                          <p:spTgt spid="28727"/>
                                        </p:tgtEl>
                                        <p:attrNameLst>
                                          <p:attrName>ppt_y</p:attrName>
                                        </p:attrNameLst>
                                      </p:cBhvr>
                                      <p:tavLst>
                                        <p:tav tm="0">
                                          <p:val>
                                            <p:strVal val="1+#ppt_h/2"/>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8719"/>
                                        </p:tgtEl>
                                        <p:attrNameLst>
                                          <p:attrName>style.visibility</p:attrName>
                                        </p:attrNameLst>
                                      </p:cBhvr>
                                      <p:to>
                                        <p:strVal val="visible"/>
                                      </p:to>
                                    </p:set>
                                    <p:anim calcmode="lin" valueType="num">
                                      <p:cBhvr additive="base">
                                        <p:cTn id="82" dur="500" fill="hold"/>
                                        <p:tgtEl>
                                          <p:spTgt spid="28719"/>
                                        </p:tgtEl>
                                        <p:attrNameLst>
                                          <p:attrName>ppt_x</p:attrName>
                                        </p:attrNameLst>
                                      </p:cBhvr>
                                      <p:tavLst>
                                        <p:tav tm="0">
                                          <p:val>
                                            <p:strVal val="#ppt_x"/>
                                          </p:val>
                                        </p:tav>
                                        <p:tav tm="100000">
                                          <p:val>
                                            <p:strVal val="#ppt_x"/>
                                          </p:val>
                                        </p:tav>
                                      </p:tavLst>
                                    </p:anim>
                                    <p:anim calcmode="lin" valueType="num">
                                      <p:cBhvr additive="base">
                                        <p:cTn id="83" dur="500" fill="hold"/>
                                        <p:tgtEl>
                                          <p:spTgt spid="2871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28698"/>
                                        </p:tgtEl>
                                        <p:attrNameLst>
                                          <p:attrName>style.visibility</p:attrName>
                                        </p:attrNameLst>
                                      </p:cBhvr>
                                      <p:to>
                                        <p:strVal val="visible"/>
                                      </p:to>
                                    </p:set>
                                    <p:anim calcmode="lin" valueType="num">
                                      <p:cBhvr additive="base">
                                        <p:cTn id="86" dur="500" fill="hold"/>
                                        <p:tgtEl>
                                          <p:spTgt spid="28698"/>
                                        </p:tgtEl>
                                        <p:attrNameLst>
                                          <p:attrName>ppt_x</p:attrName>
                                        </p:attrNameLst>
                                      </p:cBhvr>
                                      <p:tavLst>
                                        <p:tav tm="0">
                                          <p:val>
                                            <p:strVal val="#ppt_x"/>
                                          </p:val>
                                        </p:tav>
                                        <p:tav tm="100000">
                                          <p:val>
                                            <p:strVal val="#ppt_x"/>
                                          </p:val>
                                        </p:tav>
                                      </p:tavLst>
                                    </p:anim>
                                    <p:anim calcmode="lin" valueType="num">
                                      <p:cBhvr additive="base">
                                        <p:cTn id="87" dur="500" fill="hold"/>
                                        <p:tgtEl>
                                          <p:spTgt spid="28698"/>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28716"/>
                                        </p:tgtEl>
                                        <p:attrNameLst>
                                          <p:attrName>style.visibility</p:attrName>
                                        </p:attrNameLst>
                                      </p:cBhvr>
                                      <p:to>
                                        <p:strVal val="visible"/>
                                      </p:to>
                                    </p:set>
                                    <p:anim calcmode="lin" valueType="num">
                                      <p:cBhvr additive="base">
                                        <p:cTn id="90" dur="500" fill="hold"/>
                                        <p:tgtEl>
                                          <p:spTgt spid="28716"/>
                                        </p:tgtEl>
                                        <p:attrNameLst>
                                          <p:attrName>ppt_x</p:attrName>
                                        </p:attrNameLst>
                                      </p:cBhvr>
                                      <p:tavLst>
                                        <p:tav tm="0">
                                          <p:val>
                                            <p:strVal val="#ppt_x"/>
                                          </p:val>
                                        </p:tav>
                                        <p:tav tm="100000">
                                          <p:val>
                                            <p:strVal val="#ppt_x"/>
                                          </p:val>
                                        </p:tav>
                                      </p:tavLst>
                                    </p:anim>
                                    <p:anim calcmode="lin" valueType="num">
                                      <p:cBhvr additive="base">
                                        <p:cTn id="91" dur="500" fill="hold"/>
                                        <p:tgtEl>
                                          <p:spTgt spid="2871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28697"/>
                                        </p:tgtEl>
                                        <p:attrNameLst>
                                          <p:attrName>style.visibility</p:attrName>
                                        </p:attrNameLst>
                                      </p:cBhvr>
                                      <p:to>
                                        <p:strVal val="visible"/>
                                      </p:to>
                                    </p:set>
                                    <p:anim calcmode="lin" valueType="num">
                                      <p:cBhvr additive="base">
                                        <p:cTn id="94" dur="500" fill="hold"/>
                                        <p:tgtEl>
                                          <p:spTgt spid="28697"/>
                                        </p:tgtEl>
                                        <p:attrNameLst>
                                          <p:attrName>ppt_x</p:attrName>
                                        </p:attrNameLst>
                                      </p:cBhvr>
                                      <p:tavLst>
                                        <p:tav tm="0">
                                          <p:val>
                                            <p:strVal val="#ppt_x"/>
                                          </p:val>
                                        </p:tav>
                                        <p:tav tm="100000">
                                          <p:val>
                                            <p:strVal val="#ppt_x"/>
                                          </p:val>
                                        </p:tav>
                                      </p:tavLst>
                                    </p:anim>
                                    <p:anim calcmode="lin" valueType="num">
                                      <p:cBhvr additive="base">
                                        <p:cTn id="95" dur="500" fill="hold"/>
                                        <p:tgtEl>
                                          <p:spTgt spid="28697"/>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28696"/>
                                        </p:tgtEl>
                                        <p:attrNameLst>
                                          <p:attrName>style.visibility</p:attrName>
                                        </p:attrNameLst>
                                      </p:cBhvr>
                                      <p:to>
                                        <p:strVal val="visible"/>
                                      </p:to>
                                    </p:set>
                                    <p:anim calcmode="lin" valueType="num">
                                      <p:cBhvr additive="base">
                                        <p:cTn id="98" dur="500" fill="hold"/>
                                        <p:tgtEl>
                                          <p:spTgt spid="28696"/>
                                        </p:tgtEl>
                                        <p:attrNameLst>
                                          <p:attrName>ppt_x</p:attrName>
                                        </p:attrNameLst>
                                      </p:cBhvr>
                                      <p:tavLst>
                                        <p:tav tm="0">
                                          <p:val>
                                            <p:strVal val="#ppt_x"/>
                                          </p:val>
                                        </p:tav>
                                        <p:tav tm="100000">
                                          <p:val>
                                            <p:strVal val="#ppt_x"/>
                                          </p:val>
                                        </p:tav>
                                      </p:tavLst>
                                    </p:anim>
                                    <p:anim calcmode="lin" valueType="num">
                                      <p:cBhvr additive="base">
                                        <p:cTn id="99" dur="500" fill="hold"/>
                                        <p:tgtEl>
                                          <p:spTgt spid="28696"/>
                                        </p:tgtEl>
                                        <p:attrNameLst>
                                          <p:attrName>ppt_y</p:attrName>
                                        </p:attrNameLst>
                                      </p:cBhvr>
                                      <p:tavLst>
                                        <p:tav tm="0">
                                          <p:val>
                                            <p:strVal val="1+#ppt_h/2"/>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28701"/>
                                        </p:tgtEl>
                                        <p:attrNameLst>
                                          <p:attrName>style.visibility</p:attrName>
                                        </p:attrNameLst>
                                      </p:cBhvr>
                                      <p:to>
                                        <p:strVal val="visible"/>
                                      </p:to>
                                    </p:set>
                                    <p:anim calcmode="lin" valueType="num">
                                      <p:cBhvr additive="base">
                                        <p:cTn id="104" dur="500" fill="hold"/>
                                        <p:tgtEl>
                                          <p:spTgt spid="28701"/>
                                        </p:tgtEl>
                                        <p:attrNameLst>
                                          <p:attrName>ppt_x</p:attrName>
                                        </p:attrNameLst>
                                      </p:cBhvr>
                                      <p:tavLst>
                                        <p:tav tm="0">
                                          <p:val>
                                            <p:strVal val="#ppt_x"/>
                                          </p:val>
                                        </p:tav>
                                        <p:tav tm="100000">
                                          <p:val>
                                            <p:strVal val="#ppt_x"/>
                                          </p:val>
                                        </p:tav>
                                      </p:tavLst>
                                    </p:anim>
                                    <p:anim calcmode="lin" valueType="num">
                                      <p:cBhvr additive="base">
                                        <p:cTn id="105" dur="500" fill="hold"/>
                                        <p:tgtEl>
                                          <p:spTgt spid="28701"/>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28720"/>
                                        </p:tgtEl>
                                        <p:attrNameLst>
                                          <p:attrName>style.visibility</p:attrName>
                                        </p:attrNameLst>
                                      </p:cBhvr>
                                      <p:to>
                                        <p:strVal val="visible"/>
                                      </p:to>
                                    </p:set>
                                    <p:anim calcmode="lin" valueType="num">
                                      <p:cBhvr additive="base">
                                        <p:cTn id="108" dur="500" fill="hold"/>
                                        <p:tgtEl>
                                          <p:spTgt spid="28720"/>
                                        </p:tgtEl>
                                        <p:attrNameLst>
                                          <p:attrName>ppt_x</p:attrName>
                                        </p:attrNameLst>
                                      </p:cBhvr>
                                      <p:tavLst>
                                        <p:tav tm="0">
                                          <p:val>
                                            <p:strVal val="#ppt_x"/>
                                          </p:val>
                                        </p:tav>
                                        <p:tav tm="100000">
                                          <p:val>
                                            <p:strVal val="#ppt_x"/>
                                          </p:val>
                                        </p:tav>
                                      </p:tavLst>
                                    </p:anim>
                                    <p:anim calcmode="lin" valueType="num">
                                      <p:cBhvr additive="base">
                                        <p:cTn id="109" dur="500" fill="hold"/>
                                        <p:tgtEl>
                                          <p:spTgt spid="28720"/>
                                        </p:tgtEl>
                                        <p:attrNameLst>
                                          <p:attrName>ppt_y</p:attrName>
                                        </p:attrNameLst>
                                      </p:cBhvr>
                                      <p:tavLst>
                                        <p:tav tm="0">
                                          <p:val>
                                            <p:strVal val="1+#ppt_h/2"/>
                                          </p:val>
                                        </p:tav>
                                        <p:tav tm="100000">
                                          <p:val>
                                            <p:strVal val="#ppt_y"/>
                                          </p:val>
                                        </p:tav>
                                      </p:tavLst>
                                    </p:anim>
                                  </p:childTnLst>
                                </p:cTn>
                              </p:par>
                              <p:par>
                                <p:cTn id="110" presetID="2" presetClass="entr" presetSubtype="4" fill="hold" grpId="0" nodeType="withEffect">
                                  <p:stCondLst>
                                    <p:cond delay="0"/>
                                  </p:stCondLst>
                                  <p:childTnLst>
                                    <p:set>
                                      <p:cBhvr>
                                        <p:cTn id="111" dur="1" fill="hold">
                                          <p:stCondLst>
                                            <p:cond delay="0"/>
                                          </p:stCondLst>
                                        </p:cTn>
                                        <p:tgtEl>
                                          <p:spTgt spid="28702"/>
                                        </p:tgtEl>
                                        <p:attrNameLst>
                                          <p:attrName>style.visibility</p:attrName>
                                        </p:attrNameLst>
                                      </p:cBhvr>
                                      <p:to>
                                        <p:strVal val="visible"/>
                                      </p:to>
                                    </p:set>
                                    <p:anim calcmode="lin" valueType="num">
                                      <p:cBhvr additive="base">
                                        <p:cTn id="112" dur="500" fill="hold"/>
                                        <p:tgtEl>
                                          <p:spTgt spid="28702"/>
                                        </p:tgtEl>
                                        <p:attrNameLst>
                                          <p:attrName>ppt_x</p:attrName>
                                        </p:attrNameLst>
                                      </p:cBhvr>
                                      <p:tavLst>
                                        <p:tav tm="0">
                                          <p:val>
                                            <p:strVal val="#ppt_x"/>
                                          </p:val>
                                        </p:tav>
                                        <p:tav tm="100000">
                                          <p:val>
                                            <p:strVal val="#ppt_x"/>
                                          </p:val>
                                        </p:tav>
                                      </p:tavLst>
                                    </p:anim>
                                    <p:anim calcmode="lin" valueType="num">
                                      <p:cBhvr additive="base">
                                        <p:cTn id="113" dur="500" fill="hold"/>
                                        <p:tgtEl>
                                          <p:spTgt spid="28702"/>
                                        </p:tgtEl>
                                        <p:attrNameLst>
                                          <p:attrName>ppt_y</p:attrName>
                                        </p:attrNameLst>
                                      </p:cBhvr>
                                      <p:tavLst>
                                        <p:tav tm="0">
                                          <p:val>
                                            <p:strVal val="1+#ppt_h/2"/>
                                          </p:val>
                                        </p:tav>
                                        <p:tav tm="100000">
                                          <p:val>
                                            <p:strVal val="#ppt_y"/>
                                          </p:val>
                                        </p:tav>
                                      </p:tavLst>
                                    </p:anim>
                                  </p:childTnLst>
                                </p:cTn>
                              </p:par>
                              <p:par>
                                <p:cTn id="114" presetID="2" presetClass="entr" presetSubtype="4" fill="hold" grpId="0" nodeType="withEffect">
                                  <p:stCondLst>
                                    <p:cond delay="0"/>
                                  </p:stCondLst>
                                  <p:childTnLst>
                                    <p:set>
                                      <p:cBhvr>
                                        <p:cTn id="115" dur="1" fill="hold">
                                          <p:stCondLst>
                                            <p:cond delay="0"/>
                                          </p:stCondLst>
                                        </p:cTn>
                                        <p:tgtEl>
                                          <p:spTgt spid="28706"/>
                                        </p:tgtEl>
                                        <p:attrNameLst>
                                          <p:attrName>style.visibility</p:attrName>
                                        </p:attrNameLst>
                                      </p:cBhvr>
                                      <p:to>
                                        <p:strVal val="visible"/>
                                      </p:to>
                                    </p:set>
                                    <p:anim calcmode="lin" valueType="num">
                                      <p:cBhvr additive="base">
                                        <p:cTn id="116" dur="500" fill="hold"/>
                                        <p:tgtEl>
                                          <p:spTgt spid="28706"/>
                                        </p:tgtEl>
                                        <p:attrNameLst>
                                          <p:attrName>ppt_x</p:attrName>
                                        </p:attrNameLst>
                                      </p:cBhvr>
                                      <p:tavLst>
                                        <p:tav tm="0">
                                          <p:val>
                                            <p:strVal val="#ppt_x"/>
                                          </p:val>
                                        </p:tav>
                                        <p:tav tm="100000">
                                          <p:val>
                                            <p:strVal val="#ppt_x"/>
                                          </p:val>
                                        </p:tav>
                                      </p:tavLst>
                                    </p:anim>
                                    <p:anim calcmode="lin" valueType="num">
                                      <p:cBhvr additive="base">
                                        <p:cTn id="117" dur="500" fill="hold"/>
                                        <p:tgtEl>
                                          <p:spTgt spid="28706"/>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28709"/>
                                        </p:tgtEl>
                                        <p:attrNameLst>
                                          <p:attrName>style.visibility</p:attrName>
                                        </p:attrNameLst>
                                      </p:cBhvr>
                                      <p:to>
                                        <p:strVal val="visible"/>
                                      </p:to>
                                    </p:set>
                                    <p:anim calcmode="lin" valueType="num">
                                      <p:cBhvr additive="base">
                                        <p:cTn id="120" dur="500" fill="hold"/>
                                        <p:tgtEl>
                                          <p:spTgt spid="28709"/>
                                        </p:tgtEl>
                                        <p:attrNameLst>
                                          <p:attrName>ppt_x</p:attrName>
                                        </p:attrNameLst>
                                      </p:cBhvr>
                                      <p:tavLst>
                                        <p:tav tm="0">
                                          <p:val>
                                            <p:strVal val="#ppt_x"/>
                                          </p:val>
                                        </p:tav>
                                        <p:tav tm="100000">
                                          <p:val>
                                            <p:strVal val="#ppt_x"/>
                                          </p:val>
                                        </p:tav>
                                      </p:tavLst>
                                    </p:anim>
                                    <p:anim calcmode="lin" valueType="num">
                                      <p:cBhvr additive="base">
                                        <p:cTn id="121" dur="500" fill="hold"/>
                                        <p:tgtEl>
                                          <p:spTgt spid="28709"/>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28721"/>
                                        </p:tgtEl>
                                        <p:attrNameLst>
                                          <p:attrName>style.visibility</p:attrName>
                                        </p:attrNameLst>
                                      </p:cBhvr>
                                      <p:to>
                                        <p:strVal val="visible"/>
                                      </p:to>
                                    </p:set>
                                    <p:anim calcmode="lin" valueType="num">
                                      <p:cBhvr additive="base">
                                        <p:cTn id="124" dur="500" fill="hold"/>
                                        <p:tgtEl>
                                          <p:spTgt spid="28721"/>
                                        </p:tgtEl>
                                        <p:attrNameLst>
                                          <p:attrName>ppt_x</p:attrName>
                                        </p:attrNameLst>
                                      </p:cBhvr>
                                      <p:tavLst>
                                        <p:tav tm="0">
                                          <p:val>
                                            <p:strVal val="#ppt_x"/>
                                          </p:val>
                                        </p:tav>
                                        <p:tav tm="100000">
                                          <p:val>
                                            <p:strVal val="#ppt_x"/>
                                          </p:val>
                                        </p:tav>
                                      </p:tavLst>
                                    </p:anim>
                                    <p:anim calcmode="lin" valueType="num">
                                      <p:cBhvr additive="base">
                                        <p:cTn id="125" dur="500" fill="hold"/>
                                        <p:tgtEl>
                                          <p:spTgt spid="287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9" grpId="0" animBg="1"/>
      <p:bldP spid="28691" grpId="0" animBg="1"/>
      <p:bldP spid="28692" grpId="0" animBg="1"/>
      <p:bldP spid="28693" grpId="0" animBg="1"/>
      <p:bldP spid="28695" grpId="0" animBg="1"/>
      <p:bldP spid="28696" grpId="0" animBg="1"/>
      <p:bldP spid="28697" grpId="0" animBg="1"/>
      <p:bldP spid="28698" grpId="0" animBg="1"/>
      <p:bldP spid="28701" grpId="0" animBg="1"/>
      <p:bldP spid="28702" grpId="0" animBg="1"/>
      <p:bldP spid="28703" grpId="0" animBg="1"/>
      <p:bldP spid="28704" grpId="0" animBg="1"/>
      <p:bldP spid="28706" grpId="0"/>
      <p:bldP spid="28709" grpId="0"/>
      <p:bldP spid="28711" grpId="0" animBg="1"/>
      <p:bldP spid="28712" grpId="0" animBg="1"/>
      <p:bldP spid="28713" grpId="0" animBg="1"/>
      <p:bldP spid="28714" grpId="0" animBg="1"/>
      <p:bldP spid="28715" grpId="0" animBg="1"/>
      <p:bldP spid="28716" grpId="0" animBg="1"/>
      <p:bldP spid="28717" grpId="0" animBg="1"/>
      <p:bldP spid="28719" grpId="0" animBg="1"/>
      <p:bldP spid="28720" grpId="0" animBg="1"/>
      <p:bldP spid="28721" grpId="0"/>
      <p:bldP spid="28726" grpId="0"/>
      <p:bldP spid="28727" grpId="0"/>
      <p:bldP spid="287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8"/>
          <p:cNvSpPr txBox="1">
            <a:spLocks noChangeArrowheads="1"/>
          </p:cNvSpPr>
          <p:nvPr/>
        </p:nvSpPr>
        <p:spPr bwMode="auto">
          <a:xfrm>
            <a:off x="3851275" y="560388"/>
            <a:ext cx="1600200" cy="554037"/>
          </a:xfrm>
          <a:prstGeom prst="rect">
            <a:avLst/>
          </a:prstGeom>
          <a:noFill/>
          <a:ln w="28575">
            <a:solidFill>
              <a:srgbClr val="99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000" b="1">
                <a:solidFill>
                  <a:srgbClr val="990000"/>
                </a:solidFill>
                <a:latin typeface="Times New Roman" pitchFamily="18" charset="0"/>
                <a:cs typeface="Times New Roman" pitchFamily="18" charset="0"/>
              </a:rPr>
              <a:t>Bài giải</a:t>
            </a:r>
          </a:p>
        </p:txBody>
      </p:sp>
      <p:sp>
        <p:nvSpPr>
          <p:cNvPr id="28729" name="Text Box 57"/>
          <p:cNvSpPr txBox="1">
            <a:spLocks noChangeArrowheads="1"/>
          </p:cNvSpPr>
          <p:nvPr/>
        </p:nvSpPr>
        <p:spPr bwMode="auto">
          <a:xfrm>
            <a:off x="498475" y="1376363"/>
            <a:ext cx="83058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buFont typeface="Arial" charset="0"/>
              <a:buNone/>
            </a:pPr>
            <a:r>
              <a:rPr lang="en-US" altLang="en-US" sz="3000">
                <a:solidFill>
                  <a:schemeClr val="hlink"/>
                </a:solidFill>
                <a:latin typeface="Times New Roman" pitchFamily="18" charset="0"/>
                <a:cs typeface="Times New Roman" pitchFamily="18" charset="0"/>
              </a:rPr>
              <a:t>Ngày thứ hai cửa hàng bán được số mét vải là:</a:t>
            </a:r>
            <a:endParaRPr lang="en-US" altLang="en-US" sz="3000">
              <a:latin typeface="Times New Roman" pitchFamily="18" charset="0"/>
              <a:cs typeface="Times New Roman" pitchFamily="18" charset="0"/>
            </a:endParaRPr>
          </a:p>
        </p:txBody>
      </p:sp>
      <p:sp>
        <p:nvSpPr>
          <p:cNvPr id="28730" name="Text Box 58"/>
          <p:cNvSpPr txBox="1">
            <a:spLocks noChangeArrowheads="1"/>
          </p:cNvSpPr>
          <p:nvPr/>
        </p:nvSpPr>
        <p:spPr bwMode="auto">
          <a:xfrm>
            <a:off x="2417763" y="2009775"/>
            <a:ext cx="3733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20000"/>
              </a:spcBef>
              <a:buFont typeface="Arial" charset="0"/>
              <a:buNone/>
            </a:pPr>
            <a:r>
              <a:rPr lang="en-US" altLang="en-US" sz="3000">
                <a:solidFill>
                  <a:schemeClr val="hlink"/>
                </a:solidFill>
                <a:latin typeface="Times New Roman" pitchFamily="18" charset="0"/>
                <a:cs typeface="Times New Roman" pitchFamily="18" charset="0"/>
              </a:rPr>
              <a:t>120 : 2 = 60 ( m)</a:t>
            </a:r>
            <a:endParaRPr lang="en-US" altLang="en-US" sz="3000">
              <a:latin typeface="Times New Roman" pitchFamily="18" charset="0"/>
              <a:cs typeface="Times New Roman" pitchFamily="18" charset="0"/>
            </a:endParaRPr>
          </a:p>
        </p:txBody>
      </p:sp>
      <p:sp>
        <p:nvSpPr>
          <p:cNvPr id="28731" name="Text Box 59"/>
          <p:cNvSpPr txBox="1">
            <a:spLocks noChangeArrowheads="1"/>
          </p:cNvSpPr>
          <p:nvPr/>
        </p:nvSpPr>
        <p:spPr bwMode="auto">
          <a:xfrm>
            <a:off x="574675" y="2541588"/>
            <a:ext cx="81534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buFont typeface="Arial" charset="0"/>
              <a:buNone/>
            </a:pPr>
            <a:r>
              <a:rPr lang="en-US" altLang="en-US" sz="3000">
                <a:solidFill>
                  <a:schemeClr val="hlink"/>
                </a:solidFill>
                <a:latin typeface="Times New Roman" pitchFamily="18" charset="0"/>
                <a:cs typeface="Times New Roman" pitchFamily="18" charset="0"/>
              </a:rPr>
              <a:t>Ngày thứ ba cửa hàng bán được số mét vải là:</a:t>
            </a:r>
            <a:endParaRPr lang="en-US" altLang="en-US" sz="3000">
              <a:latin typeface="Times New Roman" pitchFamily="18" charset="0"/>
              <a:cs typeface="Times New Roman" pitchFamily="18" charset="0"/>
            </a:endParaRPr>
          </a:p>
        </p:txBody>
      </p:sp>
      <p:sp>
        <p:nvSpPr>
          <p:cNvPr id="28732" name="Text Box 60"/>
          <p:cNvSpPr txBox="1">
            <a:spLocks noChangeArrowheads="1"/>
          </p:cNvSpPr>
          <p:nvPr/>
        </p:nvSpPr>
        <p:spPr bwMode="auto">
          <a:xfrm>
            <a:off x="2454275" y="3124200"/>
            <a:ext cx="40132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buFont typeface="Arial" charset="0"/>
              <a:buNone/>
            </a:pPr>
            <a:r>
              <a:rPr lang="en-US" altLang="en-US" sz="3000">
                <a:solidFill>
                  <a:schemeClr val="hlink"/>
                </a:solidFill>
                <a:latin typeface="Times New Roman" pitchFamily="18" charset="0"/>
                <a:cs typeface="Times New Roman" pitchFamily="18" charset="0"/>
              </a:rPr>
              <a:t>     120 x 2 = 240 (m)</a:t>
            </a:r>
            <a:endParaRPr lang="en-US" altLang="en-US" sz="3000">
              <a:latin typeface="Times New Roman" pitchFamily="18" charset="0"/>
              <a:cs typeface="Times New Roman" pitchFamily="18" charset="0"/>
            </a:endParaRPr>
          </a:p>
        </p:txBody>
      </p:sp>
      <p:sp>
        <p:nvSpPr>
          <p:cNvPr id="28733" name="Text Box 61"/>
          <p:cNvSpPr txBox="1">
            <a:spLocks noChangeArrowheads="1"/>
          </p:cNvSpPr>
          <p:nvPr/>
        </p:nvSpPr>
        <p:spPr bwMode="auto">
          <a:xfrm>
            <a:off x="574675" y="3589338"/>
            <a:ext cx="82645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buFont typeface="Arial" charset="0"/>
              <a:buNone/>
            </a:pPr>
            <a:r>
              <a:rPr lang="en-US" altLang="en-US" sz="3000">
                <a:solidFill>
                  <a:schemeClr val="hlink"/>
                </a:solidFill>
                <a:latin typeface="Times New Roman" pitchFamily="18" charset="0"/>
                <a:cs typeface="Times New Roman" pitchFamily="18" charset="0"/>
              </a:rPr>
              <a:t>Trung bình mỗi ngày cửa hàng đã bán được số mét vải là:</a:t>
            </a:r>
            <a:endParaRPr lang="en-US" altLang="en-US" sz="3000">
              <a:latin typeface="Times New Roman" pitchFamily="18" charset="0"/>
              <a:cs typeface="Times New Roman" pitchFamily="18" charset="0"/>
            </a:endParaRPr>
          </a:p>
        </p:txBody>
      </p:sp>
      <p:sp>
        <p:nvSpPr>
          <p:cNvPr id="28734" name="Text Box 62"/>
          <p:cNvSpPr txBox="1">
            <a:spLocks noChangeArrowheads="1"/>
          </p:cNvSpPr>
          <p:nvPr/>
        </p:nvSpPr>
        <p:spPr bwMode="auto">
          <a:xfrm>
            <a:off x="2454275" y="4464050"/>
            <a:ext cx="5181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20000"/>
              </a:spcBef>
              <a:buFont typeface="Arial" charset="0"/>
              <a:buNone/>
            </a:pPr>
            <a:r>
              <a:rPr lang="en-US" altLang="en-US" sz="3000">
                <a:solidFill>
                  <a:schemeClr val="hlink"/>
                </a:solidFill>
                <a:latin typeface="Times New Roman" pitchFamily="18" charset="0"/>
                <a:cs typeface="Times New Roman" pitchFamily="18" charset="0"/>
              </a:rPr>
              <a:t>( 120 + 60 + 240) : 3 =140 ( m)</a:t>
            </a:r>
            <a:endParaRPr lang="en-US" altLang="en-US" sz="3000">
              <a:latin typeface="Times New Roman" pitchFamily="18" charset="0"/>
              <a:cs typeface="Times New Roman" pitchFamily="18" charset="0"/>
            </a:endParaRPr>
          </a:p>
        </p:txBody>
      </p:sp>
      <p:sp>
        <p:nvSpPr>
          <p:cNvPr id="28735" name="Text Box 63"/>
          <p:cNvSpPr txBox="1">
            <a:spLocks noChangeArrowheads="1"/>
          </p:cNvSpPr>
          <p:nvPr/>
        </p:nvSpPr>
        <p:spPr bwMode="auto">
          <a:xfrm>
            <a:off x="2819400" y="5202238"/>
            <a:ext cx="411638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20000"/>
              </a:spcBef>
              <a:buFont typeface="Arial" charset="0"/>
              <a:buNone/>
            </a:pPr>
            <a:r>
              <a:rPr lang="en-US" altLang="en-US" sz="3000">
                <a:solidFill>
                  <a:schemeClr val="hlink"/>
                </a:solidFill>
                <a:latin typeface="Times New Roman" pitchFamily="18" charset="0"/>
                <a:cs typeface="Times New Roman" pitchFamily="18" charset="0"/>
              </a:rPr>
              <a:t>Đáp số : 140 m vải</a:t>
            </a:r>
            <a:endParaRPr lang="en-US" altLang="en-US" sz="30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729"/>
                                        </p:tgtEl>
                                        <p:attrNameLst>
                                          <p:attrName>style.visibility</p:attrName>
                                        </p:attrNameLst>
                                      </p:cBhvr>
                                      <p:to>
                                        <p:strVal val="visible"/>
                                      </p:to>
                                    </p:set>
                                    <p:anim calcmode="lin" valueType="num">
                                      <p:cBhvr additive="base">
                                        <p:cTn id="7" dur="500" fill="hold"/>
                                        <p:tgtEl>
                                          <p:spTgt spid="28729"/>
                                        </p:tgtEl>
                                        <p:attrNameLst>
                                          <p:attrName>ppt_x</p:attrName>
                                        </p:attrNameLst>
                                      </p:cBhvr>
                                      <p:tavLst>
                                        <p:tav tm="0">
                                          <p:val>
                                            <p:strVal val="#ppt_x"/>
                                          </p:val>
                                        </p:tav>
                                        <p:tav tm="100000">
                                          <p:val>
                                            <p:strVal val="#ppt_x"/>
                                          </p:val>
                                        </p:tav>
                                      </p:tavLst>
                                    </p:anim>
                                    <p:anim calcmode="lin" valueType="num">
                                      <p:cBhvr additive="base">
                                        <p:cTn id="8" dur="500" fill="hold"/>
                                        <p:tgtEl>
                                          <p:spTgt spid="2872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730"/>
                                        </p:tgtEl>
                                        <p:attrNameLst>
                                          <p:attrName>style.visibility</p:attrName>
                                        </p:attrNameLst>
                                      </p:cBhvr>
                                      <p:to>
                                        <p:strVal val="visible"/>
                                      </p:to>
                                    </p:set>
                                    <p:anim calcmode="lin" valueType="num">
                                      <p:cBhvr additive="base">
                                        <p:cTn id="11" dur="500" fill="hold"/>
                                        <p:tgtEl>
                                          <p:spTgt spid="28730"/>
                                        </p:tgtEl>
                                        <p:attrNameLst>
                                          <p:attrName>ppt_x</p:attrName>
                                        </p:attrNameLst>
                                      </p:cBhvr>
                                      <p:tavLst>
                                        <p:tav tm="0">
                                          <p:val>
                                            <p:strVal val="#ppt_x"/>
                                          </p:val>
                                        </p:tav>
                                        <p:tav tm="100000">
                                          <p:val>
                                            <p:strVal val="#ppt_x"/>
                                          </p:val>
                                        </p:tav>
                                      </p:tavLst>
                                    </p:anim>
                                    <p:anim calcmode="lin" valueType="num">
                                      <p:cBhvr additive="base">
                                        <p:cTn id="12" dur="500" fill="hold"/>
                                        <p:tgtEl>
                                          <p:spTgt spid="287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8731"/>
                                        </p:tgtEl>
                                        <p:attrNameLst>
                                          <p:attrName>style.visibility</p:attrName>
                                        </p:attrNameLst>
                                      </p:cBhvr>
                                      <p:to>
                                        <p:strVal val="visible"/>
                                      </p:to>
                                    </p:set>
                                    <p:anim calcmode="lin" valueType="num">
                                      <p:cBhvr additive="base">
                                        <p:cTn id="15" dur="500" fill="hold"/>
                                        <p:tgtEl>
                                          <p:spTgt spid="28731"/>
                                        </p:tgtEl>
                                        <p:attrNameLst>
                                          <p:attrName>ppt_x</p:attrName>
                                        </p:attrNameLst>
                                      </p:cBhvr>
                                      <p:tavLst>
                                        <p:tav tm="0">
                                          <p:val>
                                            <p:strVal val="#ppt_x"/>
                                          </p:val>
                                        </p:tav>
                                        <p:tav tm="100000">
                                          <p:val>
                                            <p:strVal val="#ppt_x"/>
                                          </p:val>
                                        </p:tav>
                                      </p:tavLst>
                                    </p:anim>
                                    <p:anim calcmode="lin" valueType="num">
                                      <p:cBhvr additive="base">
                                        <p:cTn id="16" dur="500" fill="hold"/>
                                        <p:tgtEl>
                                          <p:spTgt spid="287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8732"/>
                                        </p:tgtEl>
                                        <p:attrNameLst>
                                          <p:attrName>style.visibility</p:attrName>
                                        </p:attrNameLst>
                                      </p:cBhvr>
                                      <p:to>
                                        <p:strVal val="visible"/>
                                      </p:to>
                                    </p:set>
                                    <p:anim calcmode="lin" valueType="num">
                                      <p:cBhvr additive="base">
                                        <p:cTn id="19" dur="500" fill="hold"/>
                                        <p:tgtEl>
                                          <p:spTgt spid="28732"/>
                                        </p:tgtEl>
                                        <p:attrNameLst>
                                          <p:attrName>ppt_x</p:attrName>
                                        </p:attrNameLst>
                                      </p:cBhvr>
                                      <p:tavLst>
                                        <p:tav tm="0">
                                          <p:val>
                                            <p:strVal val="#ppt_x"/>
                                          </p:val>
                                        </p:tav>
                                        <p:tav tm="100000">
                                          <p:val>
                                            <p:strVal val="#ppt_x"/>
                                          </p:val>
                                        </p:tav>
                                      </p:tavLst>
                                    </p:anim>
                                    <p:anim calcmode="lin" valueType="num">
                                      <p:cBhvr additive="base">
                                        <p:cTn id="20" dur="500" fill="hold"/>
                                        <p:tgtEl>
                                          <p:spTgt spid="2873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8733"/>
                                        </p:tgtEl>
                                        <p:attrNameLst>
                                          <p:attrName>style.visibility</p:attrName>
                                        </p:attrNameLst>
                                      </p:cBhvr>
                                      <p:to>
                                        <p:strVal val="visible"/>
                                      </p:to>
                                    </p:set>
                                    <p:anim calcmode="lin" valueType="num">
                                      <p:cBhvr additive="base">
                                        <p:cTn id="23" dur="500" fill="hold"/>
                                        <p:tgtEl>
                                          <p:spTgt spid="28733"/>
                                        </p:tgtEl>
                                        <p:attrNameLst>
                                          <p:attrName>ppt_x</p:attrName>
                                        </p:attrNameLst>
                                      </p:cBhvr>
                                      <p:tavLst>
                                        <p:tav tm="0">
                                          <p:val>
                                            <p:strVal val="#ppt_x"/>
                                          </p:val>
                                        </p:tav>
                                        <p:tav tm="100000">
                                          <p:val>
                                            <p:strVal val="#ppt_x"/>
                                          </p:val>
                                        </p:tav>
                                      </p:tavLst>
                                    </p:anim>
                                    <p:anim calcmode="lin" valueType="num">
                                      <p:cBhvr additive="base">
                                        <p:cTn id="24" dur="500" fill="hold"/>
                                        <p:tgtEl>
                                          <p:spTgt spid="2873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8734"/>
                                        </p:tgtEl>
                                        <p:attrNameLst>
                                          <p:attrName>style.visibility</p:attrName>
                                        </p:attrNameLst>
                                      </p:cBhvr>
                                      <p:to>
                                        <p:strVal val="visible"/>
                                      </p:to>
                                    </p:set>
                                    <p:anim calcmode="lin" valueType="num">
                                      <p:cBhvr additive="base">
                                        <p:cTn id="27" dur="500" fill="hold"/>
                                        <p:tgtEl>
                                          <p:spTgt spid="28734"/>
                                        </p:tgtEl>
                                        <p:attrNameLst>
                                          <p:attrName>ppt_x</p:attrName>
                                        </p:attrNameLst>
                                      </p:cBhvr>
                                      <p:tavLst>
                                        <p:tav tm="0">
                                          <p:val>
                                            <p:strVal val="#ppt_x"/>
                                          </p:val>
                                        </p:tav>
                                        <p:tav tm="100000">
                                          <p:val>
                                            <p:strVal val="#ppt_x"/>
                                          </p:val>
                                        </p:tav>
                                      </p:tavLst>
                                    </p:anim>
                                    <p:anim calcmode="lin" valueType="num">
                                      <p:cBhvr additive="base">
                                        <p:cTn id="28" dur="500" fill="hold"/>
                                        <p:tgtEl>
                                          <p:spTgt spid="2873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8735"/>
                                        </p:tgtEl>
                                        <p:attrNameLst>
                                          <p:attrName>style.visibility</p:attrName>
                                        </p:attrNameLst>
                                      </p:cBhvr>
                                      <p:to>
                                        <p:strVal val="visible"/>
                                      </p:to>
                                    </p:set>
                                    <p:anim calcmode="lin" valueType="num">
                                      <p:cBhvr additive="base">
                                        <p:cTn id="31" dur="500" fill="hold"/>
                                        <p:tgtEl>
                                          <p:spTgt spid="28735"/>
                                        </p:tgtEl>
                                        <p:attrNameLst>
                                          <p:attrName>ppt_x</p:attrName>
                                        </p:attrNameLst>
                                      </p:cBhvr>
                                      <p:tavLst>
                                        <p:tav tm="0">
                                          <p:val>
                                            <p:strVal val="#ppt_x"/>
                                          </p:val>
                                        </p:tav>
                                        <p:tav tm="100000">
                                          <p:val>
                                            <p:strVal val="#ppt_x"/>
                                          </p:val>
                                        </p:tav>
                                      </p:tavLst>
                                    </p:anim>
                                    <p:anim calcmode="lin" valueType="num">
                                      <p:cBhvr additive="base">
                                        <p:cTn id="32" dur="500" fill="hold"/>
                                        <p:tgtEl>
                                          <p:spTgt spid="287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29" grpId="0"/>
      <p:bldP spid="28730" grpId="0"/>
      <p:bldP spid="28731" grpId="0"/>
      <p:bldP spid="28732" grpId="0"/>
      <p:bldP spid="28733" grpId="0"/>
      <p:bldP spid="28734" grpId="0"/>
      <p:bldP spid="2873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WordArt 8"/>
          <p:cNvSpPr>
            <a:spLocks noChangeArrowheads="1" noChangeShapeType="1" noTextEdit="1"/>
          </p:cNvSpPr>
          <p:nvPr/>
        </p:nvSpPr>
        <p:spPr bwMode="auto">
          <a:xfrm>
            <a:off x="457200" y="1219200"/>
            <a:ext cx="7239000" cy="3886200"/>
          </a:xfrm>
          <a:prstGeom prst="rect">
            <a:avLst/>
          </a:prstGeom>
        </p:spPr>
        <p:txBody>
          <a:bodyPr wrap="none" fromWordArt="1">
            <a:prstTxWarp prst="textCascadeUp">
              <a:avLst>
                <a:gd name="adj" fmla="val 44444"/>
              </a:avLst>
            </a:prstTxWarp>
            <a:scene3d>
              <a:camera prst="legacyPerspectiveFront">
                <a:rot lat="20519990" lon="1080000" rev="0"/>
              </a:camera>
              <a:lightRig rig="legacyHarsh2" dir="b"/>
            </a:scene3d>
            <a:sp3d extrusionH="430200" prstMaterial="legacyMatte">
              <a:extrusionClr>
                <a:srgbClr val="FF6600"/>
              </a:extrusionClr>
              <a:contourClr>
                <a:srgbClr val="FFE701"/>
              </a:contourClr>
            </a:sp3d>
          </a:bodyPr>
          <a:lstStyle/>
          <a:p>
            <a:pPr algn="ctr">
              <a:defRPr/>
            </a:pPr>
            <a:r>
              <a:rPr lang="vi-VN" sz="3600" b="1" i="1" u="sng" kern="10" dirty="0">
                <a:ln w="9525">
                  <a:round/>
                  <a:headEnd/>
                  <a:tailEnd/>
                </a:ln>
                <a:gradFill rotWithShape="1">
                  <a:gsLst>
                    <a:gs pos="0">
                      <a:srgbClr val="FFE701"/>
                    </a:gs>
                    <a:gs pos="100000">
                      <a:srgbClr val="FE3E02"/>
                    </a:gs>
                  </a:gsLst>
                  <a:lin ang="5400000" scaled="1"/>
                </a:gradFill>
                <a:latin typeface="+mj-lt"/>
                <a:cs typeface="Arial" panose="020B0604020202020204" pitchFamily="34" charset="0"/>
              </a:rPr>
              <a:t>Tiết học đến đây là hết rồi !</a:t>
            </a:r>
            <a:endParaRPr lang="en-US" sz="3600" b="1" i="1" u="sng" kern="10" dirty="0">
              <a:ln w="9525">
                <a:round/>
                <a:headEnd/>
                <a:tailEnd/>
              </a:ln>
              <a:gradFill rotWithShape="1">
                <a:gsLst>
                  <a:gs pos="0">
                    <a:srgbClr val="FFE701"/>
                  </a:gs>
                  <a:gs pos="100000">
                    <a:srgbClr val="FE3E02"/>
                  </a:gs>
                </a:gsLst>
                <a:lin ang="5400000" scaled="1"/>
              </a:gradFill>
              <a:latin typeface="+mj-lt"/>
              <a:cs typeface="Arial" panose="020B0604020202020204" pitchFamily="34" charset="0"/>
            </a:endParaRPr>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9"/>
          <p:cNvSpPr txBox="1">
            <a:spLocks noChangeArrowheads="1"/>
          </p:cNvSpPr>
          <p:nvPr/>
        </p:nvSpPr>
        <p:spPr bwMode="auto">
          <a:xfrm>
            <a:off x="76200" y="3016250"/>
            <a:ext cx="9144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800" b="1">
                <a:solidFill>
                  <a:schemeClr val="hlink"/>
                </a:solidFill>
                <a:latin typeface="Times New Roman" pitchFamily="18" charset="0"/>
                <a:cs typeface="Times New Roman" pitchFamily="18" charset="0"/>
              </a:rPr>
              <a:t>Em sinh năm 20</a:t>
            </a:r>
            <a:r>
              <a:rPr lang="vi-VN" altLang="en-US" sz="2800" b="1">
                <a:solidFill>
                  <a:schemeClr val="hlink"/>
                </a:solidFill>
                <a:latin typeface="Times New Roman" pitchFamily="18" charset="0"/>
                <a:cs typeface="Times New Roman" pitchFamily="18" charset="0"/>
              </a:rPr>
              <a:t>12</a:t>
            </a:r>
            <a:r>
              <a:rPr lang="en-US" altLang="en-US" sz="2800" b="1">
                <a:solidFill>
                  <a:schemeClr val="hlink"/>
                </a:solidFill>
                <a:latin typeface="Times New Roman" pitchFamily="18" charset="0"/>
                <a:cs typeface="Times New Roman" pitchFamily="18" charset="0"/>
              </a:rPr>
              <a:t>. </a:t>
            </a:r>
          </a:p>
          <a:p>
            <a:pPr eaLnBrk="1" hangingPunct="1"/>
            <a:r>
              <a:rPr lang="en-US" altLang="en-US" sz="2800" b="1">
                <a:solidFill>
                  <a:schemeClr val="hlink"/>
                </a:solidFill>
                <a:latin typeface="Times New Roman" pitchFamily="18" charset="0"/>
                <a:cs typeface="Times New Roman" pitchFamily="18" charset="0"/>
              </a:rPr>
              <a:t>Em sinh vào thế kỷ nào? Năm nay em bao nhiêu tuổi? </a:t>
            </a:r>
          </a:p>
          <a:p>
            <a:pPr eaLnBrk="1" hangingPunct="1"/>
            <a:r>
              <a:rPr lang="en-US" altLang="en-US" sz="2800" b="1">
                <a:solidFill>
                  <a:schemeClr val="hlink"/>
                </a:solidFill>
                <a:latin typeface="Times New Roman" pitchFamily="18" charset="0"/>
                <a:cs typeface="Times New Roman" pitchFamily="18" charset="0"/>
              </a:rPr>
              <a:t>Đến năm 2025 em bao nhiêu tuổi?   </a:t>
            </a:r>
            <a:endParaRPr lang="en-US" altLang="en-US" sz="2800">
              <a:solidFill>
                <a:schemeClr val="hlink"/>
              </a:solidFill>
              <a:latin typeface="Times New Roman" pitchFamily="18" charset="0"/>
              <a:cs typeface="Times New Roman" pitchFamily="18" charset="0"/>
            </a:endParaRPr>
          </a:p>
        </p:txBody>
      </p:sp>
      <p:sp>
        <p:nvSpPr>
          <p:cNvPr id="10" name="WordArt 10"/>
          <p:cNvSpPr>
            <a:spLocks noChangeArrowheads="1" noChangeShapeType="1" noTextEdit="1"/>
          </p:cNvSpPr>
          <p:nvPr/>
        </p:nvSpPr>
        <p:spPr bwMode="auto">
          <a:xfrm>
            <a:off x="381000" y="1524000"/>
            <a:ext cx="3429000" cy="914400"/>
          </a:xfrm>
          <a:prstGeom prst="rect">
            <a:avLst/>
          </a:prstGeom>
        </p:spPr>
        <p:txBody>
          <a:bodyPr wrap="none" fromWordArt="1">
            <a:prstTxWarp prst="textPlain">
              <a:avLst>
                <a:gd name="adj" fmla="val 50000"/>
              </a:avLst>
            </a:prstTxWarp>
          </a:bodyPr>
          <a:lstStyle/>
          <a:p>
            <a:pPr algn="ctr">
              <a:defRPr/>
            </a:pPr>
            <a:r>
              <a:rPr lang="en-US" sz="4000" i="1" u="sng" kern="10" dirty="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9">
                                            <p:txEl>
                                              <p:pRg st="0" end="0"/>
                                            </p:txEl>
                                          </p:spTgt>
                                        </p:tgtEl>
                                        <p:attrNameLst>
                                          <p:attrName>style.visibility</p:attrName>
                                        </p:attrNameLst>
                                      </p:cBhvr>
                                      <p:to>
                                        <p:strVal val="visible"/>
                                      </p:to>
                                    </p:set>
                                    <p:anim calcmode="discrete" valueType="clr">
                                      <p:cBhvr override="childStyle">
                                        <p:cTn id="13" dur="80"/>
                                        <p:tgtEl>
                                          <p:spTgt spid="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9">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9">
                                            <p:txEl>
                                              <p:pRg st="0" end="0"/>
                                            </p:txEl>
                                          </p:spTgt>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nodeType="clickEffect">
                                  <p:stCondLst>
                                    <p:cond delay="0"/>
                                  </p:stCondLst>
                                  <p:iterate type="lt">
                                    <p:tmPct val="50000"/>
                                  </p:iterate>
                                  <p:childTnLst>
                                    <p:set>
                                      <p:cBhvr>
                                        <p:cTn id="19" dur="1" fill="hold">
                                          <p:stCondLst>
                                            <p:cond delay="0"/>
                                          </p:stCondLst>
                                        </p:cTn>
                                        <p:tgtEl>
                                          <p:spTgt spid="9">
                                            <p:txEl>
                                              <p:pRg st="1" end="1"/>
                                            </p:txEl>
                                          </p:spTgt>
                                        </p:tgtEl>
                                        <p:attrNameLst>
                                          <p:attrName>style.visibility</p:attrName>
                                        </p:attrNameLst>
                                      </p:cBhvr>
                                      <p:to>
                                        <p:strVal val="visible"/>
                                      </p:to>
                                    </p:set>
                                    <p:anim calcmode="discrete" valueType="clr">
                                      <p:cBhvr override="childStyle">
                                        <p:cTn id="20" dur="80"/>
                                        <p:tgtEl>
                                          <p:spTgt spid="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9">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9">
                                            <p:txEl>
                                              <p:pRg st="1" end="1"/>
                                            </p:txEl>
                                          </p:spTgt>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9">
                                            <p:txEl>
                                              <p:pRg st="2" end="2"/>
                                            </p:txEl>
                                          </p:spTgt>
                                        </p:tgtEl>
                                        <p:attrNameLst>
                                          <p:attrName>style.visibility</p:attrName>
                                        </p:attrNameLst>
                                      </p:cBhvr>
                                      <p:to>
                                        <p:strVal val="visible"/>
                                      </p:to>
                                    </p:set>
                                    <p:anim calcmode="discrete" valueType="clr">
                                      <p:cBhvr override="childStyle">
                                        <p:cTn id="27" dur="80"/>
                                        <p:tgtEl>
                                          <p:spTgt spid="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9">
                                            <p:txEl>
                                              <p:pRg st="2" end="2"/>
                                            </p:txEl>
                                          </p:spTgt>
                                        </p:tgtEl>
                                        <p:attrNameLst>
                                          <p:attrName>fillcolor</p:attrName>
                                        </p:attrNameLst>
                                      </p:cBhvr>
                                      <p:tavLst>
                                        <p:tav tm="0">
                                          <p:val>
                                            <p:clrVal>
                                              <a:schemeClr val="accent2"/>
                                            </p:clrVal>
                                          </p:val>
                                        </p:tav>
                                        <p:tav tm="50000">
                                          <p:val>
                                            <p:clrVal>
                                              <a:schemeClr val="hlink"/>
                                            </p:clrVal>
                                          </p:val>
                                        </p:tav>
                                      </p:tavLst>
                                    </p:anim>
                                    <p:set>
                                      <p:cBhvr>
                                        <p:cTn id="29" dur="80"/>
                                        <p:tgtEl>
                                          <p:spTgt spid="9">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0" y="11430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solidFill>
                  <a:srgbClr val="FF0000"/>
                </a:solidFill>
                <a:latin typeface="Times New Roman" pitchFamily="18" charset="0"/>
                <a:cs typeface="Times New Roman" pitchFamily="18" charset="0"/>
              </a:rPr>
              <a:t>Luyện tập chung </a:t>
            </a:r>
          </a:p>
        </p:txBody>
      </p:sp>
      <p:sp>
        <p:nvSpPr>
          <p:cNvPr id="16387" name="Text Box 6"/>
          <p:cNvSpPr txBox="1">
            <a:spLocks noChangeArrowheads="1"/>
          </p:cNvSpPr>
          <p:nvPr/>
        </p:nvSpPr>
        <p:spPr bwMode="auto">
          <a:xfrm>
            <a:off x="0" y="5334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solidFill>
                  <a:srgbClr val="0000FF"/>
                </a:solidFill>
                <a:latin typeface="Times New Roman" pitchFamily="18" charset="0"/>
                <a:cs typeface="Times New Roman" pitchFamily="18" charset="0"/>
              </a:rPr>
              <a:t>Toán </a:t>
            </a:r>
          </a:p>
        </p:txBody>
      </p:sp>
      <p:sp>
        <p:nvSpPr>
          <p:cNvPr id="16388" name="WordArt 3"/>
          <p:cNvSpPr>
            <a:spLocks noChangeArrowheads="1" noChangeShapeType="1" noTextEdit="1"/>
          </p:cNvSpPr>
          <p:nvPr/>
        </p:nvSpPr>
        <p:spPr bwMode="auto">
          <a:xfrm>
            <a:off x="990600" y="4191000"/>
            <a:ext cx="6705600" cy="1066800"/>
          </a:xfrm>
          <a:prstGeom prst="rect">
            <a:avLst/>
          </a:prstGeom>
        </p:spPr>
        <p:txBody>
          <a:bodyPr wrap="none" fromWordArt="1">
            <a:prstTxWarp prst="textPlain">
              <a:avLst>
                <a:gd name="adj" fmla="val 50000"/>
              </a:avLst>
            </a:prstTxWarp>
          </a:bodyPr>
          <a:lstStyle/>
          <a:p>
            <a:pPr algn="ctr"/>
            <a:r>
              <a:rPr lang="en-US" sz="1050" i="1" kern="10">
                <a:ln w="12700">
                  <a:solidFill>
                    <a:srgbClr val="333333"/>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RUNG CHUÔNG VÀNG</a:t>
            </a:r>
          </a:p>
        </p:txBody>
      </p:sp>
      <p:sp>
        <p:nvSpPr>
          <p:cNvPr id="16389" name="Text Box 4"/>
          <p:cNvSpPr txBox="1">
            <a:spLocks noChangeArrowheads="1"/>
          </p:cNvSpPr>
          <p:nvPr/>
        </p:nvSpPr>
        <p:spPr bwMode="auto">
          <a:xfrm>
            <a:off x="1981200" y="2316163"/>
            <a:ext cx="4953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4800">
                <a:solidFill>
                  <a:srgbClr val="003300"/>
                </a:solidFill>
                <a:latin typeface="Times New Roman" pitchFamily="18" charset="0"/>
                <a:cs typeface="Times New Roman" pitchFamily="18" charset="0"/>
              </a:rPr>
              <a:t>Trò chơi</a:t>
            </a:r>
            <a:r>
              <a:rPr lang="vi-VN" altLang="en-US" sz="4800">
                <a:solidFill>
                  <a:srgbClr val="003300"/>
                </a:solidFill>
                <a:latin typeface="Times New Roman" pitchFamily="18" charset="0"/>
                <a:cs typeface="Times New Roman" pitchFamily="18" charset="0"/>
              </a:rPr>
              <a:t> khởi động</a:t>
            </a:r>
            <a:endParaRPr lang="en-US" altLang="en-US" sz="4800">
              <a:solidFill>
                <a:srgbClr val="003300"/>
              </a:solidFill>
              <a:latin typeface="Times New Roman" pitchFamily="18" charset="0"/>
              <a:cs typeface="Times New Roman" pitchFamily="18" charset="0"/>
            </a:endParaRPr>
          </a:p>
        </p:txBody>
      </p:sp>
      <p:pic>
        <p:nvPicPr>
          <p:cNvPr id="16390" name="Picture 8" descr="3-animated-bell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00200"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 Box 11"/>
          <p:cNvSpPr txBox="1">
            <a:spLocks noChangeArrowheads="1"/>
          </p:cNvSpPr>
          <p:nvPr/>
        </p:nvSpPr>
        <p:spPr bwMode="auto">
          <a:xfrm>
            <a:off x="0" y="0"/>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800" b="1">
                <a:solidFill>
                  <a:srgbClr val="0000FF"/>
                </a:solidFill>
                <a:latin typeface="Times New Roman" pitchFamily="18" charset="0"/>
                <a:cs typeface="Times New Roman" pitchFamily="18" charset="0"/>
              </a:rPr>
              <a:t>Thứ tư ngày 15 tháng</a:t>
            </a:r>
            <a:r>
              <a:rPr lang="vi-VN" altLang="en-US" sz="2800" b="1">
                <a:solidFill>
                  <a:srgbClr val="0000FF"/>
                </a:solidFill>
                <a:latin typeface="Times New Roman" pitchFamily="18" charset="0"/>
                <a:cs typeface="Times New Roman" pitchFamily="18" charset="0"/>
              </a:rPr>
              <a:t> 1</a:t>
            </a:r>
            <a:r>
              <a:rPr lang="en-US" altLang="en-US" sz="2800" b="1">
                <a:solidFill>
                  <a:srgbClr val="0000FF"/>
                </a:solidFill>
                <a:latin typeface="Times New Roman" pitchFamily="18" charset="0"/>
                <a:cs typeface="Times New Roman" pitchFamily="18" charset="0"/>
              </a:rPr>
              <a:t>2  năm 2021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556"/>
                                        </p:tgtEl>
                                        <p:attrNameLst>
                                          <p:attrName>style.visibility</p:attrName>
                                        </p:attrNameLst>
                                      </p:cBhvr>
                                      <p:to>
                                        <p:strVal val="visible"/>
                                      </p:to>
                                    </p:set>
                                    <p:anim calcmode="discrete" valueType="clr">
                                      <p:cBhvr override="childStyle">
                                        <p:cTn id="7" dur="80"/>
                                        <p:tgtEl>
                                          <p:spTgt spid="235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556"/>
                                        </p:tgtEl>
                                        <p:attrNameLst>
                                          <p:attrName>fillcolor</p:attrName>
                                        </p:attrNameLst>
                                      </p:cBhvr>
                                      <p:tavLst>
                                        <p:tav tm="0">
                                          <p:val>
                                            <p:clrVal>
                                              <a:schemeClr val="accent2"/>
                                            </p:clrVal>
                                          </p:val>
                                        </p:tav>
                                        <p:tav tm="50000">
                                          <p:val>
                                            <p:clrVal>
                                              <a:schemeClr val="hlink"/>
                                            </p:clrVal>
                                          </p:val>
                                        </p:tav>
                                      </p:tavLst>
                                    </p:anim>
                                    <p:set>
                                      <p:cBhvr>
                                        <p:cTn id="9" dur="80"/>
                                        <p:tgtEl>
                                          <p:spTgt spid="2355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0"/>
          <p:cNvGrpSpPr>
            <a:grpSpLocks/>
          </p:cNvGrpSpPr>
          <p:nvPr/>
        </p:nvGrpSpPr>
        <p:grpSpPr bwMode="auto">
          <a:xfrm>
            <a:off x="73025" y="1209675"/>
            <a:ext cx="2144713" cy="1174750"/>
            <a:chOff x="1070" y="1044"/>
            <a:chExt cx="1524" cy="835"/>
          </a:xfrm>
        </p:grpSpPr>
        <p:sp>
          <p:nvSpPr>
            <p:cNvPr id="17443" name="AutoShape 41"/>
            <p:cNvSpPr>
              <a:spLocks noChangeArrowheads="1"/>
            </p:cNvSpPr>
            <p:nvPr/>
          </p:nvSpPr>
          <p:spPr bwMode="auto">
            <a:xfrm>
              <a:off x="1070" y="1044"/>
              <a:ext cx="1378" cy="835"/>
            </a:xfrm>
            <a:prstGeom prst="star16">
              <a:avLst>
                <a:gd name="adj" fmla="val 37500"/>
              </a:avLst>
            </a:prstGeom>
            <a:gradFill rotWithShape="1">
              <a:gsLst>
                <a:gs pos="0">
                  <a:srgbClr val="3366FF"/>
                </a:gs>
                <a:gs pos="25000">
                  <a:srgbClr val="01A78F"/>
                </a:gs>
                <a:gs pos="50000">
                  <a:srgbClr val="FFFF00"/>
                </a:gs>
                <a:gs pos="75000">
                  <a:srgbClr val="FF6633"/>
                </a:gs>
                <a:gs pos="100000">
                  <a:srgbClr val="FF3399"/>
                </a:gs>
              </a:gsLst>
              <a:path path="shape">
                <a:fillToRect l="50000" t="50000" r="50000" b="50000"/>
              </a:path>
            </a:gradFill>
            <a:ln w="19050" algn="ctr">
              <a:solidFill>
                <a:srgbClr val="99CC00"/>
              </a:solidFill>
              <a:miter lim="800000"/>
              <a:headEnd/>
              <a:tailEnd/>
            </a:ln>
          </p:spPr>
          <p:txBody>
            <a:bodyPr wrap="none" anchor="ctr"/>
            <a:lstStyle/>
            <a:p>
              <a:pPr eaLnBrk="1" hangingPunct="1"/>
              <a:endParaRPr lang="en-US" altLang="en-US" sz="3200">
                <a:latin typeface="Times New Roman" pitchFamily="18" charset="0"/>
                <a:cs typeface="Times New Roman" pitchFamily="18" charset="0"/>
              </a:endParaRPr>
            </a:p>
          </p:txBody>
        </p:sp>
        <p:sp>
          <p:nvSpPr>
            <p:cNvPr id="17444" name="Text Box 42">
              <a:hlinkClick r:id="rId5" action="ppaction://hlinksldjump"/>
            </p:cNvPr>
            <p:cNvSpPr txBox="1">
              <a:spLocks noChangeArrowheads="1"/>
            </p:cNvSpPr>
            <p:nvPr/>
          </p:nvSpPr>
          <p:spPr bwMode="auto">
            <a:xfrm>
              <a:off x="1317" y="1223"/>
              <a:ext cx="1277"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Câu 1</a:t>
              </a:r>
            </a:p>
          </p:txBody>
        </p:sp>
      </p:grpSp>
      <p:sp>
        <p:nvSpPr>
          <p:cNvPr id="14339" name="Text Box 44"/>
          <p:cNvSpPr txBox="1">
            <a:spLocks noChangeArrowheads="1"/>
          </p:cNvSpPr>
          <p:nvPr/>
        </p:nvSpPr>
        <p:spPr bwMode="auto">
          <a:xfrm>
            <a:off x="1577975" y="2676525"/>
            <a:ext cx="2308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tLang="en-US" sz="2800" b="1">
              <a:latin typeface="Times New Roman" pitchFamily="18" charset="0"/>
              <a:cs typeface="Times New Roman" pitchFamily="18" charset="0"/>
            </a:endParaRPr>
          </a:p>
        </p:txBody>
      </p:sp>
      <p:sp>
        <p:nvSpPr>
          <p:cNvPr id="14340" name="Text Box 45"/>
          <p:cNvSpPr txBox="1">
            <a:spLocks noChangeArrowheads="1"/>
          </p:cNvSpPr>
          <p:nvPr/>
        </p:nvSpPr>
        <p:spPr bwMode="auto">
          <a:xfrm>
            <a:off x="1577975" y="3328988"/>
            <a:ext cx="792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B. 5 050 050</a:t>
            </a:r>
          </a:p>
        </p:txBody>
      </p:sp>
      <p:sp>
        <p:nvSpPr>
          <p:cNvPr id="14341" name="Text Box 46"/>
          <p:cNvSpPr txBox="1">
            <a:spLocks noChangeArrowheads="1"/>
          </p:cNvSpPr>
          <p:nvPr/>
        </p:nvSpPr>
        <p:spPr bwMode="auto">
          <a:xfrm>
            <a:off x="1577975" y="4038600"/>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C. 5 005 050</a:t>
            </a:r>
          </a:p>
        </p:txBody>
      </p:sp>
      <p:grpSp>
        <p:nvGrpSpPr>
          <p:cNvPr id="3" name="Group 48"/>
          <p:cNvGrpSpPr>
            <a:grpSpLocks/>
          </p:cNvGrpSpPr>
          <p:nvPr/>
        </p:nvGrpSpPr>
        <p:grpSpPr bwMode="auto">
          <a:xfrm>
            <a:off x="6873875" y="4724400"/>
            <a:ext cx="1965325" cy="1638300"/>
            <a:chOff x="2544" y="856"/>
            <a:chExt cx="1728" cy="1440"/>
          </a:xfrm>
        </p:grpSpPr>
        <p:pic>
          <p:nvPicPr>
            <p:cNvPr id="17441" name="Picture 8" descr="pi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544" y="856"/>
              <a:ext cx="1728"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42" name="Oval 50"/>
            <p:cNvSpPr>
              <a:spLocks noChangeArrowheads="1"/>
            </p:cNvSpPr>
            <p:nvPr/>
          </p:nvSpPr>
          <p:spPr bwMode="auto">
            <a:xfrm>
              <a:off x="3024" y="1239"/>
              <a:ext cx="740" cy="686"/>
            </a:xfrm>
            <a:prstGeom prst="ellipse">
              <a:avLst/>
            </a:prstGeom>
            <a:solidFill>
              <a:srgbClr val="FF0000"/>
            </a:solidFill>
            <a:ln w="31750" algn="ctr">
              <a:solidFill>
                <a:srgbClr val="FFFF00"/>
              </a:solidFill>
              <a:round/>
              <a:headEnd/>
              <a:tailEnd/>
            </a:ln>
          </p:spPr>
          <p:txBody>
            <a:bodyPr wrap="none" lIns="45720" tIns="0" rIns="0" bIns="0" anchor="ctr"/>
            <a:lstStyle/>
            <a:p>
              <a:pPr algn="ctr" eaLnBrk="1" hangingPunct="1"/>
              <a:r>
                <a:rPr lang="en-US" altLang="en-US" sz="1600" b="1">
                  <a:solidFill>
                    <a:srgbClr val="FFFF00"/>
                  </a:solidFill>
                  <a:latin typeface="Times New Roman" pitchFamily="18" charset="0"/>
                  <a:cs typeface="Times New Roman" pitchFamily="18" charset="0"/>
                </a:rPr>
                <a:t>Hết giờ</a:t>
              </a:r>
            </a:p>
          </p:txBody>
        </p:sp>
      </p:grpSp>
      <p:grpSp>
        <p:nvGrpSpPr>
          <p:cNvPr id="4" name="Group 51"/>
          <p:cNvGrpSpPr>
            <a:grpSpLocks/>
          </p:cNvGrpSpPr>
          <p:nvPr/>
        </p:nvGrpSpPr>
        <p:grpSpPr bwMode="auto">
          <a:xfrm>
            <a:off x="7239000" y="4875213"/>
            <a:ext cx="1219200" cy="1219200"/>
            <a:chOff x="1488" y="2496"/>
            <a:chExt cx="1248" cy="1248"/>
          </a:xfrm>
        </p:grpSpPr>
        <p:pic>
          <p:nvPicPr>
            <p:cNvPr id="17439" name="Picture 52" descr="dong_ho_treo_tuong_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88"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40" name="WordArt 53"/>
            <p:cNvSpPr>
              <a:spLocks noChangeArrowheads="1" noChangeShapeType="1" noTextEdit="1"/>
            </p:cNvSpPr>
            <p:nvPr/>
          </p:nvSpPr>
          <p:spPr bwMode="auto">
            <a:xfrm>
              <a:off x="1652"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Times New Roman"/>
                  <a:cs typeface="Times New Roman"/>
                </a:rPr>
                <a:t>05s</a:t>
              </a:r>
            </a:p>
          </p:txBody>
        </p:sp>
      </p:grpSp>
      <p:grpSp>
        <p:nvGrpSpPr>
          <p:cNvPr id="5" name="Group 54"/>
          <p:cNvGrpSpPr>
            <a:grpSpLocks/>
          </p:cNvGrpSpPr>
          <p:nvPr/>
        </p:nvGrpSpPr>
        <p:grpSpPr bwMode="auto">
          <a:xfrm>
            <a:off x="7239000" y="4873625"/>
            <a:ext cx="1219200" cy="1219200"/>
            <a:chOff x="4176" y="2496"/>
            <a:chExt cx="1248" cy="1248"/>
          </a:xfrm>
        </p:grpSpPr>
        <p:pic>
          <p:nvPicPr>
            <p:cNvPr id="17437" name="Picture 55" descr="dong_ho_treo_tuong_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76"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8" name="WordArt 56"/>
            <p:cNvSpPr>
              <a:spLocks noChangeArrowheads="1" noChangeShapeType="1" noTextEdit="1"/>
            </p:cNvSpPr>
            <p:nvPr/>
          </p:nvSpPr>
          <p:spPr bwMode="auto">
            <a:xfrm>
              <a:off x="4347" y="2873"/>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Times New Roman"/>
                  <a:cs typeface="Times New Roman"/>
                </a:rPr>
                <a:t>04s</a:t>
              </a:r>
            </a:p>
          </p:txBody>
        </p:sp>
      </p:grpSp>
      <p:grpSp>
        <p:nvGrpSpPr>
          <p:cNvPr id="6" name="Group 57"/>
          <p:cNvGrpSpPr>
            <a:grpSpLocks/>
          </p:cNvGrpSpPr>
          <p:nvPr/>
        </p:nvGrpSpPr>
        <p:grpSpPr bwMode="auto">
          <a:xfrm>
            <a:off x="7239000" y="4876800"/>
            <a:ext cx="1219200" cy="1219200"/>
            <a:chOff x="4275" y="775"/>
            <a:chExt cx="1248" cy="1248"/>
          </a:xfrm>
        </p:grpSpPr>
        <p:pic>
          <p:nvPicPr>
            <p:cNvPr id="17435" name="Picture 58" descr="dong_ho_treo_tuong_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75" y="775"/>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6" name="WordArt 59"/>
            <p:cNvSpPr>
              <a:spLocks noChangeArrowheads="1" noChangeShapeType="1" noTextEdit="1"/>
            </p:cNvSpPr>
            <p:nvPr/>
          </p:nvSpPr>
          <p:spPr bwMode="auto">
            <a:xfrm>
              <a:off x="4479" y="1141"/>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Times New Roman"/>
                  <a:cs typeface="Times New Roman"/>
                </a:rPr>
                <a:t>03s</a:t>
              </a:r>
            </a:p>
          </p:txBody>
        </p:sp>
      </p:grpSp>
      <p:grpSp>
        <p:nvGrpSpPr>
          <p:cNvPr id="7" name="Group 60"/>
          <p:cNvGrpSpPr>
            <a:grpSpLocks/>
          </p:cNvGrpSpPr>
          <p:nvPr/>
        </p:nvGrpSpPr>
        <p:grpSpPr bwMode="auto">
          <a:xfrm>
            <a:off x="7239000" y="4875213"/>
            <a:ext cx="1219200" cy="1219200"/>
            <a:chOff x="144" y="1152"/>
            <a:chExt cx="1248" cy="1248"/>
          </a:xfrm>
        </p:grpSpPr>
        <p:pic>
          <p:nvPicPr>
            <p:cNvPr id="17433" name="Picture 61" descr="dong_ho_treo_tuong_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 y="1152"/>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4" name="WordArt 62"/>
            <p:cNvSpPr>
              <a:spLocks noChangeArrowheads="1" noChangeShapeType="1" noTextEdit="1"/>
            </p:cNvSpPr>
            <p:nvPr/>
          </p:nvSpPr>
          <p:spPr bwMode="auto">
            <a:xfrm>
              <a:off x="316" y="1502"/>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Times New Roman"/>
                  <a:cs typeface="Times New Roman"/>
                </a:rPr>
                <a:t>02s</a:t>
              </a:r>
            </a:p>
          </p:txBody>
        </p:sp>
      </p:grpSp>
      <p:grpSp>
        <p:nvGrpSpPr>
          <p:cNvPr id="8" name="Group 63"/>
          <p:cNvGrpSpPr>
            <a:grpSpLocks/>
          </p:cNvGrpSpPr>
          <p:nvPr/>
        </p:nvGrpSpPr>
        <p:grpSpPr bwMode="auto">
          <a:xfrm>
            <a:off x="7239000" y="4857750"/>
            <a:ext cx="1219200" cy="1219200"/>
            <a:chOff x="2832" y="2496"/>
            <a:chExt cx="1248" cy="1248"/>
          </a:xfrm>
        </p:grpSpPr>
        <p:pic>
          <p:nvPicPr>
            <p:cNvPr id="17431" name="Picture 64" descr="dong_ho_treo_tuong_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32"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2" name="WordArt 65"/>
            <p:cNvSpPr>
              <a:spLocks noChangeArrowheads="1" noChangeShapeType="1" noTextEdit="1"/>
            </p:cNvSpPr>
            <p:nvPr/>
          </p:nvSpPr>
          <p:spPr bwMode="auto">
            <a:xfrm>
              <a:off x="2996"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Times New Roman"/>
                  <a:cs typeface="Times New Roman"/>
                </a:rPr>
                <a:t>01s</a:t>
              </a:r>
            </a:p>
          </p:txBody>
        </p:sp>
      </p:grpSp>
      <p:sp>
        <p:nvSpPr>
          <p:cNvPr id="17420" name="WordArt 71"/>
          <p:cNvSpPr>
            <a:spLocks noChangeArrowheads="1" noChangeShapeType="1" noTextEdit="1"/>
          </p:cNvSpPr>
          <p:nvPr/>
        </p:nvSpPr>
        <p:spPr bwMode="auto">
          <a:xfrm>
            <a:off x="2971800" y="466725"/>
            <a:ext cx="2819400" cy="611188"/>
          </a:xfrm>
          <a:prstGeom prst="rect">
            <a:avLst/>
          </a:prstGeom>
        </p:spPr>
        <p:txBody>
          <a:bodyPr wrap="none" fromWordArt="1">
            <a:prstTxWarp prst="textPlain">
              <a:avLst>
                <a:gd name="adj" fmla="val 50000"/>
              </a:avLst>
            </a:prstTxWarp>
          </a:bodyPr>
          <a:lstStyle/>
          <a:p>
            <a:pPr algn="ctr"/>
            <a:r>
              <a:rPr lang="en-US" sz="2400" kern="10">
                <a:ln w="12700">
                  <a:solidFill>
                    <a:srgbClr val="333333"/>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Rung chuông vàng</a:t>
            </a:r>
          </a:p>
        </p:txBody>
      </p:sp>
      <p:sp>
        <p:nvSpPr>
          <p:cNvPr id="17421" name="Text Box 72"/>
          <p:cNvSpPr txBox="1">
            <a:spLocks noChangeArrowheads="1"/>
          </p:cNvSpPr>
          <p:nvPr/>
        </p:nvSpPr>
        <p:spPr bwMode="auto">
          <a:xfrm>
            <a:off x="2209800" y="76200"/>
            <a:ext cx="381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400">
                <a:solidFill>
                  <a:srgbClr val="003300"/>
                </a:solidFill>
                <a:latin typeface="Times New Roman" pitchFamily="18" charset="0"/>
                <a:cs typeface="Times New Roman" pitchFamily="18" charset="0"/>
              </a:rPr>
              <a:t>Trò chơi</a:t>
            </a:r>
          </a:p>
        </p:txBody>
      </p:sp>
      <p:pic>
        <p:nvPicPr>
          <p:cNvPr id="17422" name="Picture 73" descr="33"/>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28600" y="1066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58" name="Text Box 74"/>
          <p:cNvSpPr txBox="1">
            <a:spLocks noChangeArrowheads="1"/>
          </p:cNvSpPr>
          <p:nvPr/>
        </p:nvSpPr>
        <p:spPr bwMode="auto">
          <a:xfrm>
            <a:off x="1468438" y="2657475"/>
            <a:ext cx="45513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 A. 505 050</a:t>
            </a:r>
          </a:p>
        </p:txBody>
      </p:sp>
      <p:sp>
        <p:nvSpPr>
          <p:cNvPr id="7184" name="Text Box 76"/>
          <p:cNvSpPr txBox="1">
            <a:spLocks noChangeArrowheads="1"/>
          </p:cNvSpPr>
          <p:nvPr/>
        </p:nvSpPr>
        <p:spPr bwMode="auto">
          <a:xfrm>
            <a:off x="1647825" y="1462088"/>
            <a:ext cx="76962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FF0000"/>
                </a:solidFill>
                <a:latin typeface="Times New Roman" pitchFamily="18" charset="0"/>
                <a:cs typeface="Times New Roman" pitchFamily="18" charset="0"/>
              </a:rPr>
              <a:t>Số gồm năm mươi triệu, năm mươi nghìn và năm mươi viết là:</a:t>
            </a:r>
          </a:p>
        </p:txBody>
      </p:sp>
      <p:pic>
        <p:nvPicPr>
          <p:cNvPr id="17425" name="Picture 8" descr="3-animated-bells"/>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051550" y="101600"/>
            <a:ext cx="12255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6" name="Picture 8" descr="3-animated-bells"/>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714500" y="133350"/>
            <a:ext cx="1212850"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66"/>
          <p:cNvGrpSpPr>
            <a:grpSpLocks/>
          </p:cNvGrpSpPr>
          <p:nvPr/>
        </p:nvGrpSpPr>
        <p:grpSpPr bwMode="auto">
          <a:xfrm>
            <a:off x="6934200" y="4735513"/>
            <a:ext cx="1952625" cy="1679575"/>
            <a:chOff x="4224" y="800"/>
            <a:chExt cx="1632" cy="1360"/>
          </a:xfrm>
        </p:grpSpPr>
        <p:pic>
          <p:nvPicPr>
            <p:cNvPr id="17429" name="Picture 8" descr="pi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224" y="800"/>
              <a:ext cx="163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0" name="Oval 68"/>
            <p:cNvSpPr>
              <a:spLocks noChangeArrowheads="1"/>
            </p:cNvSpPr>
            <p:nvPr/>
          </p:nvSpPr>
          <p:spPr bwMode="auto">
            <a:xfrm>
              <a:off x="4668" y="1169"/>
              <a:ext cx="699" cy="648"/>
            </a:xfrm>
            <a:prstGeom prst="ellipse">
              <a:avLst/>
            </a:prstGeom>
            <a:gradFill rotWithShape="1">
              <a:gsLst>
                <a:gs pos="0">
                  <a:schemeClr val="bg1"/>
                </a:gs>
                <a:gs pos="100000">
                  <a:srgbClr val="FFFF00"/>
                </a:gs>
              </a:gsLst>
              <a:path path="shape">
                <a:fillToRect l="50000" t="50000" r="50000" b="50000"/>
              </a:path>
            </a:gradFill>
            <a:ln w="31750" algn="ctr">
              <a:solidFill>
                <a:srgbClr val="FF0000"/>
              </a:solidFill>
              <a:round/>
              <a:headEnd/>
              <a:tailEnd/>
            </a:ln>
          </p:spPr>
          <p:txBody>
            <a:bodyPr wrap="none" lIns="0" tIns="0" rIns="0" bIns="91440" anchor="ctr"/>
            <a:lstStyle/>
            <a:p>
              <a:pPr algn="ctr" eaLnBrk="1" hangingPunct="1"/>
              <a:r>
                <a:rPr lang="en-US" altLang="en-US" sz="1300" b="1">
                  <a:solidFill>
                    <a:srgbClr val="009900"/>
                  </a:solidFill>
                  <a:latin typeface="Times New Roman" pitchFamily="18" charset="0"/>
                  <a:cs typeface="Times New Roman" pitchFamily="18" charset="0"/>
                </a:rPr>
                <a:t>5 giây </a:t>
              </a:r>
            </a:p>
            <a:p>
              <a:pPr algn="ctr" eaLnBrk="1" hangingPunct="1"/>
              <a:r>
                <a:rPr lang="en-US" altLang="en-US" sz="1300" b="1">
                  <a:solidFill>
                    <a:srgbClr val="009900"/>
                  </a:solidFill>
                  <a:latin typeface="Times New Roman" pitchFamily="18" charset="0"/>
                  <a:cs typeface="Times New Roman" pitchFamily="18" charset="0"/>
                </a:rPr>
                <a:t>bắt đầu</a:t>
              </a:r>
            </a:p>
          </p:txBody>
        </p:sp>
      </p:grpSp>
      <p:sp>
        <p:nvSpPr>
          <p:cNvPr id="40" name="TextBox 39"/>
          <p:cNvSpPr txBox="1">
            <a:spLocks noChangeArrowheads="1"/>
          </p:cNvSpPr>
          <p:nvPr/>
        </p:nvSpPr>
        <p:spPr bwMode="auto">
          <a:xfrm>
            <a:off x="1600200" y="4724400"/>
            <a:ext cx="510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D. 50 050 050</a:t>
            </a:r>
            <a:endParaRPr lang="en-US" altLang="en-US" sz="3200" b="1">
              <a:solidFill>
                <a:srgbClr val="FF0000"/>
              </a:solidFill>
              <a:latin typeface="Times New Roman" pitchFamily="18" charset="0"/>
              <a:cs typeface="Times New Roman" pitchFamily="18" charset="0"/>
            </a:endParaRPr>
          </a:p>
        </p:txBody>
      </p:sp>
    </p:spTree>
  </p:cSld>
  <p:clrMapOvr>
    <a:masterClrMapping/>
  </p:clrMapOvr>
  <p:transition>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00"/>
                                        <p:tgtEl>
                                          <p:spTgt spid="14339"/>
                                        </p:tgtEl>
                                      </p:cBhvr>
                                    </p:animEffect>
                                  </p:childTnLst>
                                </p:cTn>
                              </p:par>
                              <p:par>
                                <p:cTn id="8" presetID="2" presetClass="entr" presetSubtype="4" fill="hold" nodeType="withEffect">
                                  <p:stCondLst>
                                    <p:cond delay="0"/>
                                  </p:stCondLst>
                                  <p:childTnLst>
                                    <p:set>
                                      <p:cBhvr>
                                        <p:cTn id="9" dur="1" fill="hold">
                                          <p:stCondLst>
                                            <p:cond delay="0"/>
                                          </p:stCondLst>
                                        </p:cTn>
                                        <p:tgtEl>
                                          <p:spTgt spid="7170"/>
                                        </p:tgtEl>
                                        <p:attrNameLst>
                                          <p:attrName>style.visibility</p:attrName>
                                        </p:attrNameLst>
                                      </p:cBhvr>
                                      <p:to>
                                        <p:strVal val="visible"/>
                                      </p:to>
                                    </p:set>
                                    <p:anim calcmode="lin" valueType="num">
                                      <p:cBhvr additive="base">
                                        <p:cTn id="10" dur="500" fill="hold"/>
                                        <p:tgtEl>
                                          <p:spTgt spid="7170"/>
                                        </p:tgtEl>
                                        <p:attrNameLst>
                                          <p:attrName>ppt_x</p:attrName>
                                        </p:attrNameLst>
                                      </p:cBhvr>
                                      <p:tavLst>
                                        <p:tav tm="0">
                                          <p:val>
                                            <p:strVal val="#ppt_x"/>
                                          </p:val>
                                        </p:tav>
                                        <p:tav tm="100000">
                                          <p:val>
                                            <p:strVal val="#ppt_x"/>
                                          </p:val>
                                        </p:tav>
                                      </p:tavLst>
                                    </p:anim>
                                    <p:anim calcmode="lin" valueType="num">
                                      <p:cBhvr additive="base">
                                        <p:cTn id="11" dur="500" fill="hold"/>
                                        <p:tgtEl>
                                          <p:spTgt spid="7170"/>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7184"/>
                                        </p:tgtEl>
                                        <p:attrNameLst>
                                          <p:attrName>style.visibility</p:attrName>
                                        </p:attrNameLst>
                                      </p:cBhvr>
                                      <p:to>
                                        <p:strVal val="visible"/>
                                      </p:to>
                                    </p:set>
                                    <p:anim calcmode="lin" valueType="num">
                                      <p:cBhvr additive="base">
                                        <p:cTn id="14" dur="500" fill="hold"/>
                                        <p:tgtEl>
                                          <p:spTgt spid="7184"/>
                                        </p:tgtEl>
                                        <p:attrNameLst>
                                          <p:attrName>ppt_x</p:attrName>
                                        </p:attrNameLst>
                                      </p:cBhvr>
                                      <p:tavLst>
                                        <p:tav tm="0">
                                          <p:val>
                                            <p:strVal val="#ppt_x"/>
                                          </p:val>
                                        </p:tav>
                                        <p:tav tm="100000">
                                          <p:val>
                                            <p:strVal val="#ppt_x"/>
                                          </p:val>
                                        </p:tav>
                                      </p:tavLst>
                                    </p:anim>
                                    <p:anim calcmode="lin" valueType="num">
                                      <p:cBhvr additive="base">
                                        <p:cTn id="15" dur="500" fill="hold"/>
                                        <p:tgtEl>
                                          <p:spTgt spid="7184"/>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6458"/>
                                        </p:tgtEl>
                                        <p:attrNameLst>
                                          <p:attrName>style.visibility</p:attrName>
                                        </p:attrNameLst>
                                      </p:cBhvr>
                                      <p:to>
                                        <p:strVal val="visible"/>
                                      </p:to>
                                    </p:set>
                                    <p:anim calcmode="lin" valueType="num">
                                      <p:cBhvr additive="base">
                                        <p:cTn id="18" dur="500" fill="hold"/>
                                        <p:tgtEl>
                                          <p:spTgt spid="16458"/>
                                        </p:tgtEl>
                                        <p:attrNameLst>
                                          <p:attrName>ppt_x</p:attrName>
                                        </p:attrNameLst>
                                      </p:cBhvr>
                                      <p:tavLst>
                                        <p:tav tm="0">
                                          <p:val>
                                            <p:strVal val="#ppt_x"/>
                                          </p:val>
                                        </p:tav>
                                        <p:tav tm="100000">
                                          <p:val>
                                            <p:strVal val="#ppt_x"/>
                                          </p:val>
                                        </p:tav>
                                      </p:tavLst>
                                    </p:anim>
                                    <p:anim calcmode="lin" valueType="num">
                                      <p:cBhvr additive="base">
                                        <p:cTn id="19" dur="500" fill="hold"/>
                                        <p:tgtEl>
                                          <p:spTgt spid="16458"/>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340"/>
                                        </p:tgtEl>
                                        <p:attrNameLst>
                                          <p:attrName>style.visibility</p:attrName>
                                        </p:attrNameLst>
                                      </p:cBhvr>
                                      <p:to>
                                        <p:strVal val="visible"/>
                                      </p:to>
                                    </p:set>
                                    <p:anim calcmode="lin" valueType="num">
                                      <p:cBhvr additive="base">
                                        <p:cTn id="22" dur="500" fill="hold"/>
                                        <p:tgtEl>
                                          <p:spTgt spid="14340"/>
                                        </p:tgtEl>
                                        <p:attrNameLst>
                                          <p:attrName>ppt_x</p:attrName>
                                        </p:attrNameLst>
                                      </p:cBhvr>
                                      <p:tavLst>
                                        <p:tav tm="0">
                                          <p:val>
                                            <p:strVal val="#ppt_x"/>
                                          </p:val>
                                        </p:tav>
                                        <p:tav tm="100000">
                                          <p:val>
                                            <p:strVal val="#ppt_x"/>
                                          </p:val>
                                        </p:tav>
                                      </p:tavLst>
                                    </p:anim>
                                    <p:anim calcmode="lin" valueType="num">
                                      <p:cBhvr additive="base">
                                        <p:cTn id="23" dur="500" fill="hold"/>
                                        <p:tgtEl>
                                          <p:spTgt spid="14340"/>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4341"/>
                                        </p:tgtEl>
                                        <p:attrNameLst>
                                          <p:attrName>style.visibility</p:attrName>
                                        </p:attrNameLst>
                                      </p:cBhvr>
                                      <p:to>
                                        <p:strVal val="visible"/>
                                      </p:to>
                                    </p:set>
                                    <p:anim calcmode="lin" valueType="num">
                                      <p:cBhvr additive="base">
                                        <p:cTn id="26" dur="500" fill="hold"/>
                                        <p:tgtEl>
                                          <p:spTgt spid="14341"/>
                                        </p:tgtEl>
                                        <p:attrNameLst>
                                          <p:attrName>ppt_x</p:attrName>
                                        </p:attrNameLst>
                                      </p:cBhvr>
                                      <p:tavLst>
                                        <p:tav tm="0">
                                          <p:val>
                                            <p:strVal val="#ppt_x"/>
                                          </p:val>
                                        </p:tav>
                                        <p:tav tm="100000">
                                          <p:val>
                                            <p:strVal val="#ppt_x"/>
                                          </p:val>
                                        </p:tav>
                                      </p:tavLst>
                                    </p:anim>
                                    <p:anim calcmode="lin" valueType="num">
                                      <p:cBhvr additive="base">
                                        <p:cTn id="27" dur="500" fill="hold"/>
                                        <p:tgtEl>
                                          <p:spTgt spid="14341"/>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iterate type="lt">
                                    <p:tmPct val="0"/>
                                  </p:iterate>
                                  <p:childTnLst>
                                    <p:set>
                                      <p:cBhvr>
                                        <p:cTn id="29" dur="1" fill="hold">
                                          <p:stCondLst>
                                            <p:cond delay="0"/>
                                          </p:stCondLst>
                                        </p:cTn>
                                        <p:tgtEl>
                                          <p:spTgt spid="40"/>
                                        </p:tgtEl>
                                        <p:attrNameLst>
                                          <p:attrName>style.visibility</p:attrName>
                                        </p:attrNameLst>
                                      </p:cBhvr>
                                      <p:to>
                                        <p:strVal val="visible"/>
                                      </p:to>
                                    </p:set>
                                    <p:anim calcmode="lin" valueType="num">
                                      <p:cBhvr additive="base">
                                        <p:cTn id="30" dur="500" fill="hold"/>
                                        <p:tgtEl>
                                          <p:spTgt spid="40"/>
                                        </p:tgtEl>
                                        <p:attrNameLst>
                                          <p:attrName>ppt_x</p:attrName>
                                        </p:attrNameLst>
                                      </p:cBhvr>
                                      <p:tavLst>
                                        <p:tav tm="0">
                                          <p:val>
                                            <p:strVal val="#ppt_x"/>
                                          </p:val>
                                        </p:tav>
                                        <p:tav tm="100000">
                                          <p:val>
                                            <p:strVal val="#ppt_x"/>
                                          </p:val>
                                        </p:tav>
                                      </p:tavLst>
                                    </p:anim>
                                    <p:anim calcmode="lin" valueType="num">
                                      <p:cBhvr additive="base">
                                        <p:cTn id="31"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childTnLst>
                                  <p:subTnLst>
                                    <p:audio>
                                      <p:cMediaNode vol="0">
                                        <p:cTn display="0" masterRel="sameClick">
                                          <p:stCondLst>
                                            <p:cond evt="begin" delay="0">
                                              <p:tn val="34"/>
                                            </p:cond>
                                          </p:stCondLst>
                                          <p:endCondLst>
                                            <p:cond evt="onStopAudio" delay="0">
                                              <p:tgtEl>
                                                <p:sldTgt/>
                                              </p:tgtEl>
                                            </p:cond>
                                          </p:endCondLst>
                                        </p:cTn>
                                        <p:tgtEl>
                                          <p:sndTgt r:embed="rId2" name="REC04.wav"/>
                                        </p:tgtEl>
                                      </p:cMediaNode>
                                    </p:audio>
                                  </p:subTnLst>
                                </p:cTn>
                              </p:par>
                            </p:childTnLst>
                          </p:cTn>
                        </p:par>
                        <p:par>
                          <p:cTn id="38" fill="hold" nodeType="afterGroup">
                            <p:stCondLst>
                              <p:cond delay="500"/>
                            </p:stCondLst>
                            <p:childTnLst>
                              <p:par>
                                <p:cTn id="39" presetID="3" presetClass="exit" presetSubtype="10" fill="hold" nodeType="afterEffect">
                                  <p:stCondLst>
                                    <p:cond delay="1000"/>
                                  </p:stCondLst>
                                  <p:childTnLst>
                                    <p:animEffect transition="out" filter="blinds(horizontal)">
                                      <p:cBhvr>
                                        <p:cTn id="40" dur="500"/>
                                        <p:tgtEl>
                                          <p:spTgt spid="9"/>
                                        </p:tgtEl>
                                      </p:cBhvr>
                                    </p:animEffect>
                                    <p:set>
                                      <p:cBhvr>
                                        <p:cTn id="41" dur="1" fill="hold">
                                          <p:stCondLst>
                                            <p:cond delay="499"/>
                                          </p:stCondLst>
                                        </p:cTn>
                                        <p:tgtEl>
                                          <p:spTgt spid="9"/>
                                        </p:tgtEl>
                                        <p:attrNameLst>
                                          <p:attrName>style.visibility</p:attrName>
                                        </p:attrNameLst>
                                      </p:cBhvr>
                                      <p:to>
                                        <p:strVal val="hidden"/>
                                      </p:to>
                                    </p:set>
                                  </p:childTnLst>
                                </p:cTn>
                              </p:par>
                              <p:par>
                                <p:cTn id="42" presetID="1" presetClass="entr" presetSubtype="0" fill="hold" nodeType="withEffect">
                                  <p:stCondLst>
                                    <p:cond delay="1000"/>
                                  </p:stCondLst>
                                  <p:childTnLst>
                                    <p:set>
                                      <p:cBhvr>
                                        <p:cTn id="43"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nodeType="afterGroup">
                            <p:stCondLst>
                              <p:cond delay="2000"/>
                            </p:stCondLst>
                            <p:childTnLst>
                              <p:par>
                                <p:cTn id="45" presetID="1" presetClass="entr" presetSubtype="0" fill="hold" nodeType="afterEffect">
                                  <p:stCondLst>
                                    <p:cond delay="1000"/>
                                  </p:stCondLst>
                                  <p:childTnLst>
                                    <p:set>
                                      <p:cBhvr>
                                        <p:cTn id="46" dur="1" fill="hold">
                                          <p:stCondLst>
                                            <p:cond delay="0"/>
                                          </p:stCondLst>
                                        </p:cTn>
                                        <p:tgtEl>
                                          <p:spTgt spid="5"/>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nodeType="afterGroup">
                            <p:stCondLst>
                              <p:cond delay="3000"/>
                            </p:stCondLst>
                            <p:childTnLst>
                              <p:par>
                                <p:cTn id="48" presetID="1" presetClass="entr" presetSubtype="0" fill="hold" nodeType="afterEffect">
                                  <p:stCondLst>
                                    <p:cond delay="1000"/>
                                  </p:stCondLst>
                                  <p:childTnLst>
                                    <p:set>
                                      <p:cBhvr>
                                        <p:cTn id="49"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nodeType="afterGroup">
                            <p:stCondLst>
                              <p:cond delay="4000"/>
                            </p:stCondLst>
                            <p:childTnLst>
                              <p:par>
                                <p:cTn id="51" presetID="1" presetClass="entr" presetSubtype="0" fill="hold" nodeType="afterEffect">
                                  <p:stCondLst>
                                    <p:cond delay="1000"/>
                                  </p:stCondLst>
                                  <p:childTnLst>
                                    <p:set>
                                      <p:cBhvr>
                                        <p:cTn id="52"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childTnLst>
                          </p:cTn>
                        </p:par>
                        <p:par>
                          <p:cTn id="53" fill="hold" nodeType="afterGroup">
                            <p:stCondLst>
                              <p:cond delay="5000"/>
                            </p:stCondLst>
                            <p:childTnLst>
                              <p:par>
                                <p:cTn id="54" presetID="1" presetClass="entr" presetSubtype="0" fill="hold" nodeType="afterEffect">
                                  <p:stCondLst>
                                    <p:cond delay="1000"/>
                                  </p:stCondLst>
                                  <p:childTnLst>
                                    <p:set>
                                      <p:cBhvr>
                                        <p:cTn id="55"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3" name="DING.WAV"/>
                                        </p:tgtEl>
                                      </p:cMediaNode>
                                    </p:audio>
                                  </p:subTnLst>
                                </p:cTn>
                              </p:par>
                            </p:childTnLst>
                          </p:cTn>
                        </p:par>
                        <p:par>
                          <p:cTn id="56" fill="hold" nodeType="afterGroup">
                            <p:stCondLst>
                              <p:cond delay="6000"/>
                            </p:stCondLst>
                            <p:childTnLst>
                              <p:par>
                                <p:cTn id="57" presetID="1" presetClass="entr" presetSubtype="0" fill="hold" nodeType="afterEffect">
                                  <p:stCondLst>
                                    <p:cond delay="1000"/>
                                  </p:stCondLst>
                                  <p:childTnLst>
                                    <p:set>
                                      <p:cBhvr>
                                        <p:cTn id="58"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57"/>
                                            </p:cond>
                                          </p:stCondLst>
                                          <p:endCondLst>
                                            <p:cond evt="onStopAudio" delay="0">
                                              <p:tgtEl>
                                                <p:sldTgt/>
                                              </p:tgtEl>
                                            </p:cond>
                                          </p:endCondLst>
                                        </p:cTn>
                                        <p:tgtEl>
                                          <p:sndTgt r:embed="rId4" name="cashreg.wav"/>
                                        </p:tgtEl>
                                      </p:cMediaNode>
                                    </p:audio>
                                  </p:subTnLst>
                                </p:cTn>
                              </p:par>
                              <p:par>
                                <p:cTn id="59" presetID="42" presetClass="exit" presetSubtype="0" fill="hold" nodeType="withEffect">
                                  <p:stCondLst>
                                    <p:cond delay="0"/>
                                  </p:stCondLst>
                                  <p:childTnLst>
                                    <p:animEffect transition="out" filter="fade">
                                      <p:cBhvr>
                                        <p:cTn id="60" dur="1000"/>
                                        <p:tgtEl>
                                          <p:spTgt spid="4"/>
                                        </p:tgtEl>
                                      </p:cBhvr>
                                    </p:animEffect>
                                    <p:anim calcmode="lin" valueType="num">
                                      <p:cBhvr>
                                        <p:cTn id="61" dur="1000"/>
                                        <p:tgtEl>
                                          <p:spTgt spid="4"/>
                                        </p:tgtEl>
                                        <p:attrNameLst>
                                          <p:attrName>ppt_x</p:attrName>
                                        </p:attrNameLst>
                                      </p:cBhvr>
                                      <p:tavLst>
                                        <p:tav tm="0">
                                          <p:val>
                                            <p:strVal val="ppt_x"/>
                                          </p:val>
                                        </p:tav>
                                        <p:tav tm="100000">
                                          <p:val>
                                            <p:strVal val="ppt_x"/>
                                          </p:val>
                                        </p:tav>
                                      </p:tavLst>
                                    </p:anim>
                                    <p:anim calcmode="lin" valueType="num">
                                      <p:cBhvr>
                                        <p:cTn id="62" dur="1000"/>
                                        <p:tgtEl>
                                          <p:spTgt spid="4"/>
                                        </p:tgtEl>
                                        <p:attrNameLst>
                                          <p:attrName>ppt_y</p:attrName>
                                        </p:attrNameLst>
                                      </p:cBhvr>
                                      <p:tavLst>
                                        <p:tav tm="0">
                                          <p:val>
                                            <p:strVal val="ppt_y"/>
                                          </p:val>
                                        </p:tav>
                                        <p:tav tm="100000">
                                          <p:val>
                                            <p:strVal val="ppt_y+.1"/>
                                          </p:val>
                                        </p:tav>
                                      </p:tavLst>
                                    </p:anim>
                                    <p:set>
                                      <p:cBhvr>
                                        <p:cTn id="63" dur="1" fill="hold">
                                          <p:stCondLst>
                                            <p:cond delay="999"/>
                                          </p:stCondLst>
                                        </p:cTn>
                                        <p:tgtEl>
                                          <p:spTgt spid="4"/>
                                        </p:tgtEl>
                                        <p:attrNameLst>
                                          <p:attrName>style.visibility</p:attrName>
                                        </p:attrNameLst>
                                      </p:cBhvr>
                                      <p:to>
                                        <p:strVal val="hidden"/>
                                      </p:to>
                                    </p:set>
                                  </p:childTnLst>
                                </p:cTn>
                              </p:par>
                              <p:par>
                                <p:cTn id="64" presetID="42" presetClass="exit" presetSubtype="0" fill="hold" nodeType="withEffect">
                                  <p:stCondLst>
                                    <p:cond delay="0"/>
                                  </p:stCondLst>
                                  <p:childTnLst>
                                    <p:animEffect transition="out" filter="fade">
                                      <p:cBhvr>
                                        <p:cTn id="65" dur="1000"/>
                                        <p:tgtEl>
                                          <p:spTgt spid="5"/>
                                        </p:tgtEl>
                                      </p:cBhvr>
                                    </p:animEffect>
                                    <p:anim calcmode="lin" valueType="num">
                                      <p:cBhvr>
                                        <p:cTn id="66" dur="1000"/>
                                        <p:tgtEl>
                                          <p:spTgt spid="5"/>
                                        </p:tgtEl>
                                        <p:attrNameLst>
                                          <p:attrName>ppt_x</p:attrName>
                                        </p:attrNameLst>
                                      </p:cBhvr>
                                      <p:tavLst>
                                        <p:tav tm="0">
                                          <p:val>
                                            <p:strVal val="ppt_x"/>
                                          </p:val>
                                        </p:tav>
                                        <p:tav tm="100000">
                                          <p:val>
                                            <p:strVal val="ppt_x"/>
                                          </p:val>
                                        </p:tav>
                                      </p:tavLst>
                                    </p:anim>
                                    <p:anim calcmode="lin" valueType="num">
                                      <p:cBhvr>
                                        <p:cTn id="67" dur="1000"/>
                                        <p:tgtEl>
                                          <p:spTgt spid="5"/>
                                        </p:tgtEl>
                                        <p:attrNameLst>
                                          <p:attrName>ppt_y</p:attrName>
                                        </p:attrNameLst>
                                      </p:cBhvr>
                                      <p:tavLst>
                                        <p:tav tm="0">
                                          <p:val>
                                            <p:strVal val="ppt_y"/>
                                          </p:val>
                                        </p:tav>
                                        <p:tav tm="100000">
                                          <p:val>
                                            <p:strVal val="ppt_y+.1"/>
                                          </p:val>
                                        </p:tav>
                                      </p:tavLst>
                                    </p:anim>
                                    <p:set>
                                      <p:cBhvr>
                                        <p:cTn id="68" dur="1" fill="hold">
                                          <p:stCondLst>
                                            <p:cond delay="999"/>
                                          </p:stCondLst>
                                        </p:cTn>
                                        <p:tgtEl>
                                          <p:spTgt spid="5"/>
                                        </p:tgtEl>
                                        <p:attrNameLst>
                                          <p:attrName>style.visibility</p:attrName>
                                        </p:attrNameLst>
                                      </p:cBhvr>
                                      <p:to>
                                        <p:strVal val="hidden"/>
                                      </p:to>
                                    </p:set>
                                  </p:childTnLst>
                                </p:cTn>
                              </p:par>
                              <p:par>
                                <p:cTn id="69" presetID="42" presetClass="exit" presetSubtype="0" fill="hold" nodeType="withEffect">
                                  <p:stCondLst>
                                    <p:cond delay="0"/>
                                  </p:stCondLst>
                                  <p:childTnLst>
                                    <p:animEffect transition="out" filter="fade">
                                      <p:cBhvr>
                                        <p:cTn id="70" dur="1000"/>
                                        <p:tgtEl>
                                          <p:spTgt spid="6"/>
                                        </p:tgtEl>
                                      </p:cBhvr>
                                    </p:animEffect>
                                    <p:anim calcmode="lin" valueType="num">
                                      <p:cBhvr>
                                        <p:cTn id="71" dur="1000"/>
                                        <p:tgtEl>
                                          <p:spTgt spid="6"/>
                                        </p:tgtEl>
                                        <p:attrNameLst>
                                          <p:attrName>ppt_x</p:attrName>
                                        </p:attrNameLst>
                                      </p:cBhvr>
                                      <p:tavLst>
                                        <p:tav tm="0">
                                          <p:val>
                                            <p:strVal val="ppt_x"/>
                                          </p:val>
                                        </p:tav>
                                        <p:tav tm="100000">
                                          <p:val>
                                            <p:strVal val="ppt_x"/>
                                          </p:val>
                                        </p:tav>
                                      </p:tavLst>
                                    </p:anim>
                                    <p:anim calcmode="lin" valueType="num">
                                      <p:cBhvr>
                                        <p:cTn id="72" dur="1000"/>
                                        <p:tgtEl>
                                          <p:spTgt spid="6"/>
                                        </p:tgtEl>
                                        <p:attrNameLst>
                                          <p:attrName>ppt_y</p:attrName>
                                        </p:attrNameLst>
                                      </p:cBhvr>
                                      <p:tavLst>
                                        <p:tav tm="0">
                                          <p:val>
                                            <p:strVal val="ppt_y"/>
                                          </p:val>
                                        </p:tav>
                                        <p:tav tm="100000">
                                          <p:val>
                                            <p:strVal val="ppt_y+.1"/>
                                          </p:val>
                                        </p:tav>
                                      </p:tavLst>
                                    </p:anim>
                                    <p:set>
                                      <p:cBhvr>
                                        <p:cTn id="73" dur="1" fill="hold">
                                          <p:stCondLst>
                                            <p:cond delay="999"/>
                                          </p:stCondLst>
                                        </p:cTn>
                                        <p:tgtEl>
                                          <p:spTgt spid="6"/>
                                        </p:tgtEl>
                                        <p:attrNameLst>
                                          <p:attrName>style.visibility</p:attrName>
                                        </p:attrNameLst>
                                      </p:cBhvr>
                                      <p:to>
                                        <p:strVal val="hidden"/>
                                      </p:to>
                                    </p:set>
                                  </p:childTnLst>
                                </p:cTn>
                              </p:par>
                              <p:par>
                                <p:cTn id="74" presetID="42" presetClass="exit" presetSubtype="0" fill="hold" nodeType="withEffect">
                                  <p:stCondLst>
                                    <p:cond delay="0"/>
                                  </p:stCondLst>
                                  <p:childTnLst>
                                    <p:animEffect transition="out" filter="fade">
                                      <p:cBhvr>
                                        <p:cTn id="75" dur="1000"/>
                                        <p:tgtEl>
                                          <p:spTgt spid="7"/>
                                        </p:tgtEl>
                                      </p:cBhvr>
                                    </p:animEffect>
                                    <p:anim calcmode="lin" valueType="num">
                                      <p:cBhvr>
                                        <p:cTn id="76" dur="1000"/>
                                        <p:tgtEl>
                                          <p:spTgt spid="7"/>
                                        </p:tgtEl>
                                        <p:attrNameLst>
                                          <p:attrName>ppt_x</p:attrName>
                                        </p:attrNameLst>
                                      </p:cBhvr>
                                      <p:tavLst>
                                        <p:tav tm="0">
                                          <p:val>
                                            <p:strVal val="ppt_x"/>
                                          </p:val>
                                        </p:tav>
                                        <p:tav tm="100000">
                                          <p:val>
                                            <p:strVal val="ppt_x"/>
                                          </p:val>
                                        </p:tav>
                                      </p:tavLst>
                                    </p:anim>
                                    <p:anim calcmode="lin" valueType="num">
                                      <p:cBhvr>
                                        <p:cTn id="77" dur="1000"/>
                                        <p:tgtEl>
                                          <p:spTgt spid="7"/>
                                        </p:tgtEl>
                                        <p:attrNameLst>
                                          <p:attrName>ppt_y</p:attrName>
                                        </p:attrNameLst>
                                      </p:cBhvr>
                                      <p:tavLst>
                                        <p:tav tm="0">
                                          <p:val>
                                            <p:strVal val="ppt_y"/>
                                          </p:val>
                                        </p:tav>
                                        <p:tav tm="100000">
                                          <p:val>
                                            <p:strVal val="ppt_y+.1"/>
                                          </p:val>
                                        </p:tav>
                                      </p:tavLst>
                                    </p:anim>
                                    <p:set>
                                      <p:cBhvr>
                                        <p:cTn id="78" dur="1" fill="hold">
                                          <p:stCondLst>
                                            <p:cond delay="999"/>
                                          </p:stCondLst>
                                        </p:cTn>
                                        <p:tgtEl>
                                          <p:spTgt spid="7"/>
                                        </p:tgtEl>
                                        <p:attrNameLst>
                                          <p:attrName>style.visibility</p:attrName>
                                        </p:attrNameLst>
                                      </p:cBhvr>
                                      <p:to>
                                        <p:strVal val="hidden"/>
                                      </p:to>
                                    </p:set>
                                  </p:childTnLst>
                                </p:cTn>
                              </p:par>
                              <p:par>
                                <p:cTn id="79" presetID="42" presetClass="exit" presetSubtype="0" fill="hold" nodeType="withEffect">
                                  <p:stCondLst>
                                    <p:cond delay="0"/>
                                  </p:stCondLst>
                                  <p:childTnLst>
                                    <p:animEffect transition="out" filter="fade">
                                      <p:cBhvr>
                                        <p:cTn id="80" dur="1000"/>
                                        <p:tgtEl>
                                          <p:spTgt spid="8"/>
                                        </p:tgtEl>
                                      </p:cBhvr>
                                    </p:animEffect>
                                    <p:anim calcmode="lin" valueType="num">
                                      <p:cBhvr>
                                        <p:cTn id="81" dur="1000"/>
                                        <p:tgtEl>
                                          <p:spTgt spid="8"/>
                                        </p:tgtEl>
                                        <p:attrNameLst>
                                          <p:attrName>ppt_x</p:attrName>
                                        </p:attrNameLst>
                                      </p:cBhvr>
                                      <p:tavLst>
                                        <p:tav tm="0">
                                          <p:val>
                                            <p:strVal val="ppt_x"/>
                                          </p:val>
                                        </p:tav>
                                        <p:tav tm="100000">
                                          <p:val>
                                            <p:strVal val="ppt_x"/>
                                          </p:val>
                                        </p:tav>
                                      </p:tavLst>
                                    </p:anim>
                                    <p:anim calcmode="lin" valueType="num">
                                      <p:cBhvr>
                                        <p:cTn id="82" dur="1000"/>
                                        <p:tgtEl>
                                          <p:spTgt spid="8"/>
                                        </p:tgtEl>
                                        <p:attrNameLst>
                                          <p:attrName>ppt_y</p:attrName>
                                        </p:attrNameLst>
                                      </p:cBhvr>
                                      <p:tavLst>
                                        <p:tav tm="0">
                                          <p:val>
                                            <p:strVal val="ppt_y"/>
                                          </p:val>
                                        </p:tav>
                                        <p:tav tm="100000">
                                          <p:val>
                                            <p:strVal val="ppt_y+.1"/>
                                          </p:val>
                                        </p:tav>
                                      </p:tavLst>
                                    </p:anim>
                                    <p:set>
                                      <p:cBhvr>
                                        <p:cTn id="83" dur="1" fill="hold">
                                          <p:stCondLst>
                                            <p:cond delay="999"/>
                                          </p:stCondLst>
                                        </p:cTn>
                                        <p:tgtEl>
                                          <p:spTgt spid="8"/>
                                        </p:tgtEl>
                                        <p:attrNameLst>
                                          <p:attrName>style.visibility</p:attrName>
                                        </p:attrNameLst>
                                      </p:cBhvr>
                                      <p:to>
                                        <p:strVal val="hidden"/>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6" presetClass="emph" presetSubtype="0" fill="hold" grpId="1" nodeType="clickEffect">
                                  <p:stCondLst>
                                    <p:cond delay="0"/>
                                  </p:stCondLst>
                                  <p:iterate type="lt">
                                    <p:tmPct val="4000"/>
                                  </p:iterate>
                                  <p:childTnLst>
                                    <p:set>
                                      <p:cBhvr override="childStyle">
                                        <p:cTn id="87" dur="500" fill="hold"/>
                                        <p:tgtEl>
                                          <p:spTgt spid="40"/>
                                        </p:tgtEl>
                                        <p:attrNameLst>
                                          <p:attrName>style.color</p:attrName>
                                        </p:attrNameLst>
                                      </p:cBhvr>
                                      <p:to>
                                        <p:clrVal>
                                          <a:srgbClr val="FF0000"/>
                                        </p:clrVal>
                                      </p:to>
                                    </p:set>
                                    <p:set>
                                      <p:cBhvr>
                                        <p:cTn id="88" dur="500" fill="hold"/>
                                        <p:tgtEl>
                                          <p:spTgt spid="40"/>
                                        </p:tgtEl>
                                        <p:attrNameLst>
                                          <p:attrName>fillcolor</p:attrName>
                                        </p:attrNameLst>
                                      </p:cBhvr>
                                      <p:to>
                                        <p:clrVal>
                                          <a:srgbClr val="FF0000"/>
                                        </p:clrVal>
                                      </p:to>
                                    </p:set>
                                    <p:set>
                                      <p:cBhvr>
                                        <p:cTn id="89" dur="500" fill="hold"/>
                                        <p:tgtEl>
                                          <p:spTgt spid="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P spid="14341" grpId="0"/>
      <p:bldP spid="16458" grpId="0"/>
      <p:bldP spid="7184" grpId="0"/>
      <p:bldP spid="40" grpId="0"/>
      <p:bldP spid="40"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40"/>
          <p:cNvGrpSpPr>
            <a:grpSpLocks/>
          </p:cNvGrpSpPr>
          <p:nvPr/>
        </p:nvGrpSpPr>
        <p:grpSpPr bwMode="auto">
          <a:xfrm>
            <a:off x="73025" y="1209675"/>
            <a:ext cx="1939925" cy="1174750"/>
            <a:chOff x="1070" y="1044"/>
            <a:chExt cx="1378" cy="835"/>
          </a:xfrm>
        </p:grpSpPr>
        <p:sp>
          <p:nvSpPr>
            <p:cNvPr id="18466" name="AutoShape 41"/>
            <p:cNvSpPr>
              <a:spLocks noChangeArrowheads="1"/>
            </p:cNvSpPr>
            <p:nvPr/>
          </p:nvSpPr>
          <p:spPr bwMode="auto">
            <a:xfrm>
              <a:off x="1070" y="1044"/>
              <a:ext cx="1378" cy="835"/>
            </a:xfrm>
            <a:prstGeom prst="star16">
              <a:avLst>
                <a:gd name="adj" fmla="val 37500"/>
              </a:avLst>
            </a:prstGeom>
            <a:gradFill rotWithShape="1">
              <a:gsLst>
                <a:gs pos="0">
                  <a:srgbClr val="3366FF"/>
                </a:gs>
                <a:gs pos="25000">
                  <a:srgbClr val="01A78F"/>
                </a:gs>
                <a:gs pos="50000">
                  <a:srgbClr val="FFFF00"/>
                </a:gs>
                <a:gs pos="75000">
                  <a:srgbClr val="FF6633"/>
                </a:gs>
                <a:gs pos="100000">
                  <a:srgbClr val="FF3399"/>
                </a:gs>
              </a:gsLst>
              <a:path path="shape">
                <a:fillToRect l="50000" t="50000" r="50000" b="50000"/>
              </a:path>
            </a:gradFill>
            <a:ln w="19050" algn="ctr">
              <a:solidFill>
                <a:srgbClr val="99CC00"/>
              </a:solidFill>
              <a:miter lim="800000"/>
              <a:headEnd/>
              <a:tailEnd/>
            </a:ln>
          </p:spPr>
          <p:txBody>
            <a:bodyPr wrap="none" anchor="ctr"/>
            <a:lstStyle/>
            <a:p>
              <a:pPr eaLnBrk="1" hangingPunct="1"/>
              <a:endParaRPr lang="en-US" altLang="en-US" sz="3200">
                <a:latin typeface="Times New Roman" pitchFamily="18" charset="0"/>
                <a:cs typeface="Times New Roman" pitchFamily="18" charset="0"/>
              </a:endParaRPr>
            </a:p>
          </p:txBody>
        </p:sp>
        <p:sp>
          <p:nvSpPr>
            <p:cNvPr id="18467" name="Text Box 42">
              <a:hlinkClick r:id="rId4" action="ppaction://hlinksldjump"/>
            </p:cNvPr>
            <p:cNvSpPr txBox="1">
              <a:spLocks noChangeArrowheads="1"/>
            </p:cNvSpPr>
            <p:nvPr/>
          </p:nvSpPr>
          <p:spPr bwMode="auto">
            <a:xfrm>
              <a:off x="1171" y="1319"/>
              <a:ext cx="1191"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latin typeface="Times New Roman" pitchFamily="18" charset="0"/>
                  <a:cs typeface="Times New Roman" pitchFamily="18" charset="0"/>
                </a:rPr>
                <a:t>Câu 2</a:t>
              </a:r>
            </a:p>
          </p:txBody>
        </p:sp>
      </p:grpSp>
      <p:sp>
        <p:nvSpPr>
          <p:cNvPr id="14339" name="Text Box 44"/>
          <p:cNvSpPr txBox="1">
            <a:spLocks noChangeArrowheads="1"/>
          </p:cNvSpPr>
          <p:nvPr/>
        </p:nvSpPr>
        <p:spPr bwMode="auto">
          <a:xfrm>
            <a:off x="1577975" y="2676525"/>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A.  80 000</a:t>
            </a:r>
          </a:p>
        </p:txBody>
      </p:sp>
      <p:sp>
        <p:nvSpPr>
          <p:cNvPr id="14340" name="Text Box 45"/>
          <p:cNvSpPr txBox="1">
            <a:spLocks noChangeArrowheads="1"/>
          </p:cNvSpPr>
          <p:nvPr/>
        </p:nvSpPr>
        <p:spPr bwMode="auto">
          <a:xfrm>
            <a:off x="1577975" y="3352800"/>
            <a:ext cx="792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B.  8000</a:t>
            </a:r>
          </a:p>
        </p:txBody>
      </p:sp>
      <p:sp>
        <p:nvSpPr>
          <p:cNvPr id="14341" name="Text Box 46"/>
          <p:cNvSpPr txBox="1">
            <a:spLocks noChangeArrowheads="1"/>
          </p:cNvSpPr>
          <p:nvPr/>
        </p:nvSpPr>
        <p:spPr bwMode="auto">
          <a:xfrm>
            <a:off x="1577975" y="4038600"/>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C.  800</a:t>
            </a:r>
          </a:p>
        </p:txBody>
      </p:sp>
      <p:grpSp>
        <p:nvGrpSpPr>
          <p:cNvPr id="3" name="Group 48"/>
          <p:cNvGrpSpPr>
            <a:grpSpLocks/>
          </p:cNvGrpSpPr>
          <p:nvPr/>
        </p:nvGrpSpPr>
        <p:grpSpPr bwMode="auto">
          <a:xfrm>
            <a:off x="6950075" y="4724400"/>
            <a:ext cx="1965325" cy="1638300"/>
            <a:chOff x="2544" y="856"/>
            <a:chExt cx="1728" cy="1440"/>
          </a:xfrm>
        </p:grpSpPr>
        <p:pic>
          <p:nvPicPr>
            <p:cNvPr id="18464"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44" y="856"/>
              <a:ext cx="1728"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65" name="Oval 50"/>
            <p:cNvSpPr>
              <a:spLocks noChangeArrowheads="1"/>
            </p:cNvSpPr>
            <p:nvPr/>
          </p:nvSpPr>
          <p:spPr bwMode="auto">
            <a:xfrm>
              <a:off x="3024" y="1239"/>
              <a:ext cx="740" cy="686"/>
            </a:xfrm>
            <a:prstGeom prst="ellipse">
              <a:avLst/>
            </a:prstGeom>
            <a:solidFill>
              <a:srgbClr val="FF0000"/>
            </a:solidFill>
            <a:ln w="31750" algn="ctr">
              <a:solidFill>
                <a:srgbClr val="FFFF00"/>
              </a:solidFill>
              <a:round/>
              <a:headEnd/>
              <a:tailEnd/>
            </a:ln>
          </p:spPr>
          <p:txBody>
            <a:bodyPr wrap="none" lIns="45720" tIns="0" rIns="0" bIns="0" anchor="ctr"/>
            <a:lstStyle/>
            <a:p>
              <a:pPr algn="ctr" eaLnBrk="1" hangingPunct="1"/>
              <a:r>
                <a:rPr lang="en-US" altLang="en-US" sz="1600" b="1">
                  <a:solidFill>
                    <a:srgbClr val="FFFF00"/>
                  </a:solidFill>
                  <a:latin typeface="Calibri" pitchFamily="34" charset="0"/>
                </a:rPr>
                <a:t>Hết giờ</a:t>
              </a:r>
            </a:p>
          </p:txBody>
        </p:sp>
      </p:grpSp>
      <p:grpSp>
        <p:nvGrpSpPr>
          <p:cNvPr id="4" name="Group 51"/>
          <p:cNvGrpSpPr>
            <a:grpSpLocks/>
          </p:cNvGrpSpPr>
          <p:nvPr/>
        </p:nvGrpSpPr>
        <p:grpSpPr bwMode="auto">
          <a:xfrm>
            <a:off x="7315200" y="4951413"/>
            <a:ext cx="1219200" cy="1219200"/>
            <a:chOff x="1488" y="2496"/>
            <a:chExt cx="1248" cy="1248"/>
          </a:xfrm>
        </p:grpSpPr>
        <p:pic>
          <p:nvPicPr>
            <p:cNvPr id="18462" name="Picture 52"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8"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63" name="WordArt 53"/>
            <p:cNvSpPr>
              <a:spLocks noChangeArrowheads="1" noChangeShapeType="1" noTextEdit="1"/>
            </p:cNvSpPr>
            <p:nvPr/>
          </p:nvSpPr>
          <p:spPr bwMode="auto">
            <a:xfrm>
              <a:off x="1652"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05s</a:t>
              </a:r>
            </a:p>
          </p:txBody>
        </p:sp>
      </p:grpSp>
      <p:grpSp>
        <p:nvGrpSpPr>
          <p:cNvPr id="5" name="Group 54"/>
          <p:cNvGrpSpPr>
            <a:grpSpLocks/>
          </p:cNvGrpSpPr>
          <p:nvPr/>
        </p:nvGrpSpPr>
        <p:grpSpPr bwMode="auto">
          <a:xfrm>
            <a:off x="7315200" y="4949825"/>
            <a:ext cx="1219200" cy="1219200"/>
            <a:chOff x="4176" y="2496"/>
            <a:chExt cx="1248" cy="1248"/>
          </a:xfrm>
        </p:grpSpPr>
        <p:pic>
          <p:nvPicPr>
            <p:cNvPr id="18460" name="Picture 55"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6"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61" name="WordArt 56"/>
            <p:cNvSpPr>
              <a:spLocks noChangeArrowheads="1" noChangeShapeType="1" noTextEdit="1"/>
            </p:cNvSpPr>
            <p:nvPr/>
          </p:nvSpPr>
          <p:spPr bwMode="auto">
            <a:xfrm>
              <a:off x="4347" y="2873"/>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04s</a:t>
              </a:r>
            </a:p>
          </p:txBody>
        </p:sp>
      </p:grpSp>
      <p:grpSp>
        <p:nvGrpSpPr>
          <p:cNvPr id="6" name="Group 57"/>
          <p:cNvGrpSpPr>
            <a:grpSpLocks/>
          </p:cNvGrpSpPr>
          <p:nvPr/>
        </p:nvGrpSpPr>
        <p:grpSpPr bwMode="auto">
          <a:xfrm>
            <a:off x="7315200" y="4953000"/>
            <a:ext cx="1219200" cy="1219200"/>
            <a:chOff x="4275" y="775"/>
            <a:chExt cx="1248" cy="1248"/>
          </a:xfrm>
        </p:grpSpPr>
        <p:pic>
          <p:nvPicPr>
            <p:cNvPr id="18458" name="Picture 58"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5" y="775"/>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9" name="WordArt 59"/>
            <p:cNvSpPr>
              <a:spLocks noChangeArrowheads="1" noChangeShapeType="1" noTextEdit="1"/>
            </p:cNvSpPr>
            <p:nvPr/>
          </p:nvSpPr>
          <p:spPr bwMode="auto">
            <a:xfrm>
              <a:off x="4479" y="1141"/>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03s</a:t>
              </a:r>
            </a:p>
          </p:txBody>
        </p:sp>
      </p:grpSp>
      <p:grpSp>
        <p:nvGrpSpPr>
          <p:cNvPr id="7" name="Group 60"/>
          <p:cNvGrpSpPr>
            <a:grpSpLocks/>
          </p:cNvGrpSpPr>
          <p:nvPr/>
        </p:nvGrpSpPr>
        <p:grpSpPr bwMode="auto">
          <a:xfrm>
            <a:off x="7315200" y="4951413"/>
            <a:ext cx="1219200" cy="1219200"/>
            <a:chOff x="144" y="1152"/>
            <a:chExt cx="1248" cy="1248"/>
          </a:xfrm>
        </p:grpSpPr>
        <p:pic>
          <p:nvPicPr>
            <p:cNvPr id="18456" name="Picture 61"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 y="1152"/>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7" name="WordArt 62"/>
            <p:cNvSpPr>
              <a:spLocks noChangeArrowheads="1" noChangeShapeType="1" noTextEdit="1"/>
            </p:cNvSpPr>
            <p:nvPr/>
          </p:nvSpPr>
          <p:spPr bwMode="auto">
            <a:xfrm>
              <a:off x="316" y="1502"/>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02s</a:t>
              </a:r>
            </a:p>
          </p:txBody>
        </p:sp>
      </p:grpSp>
      <p:grpSp>
        <p:nvGrpSpPr>
          <p:cNvPr id="8" name="Group 63"/>
          <p:cNvGrpSpPr>
            <a:grpSpLocks/>
          </p:cNvGrpSpPr>
          <p:nvPr/>
        </p:nvGrpSpPr>
        <p:grpSpPr bwMode="auto">
          <a:xfrm>
            <a:off x="7315200" y="4933950"/>
            <a:ext cx="1219200" cy="1219200"/>
            <a:chOff x="2832" y="2496"/>
            <a:chExt cx="1248" cy="1248"/>
          </a:xfrm>
        </p:grpSpPr>
        <p:pic>
          <p:nvPicPr>
            <p:cNvPr id="18454" name="Picture 64"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5" name="WordArt 65"/>
            <p:cNvSpPr>
              <a:spLocks noChangeArrowheads="1" noChangeShapeType="1" noTextEdit="1"/>
            </p:cNvSpPr>
            <p:nvPr/>
          </p:nvSpPr>
          <p:spPr bwMode="auto">
            <a:xfrm>
              <a:off x="2996"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01s</a:t>
              </a:r>
            </a:p>
          </p:txBody>
        </p:sp>
      </p:grpSp>
      <p:sp>
        <p:nvSpPr>
          <p:cNvPr id="18444" name="Text Box 76"/>
          <p:cNvSpPr txBox="1">
            <a:spLocks noChangeArrowheads="1"/>
          </p:cNvSpPr>
          <p:nvPr/>
        </p:nvSpPr>
        <p:spPr bwMode="auto">
          <a:xfrm>
            <a:off x="1670050" y="1485900"/>
            <a:ext cx="70929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solidFill>
                  <a:srgbClr val="FF0000"/>
                </a:solidFill>
                <a:latin typeface="Times New Roman" pitchFamily="18" charset="0"/>
                <a:cs typeface="Times New Roman" pitchFamily="18" charset="0"/>
              </a:rPr>
              <a:t>Giá trị của chữ số 8 trong số 548 762 là :</a:t>
            </a:r>
          </a:p>
        </p:txBody>
      </p:sp>
      <p:grpSp>
        <p:nvGrpSpPr>
          <p:cNvPr id="9" name="Group 66"/>
          <p:cNvGrpSpPr>
            <a:grpSpLocks/>
          </p:cNvGrpSpPr>
          <p:nvPr/>
        </p:nvGrpSpPr>
        <p:grpSpPr bwMode="auto">
          <a:xfrm>
            <a:off x="6934200" y="4735513"/>
            <a:ext cx="1952625" cy="1679575"/>
            <a:chOff x="4224" y="800"/>
            <a:chExt cx="1632" cy="1360"/>
          </a:xfrm>
        </p:grpSpPr>
        <p:pic>
          <p:nvPicPr>
            <p:cNvPr id="18452"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4" y="800"/>
              <a:ext cx="163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3" name="Oval 68"/>
            <p:cNvSpPr>
              <a:spLocks noChangeArrowheads="1"/>
            </p:cNvSpPr>
            <p:nvPr/>
          </p:nvSpPr>
          <p:spPr bwMode="auto">
            <a:xfrm>
              <a:off x="4668" y="1169"/>
              <a:ext cx="699" cy="648"/>
            </a:xfrm>
            <a:prstGeom prst="ellipse">
              <a:avLst/>
            </a:prstGeom>
            <a:gradFill rotWithShape="1">
              <a:gsLst>
                <a:gs pos="0">
                  <a:schemeClr val="bg1"/>
                </a:gs>
                <a:gs pos="100000">
                  <a:srgbClr val="FFFF00"/>
                </a:gs>
              </a:gsLst>
              <a:path path="shape">
                <a:fillToRect l="50000" t="50000" r="50000" b="50000"/>
              </a:path>
            </a:gradFill>
            <a:ln w="31750" algn="ctr">
              <a:solidFill>
                <a:srgbClr val="FF0000"/>
              </a:solidFill>
              <a:round/>
              <a:headEnd/>
              <a:tailEnd/>
            </a:ln>
          </p:spPr>
          <p:txBody>
            <a:bodyPr wrap="none" lIns="0" tIns="0" rIns="0" bIns="91440" anchor="ctr"/>
            <a:lstStyle/>
            <a:p>
              <a:pPr algn="ctr" eaLnBrk="1" hangingPunct="1"/>
              <a:r>
                <a:rPr lang="en-US" altLang="en-US" sz="1300" b="1">
                  <a:solidFill>
                    <a:srgbClr val="009900"/>
                  </a:solidFill>
                  <a:latin typeface="Calibri" pitchFamily="34" charset="0"/>
                </a:rPr>
                <a:t>5 giây </a:t>
              </a:r>
            </a:p>
            <a:p>
              <a:pPr algn="ctr" eaLnBrk="1" hangingPunct="1"/>
              <a:r>
                <a:rPr lang="en-US" altLang="en-US" sz="1300" b="1">
                  <a:solidFill>
                    <a:srgbClr val="009900"/>
                  </a:solidFill>
                  <a:latin typeface="Calibri" pitchFamily="34" charset="0"/>
                </a:rPr>
                <a:t>bắt đầu</a:t>
              </a:r>
            </a:p>
          </p:txBody>
        </p:sp>
      </p:grpSp>
      <p:sp>
        <p:nvSpPr>
          <p:cNvPr id="38" name="TextBox 37"/>
          <p:cNvSpPr txBox="1">
            <a:spLocks noChangeArrowheads="1"/>
          </p:cNvSpPr>
          <p:nvPr/>
        </p:nvSpPr>
        <p:spPr bwMode="auto">
          <a:xfrm>
            <a:off x="1600200" y="4610100"/>
            <a:ext cx="22098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200" b="1">
                <a:latin typeface="Times New Roman" pitchFamily="18" charset="0"/>
                <a:cs typeface="Times New Roman" pitchFamily="18" charset="0"/>
              </a:rPr>
              <a:t>D.  8</a:t>
            </a:r>
          </a:p>
          <a:p>
            <a:pPr eaLnBrk="1" hangingPunct="1"/>
            <a:endParaRPr lang="en-US" altLang="en-US" sz="3200">
              <a:latin typeface="Times New Roman" pitchFamily="18" charset="0"/>
              <a:cs typeface="Times New Roman" pitchFamily="18" charset="0"/>
            </a:endParaRPr>
          </a:p>
        </p:txBody>
      </p:sp>
      <p:sp>
        <p:nvSpPr>
          <p:cNvPr id="18447" name="WordArt 71"/>
          <p:cNvSpPr>
            <a:spLocks noChangeArrowheads="1" noChangeShapeType="1" noTextEdit="1"/>
          </p:cNvSpPr>
          <p:nvPr/>
        </p:nvSpPr>
        <p:spPr bwMode="auto">
          <a:xfrm>
            <a:off x="2971800" y="466725"/>
            <a:ext cx="2819400" cy="611188"/>
          </a:xfrm>
          <a:prstGeom prst="rect">
            <a:avLst/>
          </a:prstGeom>
        </p:spPr>
        <p:txBody>
          <a:bodyPr wrap="none" fromWordArt="1">
            <a:prstTxWarp prst="textPlain">
              <a:avLst>
                <a:gd name="adj" fmla="val 50000"/>
              </a:avLst>
            </a:prstTxWarp>
          </a:bodyPr>
          <a:lstStyle/>
          <a:p>
            <a:pPr algn="ctr"/>
            <a:r>
              <a:rPr lang="en-US" sz="2400" kern="10">
                <a:ln w="12700">
                  <a:solidFill>
                    <a:srgbClr val="333333"/>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Rung chuông vàng</a:t>
            </a:r>
          </a:p>
        </p:txBody>
      </p:sp>
      <p:sp>
        <p:nvSpPr>
          <p:cNvPr id="18448" name="Text Box 72"/>
          <p:cNvSpPr txBox="1">
            <a:spLocks noChangeArrowheads="1"/>
          </p:cNvSpPr>
          <p:nvPr/>
        </p:nvSpPr>
        <p:spPr bwMode="auto">
          <a:xfrm>
            <a:off x="2209800" y="76200"/>
            <a:ext cx="381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400">
                <a:solidFill>
                  <a:srgbClr val="003300"/>
                </a:solidFill>
                <a:latin typeface="Times New Roman" pitchFamily="18" charset="0"/>
                <a:cs typeface="Times New Roman" pitchFamily="18" charset="0"/>
              </a:rPr>
              <a:t>Trò chơi</a:t>
            </a:r>
          </a:p>
        </p:txBody>
      </p:sp>
      <p:pic>
        <p:nvPicPr>
          <p:cNvPr id="18449" name="Picture 73" descr="33"/>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28600" y="1066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50"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6051550" y="101600"/>
            <a:ext cx="12255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51"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714500" y="133350"/>
            <a:ext cx="1212850"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00"/>
                                        <p:tgtEl>
                                          <p:spTgt spid="1433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340">
                                            <p:txEl>
                                              <p:pRg st="0" end="0"/>
                                            </p:txEl>
                                          </p:spTgt>
                                        </p:tgtEl>
                                        <p:attrNameLst>
                                          <p:attrName>style.visibility</p:attrName>
                                        </p:attrNameLst>
                                      </p:cBhvr>
                                      <p:to>
                                        <p:strVal val="visible"/>
                                      </p:to>
                                    </p:set>
                                    <p:animEffect transition="in" filter="wipe(down)">
                                      <p:cBhvr>
                                        <p:cTn id="10" dur="500"/>
                                        <p:tgtEl>
                                          <p:spTgt spid="14340">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4341"/>
                                        </p:tgtEl>
                                        <p:attrNameLst>
                                          <p:attrName>style.visibility</p:attrName>
                                        </p:attrNameLst>
                                      </p:cBhvr>
                                      <p:to>
                                        <p:strVal val="visible"/>
                                      </p:to>
                                    </p:set>
                                    <p:animEffect transition="in" filter="wipe(down)">
                                      <p:cBhvr>
                                        <p:cTn id="13" dur="500"/>
                                        <p:tgtEl>
                                          <p:spTgt spid="1434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blinds(horizontal)">
                                      <p:cBhvr>
                                        <p:cTn id="16" dur="500"/>
                                        <p:tgtEl>
                                          <p:spTgt spid="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3" presetClass="exit" presetSubtype="10" fill="hold" nodeType="afterEffect">
                                  <p:stCondLst>
                                    <p:cond delay="1000"/>
                                  </p:stCondLst>
                                  <p:childTnLst>
                                    <p:animEffect transition="out" filter="blinds(horizontal)">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 presetClass="entr" presetSubtype="0" fill="hold" nodeType="withEffect">
                                  <p:stCondLst>
                                    <p:cond delay="1000"/>
                                  </p:stCondLst>
                                  <p:childTnLst>
                                    <p:set>
                                      <p:cBhvr>
                                        <p:cTn id="28"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2000"/>
                            </p:stCondLst>
                            <p:childTnLst>
                              <p:par>
                                <p:cTn id="30" presetID="1" presetClass="entr" presetSubtype="0" fill="hold" nodeType="afterEffect">
                                  <p:stCondLst>
                                    <p:cond delay="1000"/>
                                  </p:stCondLst>
                                  <p:childTnLst>
                                    <p:set>
                                      <p:cBhvr>
                                        <p:cTn id="31" dur="1" fill="hold">
                                          <p:stCondLst>
                                            <p:cond delay="0"/>
                                          </p:stCondLst>
                                        </p:cTn>
                                        <p:tgtEl>
                                          <p:spTgt spid="5"/>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3000"/>
                            </p:stCondLst>
                            <p:childTnLst>
                              <p:par>
                                <p:cTn id="33" presetID="1" presetClass="entr" presetSubtype="0" fill="hold" nodeType="afterEffect">
                                  <p:stCondLst>
                                    <p:cond delay="1000"/>
                                  </p:stCondLst>
                                  <p:childTnLst>
                                    <p:set>
                                      <p:cBhvr>
                                        <p:cTn id="34"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4000"/>
                            </p:stCondLst>
                            <p:childTnLst>
                              <p:par>
                                <p:cTn id="36" presetID="1" presetClass="entr" presetSubtype="0" fill="hold" nodeType="afterEffect">
                                  <p:stCondLst>
                                    <p:cond delay="1000"/>
                                  </p:stCondLst>
                                  <p:childTnLst>
                                    <p:set>
                                      <p:cBhvr>
                                        <p:cTn id="37"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5000"/>
                            </p:stCondLst>
                            <p:childTnLst>
                              <p:par>
                                <p:cTn id="39" presetID="1" presetClass="entr" presetSubtype="0" fill="hold" nodeType="afterEffect">
                                  <p:stCondLst>
                                    <p:cond delay="1000"/>
                                  </p:stCondLst>
                                  <p:childTnLst>
                                    <p:set>
                                      <p:cBhvr>
                                        <p:cTn id="40"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6000"/>
                            </p:stCondLst>
                            <p:childTnLst>
                              <p:par>
                                <p:cTn id="42" presetID="1" presetClass="entr" presetSubtype="0" fill="hold" nodeType="afterEffect">
                                  <p:stCondLst>
                                    <p:cond delay="1000"/>
                                  </p:stCondLst>
                                  <p:childTnLst>
                                    <p:set>
                                      <p:cBhvr>
                                        <p:cTn id="43"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cashreg.wav"/>
                                        </p:tgtEl>
                                      </p:cMediaNode>
                                    </p:audio>
                                  </p:subTnLst>
                                </p:cTn>
                              </p:par>
                              <p:par>
                                <p:cTn id="44" presetID="42" presetClass="exit" presetSubtype="0" fill="hold" nodeType="withEffect">
                                  <p:stCondLst>
                                    <p:cond delay="0"/>
                                  </p:stCondLst>
                                  <p:childTnLst>
                                    <p:animEffect transition="out" filter="fade">
                                      <p:cBhvr>
                                        <p:cTn id="45" dur="1000"/>
                                        <p:tgtEl>
                                          <p:spTgt spid="4"/>
                                        </p:tgtEl>
                                      </p:cBhvr>
                                    </p:animEffect>
                                    <p:anim calcmode="lin" valueType="num">
                                      <p:cBhvr>
                                        <p:cTn id="46" dur="1000"/>
                                        <p:tgtEl>
                                          <p:spTgt spid="4"/>
                                        </p:tgtEl>
                                        <p:attrNameLst>
                                          <p:attrName>ppt_x</p:attrName>
                                        </p:attrNameLst>
                                      </p:cBhvr>
                                      <p:tavLst>
                                        <p:tav tm="0">
                                          <p:val>
                                            <p:strVal val="ppt_x"/>
                                          </p:val>
                                        </p:tav>
                                        <p:tav tm="100000">
                                          <p:val>
                                            <p:strVal val="ppt_x"/>
                                          </p:val>
                                        </p:tav>
                                      </p:tavLst>
                                    </p:anim>
                                    <p:anim calcmode="lin" valueType="num">
                                      <p:cBhvr>
                                        <p:cTn id="47" dur="1000"/>
                                        <p:tgtEl>
                                          <p:spTgt spid="4"/>
                                        </p:tgtEl>
                                        <p:attrNameLst>
                                          <p:attrName>ppt_y</p:attrName>
                                        </p:attrNameLst>
                                      </p:cBhvr>
                                      <p:tavLst>
                                        <p:tav tm="0">
                                          <p:val>
                                            <p:strVal val="ppt_y"/>
                                          </p:val>
                                        </p:tav>
                                        <p:tav tm="100000">
                                          <p:val>
                                            <p:strVal val="ppt_y+.1"/>
                                          </p:val>
                                        </p:tav>
                                      </p:tavLst>
                                    </p:anim>
                                    <p:set>
                                      <p:cBhvr>
                                        <p:cTn id="48" dur="1" fill="hold">
                                          <p:stCondLst>
                                            <p:cond delay="999"/>
                                          </p:stCondLst>
                                        </p:cTn>
                                        <p:tgtEl>
                                          <p:spTgt spid="4"/>
                                        </p:tgtEl>
                                        <p:attrNameLst>
                                          <p:attrName>style.visibility</p:attrName>
                                        </p:attrNameLst>
                                      </p:cBhvr>
                                      <p:to>
                                        <p:strVal val="hidden"/>
                                      </p:to>
                                    </p:set>
                                  </p:childTnLst>
                                </p:cTn>
                              </p:par>
                              <p:par>
                                <p:cTn id="49" presetID="42" presetClass="exit" presetSubtype="0" fill="hold" nodeType="withEffect">
                                  <p:stCondLst>
                                    <p:cond delay="0"/>
                                  </p:stCondLst>
                                  <p:childTnLst>
                                    <p:animEffect transition="out" filter="fade">
                                      <p:cBhvr>
                                        <p:cTn id="50" dur="1000"/>
                                        <p:tgtEl>
                                          <p:spTgt spid="5"/>
                                        </p:tgtEl>
                                      </p:cBhvr>
                                    </p:animEffect>
                                    <p:anim calcmode="lin" valueType="num">
                                      <p:cBhvr>
                                        <p:cTn id="51" dur="1000"/>
                                        <p:tgtEl>
                                          <p:spTgt spid="5"/>
                                        </p:tgtEl>
                                        <p:attrNameLst>
                                          <p:attrName>ppt_x</p:attrName>
                                        </p:attrNameLst>
                                      </p:cBhvr>
                                      <p:tavLst>
                                        <p:tav tm="0">
                                          <p:val>
                                            <p:strVal val="ppt_x"/>
                                          </p:val>
                                        </p:tav>
                                        <p:tav tm="100000">
                                          <p:val>
                                            <p:strVal val="ppt_x"/>
                                          </p:val>
                                        </p:tav>
                                      </p:tavLst>
                                    </p:anim>
                                    <p:anim calcmode="lin" valueType="num">
                                      <p:cBhvr>
                                        <p:cTn id="52" dur="1000"/>
                                        <p:tgtEl>
                                          <p:spTgt spid="5"/>
                                        </p:tgtEl>
                                        <p:attrNameLst>
                                          <p:attrName>ppt_y</p:attrName>
                                        </p:attrNameLst>
                                      </p:cBhvr>
                                      <p:tavLst>
                                        <p:tav tm="0">
                                          <p:val>
                                            <p:strVal val="ppt_y"/>
                                          </p:val>
                                        </p:tav>
                                        <p:tav tm="100000">
                                          <p:val>
                                            <p:strVal val="ppt_y+.1"/>
                                          </p:val>
                                        </p:tav>
                                      </p:tavLst>
                                    </p:anim>
                                    <p:set>
                                      <p:cBhvr>
                                        <p:cTn id="53" dur="1" fill="hold">
                                          <p:stCondLst>
                                            <p:cond delay="999"/>
                                          </p:stCondLst>
                                        </p:cTn>
                                        <p:tgtEl>
                                          <p:spTgt spid="5"/>
                                        </p:tgtEl>
                                        <p:attrNameLst>
                                          <p:attrName>style.visibility</p:attrName>
                                        </p:attrNameLst>
                                      </p:cBhvr>
                                      <p:to>
                                        <p:strVal val="hidden"/>
                                      </p:to>
                                    </p:set>
                                  </p:childTnLst>
                                </p:cTn>
                              </p:par>
                              <p:par>
                                <p:cTn id="54" presetID="42" presetClass="exit" presetSubtype="0" fill="hold" nodeType="withEffect">
                                  <p:stCondLst>
                                    <p:cond delay="0"/>
                                  </p:stCondLst>
                                  <p:childTnLst>
                                    <p:animEffect transition="out" filter="fade">
                                      <p:cBhvr>
                                        <p:cTn id="55" dur="1000"/>
                                        <p:tgtEl>
                                          <p:spTgt spid="6"/>
                                        </p:tgtEl>
                                      </p:cBhvr>
                                    </p:animEffect>
                                    <p:anim calcmode="lin" valueType="num">
                                      <p:cBhvr>
                                        <p:cTn id="56" dur="1000"/>
                                        <p:tgtEl>
                                          <p:spTgt spid="6"/>
                                        </p:tgtEl>
                                        <p:attrNameLst>
                                          <p:attrName>ppt_x</p:attrName>
                                        </p:attrNameLst>
                                      </p:cBhvr>
                                      <p:tavLst>
                                        <p:tav tm="0">
                                          <p:val>
                                            <p:strVal val="ppt_x"/>
                                          </p:val>
                                        </p:tav>
                                        <p:tav tm="100000">
                                          <p:val>
                                            <p:strVal val="ppt_x"/>
                                          </p:val>
                                        </p:tav>
                                      </p:tavLst>
                                    </p:anim>
                                    <p:anim calcmode="lin" valueType="num">
                                      <p:cBhvr>
                                        <p:cTn id="57" dur="1000"/>
                                        <p:tgtEl>
                                          <p:spTgt spid="6"/>
                                        </p:tgtEl>
                                        <p:attrNameLst>
                                          <p:attrName>ppt_y</p:attrName>
                                        </p:attrNameLst>
                                      </p:cBhvr>
                                      <p:tavLst>
                                        <p:tav tm="0">
                                          <p:val>
                                            <p:strVal val="ppt_y"/>
                                          </p:val>
                                        </p:tav>
                                        <p:tav tm="100000">
                                          <p:val>
                                            <p:strVal val="ppt_y+.1"/>
                                          </p:val>
                                        </p:tav>
                                      </p:tavLst>
                                    </p:anim>
                                    <p:set>
                                      <p:cBhvr>
                                        <p:cTn id="58" dur="1" fill="hold">
                                          <p:stCondLst>
                                            <p:cond delay="999"/>
                                          </p:stCondLst>
                                        </p:cTn>
                                        <p:tgtEl>
                                          <p:spTgt spid="6"/>
                                        </p:tgtEl>
                                        <p:attrNameLst>
                                          <p:attrName>style.visibility</p:attrName>
                                        </p:attrNameLst>
                                      </p:cBhvr>
                                      <p:to>
                                        <p:strVal val="hidden"/>
                                      </p:to>
                                    </p:set>
                                  </p:childTnLst>
                                </p:cTn>
                              </p:par>
                              <p:par>
                                <p:cTn id="59" presetID="42" presetClass="exit" presetSubtype="0" fill="hold" nodeType="withEffect">
                                  <p:stCondLst>
                                    <p:cond delay="0"/>
                                  </p:stCondLst>
                                  <p:childTnLst>
                                    <p:animEffect transition="out" filter="fade">
                                      <p:cBhvr>
                                        <p:cTn id="60" dur="1000"/>
                                        <p:tgtEl>
                                          <p:spTgt spid="7"/>
                                        </p:tgtEl>
                                      </p:cBhvr>
                                    </p:animEffect>
                                    <p:anim calcmode="lin" valueType="num">
                                      <p:cBhvr>
                                        <p:cTn id="61" dur="1000"/>
                                        <p:tgtEl>
                                          <p:spTgt spid="7"/>
                                        </p:tgtEl>
                                        <p:attrNameLst>
                                          <p:attrName>ppt_x</p:attrName>
                                        </p:attrNameLst>
                                      </p:cBhvr>
                                      <p:tavLst>
                                        <p:tav tm="0">
                                          <p:val>
                                            <p:strVal val="ppt_x"/>
                                          </p:val>
                                        </p:tav>
                                        <p:tav tm="100000">
                                          <p:val>
                                            <p:strVal val="ppt_x"/>
                                          </p:val>
                                        </p:tav>
                                      </p:tavLst>
                                    </p:anim>
                                    <p:anim calcmode="lin" valueType="num">
                                      <p:cBhvr>
                                        <p:cTn id="62" dur="1000"/>
                                        <p:tgtEl>
                                          <p:spTgt spid="7"/>
                                        </p:tgtEl>
                                        <p:attrNameLst>
                                          <p:attrName>ppt_y</p:attrName>
                                        </p:attrNameLst>
                                      </p:cBhvr>
                                      <p:tavLst>
                                        <p:tav tm="0">
                                          <p:val>
                                            <p:strVal val="ppt_y"/>
                                          </p:val>
                                        </p:tav>
                                        <p:tav tm="100000">
                                          <p:val>
                                            <p:strVal val="ppt_y+.1"/>
                                          </p:val>
                                        </p:tav>
                                      </p:tavLst>
                                    </p:anim>
                                    <p:set>
                                      <p:cBhvr>
                                        <p:cTn id="63" dur="1" fill="hold">
                                          <p:stCondLst>
                                            <p:cond delay="999"/>
                                          </p:stCondLst>
                                        </p:cTn>
                                        <p:tgtEl>
                                          <p:spTgt spid="7"/>
                                        </p:tgtEl>
                                        <p:attrNameLst>
                                          <p:attrName>style.visibility</p:attrName>
                                        </p:attrNameLst>
                                      </p:cBhvr>
                                      <p:to>
                                        <p:strVal val="hidden"/>
                                      </p:to>
                                    </p:set>
                                  </p:childTnLst>
                                </p:cTn>
                              </p:par>
                              <p:par>
                                <p:cTn id="64" presetID="42" presetClass="exit" presetSubtype="0" fill="hold" nodeType="withEffect">
                                  <p:stCondLst>
                                    <p:cond delay="0"/>
                                  </p:stCondLst>
                                  <p:childTnLst>
                                    <p:animEffect transition="out" filter="fade">
                                      <p:cBhvr>
                                        <p:cTn id="65" dur="1000"/>
                                        <p:tgtEl>
                                          <p:spTgt spid="8"/>
                                        </p:tgtEl>
                                      </p:cBhvr>
                                    </p:animEffect>
                                    <p:anim calcmode="lin" valueType="num">
                                      <p:cBhvr>
                                        <p:cTn id="66" dur="1000"/>
                                        <p:tgtEl>
                                          <p:spTgt spid="8"/>
                                        </p:tgtEl>
                                        <p:attrNameLst>
                                          <p:attrName>ppt_x</p:attrName>
                                        </p:attrNameLst>
                                      </p:cBhvr>
                                      <p:tavLst>
                                        <p:tav tm="0">
                                          <p:val>
                                            <p:strVal val="ppt_x"/>
                                          </p:val>
                                        </p:tav>
                                        <p:tav tm="100000">
                                          <p:val>
                                            <p:strVal val="ppt_x"/>
                                          </p:val>
                                        </p:tav>
                                      </p:tavLst>
                                    </p:anim>
                                    <p:anim calcmode="lin" valueType="num">
                                      <p:cBhvr>
                                        <p:cTn id="67" dur="1000"/>
                                        <p:tgtEl>
                                          <p:spTgt spid="8"/>
                                        </p:tgtEl>
                                        <p:attrNameLst>
                                          <p:attrName>ppt_y</p:attrName>
                                        </p:attrNameLst>
                                      </p:cBhvr>
                                      <p:tavLst>
                                        <p:tav tm="0">
                                          <p:val>
                                            <p:strVal val="ppt_y"/>
                                          </p:val>
                                        </p:tav>
                                        <p:tav tm="100000">
                                          <p:val>
                                            <p:strVal val="ppt_y+.1"/>
                                          </p:val>
                                        </p:tav>
                                      </p:tavLst>
                                    </p:anim>
                                    <p:set>
                                      <p:cBhvr>
                                        <p:cTn id="68" dur="1" fill="hold">
                                          <p:stCondLst>
                                            <p:cond delay="999"/>
                                          </p:stCondLst>
                                        </p:cTn>
                                        <p:tgtEl>
                                          <p:spTgt spid="8"/>
                                        </p:tgtEl>
                                        <p:attrNameLst>
                                          <p:attrName>style.visibility</p:attrName>
                                        </p:attrNameLst>
                                      </p:cBhvr>
                                      <p:to>
                                        <p:strVal val="hidden"/>
                                      </p:to>
                                    </p:set>
                                  </p:childTnLst>
                                </p:cTn>
                              </p:par>
                              <p:par>
                                <p:cTn id="69" presetID="3" presetClass="emph" presetSubtype="2" fill="hold" nodeType="withEffect">
                                  <p:stCondLst>
                                    <p:cond delay="0"/>
                                  </p:stCondLst>
                                  <p:childTnLst>
                                    <p:animClr clrSpc="rgb" dir="cw">
                                      <p:cBhvr override="childStyle">
                                        <p:cTn id="70" dur="2000" fill="hold"/>
                                        <p:tgtEl>
                                          <p:spTgt spid="14340">
                                            <p:txEl>
                                              <p:pRg st="0" end="0"/>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build="allAtOnce"/>
      <p:bldP spid="14341" grpId="0"/>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40"/>
          <p:cNvGrpSpPr>
            <a:grpSpLocks/>
          </p:cNvGrpSpPr>
          <p:nvPr/>
        </p:nvGrpSpPr>
        <p:grpSpPr bwMode="auto">
          <a:xfrm>
            <a:off x="73025" y="1209675"/>
            <a:ext cx="1939925" cy="1174750"/>
            <a:chOff x="1070" y="1044"/>
            <a:chExt cx="1378" cy="835"/>
          </a:xfrm>
        </p:grpSpPr>
        <p:sp>
          <p:nvSpPr>
            <p:cNvPr id="19489" name="AutoShape 41"/>
            <p:cNvSpPr>
              <a:spLocks noChangeArrowheads="1"/>
            </p:cNvSpPr>
            <p:nvPr/>
          </p:nvSpPr>
          <p:spPr bwMode="auto">
            <a:xfrm>
              <a:off x="1070" y="1044"/>
              <a:ext cx="1378" cy="835"/>
            </a:xfrm>
            <a:prstGeom prst="star16">
              <a:avLst>
                <a:gd name="adj" fmla="val 37500"/>
              </a:avLst>
            </a:prstGeom>
            <a:gradFill rotWithShape="1">
              <a:gsLst>
                <a:gs pos="0">
                  <a:srgbClr val="3366FF"/>
                </a:gs>
                <a:gs pos="25000">
                  <a:srgbClr val="01A78F"/>
                </a:gs>
                <a:gs pos="50000">
                  <a:srgbClr val="FFFF00"/>
                </a:gs>
                <a:gs pos="75000">
                  <a:srgbClr val="FF6633"/>
                </a:gs>
                <a:gs pos="100000">
                  <a:srgbClr val="FF3399"/>
                </a:gs>
              </a:gsLst>
              <a:path path="shape">
                <a:fillToRect l="50000" t="50000" r="50000" b="50000"/>
              </a:path>
            </a:gradFill>
            <a:ln w="19050" algn="ctr">
              <a:solidFill>
                <a:srgbClr val="99CC00"/>
              </a:solidFill>
              <a:miter lim="800000"/>
              <a:headEnd/>
              <a:tailEnd/>
            </a:ln>
          </p:spPr>
          <p:txBody>
            <a:bodyPr wrap="none" anchor="ctr"/>
            <a:lstStyle/>
            <a:p>
              <a:pPr eaLnBrk="1" hangingPunct="1"/>
              <a:endParaRPr lang="en-US" altLang="en-US" sz="3200">
                <a:latin typeface="Times New Roman" pitchFamily="18" charset="0"/>
                <a:cs typeface="Times New Roman" pitchFamily="18" charset="0"/>
              </a:endParaRPr>
            </a:p>
          </p:txBody>
        </p:sp>
        <p:sp>
          <p:nvSpPr>
            <p:cNvPr id="19490" name="Text Box 42">
              <a:hlinkClick r:id="rId4" action="ppaction://hlinksldjump"/>
            </p:cNvPr>
            <p:cNvSpPr txBox="1">
              <a:spLocks noChangeArrowheads="1"/>
            </p:cNvSpPr>
            <p:nvPr/>
          </p:nvSpPr>
          <p:spPr bwMode="auto">
            <a:xfrm>
              <a:off x="1171" y="1319"/>
              <a:ext cx="1191"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latin typeface="Times New Roman" pitchFamily="18" charset="0"/>
                  <a:cs typeface="Times New Roman" pitchFamily="18" charset="0"/>
                </a:rPr>
                <a:t>Câu 3</a:t>
              </a:r>
            </a:p>
          </p:txBody>
        </p:sp>
      </p:grpSp>
      <p:sp>
        <p:nvSpPr>
          <p:cNvPr id="14339" name="Text Box 44"/>
          <p:cNvSpPr txBox="1">
            <a:spLocks noChangeArrowheads="1"/>
          </p:cNvSpPr>
          <p:nvPr/>
        </p:nvSpPr>
        <p:spPr bwMode="auto">
          <a:xfrm>
            <a:off x="1577975" y="2700338"/>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A. 684 257</a:t>
            </a:r>
          </a:p>
        </p:txBody>
      </p:sp>
      <p:sp>
        <p:nvSpPr>
          <p:cNvPr id="14340" name="Text Box 45"/>
          <p:cNvSpPr txBox="1">
            <a:spLocks noChangeArrowheads="1"/>
          </p:cNvSpPr>
          <p:nvPr/>
        </p:nvSpPr>
        <p:spPr bwMode="auto">
          <a:xfrm>
            <a:off x="1577975" y="3376613"/>
            <a:ext cx="792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B. 684 752</a:t>
            </a:r>
          </a:p>
        </p:txBody>
      </p:sp>
      <p:sp>
        <p:nvSpPr>
          <p:cNvPr id="14341" name="Text Box 46"/>
          <p:cNvSpPr txBox="1">
            <a:spLocks noChangeArrowheads="1"/>
          </p:cNvSpPr>
          <p:nvPr/>
        </p:nvSpPr>
        <p:spPr bwMode="auto">
          <a:xfrm>
            <a:off x="1577975" y="4062413"/>
            <a:ext cx="23082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C. 684 275</a:t>
            </a:r>
          </a:p>
          <a:p>
            <a:pPr eaLnBrk="1" hangingPunct="1">
              <a:spcBef>
                <a:spcPct val="50000"/>
              </a:spcBef>
            </a:pPr>
            <a:r>
              <a:rPr lang="en-US" altLang="en-US" sz="3200" b="1">
                <a:latin typeface="Times New Roman" pitchFamily="18" charset="0"/>
                <a:cs typeface="Times New Roman" pitchFamily="18" charset="0"/>
              </a:rPr>
              <a:t>D. 684 725</a:t>
            </a:r>
          </a:p>
        </p:txBody>
      </p:sp>
      <p:grpSp>
        <p:nvGrpSpPr>
          <p:cNvPr id="3" name="Group 48"/>
          <p:cNvGrpSpPr>
            <a:grpSpLocks/>
          </p:cNvGrpSpPr>
          <p:nvPr/>
        </p:nvGrpSpPr>
        <p:grpSpPr bwMode="auto">
          <a:xfrm>
            <a:off x="6934200" y="4724400"/>
            <a:ext cx="1965325" cy="1638300"/>
            <a:chOff x="2544" y="856"/>
            <a:chExt cx="1728" cy="1440"/>
          </a:xfrm>
        </p:grpSpPr>
        <p:pic>
          <p:nvPicPr>
            <p:cNvPr id="19487"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44" y="856"/>
              <a:ext cx="1728"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8" name="Oval 50"/>
            <p:cNvSpPr>
              <a:spLocks noChangeArrowheads="1"/>
            </p:cNvSpPr>
            <p:nvPr/>
          </p:nvSpPr>
          <p:spPr bwMode="auto">
            <a:xfrm>
              <a:off x="3024" y="1239"/>
              <a:ext cx="740" cy="686"/>
            </a:xfrm>
            <a:prstGeom prst="ellipse">
              <a:avLst/>
            </a:prstGeom>
            <a:solidFill>
              <a:srgbClr val="FF0000"/>
            </a:solidFill>
            <a:ln w="31750" algn="ctr">
              <a:solidFill>
                <a:srgbClr val="FFFF00"/>
              </a:solidFill>
              <a:round/>
              <a:headEnd/>
              <a:tailEnd/>
            </a:ln>
          </p:spPr>
          <p:txBody>
            <a:bodyPr wrap="none" lIns="45720" tIns="0" rIns="0" bIns="0" anchor="ctr"/>
            <a:lstStyle/>
            <a:p>
              <a:pPr algn="ctr" eaLnBrk="1" hangingPunct="1"/>
              <a:r>
                <a:rPr lang="en-US" altLang="en-US" sz="1600" b="1">
                  <a:solidFill>
                    <a:srgbClr val="FFFF00"/>
                  </a:solidFill>
                  <a:latin typeface="Calibri" pitchFamily="34" charset="0"/>
                </a:rPr>
                <a:t>Hết giờ</a:t>
              </a:r>
            </a:p>
          </p:txBody>
        </p:sp>
      </p:grpSp>
      <p:grpSp>
        <p:nvGrpSpPr>
          <p:cNvPr id="4" name="Group 51"/>
          <p:cNvGrpSpPr>
            <a:grpSpLocks/>
          </p:cNvGrpSpPr>
          <p:nvPr/>
        </p:nvGrpSpPr>
        <p:grpSpPr bwMode="auto">
          <a:xfrm>
            <a:off x="7315200" y="4970463"/>
            <a:ext cx="1219200" cy="1219200"/>
            <a:chOff x="1488" y="2496"/>
            <a:chExt cx="1248" cy="1248"/>
          </a:xfrm>
        </p:grpSpPr>
        <p:pic>
          <p:nvPicPr>
            <p:cNvPr id="19485" name="Picture 52"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8"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6" name="WordArt 53"/>
            <p:cNvSpPr>
              <a:spLocks noChangeArrowheads="1" noChangeShapeType="1" noTextEdit="1"/>
            </p:cNvSpPr>
            <p:nvPr/>
          </p:nvSpPr>
          <p:spPr bwMode="auto">
            <a:xfrm>
              <a:off x="1652"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05s</a:t>
              </a:r>
            </a:p>
          </p:txBody>
        </p:sp>
      </p:grpSp>
      <p:grpSp>
        <p:nvGrpSpPr>
          <p:cNvPr id="5" name="Group 54"/>
          <p:cNvGrpSpPr>
            <a:grpSpLocks/>
          </p:cNvGrpSpPr>
          <p:nvPr/>
        </p:nvGrpSpPr>
        <p:grpSpPr bwMode="auto">
          <a:xfrm>
            <a:off x="7315200" y="4968875"/>
            <a:ext cx="1219200" cy="1219200"/>
            <a:chOff x="4176" y="2496"/>
            <a:chExt cx="1248" cy="1248"/>
          </a:xfrm>
        </p:grpSpPr>
        <p:pic>
          <p:nvPicPr>
            <p:cNvPr id="19483" name="Picture 55"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6"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4" name="WordArt 56"/>
            <p:cNvSpPr>
              <a:spLocks noChangeArrowheads="1" noChangeShapeType="1" noTextEdit="1"/>
            </p:cNvSpPr>
            <p:nvPr/>
          </p:nvSpPr>
          <p:spPr bwMode="auto">
            <a:xfrm>
              <a:off x="4347" y="2873"/>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04s</a:t>
              </a:r>
            </a:p>
          </p:txBody>
        </p:sp>
      </p:grpSp>
      <p:grpSp>
        <p:nvGrpSpPr>
          <p:cNvPr id="6" name="Group 57"/>
          <p:cNvGrpSpPr>
            <a:grpSpLocks/>
          </p:cNvGrpSpPr>
          <p:nvPr/>
        </p:nvGrpSpPr>
        <p:grpSpPr bwMode="auto">
          <a:xfrm>
            <a:off x="7315200" y="4972050"/>
            <a:ext cx="1219200" cy="1219200"/>
            <a:chOff x="4275" y="775"/>
            <a:chExt cx="1248" cy="1248"/>
          </a:xfrm>
        </p:grpSpPr>
        <p:pic>
          <p:nvPicPr>
            <p:cNvPr id="19481" name="Picture 58"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5" y="775"/>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2" name="WordArt 59"/>
            <p:cNvSpPr>
              <a:spLocks noChangeArrowheads="1" noChangeShapeType="1" noTextEdit="1"/>
            </p:cNvSpPr>
            <p:nvPr/>
          </p:nvSpPr>
          <p:spPr bwMode="auto">
            <a:xfrm>
              <a:off x="4479" y="1141"/>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03s</a:t>
              </a:r>
            </a:p>
          </p:txBody>
        </p:sp>
      </p:grpSp>
      <p:grpSp>
        <p:nvGrpSpPr>
          <p:cNvPr id="7" name="Group 60"/>
          <p:cNvGrpSpPr>
            <a:grpSpLocks/>
          </p:cNvGrpSpPr>
          <p:nvPr/>
        </p:nvGrpSpPr>
        <p:grpSpPr bwMode="auto">
          <a:xfrm>
            <a:off x="7315200" y="4970463"/>
            <a:ext cx="1219200" cy="1219200"/>
            <a:chOff x="144" y="1152"/>
            <a:chExt cx="1248" cy="1248"/>
          </a:xfrm>
        </p:grpSpPr>
        <p:pic>
          <p:nvPicPr>
            <p:cNvPr id="19479" name="Picture 61"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 y="1152"/>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0" name="WordArt 62"/>
            <p:cNvSpPr>
              <a:spLocks noChangeArrowheads="1" noChangeShapeType="1" noTextEdit="1"/>
            </p:cNvSpPr>
            <p:nvPr/>
          </p:nvSpPr>
          <p:spPr bwMode="auto">
            <a:xfrm>
              <a:off x="316" y="1502"/>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02s</a:t>
              </a:r>
            </a:p>
          </p:txBody>
        </p:sp>
      </p:grpSp>
      <p:grpSp>
        <p:nvGrpSpPr>
          <p:cNvPr id="8" name="Group 63"/>
          <p:cNvGrpSpPr>
            <a:grpSpLocks/>
          </p:cNvGrpSpPr>
          <p:nvPr/>
        </p:nvGrpSpPr>
        <p:grpSpPr bwMode="auto">
          <a:xfrm>
            <a:off x="7315200" y="4953000"/>
            <a:ext cx="1219200" cy="1219200"/>
            <a:chOff x="2832" y="2496"/>
            <a:chExt cx="1248" cy="1248"/>
          </a:xfrm>
        </p:grpSpPr>
        <p:pic>
          <p:nvPicPr>
            <p:cNvPr id="19477" name="Picture 64"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8" name="WordArt 65"/>
            <p:cNvSpPr>
              <a:spLocks noChangeArrowheads="1" noChangeShapeType="1" noTextEdit="1"/>
            </p:cNvSpPr>
            <p:nvPr/>
          </p:nvSpPr>
          <p:spPr bwMode="auto">
            <a:xfrm>
              <a:off x="2996"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01s</a:t>
              </a:r>
            </a:p>
          </p:txBody>
        </p:sp>
      </p:grpSp>
      <p:sp>
        <p:nvSpPr>
          <p:cNvPr id="19468" name="Text Box 76"/>
          <p:cNvSpPr txBox="1">
            <a:spLocks noChangeArrowheads="1"/>
          </p:cNvSpPr>
          <p:nvPr/>
        </p:nvSpPr>
        <p:spPr bwMode="auto">
          <a:xfrm>
            <a:off x="1811338" y="1457325"/>
            <a:ext cx="68643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altLang="en-US" sz="3200" b="1">
                <a:solidFill>
                  <a:srgbClr val="FF0000"/>
                </a:solidFill>
                <a:latin typeface="Times New Roman" pitchFamily="18" charset="0"/>
                <a:cs typeface="Times New Roman" pitchFamily="18" charset="0"/>
              </a:rPr>
              <a:t>Số lớn nhất trong các số 684 257; 684 275; 684 752; 684 725 là :</a:t>
            </a:r>
          </a:p>
        </p:txBody>
      </p:sp>
      <p:grpSp>
        <p:nvGrpSpPr>
          <p:cNvPr id="9" name="Group 66"/>
          <p:cNvGrpSpPr>
            <a:grpSpLocks/>
          </p:cNvGrpSpPr>
          <p:nvPr/>
        </p:nvGrpSpPr>
        <p:grpSpPr bwMode="auto">
          <a:xfrm>
            <a:off x="6934200" y="4735513"/>
            <a:ext cx="1952625" cy="1679575"/>
            <a:chOff x="4224" y="800"/>
            <a:chExt cx="1632" cy="1360"/>
          </a:xfrm>
        </p:grpSpPr>
        <p:pic>
          <p:nvPicPr>
            <p:cNvPr id="19475"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4" y="800"/>
              <a:ext cx="163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6" name="Oval 68"/>
            <p:cNvSpPr>
              <a:spLocks noChangeArrowheads="1"/>
            </p:cNvSpPr>
            <p:nvPr/>
          </p:nvSpPr>
          <p:spPr bwMode="auto">
            <a:xfrm>
              <a:off x="4668" y="1169"/>
              <a:ext cx="699" cy="648"/>
            </a:xfrm>
            <a:prstGeom prst="ellipse">
              <a:avLst/>
            </a:prstGeom>
            <a:gradFill rotWithShape="1">
              <a:gsLst>
                <a:gs pos="0">
                  <a:schemeClr val="bg1"/>
                </a:gs>
                <a:gs pos="100000">
                  <a:srgbClr val="FFFF00"/>
                </a:gs>
              </a:gsLst>
              <a:path path="shape">
                <a:fillToRect l="50000" t="50000" r="50000" b="50000"/>
              </a:path>
            </a:gradFill>
            <a:ln w="31750" algn="ctr">
              <a:solidFill>
                <a:srgbClr val="FF0000"/>
              </a:solidFill>
              <a:round/>
              <a:headEnd/>
              <a:tailEnd/>
            </a:ln>
          </p:spPr>
          <p:txBody>
            <a:bodyPr wrap="none" lIns="0" tIns="0" rIns="0" bIns="91440" anchor="ctr"/>
            <a:lstStyle/>
            <a:p>
              <a:pPr algn="ctr" eaLnBrk="1" hangingPunct="1"/>
              <a:r>
                <a:rPr lang="en-US" altLang="en-US" sz="1300" b="1">
                  <a:solidFill>
                    <a:srgbClr val="009900"/>
                  </a:solidFill>
                  <a:latin typeface="Calibri" pitchFamily="34" charset="0"/>
                </a:rPr>
                <a:t>5 giây </a:t>
              </a:r>
            </a:p>
            <a:p>
              <a:pPr algn="ctr" eaLnBrk="1" hangingPunct="1"/>
              <a:r>
                <a:rPr lang="en-US" altLang="en-US" sz="1300" b="1">
                  <a:solidFill>
                    <a:srgbClr val="009900"/>
                  </a:solidFill>
                  <a:latin typeface="Calibri" pitchFamily="34" charset="0"/>
                </a:rPr>
                <a:t>bắt đầu</a:t>
              </a:r>
            </a:p>
          </p:txBody>
        </p:sp>
      </p:grpSp>
      <p:sp>
        <p:nvSpPr>
          <p:cNvPr id="19470" name="WordArt 71"/>
          <p:cNvSpPr>
            <a:spLocks noChangeArrowheads="1" noChangeShapeType="1" noTextEdit="1"/>
          </p:cNvSpPr>
          <p:nvPr/>
        </p:nvSpPr>
        <p:spPr bwMode="auto">
          <a:xfrm>
            <a:off x="2971800" y="466725"/>
            <a:ext cx="2819400" cy="611188"/>
          </a:xfrm>
          <a:prstGeom prst="rect">
            <a:avLst/>
          </a:prstGeom>
        </p:spPr>
        <p:txBody>
          <a:bodyPr wrap="none" fromWordArt="1">
            <a:prstTxWarp prst="textPlain">
              <a:avLst>
                <a:gd name="adj" fmla="val 50000"/>
              </a:avLst>
            </a:prstTxWarp>
          </a:bodyPr>
          <a:lstStyle/>
          <a:p>
            <a:pPr algn="ctr"/>
            <a:r>
              <a:rPr lang="en-US" sz="2400" kern="10">
                <a:ln w="12700">
                  <a:solidFill>
                    <a:srgbClr val="333333"/>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Rung chuông vàng</a:t>
            </a:r>
          </a:p>
        </p:txBody>
      </p:sp>
      <p:sp>
        <p:nvSpPr>
          <p:cNvPr id="19471" name="Text Box 72"/>
          <p:cNvSpPr txBox="1">
            <a:spLocks noChangeArrowheads="1"/>
          </p:cNvSpPr>
          <p:nvPr/>
        </p:nvSpPr>
        <p:spPr bwMode="auto">
          <a:xfrm>
            <a:off x="2209800" y="76200"/>
            <a:ext cx="381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400">
                <a:solidFill>
                  <a:srgbClr val="003300"/>
                </a:solidFill>
                <a:latin typeface="Times New Roman" pitchFamily="18" charset="0"/>
                <a:cs typeface="Times New Roman" pitchFamily="18" charset="0"/>
              </a:rPr>
              <a:t>Trò chơi</a:t>
            </a:r>
          </a:p>
        </p:txBody>
      </p:sp>
      <p:pic>
        <p:nvPicPr>
          <p:cNvPr id="19472" name="Picture 73" descr="33"/>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28600" y="1066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3"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6051550" y="101600"/>
            <a:ext cx="12255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4"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714500" y="133350"/>
            <a:ext cx="1212850"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00"/>
                                        <p:tgtEl>
                                          <p:spTgt spid="1433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340">
                                            <p:txEl>
                                              <p:pRg st="0" end="0"/>
                                            </p:txEl>
                                          </p:spTgt>
                                        </p:tgtEl>
                                        <p:attrNameLst>
                                          <p:attrName>style.visibility</p:attrName>
                                        </p:attrNameLst>
                                      </p:cBhvr>
                                      <p:to>
                                        <p:strVal val="visible"/>
                                      </p:to>
                                    </p:set>
                                    <p:animEffect transition="in" filter="wipe(down)">
                                      <p:cBhvr>
                                        <p:cTn id="10" dur="500"/>
                                        <p:tgtEl>
                                          <p:spTgt spid="14340">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4341">
                                            <p:txEl>
                                              <p:pRg st="0" end="0"/>
                                            </p:txEl>
                                          </p:spTgt>
                                        </p:tgtEl>
                                        <p:attrNameLst>
                                          <p:attrName>style.visibility</p:attrName>
                                        </p:attrNameLst>
                                      </p:cBhvr>
                                      <p:to>
                                        <p:strVal val="visible"/>
                                      </p:to>
                                    </p:set>
                                    <p:animEffect transition="in" filter="wipe(down)">
                                      <p:cBhvr>
                                        <p:cTn id="13" dur="500"/>
                                        <p:tgtEl>
                                          <p:spTgt spid="14341">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4341">
                                            <p:txEl>
                                              <p:pRg st="1" end="1"/>
                                            </p:txEl>
                                          </p:spTgt>
                                        </p:tgtEl>
                                        <p:attrNameLst>
                                          <p:attrName>style.visibility</p:attrName>
                                        </p:attrNameLst>
                                      </p:cBhvr>
                                      <p:to>
                                        <p:strVal val="visible"/>
                                      </p:to>
                                    </p:set>
                                    <p:animEffect transition="in" filter="wipe(down)">
                                      <p:cBhvr>
                                        <p:cTn id="16" dur="500"/>
                                        <p:tgtEl>
                                          <p:spTgt spid="1434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3" presetClass="exit" presetSubtype="10" fill="hold" nodeType="afterEffect">
                                  <p:stCondLst>
                                    <p:cond delay="1000"/>
                                  </p:stCondLst>
                                  <p:childTnLst>
                                    <p:animEffect transition="out" filter="blinds(horizontal)">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 presetClass="entr" presetSubtype="0" fill="hold" nodeType="withEffect">
                                  <p:stCondLst>
                                    <p:cond delay="1000"/>
                                  </p:stCondLst>
                                  <p:childTnLst>
                                    <p:set>
                                      <p:cBhvr>
                                        <p:cTn id="28"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2000"/>
                            </p:stCondLst>
                            <p:childTnLst>
                              <p:par>
                                <p:cTn id="30" presetID="1" presetClass="entr" presetSubtype="0" fill="hold" nodeType="afterEffect">
                                  <p:stCondLst>
                                    <p:cond delay="1000"/>
                                  </p:stCondLst>
                                  <p:childTnLst>
                                    <p:set>
                                      <p:cBhvr>
                                        <p:cTn id="31" dur="1" fill="hold">
                                          <p:stCondLst>
                                            <p:cond delay="0"/>
                                          </p:stCondLst>
                                        </p:cTn>
                                        <p:tgtEl>
                                          <p:spTgt spid="5"/>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3000"/>
                            </p:stCondLst>
                            <p:childTnLst>
                              <p:par>
                                <p:cTn id="33" presetID="1" presetClass="entr" presetSubtype="0" fill="hold" nodeType="afterEffect">
                                  <p:stCondLst>
                                    <p:cond delay="1000"/>
                                  </p:stCondLst>
                                  <p:childTnLst>
                                    <p:set>
                                      <p:cBhvr>
                                        <p:cTn id="34"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4000"/>
                            </p:stCondLst>
                            <p:childTnLst>
                              <p:par>
                                <p:cTn id="36" presetID="1" presetClass="entr" presetSubtype="0" fill="hold" nodeType="afterEffect">
                                  <p:stCondLst>
                                    <p:cond delay="1000"/>
                                  </p:stCondLst>
                                  <p:childTnLst>
                                    <p:set>
                                      <p:cBhvr>
                                        <p:cTn id="37"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5000"/>
                            </p:stCondLst>
                            <p:childTnLst>
                              <p:par>
                                <p:cTn id="39" presetID="1" presetClass="entr" presetSubtype="0" fill="hold" nodeType="afterEffect">
                                  <p:stCondLst>
                                    <p:cond delay="1000"/>
                                  </p:stCondLst>
                                  <p:childTnLst>
                                    <p:set>
                                      <p:cBhvr>
                                        <p:cTn id="40"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6000"/>
                            </p:stCondLst>
                            <p:childTnLst>
                              <p:par>
                                <p:cTn id="42" presetID="1" presetClass="entr" presetSubtype="0" fill="hold" nodeType="afterEffect">
                                  <p:stCondLst>
                                    <p:cond delay="1000"/>
                                  </p:stCondLst>
                                  <p:childTnLst>
                                    <p:set>
                                      <p:cBhvr>
                                        <p:cTn id="43"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cashreg.wav"/>
                                        </p:tgtEl>
                                      </p:cMediaNode>
                                    </p:audio>
                                  </p:subTnLst>
                                </p:cTn>
                              </p:par>
                              <p:par>
                                <p:cTn id="44" presetID="42" presetClass="exit" presetSubtype="0" fill="hold" nodeType="withEffect">
                                  <p:stCondLst>
                                    <p:cond delay="0"/>
                                  </p:stCondLst>
                                  <p:childTnLst>
                                    <p:animEffect transition="out" filter="fade">
                                      <p:cBhvr>
                                        <p:cTn id="45" dur="1000"/>
                                        <p:tgtEl>
                                          <p:spTgt spid="4"/>
                                        </p:tgtEl>
                                      </p:cBhvr>
                                    </p:animEffect>
                                    <p:anim calcmode="lin" valueType="num">
                                      <p:cBhvr>
                                        <p:cTn id="46" dur="1000"/>
                                        <p:tgtEl>
                                          <p:spTgt spid="4"/>
                                        </p:tgtEl>
                                        <p:attrNameLst>
                                          <p:attrName>ppt_x</p:attrName>
                                        </p:attrNameLst>
                                      </p:cBhvr>
                                      <p:tavLst>
                                        <p:tav tm="0">
                                          <p:val>
                                            <p:strVal val="ppt_x"/>
                                          </p:val>
                                        </p:tav>
                                        <p:tav tm="100000">
                                          <p:val>
                                            <p:strVal val="ppt_x"/>
                                          </p:val>
                                        </p:tav>
                                      </p:tavLst>
                                    </p:anim>
                                    <p:anim calcmode="lin" valueType="num">
                                      <p:cBhvr>
                                        <p:cTn id="47" dur="1000"/>
                                        <p:tgtEl>
                                          <p:spTgt spid="4"/>
                                        </p:tgtEl>
                                        <p:attrNameLst>
                                          <p:attrName>ppt_y</p:attrName>
                                        </p:attrNameLst>
                                      </p:cBhvr>
                                      <p:tavLst>
                                        <p:tav tm="0">
                                          <p:val>
                                            <p:strVal val="ppt_y"/>
                                          </p:val>
                                        </p:tav>
                                        <p:tav tm="100000">
                                          <p:val>
                                            <p:strVal val="ppt_y+.1"/>
                                          </p:val>
                                        </p:tav>
                                      </p:tavLst>
                                    </p:anim>
                                    <p:set>
                                      <p:cBhvr>
                                        <p:cTn id="48" dur="1" fill="hold">
                                          <p:stCondLst>
                                            <p:cond delay="999"/>
                                          </p:stCondLst>
                                        </p:cTn>
                                        <p:tgtEl>
                                          <p:spTgt spid="4"/>
                                        </p:tgtEl>
                                        <p:attrNameLst>
                                          <p:attrName>style.visibility</p:attrName>
                                        </p:attrNameLst>
                                      </p:cBhvr>
                                      <p:to>
                                        <p:strVal val="hidden"/>
                                      </p:to>
                                    </p:set>
                                  </p:childTnLst>
                                </p:cTn>
                              </p:par>
                              <p:par>
                                <p:cTn id="49" presetID="42" presetClass="exit" presetSubtype="0" fill="hold" nodeType="withEffect">
                                  <p:stCondLst>
                                    <p:cond delay="0"/>
                                  </p:stCondLst>
                                  <p:childTnLst>
                                    <p:animEffect transition="out" filter="fade">
                                      <p:cBhvr>
                                        <p:cTn id="50" dur="1000"/>
                                        <p:tgtEl>
                                          <p:spTgt spid="5"/>
                                        </p:tgtEl>
                                      </p:cBhvr>
                                    </p:animEffect>
                                    <p:anim calcmode="lin" valueType="num">
                                      <p:cBhvr>
                                        <p:cTn id="51" dur="1000"/>
                                        <p:tgtEl>
                                          <p:spTgt spid="5"/>
                                        </p:tgtEl>
                                        <p:attrNameLst>
                                          <p:attrName>ppt_x</p:attrName>
                                        </p:attrNameLst>
                                      </p:cBhvr>
                                      <p:tavLst>
                                        <p:tav tm="0">
                                          <p:val>
                                            <p:strVal val="ppt_x"/>
                                          </p:val>
                                        </p:tav>
                                        <p:tav tm="100000">
                                          <p:val>
                                            <p:strVal val="ppt_x"/>
                                          </p:val>
                                        </p:tav>
                                      </p:tavLst>
                                    </p:anim>
                                    <p:anim calcmode="lin" valueType="num">
                                      <p:cBhvr>
                                        <p:cTn id="52" dur="1000"/>
                                        <p:tgtEl>
                                          <p:spTgt spid="5"/>
                                        </p:tgtEl>
                                        <p:attrNameLst>
                                          <p:attrName>ppt_y</p:attrName>
                                        </p:attrNameLst>
                                      </p:cBhvr>
                                      <p:tavLst>
                                        <p:tav tm="0">
                                          <p:val>
                                            <p:strVal val="ppt_y"/>
                                          </p:val>
                                        </p:tav>
                                        <p:tav tm="100000">
                                          <p:val>
                                            <p:strVal val="ppt_y+.1"/>
                                          </p:val>
                                        </p:tav>
                                      </p:tavLst>
                                    </p:anim>
                                    <p:set>
                                      <p:cBhvr>
                                        <p:cTn id="53" dur="1" fill="hold">
                                          <p:stCondLst>
                                            <p:cond delay="999"/>
                                          </p:stCondLst>
                                        </p:cTn>
                                        <p:tgtEl>
                                          <p:spTgt spid="5"/>
                                        </p:tgtEl>
                                        <p:attrNameLst>
                                          <p:attrName>style.visibility</p:attrName>
                                        </p:attrNameLst>
                                      </p:cBhvr>
                                      <p:to>
                                        <p:strVal val="hidden"/>
                                      </p:to>
                                    </p:set>
                                  </p:childTnLst>
                                </p:cTn>
                              </p:par>
                              <p:par>
                                <p:cTn id="54" presetID="42" presetClass="exit" presetSubtype="0" fill="hold" nodeType="withEffect">
                                  <p:stCondLst>
                                    <p:cond delay="0"/>
                                  </p:stCondLst>
                                  <p:childTnLst>
                                    <p:animEffect transition="out" filter="fade">
                                      <p:cBhvr>
                                        <p:cTn id="55" dur="1000"/>
                                        <p:tgtEl>
                                          <p:spTgt spid="6"/>
                                        </p:tgtEl>
                                      </p:cBhvr>
                                    </p:animEffect>
                                    <p:anim calcmode="lin" valueType="num">
                                      <p:cBhvr>
                                        <p:cTn id="56" dur="1000"/>
                                        <p:tgtEl>
                                          <p:spTgt spid="6"/>
                                        </p:tgtEl>
                                        <p:attrNameLst>
                                          <p:attrName>ppt_x</p:attrName>
                                        </p:attrNameLst>
                                      </p:cBhvr>
                                      <p:tavLst>
                                        <p:tav tm="0">
                                          <p:val>
                                            <p:strVal val="ppt_x"/>
                                          </p:val>
                                        </p:tav>
                                        <p:tav tm="100000">
                                          <p:val>
                                            <p:strVal val="ppt_x"/>
                                          </p:val>
                                        </p:tav>
                                      </p:tavLst>
                                    </p:anim>
                                    <p:anim calcmode="lin" valueType="num">
                                      <p:cBhvr>
                                        <p:cTn id="57" dur="1000"/>
                                        <p:tgtEl>
                                          <p:spTgt spid="6"/>
                                        </p:tgtEl>
                                        <p:attrNameLst>
                                          <p:attrName>ppt_y</p:attrName>
                                        </p:attrNameLst>
                                      </p:cBhvr>
                                      <p:tavLst>
                                        <p:tav tm="0">
                                          <p:val>
                                            <p:strVal val="ppt_y"/>
                                          </p:val>
                                        </p:tav>
                                        <p:tav tm="100000">
                                          <p:val>
                                            <p:strVal val="ppt_y+.1"/>
                                          </p:val>
                                        </p:tav>
                                      </p:tavLst>
                                    </p:anim>
                                    <p:set>
                                      <p:cBhvr>
                                        <p:cTn id="58" dur="1" fill="hold">
                                          <p:stCondLst>
                                            <p:cond delay="999"/>
                                          </p:stCondLst>
                                        </p:cTn>
                                        <p:tgtEl>
                                          <p:spTgt spid="6"/>
                                        </p:tgtEl>
                                        <p:attrNameLst>
                                          <p:attrName>style.visibility</p:attrName>
                                        </p:attrNameLst>
                                      </p:cBhvr>
                                      <p:to>
                                        <p:strVal val="hidden"/>
                                      </p:to>
                                    </p:set>
                                  </p:childTnLst>
                                </p:cTn>
                              </p:par>
                              <p:par>
                                <p:cTn id="59" presetID="42" presetClass="exit" presetSubtype="0" fill="hold" nodeType="withEffect">
                                  <p:stCondLst>
                                    <p:cond delay="0"/>
                                  </p:stCondLst>
                                  <p:childTnLst>
                                    <p:animEffect transition="out" filter="fade">
                                      <p:cBhvr>
                                        <p:cTn id="60" dur="1000"/>
                                        <p:tgtEl>
                                          <p:spTgt spid="7"/>
                                        </p:tgtEl>
                                      </p:cBhvr>
                                    </p:animEffect>
                                    <p:anim calcmode="lin" valueType="num">
                                      <p:cBhvr>
                                        <p:cTn id="61" dur="1000"/>
                                        <p:tgtEl>
                                          <p:spTgt spid="7"/>
                                        </p:tgtEl>
                                        <p:attrNameLst>
                                          <p:attrName>ppt_x</p:attrName>
                                        </p:attrNameLst>
                                      </p:cBhvr>
                                      <p:tavLst>
                                        <p:tav tm="0">
                                          <p:val>
                                            <p:strVal val="ppt_x"/>
                                          </p:val>
                                        </p:tav>
                                        <p:tav tm="100000">
                                          <p:val>
                                            <p:strVal val="ppt_x"/>
                                          </p:val>
                                        </p:tav>
                                      </p:tavLst>
                                    </p:anim>
                                    <p:anim calcmode="lin" valueType="num">
                                      <p:cBhvr>
                                        <p:cTn id="62" dur="1000"/>
                                        <p:tgtEl>
                                          <p:spTgt spid="7"/>
                                        </p:tgtEl>
                                        <p:attrNameLst>
                                          <p:attrName>ppt_y</p:attrName>
                                        </p:attrNameLst>
                                      </p:cBhvr>
                                      <p:tavLst>
                                        <p:tav tm="0">
                                          <p:val>
                                            <p:strVal val="ppt_y"/>
                                          </p:val>
                                        </p:tav>
                                        <p:tav tm="100000">
                                          <p:val>
                                            <p:strVal val="ppt_y+.1"/>
                                          </p:val>
                                        </p:tav>
                                      </p:tavLst>
                                    </p:anim>
                                    <p:set>
                                      <p:cBhvr>
                                        <p:cTn id="63" dur="1" fill="hold">
                                          <p:stCondLst>
                                            <p:cond delay="999"/>
                                          </p:stCondLst>
                                        </p:cTn>
                                        <p:tgtEl>
                                          <p:spTgt spid="7"/>
                                        </p:tgtEl>
                                        <p:attrNameLst>
                                          <p:attrName>style.visibility</p:attrName>
                                        </p:attrNameLst>
                                      </p:cBhvr>
                                      <p:to>
                                        <p:strVal val="hidden"/>
                                      </p:to>
                                    </p:set>
                                  </p:childTnLst>
                                </p:cTn>
                              </p:par>
                              <p:par>
                                <p:cTn id="64" presetID="42" presetClass="exit" presetSubtype="0" fill="hold" nodeType="withEffect">
                                  <p:stCondLst>
                                    <p:cond delay="0"/>
                                  </p:stCondLst>
                                  <p:childTnLst>
                                    <p:animEffect transition="out" filter="fade">
                                      <p:cBhvr>
                                        <p:cTn id="65" dur="1000"/>
                                        <p:tgtEl>
                                          <p:spTgt spid="8"/>
                                        </p:tgtEl>
                                      </p:cBhvr>
                                    </p:animEffect>
                                    <p:anim calcmode="lin" valueType="num">
                                      <p:cBhvr>
                                        <p:cTn id="66" dur="1000"/>
                                        <p:tgtEl>
                                          <p:spTgt spid="8"/>
                                        </p:tgtEl>
                                        <p:attrNameLst>
                                          <p:attrName>ppt_x</p:attrName>
                                        </p:attrNameLst>
                                      </p:cBhvr>
                                      <p:tavLst>
                                        <p:tav tm="0">
                                          <p:val>
                                            <p:strVal val="ppt_x"/>
                                          </p:val>
                                        </p:tav>
                                        <p:tav tm="100000">
                                          <p:val>
                                            <p:strVal val="ppt_x"/>
                                          </p:val>
                                        </p:tav>
                                      </p:tavLst>
                                    </p:anim>
                                    <p:anim calcmode="lin" valueType="num">
                                      <p:cBhvr>
                                        <p:cTn id="67" dur="1000"/>
                                        <p:tgtEl>
                                          <p:spTgt spid="8"/>
                                        </p:tgtEl>
                                        <p:attrNameLst>
                                          <p:attrName>ppt_y</p:attrName>
                                        </p:attrNameLst>
                                      </p:cBhvr>
                                      <p:tavLst>
                                        <p:tav tm="0">
                                          <p:val>
                                            <p:strVal val="ppt_y"/>
                                          </p:val>
                                        </p:tav>
                                        <p:tav tm="100000">
                                          <p:val>
                                            <p:strVal val="ppt_y+.1"/>
                                          </p:val>
                                        </p:tav>
                                      </p:tavLst>
                                    </p:anim>
                                    <p:set>
                                      <p:cBhvr>
                                        <p:cTn id="68" dur="1" fill="hold">
                                          <p:stCondLst>
                                            <p:cond delay="999"/>
                                          </p:stCondLst>
                                        </p:cTn>
                                        <p:tgtEl>
                                          <p:spTgt spid="8"/>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mph" presetSubtype="2" fill="hold" nodeType="clickEffect">
                                  <p:stCondLst>
                                    <p:cond delay="0"/>
                                  </p:stCondLst>
                                  <p:childTnLst>
                                    <p:animClr clrSpc="rgb" dir="cw">
                                      <p:cBhvr override="childStyle">
                                        <p:cTn id="72" dur="2000" fill="hold"/>
                                        <p:tgtEl>
                                          <p:spTgt spid="14340">
                                            <p:txEl>
                                              <p:pRg st="0" end="0"/>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build="allAtOnce"/>
      <p:bldP spid="14341"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40"/>
          <p:cNvGrpSpPr>
            <a:grpSpLocks/>
          </p:cNvGrpSpPr>
          <p:nvPr/>
        </p:nvGrpSpPr>
        <p:grpSpPr bwMode="auto">
          <a:xfrm>
            <a:off x="73025" y="1152525"/>
            <a:ext cx="1939925" cy="1174750"/>
            <a:chOff x="1070" y="1044"/>
            <a:chExt cx="1378" cy="835"/>
          </a:xfrm>
        </p:grpSpPr>
        <p:sp>
          <p:nvSpPr>
            <p:cNvPr id="20513" name="AutoShape 41"/>
            <p:cNvSpPr>
              <a:spLocks noChangeArrowheads="1"/>
            </p:cNvSpPr>
            <p:nvPr/>
          </p:nvSpPr>
          <p:spPr bwMode="auto">
            <a:xfrm>
              <a:off x="1070" y="1044"/>
              <a:ext cx="1378" cy="835"/>
            </a:xfrm>
            <a:prstGeom prst="star16">
              <a:avLst>
                <a:gd name="adj" fmla="val 37500"/>
              </a:avLst>
            </a:prstGeom>
            <a:gradFill rotWithShape="1">
              <a:gsLst>
                <a:gs pos="0">
                  <a:srgbClr val="3366FF"/>
                </a:gs>
                <a:gs pos="25000">
                  <a:srgbClr val="01A78F"/>
                </a:gs>
                <a:gs pos="50000">
                  <a:srgbClr val="FFFF00"/>
                </a:gs>
                <a:gs pos="75000">
                  <a:srgbClr val="FF6633"/>
                </a:gs>
                <a:gs pos="100000">
                  <a:srgbClr val="FF3399"/>
                </a:gs>
              </a:gsLst>
              <a:path path="shape">
                <a:fillToRect l="50000" t="50000" r="50000" b="50000"/>
              </a:path>
            </a:gradFill>
            <a:ln w="19050" algn="ctr">
              <a:solidFill>
                <a:srgbClr val="99CC00"/>
              </a:solidFill>
              <a:miter lim="800000"/>
              <a:headEnd/>
              <a:tailEnd/>
            </a:ln>
          </p:spPr>
          <p:txBody>
            <a:bodyPr wrap="none" anchor="ctr"/>
            <a:lstStyle/>
            <a:p>
              <a:pPr eaLnBrk="1" hangingPunct="1"/>
              <a:endParaRPr lang="en-US" altLang="en-US" sz="3200">
                <a:latin typeface="Times New Roman" pitchFamily="18" charset="0"/>
                <a:cs typeface="Times New Roman" pitchFamily="18" charset="0"/>
              </a:endParaRPr>
            </a:p>
          </p:txBody>
        </p:sp>
        <p:sp>
          <p:nvSpPr>
            <p:cNvPr id="20514" name="Text Box 42">
              <a:hlinkClick r:id="rId4" action="ppaction://hlinksldjump"/>
            </p:cNvPr>
            <p:cNvSpPr txBox="1">
              <a:spLocks noChangeArrowheads="1"/>
            </p:cNvSpPr>
            <p:nvPr/>
          </p:nvSpPr>
          <p:spPr bwMode="auto">
            <a:xfrm>
              <a:off x="1171" y="1319"/>
              <a:ext cx="1191"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latin typeface="Times New Roman" pitchFamily="18" charset="0"/>
                  <a:cs typeface="Times New Roman" pitchFamily="18" charset="0"/>
                </a:rPr>
                <a:t>Câu 4</a:t>
              </a:r>
            </a:p>
          </p:txBody>
        </p:sp>
      </p:grpSp>
      <p:sp>
        <p:nvSpPr>
          <p:cNvPr id="14339" name="Text Box 44"/>
          <p:cNvSpPr txBox="1">
            <a:spLocks noChangeArrowheads="1"/>
          </p:cNvSpPr>
          <p:nvPr/>
        </p:nvSpPr>
        <p:spPr bwMode="auto">
          <a:xfrm>
            <a:off x="1577975" y="3049588"/>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A. 485</a:t>
            </a:r>
          </a:p>
        </p:txBody>
      </p:sp>
      <p:sp>
        <p:nvSpPr>
          <p:cNvPr id="14340" name="Text Box 45"/>
          <p:cNvSpPr txBox="1">
            <a:spLocks noChangeArrowheads="1"/>
          </p:cNvSpPr>
          <p:nvPr/>
        </p:nvSpPr>
        <p:spPr bwMode="auto">
          <a:xfrm>
            <a:off x="1577975" y="3725863"/>
            <a:ext cx="1927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B. 4850</a:t>
            </a:r>
          </a:p>
        </p:txBody>
      </p:sp>
      <p:sp>
        <p:nvSpPr>
          <p:cNvPr id="14341" name="Text Box 46"/>
          <p:cNvSpPr txBox="1">
            <a:spLocks noChangeArrowheads="1"/>
          </p:cNvSpPr>
          <p:nvPr/>
        </p:nvSpPr>
        <p:spPr bwMode="auto">
          <a:xfrm>
            <a:off x="1577975" y="4467225"/>
            <a:ext cx="23082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C. 4085</a:t>
            </a:r>
          </a:p>
          <a:p>
            <a:pPr eaLnBrk="1" hangingPunct="1">
              <a:spcBef>
                <a:spcPct val="50000"/>
              </a:spcBef>
            </a:pPr>
            <a:r>
              <a:rPr lang="en-US" altLang="en-US" sz="3200" b="1">
                <a:latin typeface="Times New Roman" pitchFamily="18" charset="0"/>
                <a:cs typeface="Times New Roman" pitchFamily="18" charset="0"/>
              </a:rPr>
              <a:t>D. 4058</a:t>
            </a:r>
          </a:p>
        </p:txBody>
      </p:sp>
      <p:grpSp>
        <p:nvGrpSpPr>
          <p:cNvPr id="3" name="Group 48"/>
          <p:cNvGrpSpPr>
            <a:grpSpLocks/>
          </p:cNvGrpSpPr>
          <p:nvPr/>
        </p:nvGrpSpPr>
        <p:grpSpPr bwMode="auto">
          <a:xfrm>
            <a:off x="6934200" y="4800600"/>
            <a:ext cx="1965325" cy="1638300"/>
            <a:chOff x="2544" y="856"/>
            <a:chExt cx="1728" cy="1440"/>
          </a:xfrm>
        </p:grpSpPr>
        <p:pic>
          <p:nvPicPr>
            <p:cNvPr id="20511"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44" y="856"/>
              <a:ext cx="1728"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2" name="Oval 50"/>
            <p:cNvSpPr>
              <a:spLocks noChangeArrowheads="1"/>
            </p:cNvSpPr>
            <p:nvPr/>
          </p:nvSpPr>
          <p:spPr bwMode="auto">
            <a:xfrm>
              <a:off x="3024" y="1239"/>
              <a:ext cx="740" cy="686"/>
            </a:xfrm>
            <a:prstGeom prst="ellipse">
              <a:avLst/>
            </a:prstGeom>
            <a:solidFill>
              <a:srgbClr val="FF0000"/>
            </a:solidFill>
            <a:ln w="31750" algn="ctr">
              <a:solidFill>
                <a:srgbClr val="FFFF00"/>
              </a:solidFill>
              <a:round/>
              <a:headEnd/>
              <a:tailEnd/>
            </a:ln>
          </p:spPr>
          <p:txBody>
            <a:bodyPr wrap="none" lIns="45720" tIns="0" rIns="0" bIns="0" anchor="ctr"/>
            <a:lstStyle/>
            <a:p>
              <a:pPr algn="ctr" eaLnBrk="1" hangingPunct="1"/>
              <a:r>
                <a:rPr lang="en-US" altLang="en-US" sz="1600" b="1">
                  <a:solidFill>
                    <a:srgbClr val="FFFF00"/>
                  </a:solidFill>
                  <a:latin typeface="Calibri" pitchFamily="34" charset="0"/>
                </a:rPr>
                <a:t>Hết giờ</a:t>
              </a:r>
            </a:p>
          </p:txBody>
        </p:sp>
      </p:grpSp>
      <p:grpSp>
        <p:nvGrpSpPr>
          <p:cNvPr id="4" name="Group 51"/>
          <p:cNvGrpSpPr>
            <a:grpSpLocks/>
          </p:cNvGrpSpPr>
          <p:nvPr/>
        </p:nvGrpSpPr>
        <p:grpSpPr bwMode="auto">
          <a:xfrm>
            <a:off x="7315200" y="5027613"/>
            <a:ext cx="1219200" cy="1219200"/>
            <a:chOff x="1488" y="2496"/>
            <a:chExt cx="1248" cy="1248"/>
          </a:xfrm>
        </p:grpSpPr>
        <p:pic>
          <p:nvPicPr>
            <p:cNvPr id="20509" name="Picture 52"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8"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0" name="WordArt 53"/>
            <p:cNvSpPr>
              <a:spLocks noChangeArrowheads="1" noChangeShapeType="1" noTextEdit="1"/>
            </p:cNvSpPr>
            <p:nvPr/>
          </p:nvSpPr>
          <p:spPr bwMode="auto">
            <a:xfrm>
              <a:off x="1652"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05s</a:t>
              </a:r>
            </a:p>
          </p:txBody>
        </p:sp>
      </p:grpSp>
      <p:grpSp>
        <p:nvGrpSpPr>
          <p:cNvPr id="5" name="Group 54"/>
          <p:cNvGrpSpPr>
            <a:grpSpLocks/>
          </p:cNvGrpSpPr>
          <p:nvPr/>
        </p:nvGrpSpPr>
        <p:grpSpPr bwMode="auto">
          <a:xfrm>
            <a:off x="7315200" y="5026025"/>
            <a:ext cx="1219200" cy="1219200"/>
            <a:chOff x="4176" y="2496"/>
            <a:chExt cx="1248" cy="1248"/>
          </a:xfrm>
        </p:grpSpPr>
        <p:pic>
          <p:nvPicPr>
            <p:cNvPr id="20507" name="Picture 55"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6"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8" name="WordArt 56"/>
            <p:cNvSpPr>
              <a:spLocks noChangeArrowheads="1" noChangeShapeType="1" noTextEdit="1"/>
            </p:cNvSpPr>
            <p:nvPr/>
          </p:nvSpPr>
          <p:spPr bwMode="auto">
            <a:xfrm>
              <a:off x="4347" y="2873"/>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04s</a:t>
              </a:r>
            </a:p>
          </p:txBody>
        </p:sp>
      </p:grpSp>
      <p:grpSp>
        <p:nvGrpSpPr>
          <p:cNvPr id="6" name="Group 57"/>
          <p:cNvGrpSpPr>
            <a:grpSpLocks/>
          </p:cNvGrpSpPr>
          <p:nvPr/>
        </p:nvGrpSpPr>
        <p:grpSpPr bwMode="auto">
          <a:xfrm>
            <a:off x="7315200" y="5029200"/>
            <a:ext cx="1219200" cy="1219200"/>
            <a:chOff x="4275" y="775"/>
            <a:chExt cx="1248" cy="1248"/>
          </a:xfrm>
        </p:grpSpPr>
        <p:pic>
          <p:nvPicPr>
            <p:cNvPr id="20505" name="Picture 58"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5" y="775"/>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6" name="WordArt 59"/>
            <p:cNvSpPr>
              <a:spLocks noChangeArrowheads="1" noChangeShapeType="1" noTextEdit="1"/>
            </p:cNvSpPr>
            <p:nvPr/>
          </p:nvSpPr>
          <p:spPr bwMode="auto">
            <a:xfrm>
              <a:off x="4479" y="1141"/>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03s</a:t>
              </a:r>
            </a:p>
          </p:txBody>
        </p:sp>
      </p:grpSp>
      <p:grpSp>
        <p:nvGrpSpPr>
          <p:cNvPr id="7" name="Group 60"/>
          <p:cNvGrpSpPr>
            <a:grpSpLocks/>
          </p:cNvGrpSpPr>
          <p:nvPr/>
        </p:nvGrpSpPr>
        <p:grpSpPr bwMode="auto">
          <a:xfrm>
            <a:off x="7315200" y="5027613"/>
            <a:ext cx="1219200" cy="1219200"/>
            <a:chOff x="144" y="1152"/>
            <a:chExt cx="1248" cy="1248"/>
          </a:xfrm>
        </p:grpSpPr>
        <p:pic>
          <p:nvPicPr>
            <p:cNvPr id="20503" name="Picture 61"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 y="1152"/>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4" name="WordArt 62"/>
            <p:cNvSpPr>
              <a:spLocks noChangeArrowheads="1" noChangeShapeType="1" noTextEdit="1"/>
            </p:cNvSpPr>
            <p:nvPr/>
          </p:nvSpPr>
          <p:spPr bwMode="auto">
            <a:xfrm>
              <a:off x="316" y="1502"/>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02s</a:t>
              </a:r>
            </a:p>
          </p:txBody>
        </p:sp>
      </p:grpSp>
      <p:grpSp>
        <p:nvGrpSpPr>
          <p:cNvPr id="8" name="Group 63"/>
          <p:cNvGrpSpPr>
            <a:grpSpLocks/>
          </p:cNvGrpSpPr>
          <p:nvPr/>
        </p:nvGrpSpPr>
        <p:grpSpPr bwMode="auto">
          <a:xfrm>
            <a:off x="7315200" y="5010150"/>
            <a:ext cx="1219200" cy="1219200"/>
            <a:chOff x="2832" y="2496"/>
            <a:chExt cx="1248" cy="1248"/>
          </a:xfrm>
        </p:grpSpPr>
        <p:pic>
          <p:nvPicPr>
            <p:cNvPr id="20501" name="Picture 64"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2" name="WordArt 65"/>
            <p:cNvSpPr>
              <a:spLocks noChangeArrowheads="1" noChangeShapeType="1" noTextEdit="1"/>
            </p:cNvSpPr>
            <p:nvPr/>
          </p:nvSpPr>
          <p:spPr bwMode="auto">
            <a:xfrm>
              <a:off x="2996"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01s</a:t>
              </a:r>
            </a:p>
          </p:txBody>
        </p:sp>
      </p:grpSp>
      <p:sp>
        <p:nvSpPr>
          <p:cNvPr id="20492" name="Text Box 76"/>
          <p:cNvSpPr txBox="1">
            <a:spLocks noChangeArrowheads="1"/>
          </p:cNvSpPr>
          <p:nvPr/>
        </p:nvSpPr>
        <p:spPr bwMode="auto">
          <a:xfrm>
            <a:off x="1670050" y="1428750"/>
            <a:ext cx="7696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altLang="en-US" sz="3200" b="1">
                <a:solidFill>
                  <a:srgbClr val="FF0000"/>
                </a:solidFill>
                <a:latin typeface="Times New Roman" pitchFamily="18" charset="0"/>
                <a:cs typeface="Times New Roman" pitchFamily="18" charset="0"/>
              </a:rPr>
              <a:t>4 tấn 85 kg = … kg</a:t>
            </a:r>
          </a:p>
          <a:p>
            <a:pPr algn="just" eaLnBrk="1" hangingPunct="1">
              <a:spcBef>
                <a:spcPct val="50000"/>
              </a:spcBef>
            </a:pPr>
            <a:r>
              <a:rPr lang="en-US" altLang="en-US" sz="3200" b="1">
                <a:solidFill>
                  <a:srgbClr val="FF0000"/>
                </a:solidFill>
                <a:latin typeface="Times New Roman" pitchFamily="18" charset="0"/>
                <a:cs typeface="Times New Roman" pitchFamily="18" charset="0"/>
              </a:rPr>
              <a:t>Số thích hợp để viết vào chỗ chấm là:</a:t>
            </a:r>
          </a:p>
        </p:txBody>
      </p:sp>
      <p:grpSp>
        <p:nvGrpSpPr>
          <p:cNvPr id="9" name="Group 66"/>
          <p:cNvGrpSpPr>
            <a:grpSpLocks/>
          </p:cNvGrpSpPr>
          <p:nvPr/>
        </p:nvGrpSpPr>
        <p:grpSpPr bwMode="auto">
          <a:xfrm>
            <a:off x="6934200" y="4735513"/>
            <a:ext cx="1952625" cy="1679575"/>
            <a:chOff x="4224" y="800"/>
            <a:chExt cx="1632" cy="1360"/>
          </a:xfrm>
        </p:grpSpPr>
        <p:pic>
          <p:nvPicPr>
            <p:cNvPr id="20499"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4" y="800"/>
              <a:ext cx="163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0" name="Oval 68"/>
            <p:cNvSpPr>
              <a:spLocks noChangeArrowheads="1"/>
            </p:cNvSpPr>
            <p:nvPr/>
          </p:nvSpPr>
          <p:spPr bwMode="auto">
            <a:xfrm>
              <a:off x="4668" y="1169"/>
              <a:ext cx="699" cy="648"/>
            </a:xfrm>
            <a:prstGeom prst="ellipse">
              <a:avLst/>
            </a:prstGeom>
            <a:gradFill rotWithShape="1">
              <a:gsLst>
                <a:gs pos="0">
                  <a:schemeClr val="bg1"/>
                </a:gs>
                <a:gs pos="100000">
                  <a:srgbClr val="FFFF00"/>
                </a:gs>
              </a:gsLst>
              <a:path path="shape">
                <a:fillToRect l="50000" t="50000" r="50000" b="50000"/>
              </a:path>
            </a:gradFill>
            <a:ln w="31750" algn="ctr">
              <a:solidFill>
                <a:srgbClr val="FF0000"/>
              </a:solidFill>
              <a:round/>
              <a:headEnd/>
              <a:tailEnd/>
            </a:ln>
          </p:spPr>
          <p:txBody>
            <a:bodyPr wrap="none" lIns="0" tIns="0" rIns="0" bIns="91440" anchor="ctr"/>
            <a:lstStyle/>
            <a:p>
              <a:pPr algn="ctr" eaLnBrk="1" hangingPunct="1"/>
              <a:r>
                <a:rPr lang="en-US" altLang="en-US" sz="1300" b="1">
                  <a:solidFill>
                    <a:srgbClr val="009900"/>
                  </a:solidFill>
                  <a:latin typeface="Calibri" pitchFamily="34" charset="0"/>
                </a:rPr>
                <a:t>5 giây </a:t>
              </a:r>
            </a:p>
            <a:p>
              <a:pPr algn="ctr" eaLnBrk="1" hangingPunct="1"/>
              <a:r>
                <a:rPr lang="en-US" altLang="en-US" sz="1300" b="1">
                  <a:solidFill>
                    <a:srgbClr val="009900"/>
                  </a:solidFill>
                  <a:latin typeface="Calibri" pitchFamily="34" charset="0"/>
                </a:rPr>
                <a:t>bắt đầu</a:t>
              </a:r>
            </a:p>
          </p:txBody>
        </p:sp>
      </p:grpSp>
      <p:sp>
        <p:nvSpPr>
          <p:cNvPr id="20494" name="WordArt 71"/>
          <p:cNvSpPr>
            <a:spLocks noChangeArrowheads="1" noChangeShapeType="1" noTextEdit="1"/>
          </p:cNvSpPr>
          <p:nvPr/>
        </p:nvSpPr>
        <p:spPr bwMode="auto">
          <a:xfrm>
            <a:off x="2971800" y="466725"/>
            <a:ext cx="2819400" cy="611188"/>
          </a:xfrm>
          <a:prstGeom prst="rect">
            <a:avLst/>
          </a:prstGeom>
        </p:spPr>
        <p:txBody>
          <a:bodyPr wrap="none" fromWordArt="1">
            <a:prstTxWarp prst="textPlain">
              <a:avLst>
                <a:gd name="adj" fmla="val 50000"/>
              </a:avLst>
            </a:prstTxWarp>
          </a:bodyPr>
          <a:lstStyle/>
          <a:p>
            <a:pPr algn="ctr"/>
            <a:r>
              <a:rPr lang="en-US" sz="2400" kern="10">
                <a:ln w="12700">
                  <a:solidFill>
                    <a:srgbClr val="333333"/>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Rung chuông vàng</a:t>
            </a:r>
          </a:p>
        </p:txBody>
      </p:sp>
      <p:sp>
        <p:nvSpPr>
          <p:cNvPr id="20495" name="Text Box 72"/>
          <p:cNvSpPr txBox="1">
            <a:spLocks noChangeArrowheads="1"/>
          </p:cNvSpPr>
          <p:nvPr/>
        </p:nvSpPr>
        <p:spPr bwMode="auto">
          <a:xfrm>
            <a:off x="2209800" y="76200"/>
            <a:ext cx="381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400">
                <a:solidFill>
                  <a:srgbClr val="003300"/>
                </a:solidFill>
                <a:latin typeface="Times New Roman" pitchFamily="18" charset="0"/>
                <a:cs typeface="Times New Roman" pitchFamily="18" charset="0"/>
              </a:rPr>
              <a:t>Trò chơi</a:t>
            </a:r>
          </a:p>
        </p:txBody>
      </p:sp>
      <p:pic>
        <p:nvPicPr>
          <p:cNvPr id="20496" name="Picture 73" descr="33"/>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28600" y="1066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7"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6051550" y="101600"/>
            <a:ext cx="12255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8"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714500" y="133350"/>
            <a:ext cx="1212850"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00"/>
                                        <p:tgtEl>
                                          <p:spTgt spid="1433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341">
                                            <p:txEl>
                                              <p:pRg st="0" end="0"/>
                                            </p:txEl>
                                          </p:spTgt>
                                        </p:tgtEl>
                                        <p:attrNameLst>
                                          <p:attrName>style.visibility</p:attrName>
                                        </p:attrNameLst>
                                      </p:cBhvr>
                                      <p:to>
                                        <p:strVal val="visible"/>
                                      </p:to>
                                    </p:set>
                                    <p:animEffect transition="in" filter="wipe(down)">
                                      <p:cBhvr>
                                        <p:cTn id="10" dur="500"/>
                                        <p:tgtEl>
                                          <p:spTgt spid="14341">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4340">
                                            <p:txEl>
                                              <p:pRg st="0" end="0"/>
                                            </p:txEl>
                                          </p:spTgt>
                                        </p:tgtEl>
                                        <p:attrNameLst>
                                          <p:attrName>style.visibility</p:attrName>
                                        </p:attrNameLst>
                                      </p:cBhvr>
                                      <p:to>
                                        <p:strVal val="visible"/>
                                      </p:to>
                                    </p:set>
                                    <p:animEffect transition="in" filter="wipe(down)">
                                      <p:cBhvr>
                                        <p:cTn id="13" dur="500"/>
                                        <p:tgtEl>
                                          <p:spTgt spid="14340">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4341">
                                            <p:txEl>
                                              <p:pRg st="1" end="1"/>
                                            </p:txEl>
                                          </p:spTgt>
                                        </p:tgtEl>
                                        <p:attrNameLst>
                                          <p:attrName>style.visibility</p:attrName>
                                        </p:attrNameLst>
                                      </p:cBhvr>
                                      <p:to>
                                        <p:strVal val="visible"/>
                                      </p:to>
                                    </p:set>
                                    <p:animEffect transition="in" filter="wipe(down)">
                                      <p:cBhvr>
                                        <p:cTn id="16" dur="500"/>
                                        <p:tgtEl>
                                          <p:spTgt spid="1434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3" presetClass="exit" presetSubtype="10" fill="hold" nodeType="afterEffect">
                                  <p:stCondLst>
                                    <p:cond delay="1000"/>
                                  </p:stCondLst>
                                  <p:childTnLst>
                                    <p:animEffect transition="out" filter="blinds(horizontal)">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 presetClass="entr" presetSubtype="0" fill="hold" nodeType="withEffect">
                                  <p:stCondLst>
                                    <p:cond delay="1000"/>
                                  </p:stCondLst>
                                  <p:childTnLst>
                                    <p:set>
                                      <p:cBhvr>
                                        <p:cTn id="28"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2000"/>
                            </p:stCondLst>
                            <p:childTnLst>
                              <p:par>
                                <p:cTn id="30" presetID="1" presetClass="entr" presetSubtype="0" fill="hold" nodeType="afterEffect">
                                  <p:stCondLst>
                                    <p:cond delay="1000"/>
                                  </p:stCondLst>
                                  <p:childTnLst>
                                    <p:set>
                                      <p:cBhvr>
                                        <p:cTn id="31" dur="1" fill="hold">
                                          <p:stCondLst>
                                            <p:cond delay="0"/>
                                          </p:stCondLst>
                                        </p:cTn>
                                        <p:tgtEl>
                                          <p:spTgt spid="5"/>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3000"/>
                            </p:stCondLst>
                            <p:childTnLst>
                              <p:par>
                                <p:cTn id="33" presetID="1" presetClass="entr" presetSubtype="0" fill="hold" nodeType="afterEffect">
                                  <p:stCondLst>
                                    <p:cond delay="1000"/>
                                  </p:stCondLst>
                                  <p:childTnLst>
                                    <p:set>
                                      <p:cBhvr>
                                        <p:cTn id="34"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4000"/>
                            </p:stCondLst>
                            <p:childTnLst>
                              <p:par>
                                <p:cTn id="36" presetID="1" presetClass="entr" presetSubtype="0" fill="hold" nodeType="afterEffect">
                                  <p:stCondLst>
                                    <p:cond delay="1000"/>
                                  </p:stCondLst>
                                  <p:childTnLst>
                                    <p:set>
                                      <p:cBhvr>
                                        <p:cTn id="37"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5000"/>
                            </p:stCondLst>
                            <p:childTnLst>
                              <p:par>
                                <p:cTn id="39" presetID="1" presetClass="entr" presetSubtype="0" fill="hold" nodeType="afterEffect">
                                  <p:stCondLst>
                                    <p:cond delay="1000"/>
                                  </p:stCondLst>
                                  <p:childTnLst>
                                    <p:set>
                                      <p:cBhvr>
                                        <p:cTn id="40"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6000"/>
                            </p:stCondLst>
                            <p:childTnLst>
                              <p:par>
                                <p:cTn id="42" presetID="1" presetClass="entr" presetSubtype="0" fill="hold" nodeType="afterEffect">
                                  <p:stCondLst>
                                    <p:cond delay="1000"/>
                                  </p:stCondLst>
                                  <p:childTnLst>
                                    <p:set>
                                      <p:cBhvr>
                                        <p:cTn id="43"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cashreg.wav"/>
                                        </p:tgtEl>
                                      </p:cMediaNode>
                                    </p:audio>
                                  </p:subTnLst>
                                </p:cTn>
                              </p:par>
                              <p:par>
                                <p:cTn id="44" presetID="42" presetClass="exit" presetSubtype="0" fill="hold" nodeType="withEffect">
                                  <p:stCondLst>
                                    <p:cond delay="0"/>
                                  </p:stCondLst>
                                  <p:childTnLst>
                                    <p:animEffect transition="out" filter="fade">
                                      <p:cBhvr>
                                        <p:cTn id="45" dur="1000"/>
                                        <p:tgtEl>
                                          <p:spTgt spid="4"/>
                                        </p:tgtEl>
                                      </p:cBhvr>
                                    </p:animEffect>
                                    <p:anim calcmode="lin" valueType="num">
                                      <p:cBhvr>
                                        <p:cTn id="46" dur="1000"/>
                                        <p:tgtEl>
                                          <p:spTgt spid="4"/>
                                        </p:tgtEl>
                                        <p:attrNameLst>
                                          <p:attrName>ppt_x</p:attrName>
                                        </p:attrNameLst>
                                      </p:cBhvr>
                                      <p:tavLst>
                                        <p:tav tm="0">
                                          <p:val>
                                            <p:strVal val="ppt_x"/>
                                          </p:val>
                                        </p:tav>
                                        <p:tav tm="100000">
                                          <p:val>
                                            <p:strVal val="ppt_x"/>
                                          </p:val>
                                        </p:tav>
                                      </p:tavLst>
                                    </p:anim>
                                    <p:anim calcmode="lin" valueType="num">
                                      <p:cBhvr>
                                        <p:cTn id="47" dur="1000"/>
                                        <p:tgtEl>
                                          <p:spTgt spid="4"/>
                                        </p:tgtEl>
                                        <p:attrNameLst>
                                          <p:attrName>ppt_y</p:attrName>
                                        </p:attrNameLst>
                                      </p:cBhvr>
                                      <p:tavLst>
                                        <p:tav tm="0">
                                          <p:val>
                                            <p:strVal val="ppt_y"/>
                                          </p:val>
                                        </p:tav>
                                        <p:tav tm="100000">
                                          <p:val>
                                            <p:strVal val="ppt_y+.1"/>
                                          </p:val>
                                        </p:tav>
                                      </p:tavLst>
                                    </p:anim>
                                    <p:set>
                                      <p:cBhvr>
                                        <p:cTn id="48" dur="1" fill="hold">
                                          <p:stCondLst>
                                            <p:cond delay="999"/>
                                          </p:stCondLst>
                                        </p:cTn>
                                        <p:tgtEl>
                                          <p:spTgt spid="4"/>
                                        </p:tgtEl>
                                        <p:attrNameLst>
                                          <p:attrName>style.visibility</p:attrName>
                                        </p:attrNameLst>
                                      </p:cBhvr>
                                      <p:to>
                                        <p:strVal val="hidden"/>
                                      </p:to>
                                    </p:set>
                                  </p:childTnLst>
                                </p:cTn>
                              </p:par>
                              <p:par>
                                <p:cTn id="49" presetID="42" presetClass="exit" presetSubtype="0" fill="hold" nodeType="withEffect">
                                  <p:stCondLst>
                                    <p:cond delay="0"/>
                                  </p:stCondLst>
                                  <p:childTnLst>
                                    <p:animEffect transition="out" filter="fade">
                                      <p:cBhvr>
                                        <p:cTn id="50" dur="1000"/>
                                        <p:tgtEl>
                                          <p:spTgt spid="5"/>
                                        </p:tgtEl>
                                      </p:cBhvr>
                                    </p:animEffect>
                                    <p:anim calcmode="lin" valueType="num">
                                      <p:cBhvr>
                                        <p:cTn id="51" dur="1000"/>
                                        <p:tgtEl>
                                          <p:spTgt spid="5"/>
                                        </p:tgtEl>
                                        <p:attrNameLst>
                                          <p:attrName>ppt_x</p:attrName>
                                        </p:attrNameLst>
                                      </p:cBhvr>
                                      <p:tavLst>
                                        <p:tav tm="0">
                                          <p:val>
                                            <p:strVal val="ppt_x"/>
                                          </p:val>
                                        </p:tav>
                                        <p:tav tm="100000">
                                          <p:val>
                                            <p:strVal val="ppt_x"/>
                                          </p:val>
                                        </p:tav>
                                      </p:tavLst>
                                    </p:anim>
                                    <p:anim calcmode="lin" valueType="num">
                                      <p:cBhvr>
                                        <p:cTn id="52" dur="1000"/>
                                        <p:tgtEl>
                                          <p:spTgt spid="5"/>
                                        </p:tgtEl>
                                        <p:attrNameLst>
                                          <p:attrName>ppt_y</p:attrName>
                                        </p:attrNameLst>
                                      </p:cBhvr>
                                      <p:tavLst>
                                        <p:tav tm="0">
                                          <p:val>
                                            <p:strVal val="ppt_y"/>
                                          </p:val>
                                        </p:tav>
                                        <p:tav tm="100000">
                                          <p:val>
                                            <p:strVal val="ppt_y+.1"/>
                                          </p:val>
                                        </p:tav>
                                      </p:tavLst>
                                    </p:anim>
                                    <p:set>
                                      <p:cBhvr>
                                        <p:cTn id="53" dur="1" fill="hold">
                                          <p:stCondLst>
                                            <p:cond delay="999"/>
                                          </p:stCondLst>
                                        </p:cTn>
                                        <p:tgtEl>
                                          <p:spTgt spid="5"/>
                                        </p:tgtEl>
                                        <p:attrNameLst>
                                          <p:attrName>style.visibility</p:attrName>
                                        </p:attrNameLst>
                                      </p:cBhvr>
                                      <p:to>
                                        <p:strVal val="hidden"/>
                                      </p:to>
                                    </p:set>
                                  </p:childTnLst>
                                </p:cTn>
                              </p:par>
                              <p:par>
                                <p:cTn id="54" presetID="42" presetClass="exit" presetSubtype="0" fill="hold" nodeType="withEffect">
                                  <p:stCondLst>
                                    <p:cond delay="0"/>
                                  </p:stCondLst>
                                  <p:childTnLst>
                                    <p:animEffect transition="out" filter="fade">
                                      <p:cBhvr>
                                        <p:cTn id="55" dur="1000"/>
                                        <p:tgtEl>
                                          <p:spTgt spid="6"/>
                                        </p:tgtEl>
                                      </p:cBhvr>
                                    </p:animEffect>
                                    <p:anim calcmode="lin" valueType="num">
                                      <p:cBhvr>
                                        <p:cTn id="56" dur="1000"/>
                                        <p:tgtEl>
                                          <p:spTgt spid="6"/>
                                        </p:tgtEl>
                                        <p:attrNameLst>
                                          <p:attrName>ppt_x</p:attrName>
                                        </p:attrNameLst>
                                      </p:cBhvr>
                                      <p:tavLst>
                                        <p:tav tm="0">
                                          <p:val>
                                            <p:strVal val="ppt_x"/>
                                          </p:val>
                                        </p:tav>
                                        <p:tav tm="100000">
                                          <p:val>
                                            <p:strVal val="ppt_x"/>
                                          </p:val>
                                        </p:tav>
                                      </p:tavLst>
                                    </p:anim>
                                    <p:anim calcmode="lin" valueType="num">
                                      <p:cBhvr>
                                        <p:cTn id="57" dur="1000"/>
                                        <p:tgtEl>
                                          <p:spTgt spid="6"/>
                                        </p:tgtEl>
                                        <p:attrNameLst>
                                          <p:attrName>ppt_y</p:attrName>
                                        </p:attrNameLst>
                                      </p:cBhvr>
                                      <p:tavLst>
                                        <p:tav tm="0">
                                          <p:val>
                                            <p:strVal val="ppt_y"/>
                                          </p:val>
                                        </p:tav>
                                        <p:tav tm="100000">
                                          <p:val>
                                            <p:strVal val="ppt_y+.1"/>
                                          </p:val>
                                        </p:tav>
                                      </p:tavLst>
                                    </p:anim>
                                    <p:set>
                                      <p:cBhvr>
                                        <p:cTn id="58" dur="1" fill="hold">
                                          <p:stCondLst>
                                            <p:cond delay="999"/>
                                          </p:stCondLst>
                                        </p:cTn>
                                        <p:tgtEl>
                                          <p:spTgt spid="6"/>
                                        </p:tgtEl>
                                        <p:attrNameLst>
                                          <p:attrName>style.visibility</p:attrName>
                                        </p:attrNameLst>
                                      </p:cBhvr>
                                      <p:to>
                                        <p:strVal val="hidden"/>
                                      </p:to>
                                    </p:set>
                                  </p:childTnLst>
                                </p:cTn>
                              </p:par>
                              <p:par>
                                <p:cTn id="59" presetID="42" presetClass="exit" presetSubtype="0" fill="hold" nodeType="withEffect">
                                  <p:stCondLst>
                                    <p:cond delay="0"/>
                                  </p:stCondLst>
                                  <p:childTnLst>
                                    <p:animEffect transition="out" filter="fade">
                                      <p:cBhvr>
                                        <p:cTn id="60" dur="1000"/>
                                        <p:tgtEl>
                                          <p:spTgt spid="7"/>
                                        </p:tgtEl>
                                      </p:cBhvr>
                                    </p:animEffect>
                                    <p:anim calcmode="lin" valueType="num">
                                      <p:cBhvr>
                                        <p:cTn id="61" dur="1000"/>
                                        <p:tgtEl>
                                          <p:spTgt spid="7"/>
                                        </p:tgtEl>
                                        <p:attrNameLst>
                                          <p:attrName>ppt_x</p:attrName>
                                        </p:attrNameLst>
                                      </p:cBhvr>
                                      <p:tavLst>
                                        <p:tav tm="0">
                                          <p:val>
                                            <p:strVal val="ppt_x"/>
                                          </p:val>
                                        </p:tav>
                                        <p:tav tm="100000">
                                          <p:val>
                                            <p:strVal val="ppt_x"/>
                                          </p:val>
                                        </p:tav>
                                      </p:tavLst>
                                    </p:anim>
                                    <p:anim calcmode="lin" valueType="num">
                                      <p:cBhvr>
                                        <p:cTn id="62" dur="1000"/>
                                        <p:tgtEl>
                                          <p:spTgt spid="7"/>
                                        </p:tgtEl>
                                        <p:attrNameLst>
                                          <p:attrName>ppt_y</p:attrName>
                                        </p:attrNameLst>
                                      </p:cBhvr>
                                      <p:tavLst>
                                        <p:tav tm="0">
                                          <p:val>
                                            <p:strVal val="ppt_y"/>
                                          </p:val>
                                        </p:tav>
                                        <p:tav tm="100000">
                                          <p:val>
                                            <p:strVal val="ppt_y+.1"/>
                                          </p:val>
                                        </p:tav>
                                      </p:tavLst>
                                    </p:anim>
                                    <p:set>
                                      <p:cBhvr>
                                        <p:cTn id="63" dur="1" fill="hold">
                                          <p:stCondLst>
                                            <p:cond delay="999"/>
                                          </p:stCondLst>
                                        </p:cTn>
                                        <p:tgtEl>
                                          <p:spTgt spid="7"/>
                                        </p:tgtEl>
                                        <p:attrNameLst>
                                          <p:attrName>style.visibility</p:attrName>
                                        </p:attrNameLst>
                                      </p:cBhvr>
                                      <p:to>
                                        <p:strVal val="hidden"/>
                                      </p:to>
                                    </p:set>
                                  </p:childTnLst>
                                </p:cTn>
                              </p:par>
                              <p:par>
                                <p:cTn id="64" presetID="42" presetClass="exit" presetSubtype="0" fill="hold" nodeType="withEffect">
                                  <p:stCondLst>
                                    <p:cond delay="0"/>
                                  </p:stCondLst>
                                  <p:childTnLst>
                                    <p:animEffect transition="out" filter="fade">
                                      <p:cBhvr>
                                        <p:cTn id="65" dur="1000"/>
                                        <p:tgtEl>
                                          <p:spTgt spid="8"/>
                                        </p:tgtEl>
                                      </p:cBhvr>
                                    </p:animEffect>
                                    <p:anim calcmode="lin" valueType="num">
                                      <p:cBhvr>
                                        <p:cTn id="66" dur="1000"/>
                                        <p:tgtEl>
                                          <p:spTgt spid="8"/>
                                        </p:tgtEl>
                                        <p:attrNameLst>
                                          <p:attrName>ppt_x</p:attrName>
                                        </p:attrNameLst>
                                      </p:cBhvr>
                                      <p:tavLst>
                                        <p:tav tm="0">
                                          <p:val>
                                            <p:strVal val="ppt_x"/>
                                          </p:val>
                                        </p:tav>
                                        <p:tav tm="100000">
                                          <p:val>
                                            <p:strVal val="ppt_x"/>
                                          </p:val>
                                        </p:tav>
                                      </p:tavLst>
                                    </p:anim>
                                    <p:anim calcmode="lin" valueType="num">
                                      <p:cBhvr>
                                        <p:cTn id="67" dur="1000"/>
                                        <p:tgtEl>
                                          <p:spTgt spid="8"/>
                                        </p:tgtEl>
                                        <p:attrNameLst>
                                          <p:attrName>ppt_y</p:attrName>
                                        </p:attrNameLst>
                                      </p:cBhvr>
                                      <p:tavLst>
                                        <p:tav tm="0">
                                          <p:val>
                                            <p:strVal val="ppt_y"/>
                                          </p:val>
                                        </p:tav>
                                        <p:tav tm="100000">
                                          <p:val>
                                            <p:strVal val="ppt_y+.1"/>
                                          </p:val>
                                        </p:tav>
                                      </p:tavLst>
                                    </p:anim>
                                    <p:set>
                                      <p:cBhvr>
                                        <p:cTn id="68" dur="1" fill="hold">
                                          <p:stCondLst>
                                            <p:cond delay="999"/>
                                          </p:stCondLst>
                                        </p:cTn>
                                        <p:tgtEl>
                                          <p:spTgt spid="8"/>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mph" presetSubtype="2" fill="hold" nodeType="clickEffect">
                                  <p:stCondLst>
                                    <p:cond delay="0"/>
                                  </p:stCondLst>
                                  <p:childTnLst>
                                    <p:animClr clrSpc="rgb" dir="cw">
                                      <p:cBhvr override="childStyle">
                                        <p:cTn id="72" dur="2000" fill="hold"/>
                                        <p:tgtEl>
                                          <p:spTgt spid="14341">
                                            <p:txEl>
                                              <p:pRg st="0" end="0"/>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build="allAtOnce"/>
      <p:bldP spid="14341"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40"/>
          <p:cNvGrpSpPr>
            <a:grpSpLocks/>
          </p:cNvGrpSpPr>
          <p:nvPr/>
        </p:nvGrpSpPr>
        <p:grpSpPr bwMode="auto">
          <a:xfrm>
            <a:off x="93663" y="1209675"/>
            <a:ext cx="1939925" cy="1174750"/>
            <a:chOff x="1070" y="1044"/>
            <a:chExt cx="1378" cy="835"/>
          </a:xfrm>
        </p:grpSpPr>
        <p:sp>
          <p:nvSpPr>
            <p:cNvPr id="21538" name="AutoShape 41"/>
            <p:cNvSpPr>
              <a:spLocks noChangeArrowheads="1"/>
            </p:cNvSpPr>
            <p:nvPr/>
          </p:nvSpPr>
          <p:spPr bwMode="auto">
            <a:xfrm>
              <a:off x="1070" y="1044"/>
              <a:ext cx="1378" cy="835"/>
            </a:xfrm>
            <a:prstGeom prst="star16">
              <a:avLst>
                <a:gd name="adj" fmla="val 37500"/>
              </a:avLst>
            </a:prstGeom>
            <a:gradFill rotWithShape="1">
              <a:gsLst>
                <a:gs pos="0">
                  <a:srgbClr val="3366FF"/>
                </a:gs>
                <a:gs pos="25000">
                  <a:srgbClr val="01A78F"/>
                </a:gs>
                <a:gs pos="50000">
                  <a:srgbClr val="FFFF00"/>
                </a:gs>
                <a:gs pos="75000">
                  <a:srgbClr val="FF6633"/>
                </a:gs>
                <a:gs pos="100000">
                  <a:srgbClr val="FF3399"/>
                </a:gs>
              </a:gsLst>
              <a:path path="shape">
                <a:fillToRect l="50000" t="50000" r="50000" b="50000"/>
              </a:path>
            </a:gradFill>
            <a:ln w="19050" algn="ctr">
              <a:solidFill>
                <a:srgbClr val="99CC00"/>
              </a:solidFill>
              <a:miter lim="800000"/>
              <a:headEnd/>
              <a:tailEnd/>
            </a:ln>
          </p:spPr>
          <p:txBody>
            <a:bodyPr wrap="none" anchor="ctr"/>
            <a:lstStyle/>
            <a:p>
              <a:pPr eaLnBrk="1" hangingPunct="1"/>
              <a:endParaRPr lang="en-US" altLang="en-US" sz="3200">
                <a:latin typeface="Times New Roman" pitchFamily="18" charset="0"/>
                <a:cs typeface="Times New Roman" pitchFamily="18" charset="0"/>
              </a:endParaRPr>
            </a:p>
          </p:txBody>
        </p:sp>
        <p:sp>
          <p:nvSpPr>
            <p:cNvPr id="21539" name="Text Box 42">
              <a:hlinkClick r:id="rId4" action="ppaction://hlinksldjump"/>
            </p:cNvPr>
            <p:cNvSpPr txBox="1">
              <a:spLocks noChangeArrowheads="1"/>
            </p:cNvSpPr>
            <p:nvPr/>
          </p:nvSpPr>
          <p:spPr bwMode="auto">
            <a:xfrm>
              <a:off x="1166" y="1240"/>
              <a:ext cx="1191"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latin typeface="Times New Roman" pitchFamily="18" charset="0"/>
                  <a:cs typeface="Times New Roman" pitchFamily="18" charset="0"/>
                </a:rPr>
                <a:t>Câu 5</a:t>
              </a:r>
            </a:p>
          </p:txBody>
        </p:sp>
      </p:grpSp>
      <p:sp>
        <p:nvSpPr>
          <p:cNvPr id="14339" name="Text Box 44"/>
          <p:cNvSpPr txBox="1">
            <a:spLocks noChangeArrowheads="1"/>
          </p:cNvSpPr>
          <p:nvPr/>
        </p:nvSpPr>
        <p:spPr bwMode="auto">
          <a:xfrm>
            <a:off x="2743200" y="3036888"/>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A. 30</a:t>
            </a:r>
          </a:p>
        </p:txBody>
      </p:sp>
      <p:sp>
        <p:nvSpPr>
          <p:cNvPr id="14340" name="Text Box 45"/>
          <p:cNvSpPr txBox="1">
            <a:spLocks noChangeArrowheads="1"/>
          </p:cNvSpPr>
          <p:nvPr/>
        </p:nvSpPr>
        <p:spPr bwMode="auto">
          <a:xfrm>
            <a:off x="2743200" y="3713163"/>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B. 210</a:t>
            </a:r>
          </a:p>
        </p:txBody>
      </p:sp>
      <p:sp>
        <p:nvSpPr>
          <p:cNvPr id="14341" name="Text Box 46"/>
          <p:cNvSpPr txBox="1">
            <a:spLocks noChangeArrowheads="1"/>
          </p:cNvSpPr>
          <p:nvPr/>
        </p:nvSpPr>
        <p:spPr bwMode="auto">
          <a:xfrm>
            <a:off x="2722563" y="4337050"/>
            <a:ext cx="2308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b="1">
                <a:latin typeface="Times New Roman" pitchFamily="18" charset="0"/>
                <a:cs typeface="Times New Roman" pitchFamily="18" charset="0"/>
              </a:rPr>
              <a:t>C. 130</a:t>
            </a:r>
          </a:p>
        </p:txBody>
      </p:sp>
      <p:grpSp>
        <p:nvGrpSpPr>
          <p:cNvPr id="3" name="Group 48"/>
          <p:cNvGrpSpPr>
            <a:grpSpLocks/>
          </p:cNvGrpSpPr>
          <p:nvPr/>
        </p:nvGrpSpPr>
        <p:grpSpPr bwMode="auto">
          <a:xfrm>
            <a:off x="6950075" y="4800600"/>
            <a:ext cx="1965325" cy="1638300"/>
            <a:chOff x="2544" y="856"/>
            <a:chExt cx="1728" cy="1440"/>
          </a:xfrm>
        </p:grpSpPr>
        <p:pic>
          <p:nvPicPr>
            <p:cNvPr id="21536"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44" y="856"/>
              <a:ext cx="1728"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7" name="Oval 50"/>
            <p:cNvSpPr>
              <a:spLocks noChangeArrowheads="1"/>
            </p:cNvSpPr>
            <p:nvPr/>
          </p:nvSpPr>
          <p:spPr bwMode="auto">
            <a:xfrm>
              <a:off x="3024" y="1239"/>
              <a:ext cx="740" cy="686"/>
            </a:xfrm>
            <a:prstGeom prst="ellipse">
              <a:avLst/>
            </a:prstGeom>
            <a:solidFill>
              <a:srgbClr val="FF0000"/>
            </a:solidFill>
            <a:ln w="31750" algn="ctr">
              <a:solidFill>
                <a:srgbClr val="FFFF00"/>
              </a:solidFill>
              <a:round/>
              <a:headEnd/>
              <a:tailEnd/>
            </a:ln>
          </p:spPr>
          <p:txBody>
            <a:bodyPr wrap="none" lIns="45720" tIns="0" rIns="0" bIns="0" anchor="ctr"/>
            <a:lstStyle/>
            <a:p>
              <a:pPr algn="ctr" eaLnBrk="1" hangingPunct="1"/>
              <a:r>
                <a:rPr lang="en-US" altLang="en-US" sz="1600" b="1">
                  <a:solidFill>
                    <a:srgbClr val="FFFF00"/>
                  </a:solidFill>
                  <a:latin typeface="Calibri" pitchFamily="34" charset="0"/>
                </a:rPr>
                <a:t>Hết giờ</a:t>
              </a:r>
            </a:p>
          </p:txBody>
        </p:sp>
      </p:grpSp>
      <p:grpSp>
        <p:nvGrpSpPr>
          <p:cNvPr id="4" name="Group 51"/>
          <p:cNvGrpSpPr>
            <a:grpSpLocks/>
          </p:cNvGrpSpPr>
          <p:nvPr/>
        </p:nvGrpSpPr>
        <p:grpSpPr bwMode="auto">
          <a:xfrm>
            <a:off x="7315200" y="5027613"/>
            <a:ext cx="1219200" cy="1219200"/>
            <a:chOff x="1488" y="2496"/>
            <a:chExt cx="1248" cy="1248"/>
          </a:xfrm>
        </p:grpSpPr>
        <p:pic>
          <p:nvPicPr>
            <p:cNvPr id="21534" name="Picture 52"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8"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5" name="WordArt 53"/>
            <p:cNvSpPr>
              <a:spLocks noChangeArrowheads="1" noChangeShapeType="1" noTextEdit="1"/>
            </p:cNvSpPr>
            <p:nvPr/>
          </p:nvSpPr>
          <p:spPr bwMode="auto">
            <a:xfrm>
              <a:off x="1652"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05s</a:t>
              </a:r>
            </a:p>
          </p:txBody>
        </p:sp>
      </p:grpSp>
      <p:grpSp>
        <p:nvGrpSpPr>
          <p:cNvPr id="5" name="Group 54"/>
          <p:cNvGrpSpPr>
            <a:grpSpLocks/>
          </p:cNvGrpSpPr>
          <p:nvPr/>
        </p:nvGrpSpPr>
        <p:grpSpPr bwMode="auto">
          <a:xfrm>
            <a:off x="7315200" y="5026025"/>
            <a:ext cx="1219200" cy="1219200"/>
            <a:chOff x="4176" y="2496"/>
            <a:chExt cx="1248" cy="1248"/>
          </a:xfrm>
        </p:grpSpPr>
        <p:pic>
          <p:nvPicPr>
            <p:cNvPr id="21532" name="Picture 55"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6"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3" name="WordArt 56"/>
            <p:cNvSpPr>
              <a:spLocks noChangeArrowheads="1" noChangeShapeType="1" noTextEdit="1"/>
            </p:cNvSpPr>
            <p:nvPr/>
          </p:nvSpPr>
          <p:spPr bwMode="auto">
            <a:xfrm>
              <a:off x="4347" y="2873"/>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04s</a:t>
              </a:r>
            </a:p>
          </p:txBody>
        </p:sp>
      </p:grpSp>
      <p:grpSp>
        <p:nvGrpSpPr>
          <p:cNvPr id="6" name="Group 57"/>
          <p:cNvGrpSpPr>
            <a:grpSpLocks/>
          </p:cNvGrpSpPr>
          <p:nvPr/>
        </p:nvGrpSpPr>
        <p:grpSpPr bwMode="auto">
          <a:xfrm>
            <a:off x="7315200" y="5029200"/>
            <a:ext cx="1219200" cy="1219200"/>
            <a:chOff x="4275" y="775"/>
            <a:chExt cx="1248" cy="1248"/>
          </a:xfrm>
        </p:grpSpPr>
        <p:pic>
          <p:nvPicPr>
            <p:cNvPr id="21530" name="Picture 58"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5" y="775"/>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1" name="WordArt 59"/>
            <p:cNvSpPr>
              <a:spLocks noChangeArrowheads="1" noChangeShapeType="1" noTextEdit="1"/>
            </p:cNvSpPr>
            <p:nvPr/>
          </p:nvSpPr>
          <p:spPr bwMode="auto">
            <a:xfrm>
              <a:off x="4479" y="1141"/>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03s</a:t>
              </a:r>
            </a:p>
          </p:txBody>
        </p:sp>
      </p:grpSp>
      <p:grpSp>
        <p:nvGrpSpPr>
          <p:cNvPr id="7" name="Group 60"/>
          <p:cNvGrpSpPr>
            <a:grpSpLocks/>
          </p:cNvGrpSpPr>
          <p:nvPr/>
        </p:nvGrpSpPr>
        <p:grpSpPr bwMode="auto">
          <a:xfrm>
            <a:off x="7315200" y="5027613"/>
            <a:ext cx="1219200" cy="1219200"/>
            <a:chOff x="144" y="1152"/>
            <a:chExt cx="1248" cy="1248"/>
          </a:xfrm>
        </p:grpSpPr>
        <p:pic>
          <p:nvPicPr>
            <p:cNvPr id="21528" name="Picture 61"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 y="1152"/>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WordArt 62"/>
            <p:cNvSpPr>
              <a:spLocks noChangeArrowheads="1" noChangeShapeType="1" noTextEdit="1"/>
            </p:cNvSpPr>
            <p:nvPr/>
          </p:nvSpPr>
          <p:spPr bwMode="auto">
            <a:xfrm>
              <a:off x="316" y="1502"/>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02s</a:t>
              </a:r>
            </a:p>
          </p:txBody>
        </p:sp>
      </p:grpSp>
      <p:grpSp>
        <p:nvGrpSpPr>
          <p:cNvPr id="8" name="Group 63"/>
          <p:cNvGrpSpPr>
            <a:grpSpLocks/>
          </p:cNvGrpSpPr>
          <p:nvPr/>
        </p:nvGrpSpPr>
        <p:grpSpPr bwMode="auto">
          <a:xfrm>
            <a:off x="7315200" y="5010150"/>
            <a:ext cx="1219200" cy="1219200"/>
            <a:chOff x="2832" y="2496"/>
            <a:chExt cx="1248" cy="1248"/>
          </a:xfrm>
        </p:grpSpPr>
        <p:pic>
          <p:nvPicPr>
            <p:cNvPr id="21526" name="Picture 64" descr="dong_ho_treo_tuong_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 y="2496"/>
              <a:ext cx="124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7" name="WordArt 65"/>
            <p:cNvSpPr>
              <a:spLocks noChangeArrowheads="1" noChangeShapeType="1" noTextEdit="1"/>
            </p:cNvSpPr>
            <p:nvPr/>
          </p:nvSpPr>
          <p:spPr bwMode="auto">
            <a:xfrm>
              <a:off x="2996" y="2866"/>
              <a:ext cx="920" cy="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FF"/>
                  </a:solidFill>
                  <a:effectLst>
                    <a:outerShdw dist="35921" dir="2700000" algn="ctr" rotWithShape="0">
                      <a:srgbClr val="C0C0C0">
                        <a:alpha val="79999"/>
                      </a:srgbClr>
                    </a:outerShdw>
                  </a:effectLst>
                  <a:latin typeface=".VnCentury Schoolbook"/>
                </a:rPr>
                <a:t>01s</a:t>
              </a:r>
            </a:p>
          </p:txBody>
        </p:sp>
      </p:grpSp>
      <p:sp>
        <p:nvSpPr>
          <p:cNvPr id="21516" name="Text Box 76"/>
          <p:cNvSpPr txBox="1">
            <a:spLocks noChangeArrowheads="1"/>
          </p:cNvSpPr>
          <p:nvPr/>
        </p:nvSpPr>
        <p:spPr bwMode="auto">
          <a:xfrm>
            <a:off x="1690688" y="1485900"/>
            <a:ext cx="7696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altLang="en-US" sz="3200" b="1">
                <a:solidFill>
                  <a:srgbClr val="FF0000"/>
                </a:solidFill>
                <a:latin typeface="Times New Roman" pitchFamily="18" charset="0"/>
                <a:cs typeface="Times New Roman" pitchFamily="18" charset="0"/>
              </a:rPr>
              <a:t>2 phút 10 giây = … giây</a:t>
            </a:r>
          </a:p>
          <a:p>
            <a:pPr algn="just" eaLnBrk="1" hangingPunct="1">
              <a:spcBef>
                <a:spcPct val="50000"/>
              </a:spcBef>
            </a:pPr>
            <a:r>
              <a:rPr lang="en-US" altLang="en-US" sz="3200" b="1">
                <a:solidFill>
                  <a:srgbClr val="FF0000"/>
                </a:solidFill>
                <a:latin typeface="Times New Roman" pitchFamily="18" charset="0"/>
                <a:cs typeface="Times New Roman" pitchFamily="18" charset="0"/>
              </a:rPr>
              <a:t>Số thích hợp để viết vào chỗ chấm là:</a:t>
            </a:r>
          </a:p>
        </p:txBody>
      </p:sp>
      <p:grpSp>
        <p:nvGrpSpPr>
          <p:cNvPr id="9" name="Group 66"/>
          <p:cNvGrpSpPr>
            <a:grpSpLocks/>
          </p:cNvGrpSpPr>
          <p:nvPr/>
        </p:nvGrpSpPr>
        <p:grpSpPr bwMode="auto">
          <a:xfrm>
            <a:off x="6940550" y="4779963"/>
            <a:ext cx="1952625" cy="1679575"/>
            <a:chOff x="4229" y="836"/>
            <a:chExt cx="1632" cy="1360"/>
          </a:xfrm>
        </p:grpSpPr>
        <p:pic>
          <p:nvPicPr>
            <p:cNvPr id="21524" name="Picture 8" descr="pi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9" y="836"/>
              <a:ext cx="163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5" name="Oval 68"/>
            <p:cNvSpPr>
              <a:spLocks noChangeArrowheads="1"/>
            </p:cNvSpPr>
            <p:nvPr/>
          </p:nvSpPr>
          <p:spPr bwMode="auto">
            <a:xfrm>
              <a:off x="4668" y="1169"/>
              <a:ext cx="699" cy="648"/>
            </a:xfrm>
            <a:prstGeom prst="ellipse">
              <a:avLst/>
            </a:prstGeom>
            <a:gradFill rotWithShape="1">
              <a:gsLst>
                <a:gs pos="0">
                  <a:schemeClr val="bg1"/>
                </a:gs>
                <a:gs pos="100000">
                  <a:srgbClr val="FFFF00"/>
                </a:gs>
              </a:gsLst>
              <a:path path="shape">
                <a:fillToRect l="50000" t="50000" r="50000" b="50000"/>
              </a:path>
            </a:gradFill>
            <a:ln w="31750" algn="ctr">
              <a:solidFill>
                <a:srgbClr val="FF0000"/>
              </a:solidFill>
              <a:round/>
              <a:headEnd/>
              <a:tailEnd/>
            </a:ln>
          </p:spPr>
          <p:txBody>
            <a:bodyPr wrap="none" lIns="0" tIns="0" rIns="0" bIns="91440" anchor="ctr"/>
            <a:lstStyle/>
            <a:p>
              <a:pPr algn="ctr" eaLnBrk="1" hangingPunct="1"/>
              <a:r>
                <a:rPr lang="en-US" altLang="en-US" sz="1300" b="1">
                  <a:solidFill>
                    <a:srgbClr val="009900"/>
                  </a:solidFill>
                  <a:latin typeface="Calibri" pitchFamily="34" charset="0"/>
                </a:rPr>
                <a:t>5 giây </a:t>
              </a:r>
            </a:p>
            <a:p>
              <a:pPr algn="ctr" eaLnBrk="1" hangingPunct="1"/>
              <a:r>
                <a:rPr lang="en-US" altLang="en-US" sz="1300" b="1">
                  <a:solidFill>
                    <a:srgbClr val="009900"/>
                  </a:solidFill>
                  <a:latin typeface="Calibri" pitchFamily="34" charset="0"/>
                </a:rPr>
                <a:t>bắt đầu</a:t>
              </a:r>
            </a:p>
          </p:txBody>
        </p:sp>
      </p:grpSp>
      <p:sp>
        <p:nvSpPr>
          <p:cNvPr id="38" name="TextBox 37"/>
          <p:cNvSpPr txBox="1">
            <a:spLocks noChangeArrowheads="1"/>
          </p:cNvSpPr>
          <p:nvPr/>
        </p:nvSpPr>
        <p:spPr bwMode="auto">
          <a:xfrm>
            <a:off x="2743200" y="4978400"/>
            <a:ext cx="3200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200" b="1">
                <a:latin typeface="Times New Roman" pitchFamily="18" charset="0"/>
                <a:cs typeface="Times New Roman" pitchFamily="18" charset="0"/>
              </a:rPr>
              <a:t>D. 70 </a:t>
            </a:r>
          </a:p>
        </p:txBody>
      </p:sp>
      <p:sp>
        <p:nvSpPr>
          <p:cNvPr id="21519" name="WordArt 71"/>
          <p:cNvSpPr>
            <a:spLocks noChangeArrowheads="1" noChangeShapeType="1" noTextEdit="1"/>
          </p:cNvSpPr>
          <p:nvPr/>
        </p:nvSpPr>
        <p:spPr bwMode="auto">
          <a:xfrm>
            <a:off x="2971800" y="466725"/>
            <a:ext cx="2819400" cy="611188"/>
          </a:xfrm>
          <a:prstGeom prst="rect">
            <a:avLst/>
          </a:prstGeom>
        </p:spPr>
        <p:txBody>
          <a:bodyPr wrap="none" fromWordArt="1">
            <a:prstTxWarp prst="textPlain">
              <a:avLst>
                <a:gd name="adj" fmla="val 50000"/>
              </a:avLst>
            </a:prstTxWarp>
          </a:bodyPr>
          <a:lstStyle/>
          <a:p>
            <a:pPr algn="ctr"/>
            <a:r>
              <a:rPr lang="en-US" sz="2400" kern="10">
                <a:ln w="12700">
                  <a:solidFill>
                    <a:srgbClr val="333333"/>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Rung chuông vàng</a:t>
            </a:r>
          </a:p>
        </p:txBody>
      </p:sp>
      <p:sp>
        <p:nvSpPr>
          <p:cNvPr id="21520" name="Text Box 72"/>
          <p:cNvSpPr txBox="1">
            <a:spLocks noChangeArrowheads="1"/>
          </p:cNvSpPr>
          <p:nvPr/>
        </p:nvSpPr>
        <p:spPr bwMode="auto">
          <a:xfrm>
            <a:off x="2209800" y="76200"/>
            <a:ext cx="381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2400">
                <a:solidFill>
                  <a:srgbClr val="003300"/>
                </a:solidFill>
                <a:latin typeface="Times New Roman" pitchFamily="18" charset="0"/>
                <a:cs typeface="Times New Roman" pitchFamily="18" charset="0"/>
              </a:rPr>
              <a:t>Trò chơi</a:t>
            </a:r>
          </a:p>
        </p:txBody>
      </p:sp>
      <p:pic>
        <p:nvPicPr>
          <p:cNvPr id="21521" name="Picture 73" descr="33"/>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28600" y="1066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2"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6051550" y="101600"/>
            <a:ext cx="12255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3" name="Picture 8" descr="3-animated-bells"/>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714500" y="133350"/>
            <a:ext cx="1212850"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00"/>
                                        <p:tgtEl>
                                          <p:spTgt spid="1433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340">
                                            <p:txEl>
                                              <p:pRg st="0" end="0"/>
                                            </p:txEl>
                                          </p:spTgt>
                                        </p:tgtEl>
                                        <p:attrNameLst>
                                          <p:attrName>style.visibility</p:attrName>
                                        </p:attrNameLst>
                                      </p:cBhvr>
                                      <p:to>
                                        <p:strVal val="visible"/>
                                      </p:to>
                                    </p:set>
                                    <p:animEffect transition="in" filter="wipe(down)">
                                      <p:cBhvr>
                                        <p:cTn id="10" dur="500"/>
                                        <p:tgtEl>
                                          <p:spTgt spid="14340">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4341">
                                            <p:txEl>
                                              <p:pRg st="0" end="0"/>
                                            </p:txEl>
                                          </p:spTgt>
                                        </p:tgtEl>
                                        <p:attrNameLst>
                                          <p:attrName>style.visibility</p:attrName>
                                        </p:attrNameLst>
                                      </p:cBhvr>
                                      <p:to>
                                        <p:strVal val="visible"/>
                                      </p:to>
                                    </p:set>
                                    <p:animEffect transition="in" filter="wipe(down)">
                                      <p:cBhvr>
                                        <p:cTn id="13" dur="500"/>
                                        <p:tgtEl>
                                          <p:spTgt spid="14341">
                                            <p:txEl>
                                              <p:pRg st="0" end="0"/>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blinds(horizontal)">
                                      <p:cBhvr>
                                        <p:cTn id="16" dur="500"/>
                                        <p:tgtEl>
                                          <p:spTgt spid="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3" presetClass="exit" presetSubtype="10" fill="hold" nodeType="afterEffect">
                                  <p:stCondLst>
                                    <p:cond delay="1000"/>
                                  </p:stCondLst>
                                  <p:childTnLst>
                                    <p:animEffect transition="out" filter="blinds(horizontal)">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 presetClass="entr" presetSubtype="0" fill="hold" nodeType="withEffect">
                                  <p:stCondLst>
                                    <p:cond delay="1000"/>
                                  </p:stCondLst>
                                  <p:childTnLst>
                                    <p:set>
                                      <p:cBhvr>
                                        <p:cTn id="28"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2000"/>
                            </p:stCondLst>
                            <p:childTnLst>
                              <p:par>
                                <p:cTn id="30" presetID="1" presetClass="entr" presetSubtype="0" fill="hold" nodeType="afterEffect">
                                  <p:stCondLst>
                                    <p:cond delay="1000"/>
                                  </p:stCondLst>
                                  <p:childTnLst>
                                    <p:set>
                                      <p:cBhvr>
                                        <p:cTn id="31" dur="1" fill="hold">
                                          <p:stCondLst>
                                            <p:cond delay="0"/>
                                          </p:stCondLst>
                                        </p:cTn>
                                        <p:tgtEl>
                                          <p:spTgt spid="5"/>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3000"/>
                            </p:stCondLst>
                            <p:childTnLst>
                              <p:par>
                                <p:cTn id="33" presetID="1" presetClass="entr" presetSubtype="0" fill="hold" nodeType="afterEffect">
                                  <p:stCondLst>
                                    <p:cond delay="1000"/>
                                  </p:stCondLst>
                                  <p:childTnLst>
                                    <p:set>
                                      <p:cBhvr>
                                        <p:cTn id="34"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4000"/>
                            </p:stCondLst>
                            <p:childTnLst>
                              <p:par>
                                <p:cTn id="36" presetID="1" presetClass="entr" presetSubtype="0" fill="hold" nodeType="afterEffect">
                                  <p:stCondLst>
                                    <p:cond delay="1000"/>
                                  </p:stCondLst>
                                  <p:childTnLst>
                                    <p:set>
                                      <p:cBhvr>
                                        <p:cTn id="37"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5000"/>
                            </p:stCondLst>
                            <p:childTnLst>
                              <p:par>
                                <p:cTn id="39" presetID="1" presetClass="entr" presetSubtype="0" fill="hold" nodeType="afterEffect">
                                  <p:stCondLst>
                                    <p:cond delay="1000"/>
                                  </p:stCondLst>
                                  <p:childTnLst>
                                    <p:set>
                                      <p:cBhvr>
                                        <p:cTn id="40"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6000"/>
                            </p:stCondLst>
                            <p:childTnLst>
                              <p:par>
                                <p:cTn id="42" presetID="1" presetClass="entr" presetSubtype="0" fill="hold" nodeType="afterEffect">
                                  <p:stCondLst>
                                    <p:cond delay="1000"/>
                                  </p:stCondLst>
                                  <p:childTnLst>
                                    <p:set>
                                      <p:cBhvr>
                                        <p:cTn id="43"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cashreg.wav"/>
                                        </p:tgtEl>
                                      </p:cMediaNode>
                                    </p:audio>
                                  </p:subTnLst>
                                </p:cTn>
                              </p:par>
                              <p:par>
                                <p:cTn id="44" presetID="42" presetClass="exit" presetSubtype="0" fill="hold" nodeType="withEffect">
                                  <p:stCondLst>
                                    <p:cond delay="0"/>
                                  </p:stCondLst>
                                  <p:childTnLst>
                                    <p:animEffect transition="out" filter="fade">
                                      <p:cBhvr>
                                        <p:cTn id="45" dur="1000"/>
                                        <p:tgtEl>
                                          <p:spTgt spid="4"/>
                                        </p:tgtEl>
                                      </p:cBhvr>
                                    </p:animEffect>
                                    <p:anim calcmode="lin" valueType="num">
                                      <p:cBhvr>
                                        <p:cTn id="46" dur="1000"/>
                                        <p:tgtEl>
                                          <p:spTgt spid="4"/>
                                        </p:tgtEl>
                                        <p:attrNameLst>
                                          <p:attrName>ppt_x</p:attrName>
                                        </p:attrNameLst>
                                      </p:cBhvr>
                                      <p:tavLst>
                                        <p:tav tm="0">
                                          <p:val>
                                            <p:strVal val="ppt_x"/>
                                          </p:val>
                                        </p:tav>
                                        <p:tav tm="100000">
                                          <p:val>
                                            <p:strVal val="ppt_x"/>
                                          </p:val>
                                        </p:tav>
                                      </p:tavLst>
                                    </p:anim>
                                    <p:anim calcmode="lin" valueType="num">
                                      <p:cBhvr>
                                        <p:cTn id="47" dur="1000"/>
                                        <p:tgtEl>
                                          <p:spTgt spid="4"/>
                                        </p:tgtEl>
                                        <p:attrNameLst>
                                          <p:attrName>ppt_y</p:attrName>
                                        </p:attrNameLst>
                                      </p:cBhvr>
                                      <p:tavLst>
                                        <p:tav tm="0">
                                          <p:val>
                                            <p:strVal val="ppt_y"/>
                                          </p:val>
                                        </p:tav>
                                        <p:tav tm="100000">
                                          <p:val>
                                            <p:strVal val="ppt_y+.1"/>
                                          </p:val>
                                        </p:tav>
                                      </p:tavLst>
                                    </p:anim>
                                    <p:set>
                                      <p:cBhvr>
                                        <p:cTn id="48" dur="1" fill="hold">
                                          <p:stCondLst>
                                            <p:cond delay="999"/>
                                          </p:stCondLst>
                                        </p:cTn>
                                        <p:tgtEl>
                                          <p:spTgt spid="4"/>
                                        </p:tgtEl>
                                        <p:attrNameLst>
                                          <p:attrName>style.visibility</p:attrName>
                                        </p:attrNameLst>
                                      </p:cBhvr>
                                      <p:to>
                                        <p:strVal val="hidden"/>
                                      </p:to>
                                    </p:set>
                                  </p:childTnLst>
                                </p:cTn>
                              </p:par>
                              <p:par>
                                <p:cTn id="49" presetID="42" presetClass="exit" presetSubtype="0" fill="hold" nodeType="withEffect">
                                  <p:stCondLst>
                                    <p:cond delay="0"/>
                                  </p:stCondLst>
                                  <p:childTnLst>
                                    <p:animEffect transition="out" filter="fade">
                                      <p:cBhvr>
                                        <p:cTn id="50" dur="1000"/>
                                        <p:tgtEl>
                                          <p:spTgt spid="5"/>
                                        </p:tgtEl>
                                      </p:cBhvr>
                                    </p:animEffect>
                                    <p:anim calcmode="lin" valueType="num">
                                      <p:cBhvr>
                                        <p:cTn id="51" dur="1000"/>
                                        <p:tgtEl>
                                          <p:spTgt spid="5"/>
                                        </p:tgtEl>
                                        <p:attrNameLst>
                                          <p:attrName>ppt_x</p:attrName>
                                        </p:attrNameLst>
                                      </p:cBhvr>
                                      <p:tavLst>
                                        <p:tav tm="0">
                                          <p:val>
                                            <p:strVal val="ppt_x"/>
                                          </p:val>
                                        </p:tav>
                                        <p:tav tm="100000">
                                          <p:val>
                                            <p:strVal val="ppt_x"/>
                                          </p:val>
                                        </p:tav>
                                      </p:tavLst>
                                    </p:anim>
                                    <p:anim calcmode="lin" valueType="num">
                                      <p:cBhvr>
                                        <p:cTn id="52" dur="1000"/>
                                        <p:tgtEl>
                                          <p:spTgt spid="5"/>
                                        </p:tgtEl>
                                        <p:attrNameLst>
                                          <p:attrName>ppt_y</p:attrName>
                                        </p:attrNameLst>
                                      </p:cBhvr>
                                      <p:tavLst>
                                        <p:tav tm="0">
                                          <p:val>
                                            <p:strVal val="ppt_y"/>
                                          </p:val>
                                        </p:tav>
                                        <p:tav tm="100000">
                                          <p:val>
                                            <p:strVal val="ppt_y+.1"/>
                                          </p:val>
                                        </p:tav>
                                      </p:tavLst>
                                    </p:anim>
                                    <p:set>
                                      <p:cBhvr>
                                        <p:cTn id="53" dur="1" fill="hold">
                                          <p:stCondLst>
                                            <p:cond delay="999"/>
                                          </p:stCondLst>
                                        </p:cTn>
                                        <p:tgtEl>
                                          <p:spTgt spid="5"/>
                                        </p:tgtEl>
                                        <p:attrNameLst>
                                          <p:attrName>style.visibility</p:attrName>
                                        </p:attrNameLst>
                                      </p:cBhvr>
                                      <p:to>
                                        <p:strVal val="hidden"/>
                                      </p:to>
                                    </p:set>
                                  </p:childTnLst>
                                </p:cTn>
                              </p:par>
                              <p:par>
                                <p:cTn id="54" presetID="42" presetClass="exit" presetSubtype="0" fill="hold" nodeType="withEffect">
                                  <p:stCondLst>
                                    <p:cond delay="0"/>
                                  </p:stCondLst>
                                  <p:childTnLst>
                                    <p:animEffect transition="out" filter="fade">
                                      <p:cBhvr>
                                        <p:cTn id="55" dur="1000"/>
                                        <p:tgtEl>
                                          <p:spTgt spid="6"/>
                                        </p:tgtEl>
                                      </p:cBhvr>
                                    </p:animEffect>
                                    <p:anim calcmode="lin" valueType="num">
                                      <p:cBhvr>
                                        <p:cTn id="56" dur="1000"/>
                                        <p:tgtEl>
                                          <p:spTgt spid="6"/>
                                        </p:tgtEl>
                                        <p:attrNameLst>
                                          <p:attrName>ppt_x</p:attrName>
                                        </p:attrNameLst>
                                      </p:cBhvr>
                                      <p:tavLst>
                                        <p:tav tm="0">
                                          <p:val>
                                            <p:strVal val="ppt_x"/>
                                          </p:val>
                                        </p:tav>
                                        <p:tav tm="100000">
                                          <p:val>
                                            <p:strVal val="ppt_x"/>
                                          </p:val>
                                        </p:tav>
                                      </p:tavLst>
                                    </p:anim>
                                    <p:anim calcmode="lin" valueType="num">
                                      <p:cBhvr>
                                        <p:cTn id="57" dur="1000"/>
                                        <p:tgtEl>
                                          <p:spTgt spid="6"/>
                                        </p:tgtEl>
                                        <p:attrNameLst>
                                          <p:attrName>ppt_y</p:attrName>
                                        </p:attrNameLst>
                                      </p:cBhvr>
                                      <p:tavLst>
                                        <p:tav tm="0">
                                          <p:val>
                                            <p:strVal val="ppt_y"/>
                                          </p:val>
                                        </p:tav>
                                        <p:tav tm="100000">
                                          <p:val>
                                            <p:strVal val="ppt_y+.1"/>
                                          </p:val>
                                        </p:tav>
                                      </p:tavLst>
                                    </p:anim>
                                    <p:set>
                                      <p:cBhvr>
                                        <p:cTn id="58" dur="1" fill="hold">
                                          <p:stCondLst>
                                            <p:cond delay="999"/>
                                          </p:stCondLst>
                                        </p:cTn>
                                        <p:tgtEl>
                                          <p:spTgt spid="6"/>
                                        </p:tgtEl>
                                        <p:attrNameLst>
                                          <p:attrName>style.visibility</p:attrName>
                                        </p:attrNameLst>
                                      </p:cBhvr>
                                      <p:to>
                                        <p:strVal val="hidden"/>
                                      </p:to>
                                    </p:set>
                                  </p:childTnLst>
                                </p:cTn>
                              </p:par>
                              <p:par>
                                <p:cTn id="59" presetID="42" presetClass="exit" presetSubtype="0" fill="hold" nodeType="withEffect">
                                  <p:stCondLst>
                                    <p:cond delay="0"/>
                                  </p:stCondLst>
                                  <p:childTnLst>
                                    <p:animEffect transition="out" filter="fade">
                                      <p:cBhvr>
                                        <p:cTn id="60" dur="1000"/>
                                        <p:tgtEl>
                                          <p:spTgt spid="7"/>
                                        </p:tgtEl>
                                      </p:cBhvr>
                                    </p:animEffect>
                                    <p:anim calcmode="lin" valueType="num">
                                      <p:cBhvr>
                                        <p:cTn id="61" dur="1000"/>
                                        <p:tgtEl>
                                          <p:spTgt spid="7"/>
                                        </p:tgtEl>
                                        <p:attrNameLst>
                                          <p:attrName>ppt_x</p:attrName>
                                        </p:attrNameLst>
                                      </p:cBhvr>
                                      <p:tavLst>
                                        <p:tav tm="0">
                                          <p:val>
                                            <p:strVal val="ppt_x"/>
                                          </p:val>
                                        </p:tav>
                                        <p:tav tm="100000">
                                          <p:val>
                                            <p:strVal val="ppt_x"/>
                                          </p:val>
                                        </p:tav>
                                      </p:tavLst>
                                    </p:anim>
                                    <p:anim calcmode="lin" valueType="num">
                                      <p:cBhvr>
                                        <p:cTn id="62" dur="1000"/>
                                        <p:tgtEl>
                                          <p:spTgt spid="7"/>
                                        </p:tgtEl>
                                        <p:attrNameLst>
                                          <p:attrName>ppt_y</p:attrName>
                                        </p:attrNameLst>
                                      </p:cBhvr>
                                      <p:tavLst>
                                        <p:tav tm="0">
                                          <p:val>
                                            <p:strVal val="ppt_y"/>
                                          </p:val>
                                        </p:tav>
                                        <p:tav tm="100000">
                                          <p:val>
                                            <p:strVal val="ppt_y+.1"/>
                                          </p:val>
                                        </p:tav>
                                      </p:tavLst>
                                    </p:anim>
                                    <p:set>
                                      <p:cBhvr>
                                        <p:cTn id="63" dur="1" fill="hold">
                                          <p:stCondLst>
                                            <p:cond delay="999"/>
                                          </p:stCondLst>
                                        </p:cTn>
                                        <p:tgtEl>
                                          <p:spTgt spid="7"/>
                                        </p:tgtEl>
                                        <p:attrNameLst>
                                          <p:attrName>style.visibility</p:attrName>
                                        </p:attrNameLst>
                                      </p:cBhvr>
                                      <p:to>
                                        <p:strVal val="hidden"/>
                                      </p:to>
                                    </p:set>
                                  </p:childTnLst>
                                </p:cTn>
                              </p:par>
                              <p:par>
                                <p:cTn id="64" presetID="42" presetClass="exit" presetSubtype="0" fill="hold" nodeType="withEffect">
                                  <p:stCondLst>
                                    <p:cond delay="0"/>
                                  </p:stCondLst>
                                  <p:childTnLst>
                                    <p:animEffect transition="out" filter="fade">
                                      <p:cBhvr>
                                        <p:cTn id="65" dur="1000"/>
                                        <p:tgtEl>
                                          <p:spTgt spid="8"/>
                                        </p:tgtEl>
                                      </p:cBhvr>
                                    </p:animEffect>
                                    <p:anim calcmode="lin" valueType="num">
                                      <p:cBhvr>
                                        <p:cTn id="66" dur="1000"/>
                                        <p:tgtEl>
                                          <p:spTgt spid="8"/>
                                        </p:tgtEl>
                                        <p:attrNameLst>
                                          <p:attrName>ppt_x</p:attrName>
                                        </p:attrNameLst>
                                      </p:cBhvr>
                                      <p:tavLst>
                                        <p:tav tm="0">
                                          <p:val>
                                            <p:strVal val="ppt_x"/>
                                          </p:val>
                                        </p:tav>
                                        <p:tav tm="100000">
                                          <p:val>
                                            <p:strVal val="ppt_x"/>
                                          </p:val>
                                        </p:tav>
                                      </p:tavLst>
                                    </p:anim>
                                    <p:anim calcmode="lin" valueType="num">
                                      <p:cBhvr>
                                        <p:cTn id="67" dur="1000"/>
                                        <p:tgtEl>
                                          <p:spTgt spid="8"/>
                                        </p:tgtEl>
                                        <p:attrNameLst>
                                          <p:attrName>ppt_y</p:attrName>
                                        </p:attrNameLst>
                                      </p:cBhvr>
                                      <p:tavLst>
                                        <p:tav tm="0">
                                          <p:val>
                                            <p:strVal val="ppt_y"/>
                                          </p:val>
                                        </p:tav>
                                        <p:tav tm="100000">
                                          <p:val>
                                            <p:strVal val="ppt_y+.1"/>
                                          </p:val>
                                        </p:tav>
                                      </p:tavLst>
                                    </p:anim>
                                    <p:set>
                                      <p:cBhvr>
                                        <p:cTn id="68" dur="1" fill="hold">
                                          <p:stCondLst>
                                            <p:cond delay="999"/>
                                          </p:stCondLst>
                                        </p:cTn>
                                        <p:tgtEl>
                                          <p:spTgt spid="8"/>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mph" presetSubtype="2" fill="hold" nodeType="clickEffect">
                                  <p:stCondLst>
                                    <p:cond delay="0"/>
                                  </p:stCondLst>
                                  <p:childTnLst>
                                    <p:animClr clrSpc="rgb" dir="cw">
                                      <p:cBhvr override="childStyle">
                                        <p:cTn id="72" dur="2000" fill="hold"/>
                                        <p:tgtEl>
                                          <p:spTgt spid="14341">
                                            <p:txEl>
                                              <p:pRg st="0" end="0"/>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build="allAtOnce"/>
      <p:bldP spid="14341" grpId="0" build="allAtOnce"/>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44600"/>
            <a:ext cx="68119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ext Box 128"/>
          <p:cNvSpPr txBox="1">
            <a:spLocks noChangeArrowheads="1"/>
          </p:cNvSpPr>
          <p:nvPr/>
        </p:nvSpPr>
        <p:spPr bwMode="auto">
          <a:xfrm>
            <a:off x="152400" y="228600"/>
            <a:ext cx="8305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000">
                <a:latin typeface="Times New Roman" pitchFamily="18" charset="0"/>
                <a:cs typeface="Times New Roman" pitchFamily="18" charset="0"/>
              </a:rPr>
              <a:t>Bài 2 : Biểu đồ dưới đây chỉ số quyển sách các bạn Hiền, Hòa, Trung,Thực đã đọc trong một năm:</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
      <a:majorFont>
        <a:latin typeface="Cambria Math"/>
        <a:ea typeface=""/>
        <a:cs typeface=""/>
      </a:majorFont>
      <a:minorFont>
        <a:latin typeface="Cambria Math"/>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TotalTime>
  <Words>668</Words>
  <Application>Microsoft Office PowerPoint</Application>
  <PresentationFormat>On-screen Show (4:3)</PresentationFormat>
  <Paragraphs>132</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Cambria Math</vt:lpstr>
      <vt:lpstr>Times New Roman</vt:lpstr>
      <vt:lpstr>HP001 5Ha</vt:lpstr>
      <vt:lpstr>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INTEL</cp:lastModifiedBy>
  <cp:revision>62</cp:revision>
  <dcterms:created xsi:type="dcterms:W3CDTF">2016-09-26T13:33:43Z</dcterms:created>
  <dcterms:modified xsi:type="dcterms:W3CDTF">2022-05-12T04:26:25Z</dcterms:modified>
</cp:coreProperties>
</file>