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66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1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9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9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70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3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1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48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68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33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74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04D08-F412-4682-8252-B54A7787D297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8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wm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f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3"/>
          <p:cNvSpPr>
            <a:spLocks noGrp="1"/>
          </p:cNvSpPr>
          <p:nvPr>
            <p:ph type="ctrTitle" idx="4294967295"/>
          </p:nvPr>
        </p:nvSpPr>
        <p:spPr>
          <a:xfrm>
            <a:off x="2438401" y="5319534"/>
            <a:ext cx="6934199" cy="795231"/>
          </a:xfrm>
          <a:ln>
            <a:solidFill>
              <a:schemeClr val="accent1"/>
            </a:solidFill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vert="horz" lIns="109728" tIns="54864" rIns="109728" bIns="54864" rtlCol="0" anchor="ctr">
            <a:normAutofit/>
          </a:bodyPr>
          <a:lstStyle/>
          <a:p>
            <a:pPr defTabSz="1097280">
              <a:defRPr/>
            </a:pPr>
            <a:r>
              <a:rPr lang="en-US" alt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3084087" y="1005842"/>
            <a:ext cx="5893594" cy="62290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3525772" y="4280319"/>
            <a:ext cx="4801195" cy="82860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ĐOÀN NGHIÊN</a:t>
            </a:r>
          </a:p>
        </p:txBody>
      </p:sp>
      <p:sp>
        <p:nvSpPr>
          <p:cNvPr id="13" name="WordArt 4"/>
          <p:cNvSpPr>
            <a:spLocks noChangeArrowheads="1" noChangeShapeType="1" noTextEdit="1"/>
          </p:cNvSpPr>
          <p:nvPr/>
        </p:nvSpPr>
        <p:spPr bwMode="auto">
          <a:xfrm>
            <a:off x="4172679" y="2238148"/>
            <a:ext cx="3507383" cy="1458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47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1024"/>
            <a:ext cx="12191999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01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949" y="-80184"/>
            <a:ext cx="1914792" cy="1476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47" y="1129551"/>
            <a:ext cx="10690412" cy="55978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33504" y="2090871"/>
            <a:ext cx="1533869" cy="811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2015" y="5183843"/>
            <a:ext cx="1533869" cy="811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918" y="287575"/>
            <a:ext cx="7812741" cy="84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46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11" y="268941"/>
            <a:ext cx="11295529" cy="4919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3065" y="268941"/>
            <a:ext cx="5484969" cy="5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859" y="5686901"/>
            <a:ext cx="8767481" cy="982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065" y="5188604"/>
            <a:ext cx="1719794" cy="132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2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763" y="0"/>
            <a:ext cx="1436604" cy="1284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686" y="1"/>
            <a:ext cx="8854313" cy="1681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98" y="1797927"/>
            <a:ext cx="11599816" cy="49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2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531" y="0"/>
            <a:ext cx="1283813" cy="1211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853" y="0"/>
            <a:ext cx="8810033" cy="1476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10" y="1606732"/>
            <a:ext cx="11612880" cy="49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9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38745" y="109284"/>
            <a:ext cx="7872352" cy="396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589" y="1410788"/>
            <a:ext cx="4258492" cy="5277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1410789"/>
            <a:ext cx="3971109" cy="5277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680" y="1410789"/>
            <a:ext cx="3370217" cy="52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1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500" y="0"/>
            <a:ext cx="91715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38141" y="414145"/>
            <a:ext cx="3625929" cy="707886"/>
          </a:xfrm>
          <a:prstGeom prst="rect">
            <a:avLst/>
          </a:prstGeom>
          <a:solidFill>
            <a:srgbClr val="FF69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4742" y="2158283"/>
            <a:ext cx="107576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A4.</a:t>
            </a:r>
          </a:p>
        </p:txBody>
      </p:sp>
    </p:spTree>
    <p:extLst>
      <p:ext uri="{BB962C8B-B14F-4D97-AF65-F5344CB8AC3E}">
        <p14:creationId xmlns:p14="http://schemas.microsoft.com/office/powerpoint/2010/main" val="2807178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63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0554" y="972629"/>
            <a:ext cx="2450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6682" y="2031742"/>
            <a:ext cx="78934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8584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1593056" y="180977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Thứ</a:t>
            </a:r>
            <a:r>
              <a:rPr lang="en-US" alt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hai</a:t>
            </a:r>
            <a:r>
              <a:rPr lang="en-US" alt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ngày</a:t>
            </a:r>
            <a:r>
              <a:rPr lang="en-US" alt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vi-VN" alt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en-US" alt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vi-VN" alt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tháng</a:t>
            </a:r>
            <a:r>
              <a:rPr lang="en-US" alt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9 </a:t>
            </a:r>
            <a:r>
              <a:rPr lang="en-US" alt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năm</a:t>
            </a:r>
            <a:r>
              <a:rPr lang="en-US" alt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2021</a:t>
            </a:r>
          </a:p>
        </p:txBody>
      </p:sp>
      <p:sp>
        <p:nvSpPr>
          <p:cNvPr id="6" name="Rectangle 132"/>
          <p:cNvSpPr>
            <a:spLocks noChangeArrowheads="1"/>
          </p:cNvSpPr>
          <p:nvPr/>
        </p:nvSpPr>
        <p:spPr bwMode="auto">
          <a:xfrm>
            <a:off x="5898356" y="2438402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b="1" u="sng">
              <a:solidFill>
                <a:srgbClr val="333399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58782" y="1716524"/>
            <a:ext cx="4611598" cy="196286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rgbClr val="FE780A">
                        <a:shade val="30000"/>
                        <a:satMod val="115000"/>
                      </a:srgbClr>
                    </a:gs>
                    <a:gs pos="50000">
                      <a:srgbClr val="FE780A">
                        <a:shade val="67500"/>
                        <a:satMod val="115000"/>
                      </a:srgbClr>
                    </a:gs>
                    <a:gs pos="100000">
                      <a:srgbClr val="FE780A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</a:rPr>
              <a:t>Khởi</a:t>
            </a:r>
            <a:r>
              <a:rPr lang="en-US" sz="54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rgbClr val="FE780A">
                        <a:shade val="30000"/>
                        <a:satMod val="115000"/>
                      </a:srgbClr>
                    </a:gs>
                    <a:gs pos="50000">
                      <a:srgbClr val="FE780A">
                        <a:shade val="67500"/>
                        <a:satMod val="115000"/>
                      </a:srgbClr>
                    </a:gs>
                    <a:gs pos="100000">
                      <a:srgbClr val="FE780A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</a:rPr>
              <a:t> </a:t>
            </a:r>
            <a:r>
              <a:rPr lang="en-US" sz="5400" b="1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rgbClr val="FE780A">
                        <a:shade val="30000"/>
                        <a:satMod val="115000"/>
                      </a:srgbClr>
                    </a:gs>
                    <a:gs pos="50000">
                      <a:srgbClr val="FE780A">
                        <a:shade val="67500"/>
                        <a:satMod val="115000"/>
                      </a:srgbClr>
                    </a:gs>
                    <a:gs pos="100000">
                      <a:srgbClr val="FE780A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</a:rPr>
              <a:t>động</a:t>
            </a:r>
            <a:endParaRPr lang="en-US" sz="5400" b="1" dirty="0">
              <a:ln w="12700" cmpd="sng">
                <a:noFill/>
                <a:prstDash val="solid"/>
              </a:ln>
              <a:gradFill flip="none" rotWithShape="1">
                <a:gsLst>
                  <a:gs pos="0">
                    <a:srgbClr val="FE780A">
                      <a:shade val="30000"/>
                      <a:satMod val="115000"/>
                    </a:srgbClr>
                  </a:gs>
                  <a:gs pos="50000">
                    <a:srgbClr val="FE780A">
                      <a:shade val="67500"/>
                      <a:satMod val="115000"/>
                    </a:srgbClr>
                  </a:gs>
                  <a:gs pos="100000">
                    <a:srgbClr val="FE780A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20993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110"/>
          <p:cNvSpPr>
            <a:spLocks noChangeShapeType="1" noTextEdit="1"/>
          </p:cNvSpPr>
          <p:nvPr/>
        </p:nvSpPr>
        <p:spPr bwMode="auto">
          <a:xfrm>
            <a:off x="3278983" y="2089150"/>
            <a:ext cx="5560219" cy="1339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0" dir="2700135" sy="50000" kx="211576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KIỂM TRA ĐỒ DÙNG HỌC TẬP</a:t>
            </a:r>
          </a:p>
        </p:txBody>
      </p:sp>
      <p:grpSp>
        <p:nvGrpSpPr>
          <p:cNvPr id="6" name="Group -943"/>
          <p:cNvGrpSpPr>
            <a:grpSpLocks/>
          </p:cNvGrpSpPr>
          <p:nvPr/>
        </p:nvGrpSpPr>
        <p:grpSpPr bwMode="auto">
          <a:xfrm rot="819023">
            <a:off x="5283994" y="4413250"/>
            <a:ext cx="2844404" cy="2743200"/>
            <a:chOff x="2880" y="2640"/>
            <a:chExt cx="2016" cy="2016"/>
          </a:xfrm>
        </p:grpSpPr>
        <p:pic>
          <p:nvPicPr>
            <p:cNvPr id="7" name="Picture 64" descr="ED00184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15656">
              <a:off x="2880" y="2928"/>
              <a:ext cx="201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6" descr="ED00184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718069">
              <a:off x="3360" y="3312"/>
              <a:ext cx="201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-941"/>
          <p:cNvGrpSpPr>
            <a:grpSpLocks/>
          </p:cNvGrpSpPr>
          <p:nvPr/>
        </p:nvGrpSpPr>
        <p:grpSpPr bwMode="auto">
          <a:xfrm rot="819023">
            <a:off x="5398294" y="4565650"/>
            <a:ext cx="2844404" cy="2743200"/>
            <a:chOff x="2880" y="2640"/>
            <a:chExt cx="2016" cy="2016"/>
          </a:xfrm>
        </p:grpSpPr>
        <p:pic>
          <p:nvPicPr>
            <p:cNvPr id="10" name="Picture 68" descr="ED00184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15656">
              <a:off x="2880" y="2928"/>
              <a:ext cx="201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0" descr="ED00184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718069">
              <a:off x="3360" y="3312"/>
              <a:ext cx="201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72" descr="scan000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BFFFE"/>
              </a:clrFrom>
              <a:clrTo>
                <a:srgbClr val="FB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r="16916"/>
          <a:stretch>
            <a:fillRect/>
          </a:stretch>
        </p:blipFill>
        <p:spPr bwMode="auto">
          <a:xfrm rot="1860900">
            <a:off x="7998620" y="4870452"/>
            <a:ext cx="124658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4" descr="PALETT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410">
            <a:off x="4527949" y="5265738"/>
            <a:ext cx="157281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6" descr="39c80f222d714274a1bd6ddqh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317" y="0"/>
            <a:ext cx="112990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680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0"/>
          <p:cNvSpPr>
            <a:spLocks noChangeArrowheads="1"/>
          </p:cNvSpPr>
          <p:nvPr/>
        </p:nvSpPr>
        <p:spPr bwMode="auto">
          <a:xfrm>
            <a:off x="875211" y="-14961"/>
            <a:ext cx="10842172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endParaRPr lang="vi-VN" altLang="en-US" sz="4000" b="1" dirty="0">
              <a:solidFill>
                <a:srgbClr val="333399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vi-VN" altLang="en-US" sz="4000" b="1" dirty="0">
                <a:solidFill>
                  <a:srgbClr val="33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Mĩ Thuật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Chủ đề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: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Sáng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tạo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những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chấm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màu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( tiết 1)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637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60" y="-207512"/>
            <a:ext cx="1157682" cy="1131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897" y="39189"/>
            <a:ext cx="4296375" cy="638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4293628"/>
            <a:ext cx="4687608" cy="2164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368" y="4057316"/>
            <a:ext cx="5591653" cy="23488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46275" y="6490648"/>
            <a:ext cx="2860765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</a:rPr>
              <a:t>bọ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rùa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0048" y="6521142"/>
            <a:ext cx="2158429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</a:rPr>
              <a:t>mèo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0111" y="953237"/>
            <a:ext cx="6114168" cy="25417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266717" y="3652766"/>
            <a:ext cx="203987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</a:rPr>
              <a:t>cá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" y="953237"/>
            <a:ext cx="4687608" cy="282940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12171" y="3884134"/>
            <a:ext cx="2326306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</a:rPr>
              <a:t>hươu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6" y="0"/>
            <a:ext cx="11123112" cy="1761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94" y="2368444"/>
            <a:ext cx="5757379" cy="40226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93280" y="6511636"/>
            <a:ext cx="1664320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382" y="2034252"/>
            <a:ext cx="5459506" cy="43568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00934" y="6511636"/>
            <a:ext cx="1275078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4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682058"/>
              </p:ext>
            </p:extLst>
          </p:nvPr>
        </p:nvGraphicFramePr>
        <p:xfrm>
          <a:off x="201706" y="470647"/>
          <a:ext cx="11483788" cy="5351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3788">
                  <a:extLst>
                    <a:ext uri="{9D8B030D-6E8A-4147-A177-3AD203B41FA5}">
                      <a16:colId xmlns:a16="http://schemas.microsoft.com/office/drawing/2014/main" val="2517595976"/>
                    </a:ext>
                  </a:extLst>
                </a:gridCol>
              </a:tblGrid>
              <a:tr h="1252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4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4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47405"/>
                  </a:ext>
                </a:extLst>
              </a:tr>
              <a:tr h="1252655">
                <a:tc>
                  <a:txBody>
                    <a:bodyPr/>
                    <a:lstStyle/>
                    <a:p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06346"/>
                  </a:ext>
                </a:extLst>
              </a:tr>
              <a:tr h="1252655">
                <a:tc>
                  <a:txBody>
                    <a:bodyPr/>
                    <a:lstStyle/>
                    <a:p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61806"/>
                  </a:ext>
                </a:extLst>
              </a:tr>
              <a:tr h="1593963">
                <a:tc>
                  <a:txBody>
                    <a:bodyPr/>
                    <a:lstStyle/>
                    <a:p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41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1" y="174179"/>
            <a:ext cx="7053942" cy="968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119" y="3692364"/>
            <a:ext cx="5862916" cy="2769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83" y="1143001"/>
            <a:ext cx="4165110" cy="5318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577" y="174179"/>
            <a:ext cx="2544839" cy="35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8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1" y="449330"/>
            <a:ext cx="5290456" cy="616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989" y="449330"/>
            <a:ext cx="5525587" cy="616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2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184</Words>
  <Application>Microsoft Office PowerPoint</Application>
  <PresentationFormat>Widescreen</PresentationFormat>
  <Paragraphs>29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Giáo viên: Trần Thị Bình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viên: Trần Thị Bình</dc:title>
  <dc:creator>84905042158</dc:creator>
  <cp:lastModifiedBy>MY-PC</cp:lastModifiedBy>
  <cp:revision>17</cp:revision>
  <dcterms:created xsi:type="dcterms:W3CDTF">2021-09-09T14:22:47Z</dcterms:created>
  <dcterms:modified xsi:type="dcterms:W3CDTF">2022-05-09T08:49:31Z</dcterms:modified>
</cp:coreProperties>
</file>