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1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D08-F412-4682-8252-B54A7787D297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/>
          <p:cNvSpPr>
            <a:spLocks noGrp="1"/>
          </p:cNvSpPr>
          <p:nvPr>
            <p:ph type="ctrTitle" idx="4294967295"/>
          </p:nvPr>
        </p:nvSpPr>
        <p:spPr>
          <a:xfrm>
            <a:off x="2438401" y="5319534"/>
            <a:ext cx="6934199" cy="795231"/>
          </a:xfrm>
          <a:ln>
            <a:solidFill>
              <a:schemeClr val="accent1"/>
            </a:solidFill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109728" tIns="54864" rIns="109728" bIns="54864" rtlCol="0" anchor="ctr">
            <a:normAutofit/>
          </a:bodyPr>
          <a:lstStyle/>
          <a:p>
            <a:pPr defTabSz="1097280">
              <a:defRPr/>
            </a:pPr>
            <a:r>
              <a:rPr lang="en-US" alt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084087" y="1005842"/>
            <a:ext cx="5893594" cy="62290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525772" y="4280319"/>
            <a:ext cx="4801195" cy="828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ĐOÀN NGHIÊN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172679" y="2238148"/>
            <a:ext cx="3507383" cy="1458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00" y="0"/>
            <a:ext cx="91715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141" y="414145"/>
            <a:ext cx="3625929" cy="707886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164" y="2158283"/>
            <a:ext cx="97222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A4.</a:t>
            </a:r>
          </a:p>
        </p:txBody>
      </p:sp>
    </p:spTree>
    <p:extLst>
      <p:ext uri="{BB962C8B-B14F-4D97-AF65-F5344CB8AC3E}">
        <p14:creationId xmlns:p14="http://schemas.microsoft.com/office/powerpoint/2010/main" val="280717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554" y="972629"/>
            <a:ext cx="245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682" y="2031742"/>
            <a:ext cx="7893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858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5898356" y="2438402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8782" y="1716524"/>
            <a:ext cx="4611598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Khởi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54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động</a:t>
            </a:r>
            <a:endParaRPr lang="en-US" sz="5400" b="1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FE780A">
                      <a:shade val="30000"/>
                      <a:satMod val="115000"/>
                    </a:srgbClr>
                  </a:gs>
                  <a:gs pos="50000">
                    <a:srgbClr val="FE780A">
                      <a:shade val="67500"/>
                      <a:satMod val="115000"/>
                    </a:srgbClr>
                  </a:gs>
                  <a:gs pos="100000">
                    <a:srgbClr val="FE780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10"/>
          <p:cNvSpPr>
            <a:spLocks noChangeShapeType="1" noTextEdit="1"/>
          </p:cNvSpPr>
          <p:nvPr/>
        </p:nvSpPr>
        <p:spPr bwMode="auto">
          <a:xfrm>
            <a:off x="3278983" y="2089150"/>
            <a:ext cx="5560219" cy="133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0" dir="2700135" sy="50000" kx="211576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ĐỒ DÙNG HỌC TẬP</a:t>
            </a:r>
          </a:p>
        </p:txBody>
      </p:sp>
      <p:grpSp>
        <p:nvGrpSpPr>
          <p:cNvPr id="6" name="Group -943"/>
          <p:cNvGrpSpPr>
            <a:grpSpLocks/>
          </p:cNvGrpSpPr>
          <p:nvPr/>
        </p:nvGrpSpPr>
        <p:grpSpPr bwMode="auto">
          <a:xfrm rot="819023">
            <a:off x="5283994" y="4413250"/>
            <a:ext cx="2844404" cy="2743200"/>
            <a:chOff x="2880" y="2640"/>
            <a:chExt cx="2016" cy="2016"/>
          </a:xfrm>
        </p:grpSpPr>
        <p:pic>
          <p:nvPicPr>
            <p:cNvPr id="7" name="Picture 64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15656">
              <a:off x="2880" y="2928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6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8069">
              <a:off x="3360" y="3312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-941"/>
          <p:cNvGrpSpPr>
            <a:grpSpLocks/>
          </p:cNvGrpSpPr>
          <p:nvPr/>
        </p:nvGrpSpPr>
        <p:grpSpPr bwMode="auto">
          <a:xfrm rot="819023">
            <a:off x="5398294" y="4565650"/>
            <a:ext cx="2844404" cy="2743200"/>
            <a:chOff x="2880" y="2640"/>
            <a:chExt cx="2016" cy="2016"/>
          </a:xfrm>
        </p:grpSpPr>
        <p:pic>
          <p:nvPicPr>
            <p:cNvPr id="10" name="Picture 68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15656">
              <a:off x="2880" y="2928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0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8069">
              <a:off x="3360" y="3312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72" descr="scan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16916"/>
          <a:stretch>
            <a:fillRect/>
          </a:stretch>
        </p:blipFill>
        <p:spPr bwMode="auto">
          <a:xfrm rot="1860900">
            <a:off x="7998620" y="4870452"/>
            <a:ext cx="124658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4" descr="PALETT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410">
            <a:off x="4527949" y="5265738"/>
            <a:ext cx="157281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6" descr="39c80f222d714274a1bd6ddq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17" y="0"/>
            <a:ext cx="11299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8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875211" y="-14961"/>
            <a:ext cx="1021515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vi-VN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Mĩ Thuật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Chủ đề 1: Những mảng màu thú vị ( tiết 1)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3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27017" y="2900966"/>
            <a:ext cx="10776857" cy="3924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thiệu, nhận xét và nêu cảm nhận về sản phẩm của mình, của 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50084" y="2062306"/>
            <a:ext cx="3467743" cy="72008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97280"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875211" y="-14961"/>
            <a:ext cx="1021515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vi-VN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Mĩ Thuật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Chủ đề 1: Những mảng màu thú vị ( tiết 1)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00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3143" y="231112"/>
            <a:ext cx="3315566" cy="707886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385764"/>
            <a:ext cx="3135119" cy="2049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206" y="1172538"/>
            <a:ext cx="11286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 sát hình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4701439"/>
            <a:ext cx="3135119" cy="1958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866" y="2385764"/>
            <a:ext cx="2574500" cy="204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46" y="4701439"/>
            <a:ext cx="2573520" cy="1958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8473" y="2059918"/>
            <a:ext cx="473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Màu sắc do đâu mà có?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5406" y="4286032"/>
            <a:ext cx="499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Màu sắc trong thiên nhiên và màu sắc trong tranh có gì khác nhau?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531" y="2575398"/>
            <a:ext cx="4946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2341" y="5537461"/>
            <a:ext cx="5238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6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36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553331"/>
            <a:ext cx="4813989" cy="4738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124" y="949331"/>
            <a:ext cx="586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4389" y="2343938"/>
            <a:ext cx="884798" cy="8956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7918" y="4527155"/>
            <a:ext cx="865088" cy="869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60271" y="3369066"/>
            <a:ext cx="878289" cy="1028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61794" y="3369066"/>
            <a:ext cx="891212" cy="1028596"/>
          </a:xfrm>
          <a:prstGeom prst="rect">
            <a:avLst/>
          </a:prstGeom>
          <a:solidFill>
            <a:srgbClr val="361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47207" y="4528292"/>
            <a:ext cx="891353" cy="8681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60266" y="2343938"/>
            <a:ext cx="878294" cy="895635"/>
          </a:xfrm>
          <a:prstGeom prst="rect">
            <a:avLst/>
          </a:prstGeom>
          <a:solidFill>
            <a:srgbClr val="FF86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87920" y="2343938"/>
            <a:ext cx="865086" cy="8956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94389" y="3375402"/>
            <a:ext cx="884797" cy="10222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94389" y="4489102"/>
            <a:ext cx="884797" cy="907353"/>
          </a:xfrm>
          <a:prstGeom prst="rect">
            <a:avLst/>
          </a:prstGeom>
          <a:solidFill>
            <a:srgbClr val="361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7770844" y="2645067"/>
            <a:ext cx="388961" cy="5070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0</a:t>
            </a:r>
            <a:endParaRPr lang="en-US" dirty="0"/>
          </a:p>
        </p:txBody>
      </p:sp>
      <p:sp>
        <p:nvSpPr>
          <p:cNvPr id="18" name="Plus 17"/>
          <p:cNvSpPr/>
          <p:nvPr/>
        </p:nvSpPr>
        <p:spPr>
          <a:xfrm>
            <a:off x="7737714" y="3601938"/>
            <a:ext cx="388961" cy="5070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7724653" y="4651274"/>
            <a:ext cx="388961" cy="5070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9726004" y="2598965"/>
            <a:ext cx="350083" cy="3671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>
            <a:off x="9713791" y="3698021"/>
            <a:ext cx="350083" cy="3671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>
            <a:off x="9791317" y="4728310"/>
            <a:ext cx="350083" cy="3671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7801" y="5622492"/>
            <a:ext cx="6569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3143" y="231112"/>
            <a:ext cx="3315566" cy="707886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08" y="6184728"/>
            <a:ext cx="586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Vàng-Đỏ-Lam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4766" y="1223661"/>
            <a:ext cx="729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19" y="4598729"/>
            <a:ext cx="8089818" cy="1351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06" y="2166817"/>
            <a:ext cx="8151233" cy="1535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9528" y="3777634"/>
            <a:ext cx="1009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531" y="5994339"/>
            <a:ext cx="998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3143" y="231112"/>
            <a:ext cx="3315566" cy="707886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9554" y="204989"/>
            <a:ext cx="5235806" cy="646331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3" y="1890443"/>
            <a:ext cx="3583235" cy="273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28" y="1929631"/>
            <a:ext cx="3693547" cy="268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16" y="1890445"/>
            <a:ext cx="3686608" cy="2753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246" y="1185024"/>
            <a:ext cx="81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5226204"/>
            <a:ext cx="11155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9166" y="4731733"/>
            <a:ext cx="1397726" cy="523220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7457" y="4740585"/>
            <a:ext cx="1397726" cy="523220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939" y="4697794"/>
            <a:ext cx="1397726" cy="523220"/>
          </a:xfrm>
          <a:prstGeom prst="rect">
            <a:avLst/>
          </a:prstGeom>
          <a:solidFill>
            <a:srgbClr val="FF6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491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Giáo viên: Trần Thị Bình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Trần Thị Bình</dc:title>
  <dc:creator>84905042158</dc:creator>
  <cp:lastModifiedBy>MY-PC</cp:lastModifiedBy>
  <cp:revision>10</cp:revision>
  <dcterms:created xsi:type="dcterms:W3CDTF">2021-09-09T14:22:47Z</dcterms:created>
  <dcterms:modified xsi:type="dcterms:W3CDTF">2022-05-09T08:50:33Z</dcterms:modified>
</cp:coreProperties>
</file>