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</p:sldMasterIdLst>
  <p:notesMasterIdLst>
    <p:notesMasterId r:id="rId15"/>
  </p:notesMasterIdLst>
  <p:sldIdLst>
    <p:sldId id="296" r:id="rId2"/>
    <p:sldId id="304" r:id="rId3"/>
    <p:sldId id="303" r:id="rId4"/>
    <p:sldId id="305" r:id="rId5"/>
    <p:sldId id="297" r:id="rId6"/>
    <p:sldId id="259" r:id="rId7"/>
    <p:sldId id="298" r:id="rId8"/>
    <p:sldId id="261" r:id="rId9"/>
    <p:sldId id="267" r:id="rId10"/>
    <p:sldId id="299" r:id="rId11"/>
    <p:sldId id="301" r:id="rId12"/>
    <p:sldId id="302" r:id="rId13"/>
    <p:sldId id="278" r:id="rId14"/>
  </p:sldIdLst>
  <p:sldSz cx="9144000" cy="5143500" type="screen16x9"/>
  <p:notesSz cx="6858000" cy="9144000"/>
  <p:embeddedFontLst>
    <p:embeddedFont>
      <p:font typeface="Comfortaa" panose="020B0604020202020204" charset="0"/>
      <p:regular r:id="rId16"/>
      <p:bold r:id="rId17"/>
    </p:embeddedFont>
    <p:embeddedFont>
      <p:font typeface="Permanent Marker" panose="020B0604020202020204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ợi Đinh" initials="LĐ" lastIdx="3" clrIdx="0">
    <p:extLst>
      <p:ext uri="{19B8F6BF-5375-455C-9EA6-DF929625EA0E}">
        <p15:presenceInfo xmlns:p15="http://schemas.microsoft.com/office/powerpoint/2012/main" userId="ec113696aa2e6a9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104E6A3-9CF8-457B-AD72-D36195D57042}">
  <a:tblStyle styleId="{C104E6A3-9CF8-457B-AD72-D36195D5704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7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5080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757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6018115d82_1_8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6018115d82_1_8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g61f1f213bd_3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1" name="Google Shape;991;g61f1f213bd_3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219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8" name="Google Shape;1938;g6153f2b44b_0_6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9" name="Google Shape;1939;g6153f2b44b_0_6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 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2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2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2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2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2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2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2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2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2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2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311700" y="1447800"/>
            <a:ext cx="8520600" cy="14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311700" y="28874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IG_NUMBER_1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4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42" name="Google Shape;42;p4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Google Shape;43;p4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Google Shape;44;p4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Google Shape;45;p4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Google Shape;46;p4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Google Shape;47;p4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Google Shape;48;p4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Google Shape;49;p4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Google Shape;50;p4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Google Shape;51;p4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Google Shape;52;p4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Google Shape;53;p4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4" name="Google Shape;54;p4"/>
          <p:cNvSpPr txBox="1">
            <a:spLocks noGrp="1"/>
          </p:cNvSpPr>
          <p:nvPr>
            <p:ph type="title" hasCustomPrompt="1"/>
          </p:nvPr>
        </p:nvSpPr>
        <p:spPr>
          <a:xfrm>
            <a:off x="1421338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5" name="Google Shape;55;p4"/>
          <p:cNvSpPr txBox="1">
            <a:spLocks noGrp="1"/>
          </p:cNvSpPr>
          <p:nvPr>
            <p:ph type="title" idx="2" hasCustomPrompt="1"/>
          </p:nvPr>
        </p:nvSpPr>
        <p:spPr>
          <a:xfrm>
            <a:off x="3210379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6" name="Google Shape;56;p4"/>
          <p:cNvSpPr txBox="1">
            <a:spLocks noGrp="1"/>
          </p:cNvSpPr>
          <p:nvPr>
            <p:ph type="title" idx="3" hasCustomPrompt="1"/>
          </p:nvPr>
        </p:nvSpPr>
        <p:spPr>
          <a:xfrm>
            <a:off x="4999421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7" name="Google Shape;57;p4"/>
          <p:cNvSpPr txBox="1">
            <a:spLocks noGrp="1"/>
          </p:cNvSpPr>
          <p:nvPr>
            <p:ph type="title" idx="4" hasCustomPrompt="1"/>
          </p:nvPr>
        </p:nvSpPr>
        <p:spPr>
          <a:xfrm>
            <a:off x="6788463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8" name="Google Shape;58;p4"/>
          <p:cNvSpPr txBox="1">
            <a:spLocks noGrp="1"/>
          </p:cNvSpPr>
          <p:nvPr>
            <p:ph type="ctrTitle" idx="5"/>
          </p:nvPr>
        </p:nvSpPr>
        <p:spPr>
          <a:xfrm>
            <a:off x="311700" y="618575"/>
            <a:ext cx="85206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ermanent Marker"/>
              <a:buNone/>
              <a:defRPr sz="18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59" name="Google Shape;59;p4"/>
          <p:cNvSpPr txBox="1">
            <a:spLocks noGrp="1"/>
          </p:cNvSpPr>
          <p:nvPr>
            <p:ph type="subTitle" idx="1"/>
          </p:nvPr>
        </p:nvSpPr>
        <p:spPr>
          <a:xfrm>
            <a:off x="1141450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0" name="Google Shape;60;p4"/>
          <p:cNvSpPr txBox="1">
            <a:spLocks noGrp="1"/>
          </p:cNvSpPr>
          <p:nvPr>
            <p:ph type="subTitle" idx="6"/>
          </p:nvPr>
        </p:nvSpPr>
        <p:spPr>
          <a:xfrm>
            <a:off x="2930475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1" name="Google Shape;61;p4"/>
          <p:cNvSpPr txBox="1">
            <a:spLocks noGrp="1"/>
          </p:cNvSpPr>
          <p:nvPr>
            <p:ph type="subTitle" idx="7"/>
          </p:nvPr>
        </p:nvSpPr>
        <p:spPr>
          <a:xfrm>
            <a:off x="4719500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2" name="Google Shape;62;p4"/>
          <p:cNvSpPr txBox="1">
            <a:spLocks noGrp="1"/>
          </p:cNvSpPr>
          <p:nvPr>
            <p:ph type="subTitle" idx="8"/>
          </p:nvPr>
        </p:nvSpPr>
        <p:spPr>
          <a:xfrm>
            <a:off x="6508575" y="368260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3" name="Google Shape;63;p4"/>
          <p:cNvSpPr txBox="1">
            <a:spLocks noGrp="1"/>
          </p:cNvSpPr>
          <p:nvPr>
            <p:ph type="subTitle" idx="9"/>
          </p:nvPr>
        </p:nvSpPr>
        <p:spPr>
          <a:xfrm>
            <a:off x="4719525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BIG_NUMBER_1_1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p5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66" name="Google Shape;66;p5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" name="Google Shape;67;p5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" name="Google Shape;68;p5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" name="Google Shape;69;p5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" name="Google Shape;70;p5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" name="Google Shape;71;p5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" name="Google Shape;72;p5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" name="Google Shape;73;p5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" name="Google Shape;74;p5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" name="Google Shape;75;p5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" name="Google Shape;76;p5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" name="Google Shape;77;p5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8" name="Google Shape;78;p5"/>
          <p:cNvSpPr txBox="1">
            <a:spLocks noGrp="1"/>
          </p:cNvSpPr>
          <p:nvPr>
            <p:ph type="subTitle" idx="1"/>
          </p:nvPr>
        </p:nvSpPr>
        <p:spPr>
          <a:xfrm>
            <a:off x="939525" y="2054550"/>
            <a:ext cx="291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ctrTitle"/>
          </p:nvPr>
        </p:nvSpPr>
        <p:spPr>
          <a:xfrm>
            <a:off x="939525" y="516850"/>
            <a:ext cx="72903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BIG_NUMBER_1_1_2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oogle Shape;97;p7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98" name="Google Shape;98;p7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9" name="Google Shape;99;p7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" name="Google Shape;100;p7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" name="Google Shape;101;p7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" name="Google Shape;102;p7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" name="Google Shape;103;p7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" name="Google Shape;104;p7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" name="Google Shape;105;p7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" name="Google Shape;106;p7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" name="Google Shape;107;p7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" name="Google Shape;108;p7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9" name="Google Shape;109;p7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0" name="Google Shape;110;p7"/>
          <p:cNvSpPr txBox="1">
            <a:spLocks noGrp="1"/>
          </p:cNvSpPr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ubTitle" idx="1"/>
          </p:nvPr>
        </p:nvSpPr>
        <p:spPr>
          <a:xfrm>
            <a:off x="3114000" y="2054550"/>
            <a:ext cx="291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2">
  <p:cSld name="BIG_NUMBER_1_1_2_2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15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31" name="Google Shape;231;p15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2" name="Google Shape;232;p15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3" name="Google Shape;233;p15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4" name="Google Shape;234;p15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5" name="Google Shape;235;p15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6" name="Google Shape;236;p15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7" name="Google Shape;237;p15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8" name="Google Shape;238;p15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9" name="Google Shape;239;p15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0" name="Google Shape;240;p15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1" name="Google Shape;241;p15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2" name="Google Shape;242;p15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43" name="Google Shape;243;p15"/>
          <p:cNvSpPr txBox="1">
            <a:spLocks noGrp="1"/>
          </p:cNvSpPr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_1_1"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Permanent Marker"/>
              <a:buNone/>
              <a:defRPr sz="28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61" r:id="rId5"/>
    <p:sldLayoutId id="2147483666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0" name="Google Shape;330;p23"/>
          <p:cNvGrpSpPr/>
          <p:nvPr/>
        </p:nvGrpSpPr>
        <p:grpSpPr>
          <a:xfrm>
            <a:off x="-75881" y="2283499"/>
            <a:ext cx="772313" cy="497910"/>
            <a:chOff x="-75881" y="2283499"/>
            <a:chExt cx="772313" cy="497910"/>
          </a:xfrm>
        </p:grpSpPr>
        <p:sp>
          <p:nvSpPr>
            <p:cNvPr id="331" name="Google Shape;331;p23"/>
            <p:cNvSpPr/>
            <p:nvPr/>
          </p:nvSpPr>
          <p:spPr>
            <a:xfrm>
              <a:off x="36336" y="2283499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3"/>
            <p:cNvSpPr/>
            <p:nvPr/>
          </p:nvSpPr>
          <p:spPr>
            <a:xfrm>
              <a:off x="-75881" y="22836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3" name="Google Shape;333;p23"/>
          <p:cNvGrpSpPr/>
          <p:nvPr/>
        </p:nvGrpSpPr>
        <p:grpSpPr>
          <a:xfrm>
            <a:off x="5350141" y="100301"/>
            <a:ext cx="420904" cy="498241"/>
            <a:chOff x="5350141" y="100301"/>
            <a:chExt cx="420904" cy="498241"/>
          </a:xfrm>
        </p:grpSpPr>
        <p:sp>
          <p:nvSpPr>
            <p:cNvPr id="334" name="Google Shape;334;p23"/>
            <p:cNvSpPr/>
            <p:nvPr/>
          </p:nvSpPr>
          <p:spPr>
            <a:xfrm>
              <a:off x="5379886" y="136118"/>
              <a:ext cx="286978" cy="165098"/>
            </a:xfrm>
            <a:custGeom>
              <a:avLst/>
              <a:gdLst/>
              <a:ahLst/>
              <a:cxnLst/>
              <a:rect l="l" t="t" r="r" b="b"/>
              <a:pathLst>
                <a:path w="8672" h="4989" extrusionOk="0">
                  <a:moveTo>
                    <a:pt x="6242" y="1710"/>
                  </a:moveTo>
                  <a:lnTo>
                    <a:pt x="6242" y="1710"/>
                  </a:lnTo>
                  <a:cubicBezTo>
                    <a:pt x="6071" y="1796"/>
                    <a:pt x="5899" y="1880"/>
                    <a:pt x="5726" y="1960"/>
                  </a:cubicBezTo>
                  <a:cubicBezTo>
                    <a:pt x="5898" y="1877"/>
                    <a:pt x="6069" y="1793"/>
                    <a:pt x="6242" y="1710"/>
                  </a:cubicBezTo>
                  <a:close/>
                  <a:moveTo>
                    <a:pt x="7348" y="1"/>
                  </a:moveTo>
                  <a:cubicBezTo>
                    <a:pt x="7282" y="1"/>
                    <a:pt x="7214" y="8"/>
                    <a:pt x="7146" y="24"/>
                  </a:cubicBezTo>
                  <a:cubicBezTo>
                    <a:pt x="6725" y="119"/>
                    <a:pt x="6287" y="534"/>
                    <a:pt x="5902" y="742"/>
                  </a:cubicBezTo>
                  <a:cubicBezTo>
                    <a:pt x="5381" y="1024"/>
                    <a:pt x="4844" y="1271"/>
                    <a:pt x="4305" y="1514"/>
                  </a:cubicBezTo>
                  <a:cubicBezTo>
                    <a:pt x="3069" y="2075"/>
                    <a:pt x="1824" y="2611"/>
                    <a:pt x="526" y="3012"/>
                  </a:cubicBezTo>
                  <a:cubicBezTo>
                    <a:pt x="1" y="3175"/>
                    <a:pt x="70" y="3862"/>
                    <a:pt x="453" y="4038"/>
                  </a:cubicBezTo>
                  <a:cubicBezTo>
                    <a:pt x="468" y="4146"/>
                    <a:pt x="514" y="4245"/>
                    <a:pt x="586" y="4326"/>
                  </a:cubicBezTo>
                  <a:cubicBezTo>
                    <a:pt x="1035" y="4810"/>
                    <a:pt x="1514" y="4989"/>
                    <a:pt x="2003" y="4989"/>
                  </a:cubicBezTo>
                  <a:cubicBezTo>
                    <a:pt x="2531" y="4989"/>
                    <a:pt x="3071" y="4782"/>
                    <a:pt x="3603" y="4527"/>
                  </a:cubicBezTo>
                  <a:cubicBezTo>
                    <a:pt x="3613" y="4527"/>
                    <a:pt x="3623" y="4527"/>
                    <a:pt x="3633" y="4527"/>
                  </a:cubicBezTo>
                  <a:cubicBezTo>
                    <a:pt x="3664" y="4527"/>
                    <a:pt x="3695" y="4525"/>
                    <a:pt x="3726" y="4521"/>
                  </a:cubicBezTo>
                  <a:cubicBezTo>
                    <a:pt x="4923" y="4348"/>
                    <a:pt x="7363" y="3737"/>
                    <a:pt x="8147" y="2453"/>
                  </a:cubicBezTo>
                  <a:cubicBezTo>
                    <a:pt x="8342" y="2254"/>
                    <a:pt x="8478" y="2024"/>
                    <a:pt x="8530" y="1758"/>
                  </a:cubicBezTo>
                  <a:cubicBezTo>
                    <a:pt x="8671" y="1013"/>
                    <a:pt x="8114" y="1"/>
                    <a:pt x="734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3"/>
            <p:cNvSpPr/>
            <p:nvPr/>
          </p:nvSpPr>
          <p:spPr>
            <a:xfrm>
              <a:off x="5350141" y="100301"/>
              <a:ext cx="420904" cy="498241"/>
            </a:xfrm>
            <a:custGeom>
              <a:avLst/>
              <a:gdLst/>
              <a:ahLst/>
              <a:cxnLst/>
              <a:rect l="l" t="t" r="r" b="b"/>
              <a:pathLst>
                <a:path w="12719" h="15056" extrusionOk="0">
                  <a:moveTo>
                    <a:pt x="8495" y="811"/>
                  </a:moveTo>
                  <a:cubicBezTo>
                    <a:pt x="8825" y="1461"/>
                    <a:pt x="9135" y="2114"/>
                    <a:pt x="9430" y="2769"/>
                  </a:cubicBezTo>
                  <a:cubicBezTo>
                    <a:pt x="7200" y="4197"/>
                    <a:pt x="5258" y="5404"/>
                    <a:pt x="2592" y="5932"/>
                  </a:cubicBezTo>
                  <a:cubicBezTo>
                    <a:pt x="2590" y="5932"/>
                    <a:pt x="2589" y="5935"/>
                    <a:pt x="2587" y="5935"/>
                  </a:cubicBezTo>
                  <a:cubicBezTo>
                    <a:pt x="2146" y="5298"/>
                    <a:pt x="1667" y="4690"/>
                    <a:pt x="1149" y="4116"/>
                  </a:cubicBezTo>
                  <a:cubicBezTo>
                    <a:pt x="1151" y="4115"/>
                    <a:pt x="1153" y="4115"/>
                    <a:pt x="1155" y="4115"/>
                  </a:cubicBezTo>
                  <a:cubicBezTo>
                    <a:pt x="1157" y="4115"/>
                    <a:pt x="1159" y="4115"/>
                    <a:pt x="1161" y="4114"/>
                  </a:cubicBezTo>
                  <a:cubicBezTo>
                    <a:pt x="3738" y="3350"/>
                    <a:pt x="6202" y="2207"/>
                    <a:pt x="8495" y="811"/>
                  </a:cubicBezTo>
                  <a:close/>
                  <a:moveTo>
                    <a:pt x="10656" y="8126"/>
                  </a:moveTo>
                  <a:cubicBezTo>
                    <a:pt x="10936" y="8126"/>
                    <a:pt x="11222" y="8168"/>
                    <a:pt x="11510" y="8225"/>
                  </a:cubicBezTo>
                  <a:cubicBezTo>
                    <a:pt x="11668" y="8724"/>
                    <a:pt x="11821" y="9227"/>
                    <a:pt x="11967" y="9738"/>
                  </a:cubicBezTo>
                  <a:cubicBezTo>
                    <a:pt x="11990" y="9822"/>
                    <a:pt x="12043" y="9894"/>
                    <a:pt x="12117" y="9942"/>
                  </a:cubicBezTo>
                  <a:cubicBezTo>
                    <a:pt x="11912" y="10848"/>
                    <a:pt x="10993" y="11516"/>
                    <a:pt x="10156" y="11516"/>
                  </a:cubicBezTo>
                  <a:cubicBezTo>
                    <a:pt x="9586" y="11516"/>
                    <a:pt x="9055" y="11207"/>
                    <a:pt x="8812" y="10453"/>
                  </a:cubicBezTo>
                  <a:cubicBezTo>
                    <a:pt x="8600" y="9802"/>
                    <a:pt x="8862" y="9034"/>
                    <a:pt x="9366" y="8589"/>
                  </a:cubicBezTo>
                  <a:cubicBezTo>
                    <a:pt x="9763" y="8239"/>
                    <a:pt x="10201" y="8126"/>
                    <a:pt x="10656" y="8126"/>
                  </a:cubicBezTo>
                  <a:close/>
                  <a:moveTo>
                    <a:pt x="3445" y="11407"/>
                  </a:moveTo>
                  <a:cubicBezTo>
                    <a:pt x="3785" y="11407"/>
                    <a:pt x="4095" y="11506"/>
                    <a:pt x="4303" y="11734"/>
                  </a:cubicBezTo>
                  <a:cubicBezTo>
                    <a:pt x="4351" y="11789"/>
                    <a:pt x="4423" y="11821"/>
                    <a:pt x="4496" y="11821"/>
                  </a:cubicBezTo>
                  <a:cubicBezTo>
                    <a:pt x="4508" y="11821"/>
                    <a:pt x="4520" y="11820"/>
                    <a:pt x="4532" y="11818"/>
                  </a:cubicBezTo>
                  <a:cubicBezTo>
                    <a:pt x="4667" y="12274"/>
                    <a:pt x="4793" y="12739"/>
                    <a:pt x="4900" y="13212"/>
                  </a:cubicBezTo>
                  <a:cubicBezTo>
                    <a:pt x="4925" y="13322"/>
                    <a:pt x="5003" y="13394"/>
                    <a:pt x="5096" y="13434"/>
                  </a:cubicBezTo>
                  <a:cubicBezTo>
                    <a:pt x="4733" y="14057"/>
                    <a:pt x="4063" y="14389"/>
                    <a:pt x="3367" y="14389"/>
                  </a:cubicBezTo>
                  <a:cubicBezTo>
                    <a:pt x="2798" y="14389"/>
                    <a:pt x="2210" y="14167"/>
                    <a:pt x="1756" y="13703"/>
                  </a:cubicBezTo>
                  <a:cubicBezTo>
                    <a:pt x="687" y="12614"/>
                    <a:pt x="2255" y="11407"/>
                    <a:pt x="3445" y="11407"/>
                  </a:cubicBezTo>
                  <a:close/>
                  <a:moveTo>
                    <a:pt x="8464" y="1"/>
                  </a:moveTo>
                  <a:cubicBezTo>
                    <a:pt x="8337" y="1"/>
                    <a:pt x="8214" y="110"/>
                    <a:pt x="8230" y="252"/>
                  </a:cubicBezTo>
                  <a:cubicBezTo>
                    <a:pt x="8211" y="256"/>
                    <a:pt x="8194" y="262"/>
                    <a:pt x="8178" y="270"/>
                  </a:cubicBezTo>
                  <a:cubicBezTo>
                    <a:pt x="5883" y="1618"/>
                    <a:pt x="3520" y="2697"/>
                    <a:pt x="1028" y="3630"/>
                  </a:cubicBezTo>
                  <a:cubicBezTo>
                    <a:pt x="941" y="3661"/>
                    <a:pt x="877" y="3737"/>
                    <a:pt x="863" y="3829"/>
                  </a:cubicBezTo>
                  <a:cubicBezTo>
                    <a:pt x="840" y="3821"/>
                    <a:pt x="816" y="3817"/>
                    <a:pt x="792" y="3817"/>
                  </a:cubicBezTo>
                  <a:cubicBezTo>
                    <a:pt x="623" y="3817"/>
                    <a:pt x="450" y="4006"/>
                    <a:pt x="575" y="4171"/>
                  </a:cubicBezTo>
                  <a:cubicBezTo>
                    <a:pt x="2148" y="6261"/>
                    <a:pt x="3388" y="8455"/>
                    <a:pt x="4228" y="10868"/>
                  </a:cubicBezTo>
                  <a:cubicBezTo>
                    <a:pt x="3994" y="10751"/>
                    <a:pt x="3725" y="10698"/>
                    <a:pt x="3443" y="10698"/>
                  </a:cubicBezTo>
                  <a:cubicBezTo>
                    <a:pt x="1923" y="10698"/>
                    <a:pt x="0" y="12248"/>
                    <a:pt x="889" y="13752"/>
                  </a:cubicBezTo>
                  <a:cubicBezTo>
                    <a:pt x="1404" y="14626"/>
                    <a:pt x="2407" y="15056"/>
                    <a:pt x="3367" y="15056"/>
                  </a:cubicBezTo>
                  <a:cubicBezTo>
                    <a:pt x="4595" y="15056"/>
                    <a:pt x="5752" y="14351"/>
                    <a:pt x="5722" y="12968"/>
                  </a:cubicBezTo>
                  <a:cubicBezTo>
                    <a:pt x="5722" y="12958"/>
                    <a:pt x="5729" y="12947"/>
                    <a:pt x="5727" y="12936"/>
                  </a:cubicBezTo>
                  <a:cubicBezTo>
                    <a:pt x="5726" y="12930"/>
                    <a:pt x="5722" y="12924"/>
                    <a:pt x="5721" y="12918"/>
                  </a:cubicBezTo>
                  <a:cubicBezTo>
                    <a:pt x="5718" y="12807"/>
                    <a:pt x="5707" y="12697"/>
                    <a:pt x="5689" y="12588"/>
                  </a:cubicBezTo>
                  <a:cubicBezTo>
                    <a:pt x="5676" y="12503"/>
                    <a:pt x="5618" y="12470"/>
                    <a:pt x="5556" y="12470"/>
                  </a:cubicBezTo>
                  <a:cubicBezTo>
                    <a:pt x="5553" y="12470"/>
                    <a:pt x="5551" y="12470"/>
                    <a:pt x="5548" y="12471"/>
                  </a:cubicBezTo>
                  <a:cubicBezTo>
                    <a:pt x="5502" y="12380"/>
                    <a:pt x="5456" y="12290"/>
                    <a:pt x="5418" y="12202"/>
                  </a:cubicBezTo>
                  <a:cubicBezTo>
                    <a:pt x="5412" y="12189"/>
                    <a:pt x="5404" y="12178"/>
                    <a:pt x="5393" y="12167"/>
                  </a:cubicBezTo>
                  <a:cubicBezTo>
                    <a:pt x="5341" y="11965"/>
                    <a:pt x="5292" y="11763"/>
                    <a:pt x="5231" y="11562"/>
                  </a:cubicBezTo>
                  <a:cubicBezTo>
                    <a:pt x="5121" y="11178"/>
                    <a:pt x="4998" y="10796"/>
                    <a:pt x="4863" y="10420"/>
                  </a:cubicBezTo>
                  <a:cubicBezTo>
                    <a:pt x="4585" y="9636"/>
                    <a:pt x="4260" y="8868"/>
                    <a:pt x="3889" y="8124"/>
                  </a:cubicBezTo>
                  <a:cubicBezTo>
                    <a:pt x="3584" y="7523"/>
                    <a:pt x="3247" y="6940"/>
                    <a:pt x="2878" y="6376"/>
                  </a:cubicBezTo>
                  <a:cubicBezTo>
                    <a:pt x="5263" y="6042"/>
                    <a:pt x="7959" y="5097"/>
                    <a:pt x="9695" y="3367"/>
                  </a:cubicBezTo>
                  <a:cubicBezTo>
                    <a:pt x="10284" y="4718"/>
                    <a:pt x="10801" y="6090"/>
                    <a:pt x="11268" y="7494"/>
                  </a:cubicBezTo>
                  <a:cubicBezTo>
                    <a:pt x="11083" y="7447"/>
                    <a:pt x="10896" y="7425"/>
                    <a:pt x="10710" y="7425"/>
                  </a:cubicBezTo>
                  <a:cubicBezTo>
                    <a:pt x="8966" y="7425"/>
                    <a:pt x="7318" y="9384"/>
                    <a:pt x="8361" y="11120"/>
                  </a:cubicBezTo>
                  <a:cubicBezTo>
                    <a:pt x="8771" y="11798"/>
                    <a:pt x="9512" y="12210"/>
                    <a:pt x="10274" y="12210"/>
                  </a:cubicBezTo>
                  <a:cubicBezTo>
                    <a:pt x="10537" y="12210"/>
                    <a:pt x="10802" y="12161"/>
                    <a:pt x="11057" y="12057"/>
                  </a:cubicBezTo>
                  <a:cubicBezTo>
                    <a:pt x="11947" y="11694"/>
                    <a:pt x="12719" y="10766"/>
                    <a:pt x="12642" y="9789"/>
                  </a:cubicBezTo>
                  <a:cubicBezTo>
                    <a:pt x="12682" y="9712"/>
                    <a:pt x="12693" y="9625"/>
                    <a:pt x="12674" y="9542"/>
                  </a:cubicBezTo>
                  <a:cubicBezTo>
                    <a:pt x="11948" y="6206"/>
                    <a:pt x="10541" y="2950"/>
                    <a:pt x="8654" y="109"/>
                  </a:cubicBezTo>
                  <a:cubicBezTo>
                    <a:pt x="8603" y="33"/>
                    <a:pt x="8533" y="1"/>
                    <a:pt x="8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" name="Google Shape;336;p23"/>
          <p:cNvGrpSpPr/>
          <p:nvPr/>
        </p:nvGrpSpPr>
        <p:grpSpPr>
          <a:xfrm>
            <a:off x="7000827" y="-78534"/>
            <a:ext cx="892968" cy="986057"/>
            <a:chOff x="7281641" y="1136546"/>
            <a:chExt cx="892968" cy="986057"/>
          </a:xfrm>
        </p:grpSpPr>
        <p:sp>
          <p:nvSpPr>
            <p:cNvPr id="337" name="Google Shape;337;p23"/>
            <p:cNvSpPr/>
            <p:nvPr/>
          </p:nvSpPr>
          <p:spPr>
            <a:xfrm>
              <a:off x="7310663" y="1269842"/>
              <a:ext cx="643583" cy="541095"/>
            </a:xfrm>
            <a:custGeom>
              <a:avLst/>
              <a:gdLst/>
              <a:ahLst/>
              <a:cxnLst/>
              <a:rect l="l" t="t" r="r" b="b"/>
              <a:pathLst>
                <a:path w="19448" h="16351" extrusionOk="0">
                  <a:moveTo>
                    <a:pt x="8254" y="0"/>
                  </a:moveTo>
                  <a:cubicBezTo>
                    <a:pt x="8167" y="0"/>
                    <a:pt x="8077" y="4"/>
                    <a:pt x="7985" y="12"/>
                  </a:cubicBezTo>
                  <a:cubicBezTo>
                    <a:pt x="5271" y="252"/>
                    <a:pt x="3154" y="1864"/>
                    <a:pt x="1601" y="4058"/>
                  </a:cubicBezTo>
                  <a:cubicBezTo>
                    <a:pt x="1" y="6318"/>
                    <a:pt x="157" y="9119"/>
                    <a:pt x="1347" y="11537"/>
                  </a:cubicBezTo>
                  <a:cubicBezTo>
                    <a:pt x="2874" y="14639"/>
                    <a:pt x="6023" y="16351"/>
                    <a:pt x="9233" y="16351"/>
                  </a:cubicBezTo>
                  <a:cubicBezTo>
                    <a:pt x="10273" y="16351"/>
                    <a:pt x="11320" y="16171"/>
                    <a:pt x="12319" y="15801"/>
                  </a:cubicBezTo>
                  <a:cubicBezTo>
                    <a:pt x="12398" y="15809"/>
                    <a:pt x="12476" y="15813"/>
                    <a:pt x="12555" y="15813"/>
                  </a:cubicBezTo>
                  <a:cubicBezTo>
                    <a:pt x="12803" y="15813"/>
                    <a:pt x="13050" y="15775"/>
                    <a:pt x="13287" y="15700"/>
                  </a:cubicBezTo>
                  <a:cubicBezTo>
                    <a:pt x="18796" y="13998"/>
                    <a:pt x="19447" y="6073"/>
                    <a:pt x="15450" y="2524"/>
                  </a:cubicBezTo>
                  <a:cubicBezTo>
                    <a:pt x="14033" y="1266"/>
                    <a:pt x="11742" y="96"/>
                    <a:pt x="9672" y="96"/>
                  </a:cubicBezTo>
                  <a:cubicBezTo>
                    <a:pt x="9470" y="96"/>
                    <a:pt x="9270" y="107"/>
                    <a:pt x="9074" y="130"/>
                  </a:cubicBezTo>
                  <a:cubicBezTo>
                    <a:pt x="8830" y="47"/>
                    <a:pt x="8557" y="0"/>
                    <a:pt x="8254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3"/>
            <p:cNvSpPr/>
            <p:nvPr/>
          </p:nvSpPr>
          <p:spPr>
            <a:xfrm>
              <a:off x="7305997" y="1358960"/>
              <a:ext cx="373581" cy="455948"/>
            </a:xfrm>
            <a:custGeom>
              <a:avLst/>
              <a:gdLst/>
              <a:ahLst/>
              <a:cxnLst/>
              <a:rect l="l" t="t" r="r" b="b"/>
              <a:pathLst>
                <a:path w="11289" h="13778" extrusionOk="0">
                  <a:moveTo>
                    <a:pt x="3561" y="0"/>
                  </a:moveTo>
                  <a:cubicBezTo>
                    <a:pt x="3365" y="0"/>
                    <a:pt x="3146" y="69"/>
                    <a:pt x="2900" y="221"/>
                  </a:cubicBezTo>
                  <a:cubicBezTo>
                    <a:pt x="2784" y="238"/>
                    <a:pt x="2678" y="293"/>
                    <a:pt x="2598" y="379"/>
                  </a:cubicBezTo>
                  <a:cubicBezTo>
                    <a:pt x="1699" y="1295"/>
                    <a:pt x="1" y="3850"/>
                    <a:pt x="450" y="5516"/>
                  </a:cubicBezTo>
                  <a:cubicBezTo>
                    <a:pt x="280" y="7058"/>
                    <a:pt x="722" y="8394"/>
                    <a:pt x="1852" y="9506"/>
                  </a:cubicBezTo>
                  <a:cubicBezTo>
                    <a:pt x="2012" y="10077"/>
                    <a:pt x="2258" y="10622"/>
                    <a:pt x="2603" y="11171"/>
                  </a:cubicBezTo>
                  <a:cubicBezTo>
                    <a:pt x="2692" y="11319"/>
                    <a:pt x="2846" y="11414"/>
                    <a:pt x="3020" y="11425"/>
                  </a:cubicBezTo>
                  <a:cubicBezTo>
                    <a:pt x="3252" y="11698"/>
                    <a:pt x="3536" y="11907"/>
                    <a:pt x="3882" y="12016"/>
                  </a:cubicBezTo>
                  <a:cubicBezTo>
                    <a:pt x="4029" y="12062"/>
                    <a:pt x="4181" y="12086"/>
                    <a:pt x="4334" y="12086"/>
                  </a:cubicBezTo>
                  <a:cubicBezTo>
                    <a:pt x="4348" y="12086"/>
                    <a:pt x="4362" y="12085"/>
                    <a:pt x="4377" y="12085"/>
                  </a:cubicBezTo>
                  <a:cubicBezTo>
                    <a:pt x="4395" y="12310"/>
                    <a:pt x="4545" y="12505"/>
                    <a:pt x="4759" y="12580"/>
                  </a:cubicBezTo>
                  <a:cubicBezTo>
                    <a:pt x="6675" y="13274"/>
                    <a:pt x="8611" y="13660"/>
                    <a:pt x="10644" y="13776"/>
                  </a:cubicBezTo>
                  <a:cubicBezTo>
                    <a:pt x="10656" y="13777"/>
                    <a:pt x="10668" y="13777"/>
                    <a:pt x="10680" y="13777"/>
                  </a:cubicBezTo>
                  <a:cubicBezTo>
                    <a:pt x="11168" y="13777"/>
                    <a:pt x="11288" y="13180"/>
                    <a:pt x="11027" y="12854"/>
                  </a:cubicBezTo>
                  <a:cubicBezTo>
                    <a:pt x="10095" y="11685"/>
                    <a:pt x="9031" y="10460"/>
                    <a:pt x="7463" y="10235"/>
                  </a:cubicBezTo>
                  <a:cubicBezTo>
                    <a:pt x="7344" y="10218"/>
                    <a:pt x="7232" y="10210"/>
                    <a:pt x="7124" y="10210"/>
                  </a:cubicBezTo>
                  <a:cubicBezTo>
                    <a:pt x="6694" y="10210"/>
                    <a:pt x="6323" y="10328"/>
                    <a:pt x="5879" y="10434"/>
                  </a:cubicBezTo>
                  <a:cubicBezTo>
                    <a:pt x="5468" y="10532"/>
                    <a:pt x="4823" y="10753"/>
                    <a:pt x="4304" y="10753"/>
                  </a:cubicBezTo>
                  <a:cubicBezTo>
                    <a:pt x="4134" y="10753"/>
                    <a:pt x="3977" y="10730"/>
                    <a:pt x="3847" y="10670"/>
                  </a:cubicBezTo>
                  <a:cubicBezTo>
                    <a:pt x="3759" y="10630"/>
                    <a:pt x="3681" y="10552"/>
                    <a:pt x="3612" y="10452"/>
                  </a:cubicBezTo>
                  <a:cubicBezTo>
                    <a:pt x="3592" y="9768"/>
                    <a:pt x="3465" y="9154"/>
                    <a:pt x="3225" y="8524"/>
                  </a:cubicBezTo>
                  <a:cubicBezTo>
                    <a:pt x="3674" y="7806"/>
                    <a:pt x="4303" y="6850"/>
                    <a:pt x="4242" y="6158"/>
                  </a:cubicBezTo>
                  <a:cubicBezTo>
                    <a:pt x="4778" y="5655"/>
                    <a:pt x="5138" y="4962"/>
                    <a:pt x="5147" y="4236"/>
                  </a:cubicBezTo>
                  <a:cubicBezTo>
                    <a:pt x="5159" y="3376"/>
                    <a:pt x="4942" y="0"/>
                    <a:pt x="356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3"/>
            <p:cNvSpPr/>
            <p:nvPr/>
          </p:nvSpPr>
          <p:spPr>
            <a:xfrm>
              <a:off x="7675144" y="1298997"/>
              <a:ext cx="242403" cy="384568"/>
            </a:xfrm>
            <a:custGeom>
              <a:avLst/>
              <a:gdLst/>
              <a:ahLst/>
              <a:cxnLst/>
              <a:rect l="l" t="t" r="r" b="b"/>
              <a:pathLst>
                <a:path w="7325" h="11621" extrusionOk="0">
                  <a:moveTo>
                    <a:pt x="1841" y="1"/>
                  </a:moveTo>
                  <a:cubicBezTo>
                    <a:pt x="1795" y="1"/>
                    <a:pt x="1747" y="7"/>
                    <a:pt x="1696" y="19"/>
                  </a:cubicBezTo>
                  <a:cubicBezTo>
                    <a:pt x="1071" y="179"/>
                    <a:pt x="693" y="402"/>
                    <a:pt x="256" y="874"/>
                  </a:cubicBezTo>
                  <a:cubicBezTo>
                    <a:pt x="0" y="1151"/>
                    <a:pt x="74" y="1698"/>
                    <a:pt x="495" y="1778"/>
                  </a:cubicBezTo>
                  <a:cubicBezTo>
                    <a:pt x="2285" y="2118"/>
                    <a:pt x="1227" y="3972"/>
                    <a:pt x="1100" y="5205"/>
                  </a:cubicBezTo>
                  <a:cubicBezTo>
                    <a:pt x="1005" y="6121"/>
                    <a:pt x="1642" y="6467"/>
                    <a:pt x="1690" y="7271"/>
                  </a:cubicBezTo>
                  <a:cubicBezTo>
                    <a:pt x="1705" y="7547"/>
                    <a:pt x="1935" y="7820"/>
                    <a:pt x="2218" y="7820"/>
                  </a:cubicBezTo>
                  <a:cubicBezTo>
                    <a:pt x="2269" y="7820"/>
                    <a:pt x="2321" y="7811"/>
                    <a:pt x="2374" y="7792"/>
                  </a:cubicBezTo>
                  <a:cubicBezTo>
                    <a:pt x="2797" y="7644"/>
                    <a:pt x="3054" y="7513"/>
                    <a:pt x="3315" y="7129"/>
                  </a:cubicBezTo>
                  <a:cubicBezTo>
                    <a:pt x="3420" y="6973"/>
                    <a:pt x="3615" y="6103"/>
                    <a:pt x="3658" y="6048"/>
                  </a:cubicBezTo>
                  <a:cubicBezTo>
                    <a:pt x="3824" y="5842"/>
                    <a:pt x="3935" y="5769"/>
                    <a:pt x="4032" y="5769"/>
                  </a:cubicBezTo>
                  <a:cubicBezTo>
                    <a:pt x="4183" y="5769"/>
                    <a:pt x="4298" y="5949"/>
                    <a:pt x="4529" y="6083"/>
                  </a:cubicBezTo>
                  <a:cubicBezTo>
                    <a:pt x="6601" y="7279"/>
                    <a:pt x="3595" y="8344"/>
                    <a:pt x="3725" y="9789"/>
                  </a:cubicBezTo>
                  <a:cubicBezTo>
                    <a:pt x="3791" y="10523"/>
                    <a:pt x="4534" y="11129"/>
                    <a:pt x="5269" y="11255"/>
                  </a:cubicBezTo>
                  <a:cubicBezTo>
                    <a:pt x="5337" y="11504"/>
                    <a:pt x="5566" y="11621"/>
                    <a:pt x="5794" y="11621"/>
                  </a:cubicBezTo>
                  <a:cubicBezTo>
                    <a:pt x="6080" y="11621"/>
                    <a:pt x="6365" y="11436"/>
                    <a:pt x="6327" y="11096"/>
                  </a:cubicBezTo>
                  <a:cubicBezTo>
                    <a:pt x="6324" y="11067"/>
                    <a:pt x="6318" y="11027"/>
                    <a:pt x="6310" y="10981"/>
                  </a:cubicBezTo>
                  <a:cubicBezTo>
                    <a:pt x="6701" y="10584"/>
                    <a:pt x="6758" y="9857"/>
                    <a:pt x="6762" y="9220"/>
                  </a:cubicBezTo>
                  <a:cubicBezTo>
                    <a:pt x="6886" y="9134"/>
                    <a:pt x="6978" y="8994"/>
                    <a:pt x="6997" y="8798"/>
                  </a:cubicBezTo>
                  <a:cubicBezTo>
                    <a:pt x="7324" y="5299"/>
                    <a:pt x="5473" y="1957"/>
                    <a:pt x="2334" y="376"/>
                  </a:cubicBezTo>
                  <a:cubicBezTo>
                    <a:pt x="2264" y="171"/>
                    <a:pt x="2088" y="1"/>
                    <a:pt x="1841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3"/>
            <p:cNvSpPr/>
            <p:nvPr/>
          </p:nvSpPr>
          <p:spPr>
            <a:xfrm>
              <a:off x="7281641" y="1136546"/>
              <a:ext cx="892968" cy="986057"/>
            </a:xfrm>
            <a:custGeom>
              <a:avLst/>
              <a:gdLst/>
              <a:ahLst/>
              <a:cxnLst/>
              <a:rect l="l" t="t" r="r" b="b"/>
              <a:pathLst>
                <a:path w="26984" h="29797" extrusionOk="0">
                  <a:moveTo>
                    <a:pt x="9510" y="2753"/>
                  </a:moveTo>
                  <a:cubicBezTo>
                    <a:pt x="9651" y="3103"/>
                    <a:pt x="9779" y="3490"/>
                    <a:pt x="9946" y="3841"/>
                  </a:cubicBezTo>
                  <a:cubicBezTo>
                    <a:pt x="9767" y="3833"/>
                    <a:pt x="9587" y="3826"/>
                    <a:pt x="9407" y="3826"/>
                  </a:cubicBezTo>
                  <a:cubicBezTo>
                    <a:pt x="9374" y="3826"/>
                    <a:pt x="9342" y="3827"/>
                    <a:pt x="9309" y="3827"/>
                  </a:cubicBezTo>
                  <a:cubicBezTo>
                    <a:pt x="9124" y="3481"/>
                    <a:pt x="8874" y="3153"/>
                    <a:pt x="8649" y="2839"/>
                  </a:cubicBezTo>
                  <a:cubicBezTo>
                    <a:pt x="8935" y="2799"/>
                    <a:pt x="9223" y="2772"/>
                    <a:pt x="9510" y="2753"/>
                  </a:cubicBezTo>
                  <a:close/>
                  <a:moveTo>
                    <a:pt x="8839" y="4397"/>
                  </a:moveTo>
                  <a:cubicBezTo>
                    <a:pt x="8936" y="4397"/>
                    <a:pt x="9033" y="4398"/>
                    <a:pt x="9130" y="4400"/>
                  </a:cubicBezTo>
                  <a:cubicBezTo>
                    <a:pt x="9167" y="4430"/>
                    <a:pt x="9210" y="4444"/>
                    <a:pt x="9254" y="4444"/>
                  </a:cubicBezTo>
                  <a:cubicBezTo>
                    <a:pt x="9296" y="4444"/>
                    <a:pt x="9338" y="4431"/>
                    <a:pt x="9375" y="4409"/>
                  </a:cubicBezTo>
                  <a:cubicBezTo>
                    <a:pt x="12895" y="4544"/>
                    <a:pt x="16298" y="6054"/>
                    <a:pt x="17998" y="9391"/>
                  </a:cubicBezTo>
                  <a:cubicBezTo>
                    <a:pt x="19284" y="11920"/>
                    <a:pt x="19013" y="14490"/>
                    <a:pt x="17727" y="16492"/>
                  </a:cubicBezTo>
                  <a:cubicBezTo>
                    <a:pt x="17514" y="16087"/>
                    <a:pt x="17203" y="15905"/>
                    <a:pt x="16783" y="15726"/>
                  </a:cubicBezTo>
                  <a:cubicBezTo>
                    <a:pt x="16103" y="15440"/>
                    <a:pt x="14958" y="15283"/>
                    <a:pt x="15956" y="13910"/>
                  </a:cubicBezTo>
                  <a:cubicBezTo>
                    <a:pt x="16171" y="13614"/>
                    <a:pt x="16613" y="13403"/>
                    <a:pt x="16901" y="13170"/>
                  </a:cubicBezTo>
                  <a:cubicBezTo>
                    <a:pt x="17374" y="12787"/>
                    <a:pt x="18358" y="11631"/>
                    <a:pt x="17404" y="11197"/>
                  </a:cubicBezTo>
                  <a:cubicBezTo>
                    <a:pt x="17400" y="11196"/>
                    <a:pt x="17399" y="11196"/>
                    <a:pt x="17396" y="11194"/>
                  </a:cubicBezTo>
                  <a:cubicBezTo>
                    <a:pt x="17400" y="11189"/>
                    <a:pt x="17408" y="11186"/>
                    <a:pt x="17413" y="11180"/>
                  </a:cubicBezTo>
                  <a:cubicBezTo>
                    <a:pt x="17536" y="11040"/>
                    <a:pt x="17422" y="10873"/>
                    <a:pt x="17279" y="10873"/>
                  </a:cubicBezTo>
                  <a:cubicBezTo>
                    <a:pt x="17237" y="10873"/>
                    <a:pt x="17194" y="10887"/>
                    <a:pt x="17152" y="10920"/>
                  </a:cubicBezTo>
                  <a:cubicBezTo>
                    <a:pt x="17076" y="10981"/>
                    <a:pt x="17014" y="11007"/>
                    <a:pt x="16962" y="11007"/>
                  </a:cubicBezTo>
                  <a:cubicBezTo>
                    <a:pt x="16743" y="11007"/>
                    <a:pt x="16715" y="10552"/>
                    <a:pt x="16642" y="10388"/>
                  </a:cubicBezTo>
                  <a:cubicBezTo>
                    <a:pt x="16595" y="10275"/>
                    <a:pt x="16512" y="10180"/>
                    <a:pt x="16408" y="10117"/>
                  </a:cubicBezTo>
                  <a:cubicBezTo>
                    <a:pt x="16319" y="10067"/>
                    <a:pt x="16219" y="10045"/>
                    <a:pt x="16119" y="10045"/>
                  </a:cubicBezTo>
                  <a:cubicBezTo>
                    <a:pt x="15956" y="10045"/>
                    <a:pt x="15790" y="10102"/>
                    <a:pt x="15658" y="10186"/>
                  </a:cubicBezTo>
                  <a:cubicBezTo>
                    <a:pt x="15380" y="10362"/>
                    <a:pt x="15265" y="10653"/>
                    <a:pt x="15250" y="10972"/>
                  </a:cubicBezTo>
                  <a:cubicBezTo>
                    <a:pt x="15227" y="11407"/>
                    <a:pt x="15566" y="12315"/>
                    <a:pt x="14985" y="12537"/>
                  </a:cubicBezTo>
                  <a:cubicBezTo>
                    <a:pt x="14941" y="12553"/>
                    <a:pt x="14906" y="12586"/>
                    <a:pt x="14889" y="12629"/>
                  </a:cubicBezTo>
                  <a:cubicBezTo>
                    <a:pt x="14765" y="12663"/>
                    <a:pt x="14650" y="12679"/>
                    <a:pt x="14544" y="12679"/>
                  </a:cubicBezTo>
                  <a:cubicBezTo>
                    <a:pt x="13417" y="12679"/>
                    <a:pt x="13203" y="10911"/>
                    <a:pt x="13129" y="10044"/>
                  </a:cubicBezTo>
                  <a:cubicBezTo>
                    <a:pt x="13043" y="9031"/>
                    <a:pt x="13167" y="8048"/>
                    <a:pt x="14183" y="7547"/>
                  </a:cubicBezTo>
                  <a:cubicBezTo>
                    <a:pt x="14274" y="7503"/>
                    <a:pt x="14281" y="7402"/>
                    <a:pt x="14242" y="7325"/>
                  </a:cubicBezTo>
                  <a:cubicBezTo>
                    <a:pt x="14288" y="7275"/>
                    <a:pt x="14305" y="7201"/>
                    <a:pt x="14259" y="7119"/>
                  </a:cubicBezTo>
                  <a:cubicBezTo>
                    <a:pt x="14031" y="6710"/>
                    <a:pt x="13572" y="6496"/>
                    <a:pt x="13114" y="6496"/>
                  </a:cubicBezTo>
                  <a:cubicBezTo>
                    <a:pt x="13009" y="6496"/>
                    <a:pt x="12903" y="6507"/>
                    <a:pt x="12801" y="6530"/>
                  </a:cubicBezTo>
                  <a:cubicBezTo>
                    <a:pt x="12655" y="6564"/>
                    <a:pt x="12470" y="6661"/>
                    <a:pt x="12311" y="6661"/>
                  </a:cubicBezTo>
                  <a:cubicBezTo>
                    <a:pt x="12249" y="6661"/>
                    <a:pt x="12191" y="6647"/>
                    <a:pt x="12141" y="6608"/>
                  </a:cubicBezTo>
                  <a:cubicBezTo>
                    <a:pt x="12006" y="6506"/>
                    <a:pt x="12006" y="6276"/>
                    <a:pt x="12054" y="6134"/>
                  </a:cubicBezTo>
                  <a:cubicBezTo>
                    <a:pt x="12178" y="5755"/>
                    <a:pt x="12653" y="5587"/>
                    <a:pt x="12965" y="5400"/>
                  </a:cubicBezTo>
                  <a:cubicBezTo>
                    <a:pt x="13127" y="5303"/>
                    <a:pt x="13041" y="5066"/>
                    <a:pt x="12871" y="5066"/>
                  </a:cubicBezTo>
                  <a:cubicBezTo>
                    <a:pt x="12857" y="5066"/>
                    <a:pt x="12842" y="5067"/>
                    <a:pt x="12827" y="5071"/>
                  </a:cubicBezTo>
                  <a:cubicBezTo>
                    <a:pt x="12097" y="5247"/>
                    <a:pt x="11230" y="5847"/>
                    <a:pt x="11588" y="6708"/>
                  </a:cubicBezTo>
                  <a:cubicBezTo>
                    <a:pt x="11712" y="7007"/>
                    <a:pt x="11970" y="7194"/>
                    <a:pt x="12284" y="7194"/>
                  </a:cubicBezTo>
                  <a:cubicBezTo>
                    <a:pt x="12315" y="7194"/>
                    <a:pt x="12346" y="7193"/>
                    <a:pt x="12378" y="7189"/>
                  </a:cubicBezTo>
                  <a:cubicBezTo>
                    <a:pt x="12653" y="7157"/>
                    <a:pt x="12882" y="6990"/>
                    <a:pt x="13164" y="6990"/>
                  </a:cubicBezTo>
                  <a:cubicBezTo>
                    <a:pt x="13447" y="6991"/>
                    <a:pt x="13683" y="7126"/>
                    <a:pt x="13899" y="7296"/>
                  </a:cubicBezTo>
                  <a:cubicBezTo>
                    <a:pt x="11809" y="8190"/>
                    <a:pt x="12412" y="13071"/>
                    <a:pt x="14510" y="13071"/>
                  </a:cubicBezTo>
                  <a:cubicBezTo>
                    <a:pt x="14688" y="13071"/>
                    <a:pt x="14878" y="13036"/>
                    <a:pt x="15077" y="12960"/>
                  </a:cubicBezTo>
                  <a:cubicBezTo>
                    <a:pt x="15151" y="12934"/>
                    <a:pt x="15200" y="12863"/>
                    <a:pt x="15200" y="12785"/>
                  </a:cubicBezTo>
                  <a:cubicBezTo>
                    <a:pt x="15448" y="12675"/>
                    <a:pt x="15612" y="12459"/>
                    <a:pt x="15690" y="12183"/>
                  </a:cubicBezTo>
                  <a:cubicBezTo>
                    <a:pt x="15811" y="11753"/>
                    <a:pt x="15468" y="10791"/>
                    <a:pt x="15938" y="10565"/>
                  </a:cubicBezTo>
                  <a:cubicBezTo>
                    <a:pt x="15995" y="10537"/>
                    <a:pt x="16042" y="10525"/>
                    <a:pt x="16081" y="10525"/>
                  </a:cubicBezTo>
                  <a:cubicBezTo>
                    <a:pt x="16276" y="10525"/>
                    <a:pt x="16260" y="10831"/>
                    <a:pt x="16333" y="11001"/>
                  </a:cubicBezTo>
                  <a:cubicBezTo>
                    <a:pt x="16391" y="11142"/>
                    <a:pt x="16498" y="11257"/>
                    <a:pt x="16636" y="11324"/>
                  </a:cubicBezTo>
                  <a:cubicBezTo>
                    <a:pt x="16726" y="11368"/>
                    <a:pt x="16824" y="11390"/>
                    <a:pt x="16922" y="11390"/>
                  </a:cubicBezTo>
                  <a:cubicBezTo>
                    <a:pt x="17004" y="11390"/>
                    <a:pt x="17087" y="11374"/>
                    <a:pt x="17166" y="11343"/>
                  </a:cubicBezTo>
                  <a:cubicBezTo>
                    <a:pt x="17166" y="11396"/>
                    <a:pt x="17195" y="11445"/>
                    <a:pt x="17241" y="11473"/>
                  </a:cubicBezTo>
                  <a:cubicBezTo>
                    <a:pt x="18044" y="11994"/>
                    <a:pt x="15910" y="13308"/>
                    <a:pt x="15639" y="13596"/>
                  </a:cubicBezTo>
                  <a:cubicBezTo>
                    <a:pt x="15321" y="13934"/>
                    <a:pt x="15022" y="14380"/>
                    <a:pt x="15082" y="14870"/>
                  </a:cubicBezTo>
                  <a:cubicBezTo>
                    <a:pt x="15235" y="16117"/>
                    <a:pt x="16871" y="15787"/>
                    <a:pt x="17359" y="16723"/>
                  </a:cubicBezTo>
                  <a:cubicBezTo>
                    <a:pt x="17385" y="16778"/>
                    <a:pt x="17436" y="16817"/>
                    <a:pt x="17497" y="16827"/>
                  </a:cubicBezTo>
                  <a:cubicBezTo>
                    <a:pt x="16399" y="18348"/>
                    <a:pt x="14691" y="19498"/>
                    <a:pt x="12633" y="19976"/>
                  </a:cubicBezTo>
                  <a:cubicBezTo>
                    <a:pt x="12619" y="19967"/>
                    <a:pt x="12604" y="19959"/>
                    <a:pt x="12587" y="19953"/>
                  </a:cubicBezTo>
                  <a:cubicBezTo>
                    <a:pt x="11973" y="19794"/>
                    <a:pt x="11807" y="18867"/>
                    <a:pt x="11368" y="18461"/>
                  </a:cubicBezTo>
                  <a:cubicBezTo>
                    <a:pt x="10900" y="18033"/>
                    <a:pt x="10272" y="17766"/>
                    <a:pt x="9776" y="17360"/>
                  </a:cubicBezTo>
                  <a:cubicBezTo>
                    <a:pt x="9231" y="16912"/>
                    <a:pt x="8656" y="16482"/>
                    <a:pt x="8004" y="16482"/>
                  </a:cubicBezTo>
                  <a:cubicBezTo>
                    <a:pt x="7970" y="16482"/>
                    <a:pt x="7935" y="16483"/>
                    <a:pt x="7900" y="16486"/>
                  </a:cubicBezTo>
                  <a:cubicBezTo>
                    <a:pt x="7885" y="16394"/>
                    <a:pt x="7803" y="16307"/>
                    <a:pt x="7698" y="16307"/>
                  </a:cubicBezTo>
                  <a:cubicBezTo>
                    <a:pt x="7685" y="16307"/>
                    <a:pt x="7672" y="16308"/>
                    <a:pt x="7658" y="16311"/>
                  </a:cubicBezTo>
                  <a:cubicBezTo>
                    <a:pt x="7195" y="16408"/>
                    <a:pt x="6773" y="16634"/>
                    <a:pt x="6399" y="16919"/>
                  </a:cubicBezTo>
                  <a:cubicBezTo>
                    <a:pt x="6103" y="17142"/>
                    <a:pt x="5741" y="17589"/>
                    <a:pt x="5415" y="17589"/>
                  </a:cubicBezTo>
                  <a:cubicBezTo>
                    <a:pt x="5251" y="17589"/>
                    <a:pt x="5096" y="17476"/>
                    <a:pt x="4962" y="17164"/>
                  </a:cubicBezTo>
                  <a:cubicBezTo>
                    <a:pt x="4753" y="16668"/>
                    <a:pt x="4766" y="15996"/>
                    <a:pt x="4244" y="15766"/>
                  </a:cubicBezTo>
                  <a:cubicBezTo>
                    <a:pt x="4312" y="14671"/>
                    <a:pt x="4733" y="13905"/>
                    <a:pt x="5486" y="13105"/>
                  </a:cubicBezTo>
                  <a:cubicBezTo>
                    <a:pt x="5831" y="12741"/>
                    <a:pt x="6249" y="12352"/>
                    <a:pt x="6384" y="11842"/>
                  </a:cubicBezTo>
                  <a:cubicBezTo>
                    <a:pt x="6526" y="11301"/>
                    <a:pt x="6333" y="10738"/>
                    <a:pt x="5875" y="10479"/>
                  </a:cubicBezTo>
                  <a:cubicBezTo>
                    <a:pt x="5874" y="10465"/>
                    <a:pt x="5872" y="10453"/>
                    <a:pt x="5869" y="10441"/>
                  </a:cubicBezTo>
                  <a:cubicBezTo>
                    <a:pt x="5670" y="9878"/>
                    <a:pt x="6175" y="9247"/>
                    <a:pt x="6137" y="8647"/>
                  </a:cubicBezTo>
                  <a:cubicBezTo>
                    <a:pt x="6107" y="8181"/>
                    <a:pt x="5921" y="7740"/>
                    <a:pt x="5613" y="7390"/>
                  </a:cubicBezTo>
                  <a:cubicBezTo>
                    <a:pt x="5245" y="6977"/>
                    <a:pt x="4656" y="6728"/>
                    <a:pt x="4085" y="6728"/>
                  </a:cubicBezTo>
                  <a:cubicBezTo>
                    <a:pt x="3980" y="6728"/>
                    <a:pt x="3875" y="6737"/>
                    <a:pt x="3772" y="6754"/>
                  </a:cubicBezTo>
                  <a:cubicBezTo>
                    <a:pt x="4773" y="5830"/>
                    <a:pt x="6031" y="5135"/>
                    <a:pt x="7437" y="4755"/>
                  </a:cubicBezTo>
                  <a:cubicBezTo>
                    <a:pt x="7583" y="4717"/>
                    <a:pt x="7647" y="4579"/>
                    <a:pt x="7641" y="4449"/>
                  </a:cubicBezTo>
                  <a:cubicBezTo>
                    <a:pt x="8039" y="4414"/>
                    <a:pt x="8439" y="4397"/>
                    <a:pt x="8839" y="4397"/>
                  </a:cubicBezTo>
                  <a:close/>
                  <a:moveTo>
                    <a:pt x="4033" y="7188"/>
                  </a:moveTo>
                  <a:cubicBezTo>
                    <a:pt x="4800" y="7188"/>
                    <a:pt x="5484" y="7556"/>
                    <a:pt x="5618" y="8498"/>
                  </a:cubicBezTo>
                  <a:cubicBezTo>
                    <a:pt x="5711" y="9152"/>
                    <a:pt x="5077" y="9880"/>
                    <a:pt x="5361" y="10479"/>
                  </a:cubicBezTo>
                  <a:cubicBezTo>
                    <a:pt x="5330" y="10574"/>
                    <a:pt x="5382" y="10675"/>
                    <a:pt x="5477" y="10704"/>
                  </a:cubicBezTo>
                  <a:cubicBezTo>
                    <a:pt x="6914" y="11206"/>
                    <a:pt x="4691" y="13109"/>
                    <a:pt x="4290" y="13750"/>
                  </a:cubicBezTo>
                  <a:cubicBezTo>
                    <a:pt x="3889" y="14397"/>
                    <a:pt x="3677" y="15092"/>
                    <a:pt x="3821" y="15836"/>
                  </a:cubicBezTo>
                  <a:cubicBezTo>
                    <a:pt x="3817" y="15865"/>
                    <a:pt x="3823" y="15896"/>
                    <a:pt x="3837" y="15922"/>
                  </a:cubicBezTo>
                  <a:cubicBezTo>
                    <a:pt x="3838" y="15930"/>
                    <a:pt x="3838" y="15936"/>
                    <a:pt x="3840" y="15944"/>
                  </a:cubicBezTo>
                  <a:cubicBezTo>
                    <a:pt x="3863" y="16041"/>
                    <a:pt x="3939" y="16084"/>
                    <a:pt x="4019" y="16084"/>
                  </a:cubicBezTo>
                  <a:cubicBezTo>
                    <a:pt x="4040" y="16084"/>
                    <a:pt x="4061" y="16081"/>
                    <a:pt x="4082" y="16075"/>
                  </a:cubicBezTo>
                  <a:cubicBezTo>
                    <a:pt x="4740" y="16522"/>
                    <a:pt x="4259" y="17984"/>
                    <a:pt x="5313" y="18121"/>
                  </a:cubicBezTo>
                  <a:cubicBezTo>
                    <a:pt x="5346" y="18126"/>
                    <a:pt x="5378" y="18128"/>
                    <a:pt x="5410" y="18128"/>
                  </a:cubicBezTo>
                  <a:cubicBezTo>
                    <a:pt x="5724" y="18128"/>
                    <a:pt x="5971" y="17924"/>
                    <a:pt x="6203" y="17723"/>
                  </a:cubicBezTo>
                  <a:cubicBezTo>
                    <a:pt x="6542" y="17429"/>
                    <a:pt x="6909" y="17167"/>
                    <a:pt x="7298" y="16944"/>
                  </a:cubicBezTo>
                  <a:cubicBezTo>
                    <a:pt x="7325" y="16965"/>
                    <a:pt x="7358" y="16976"/>
                    <a:pt x="7392" y="16976"/>
                  </a:cubicBezTo>
                  <a:cubicBezTo>
                    <a:pt x="7408" y="16976"/>
                    <a:pt x="7425" y="16974"/>
                    <a:pt x="7441" y="16968"/>
                  </a:cubicBezTo>
                  <a:cubicBezTo>
                    <a:pt x="7605" y="16909"/>
                    <a:pt x="7761" y="16883"/>
                    <a:pt x="7909" y="16883"/>
                  </a:cubicBezTo>
                  <a:cubicBezTo>
                    <a:pt x="8609" y="16883"/>
                    <a:pt x="9139" y="17472"/>
                    <a:pt x="9674" y="17933"/>
                  </a:cubicBezTo>
                  <a:cubicBezTo>
                    <a:pt x="10032" y="18241"/>
                    <a:pt x="10453" y="18434"/>
                    <a:pt x="10825" y="18716"/>
                  </a:cubicBezTo>
                  <a:cubicBezTo>
                    <a:pt x="11309" y="19082"/>
                    <a:pt x="11496" y="19714"/>
                    <a:pt x="11899" y="20111"/>
                  </a:cubicBezTo>
                  <a:cubicBezTo>
                    <a:pt x="11383" y="20191"/>
                    <a:pt x="10867" y="20230"/>
                    <a:pt x="10356" y="20230"/>
                  </a:cubicBezTo>
                  <a:cubicBezTo>
                    <a:pt x="6531" y="20230"/>
                    <a:pt x="2961" y="18037"/>
                    <a:pt x="1754" y="14162"/>
                  </a:cubicBezTo>
                  <a:cubicBezTo>
                    <a:pt x="937" y="11540"/>
                    <a:pt x="1640" y="9094"/>
                    <a:pt x="3227" y="7311"/>
                  </a:cubicBezTo>
                  <a:cubicBezTo>
                    <a:pt x="3493" y="7232"/>
                    <a:pt x="3768" y="7188"/>
                    <a:pt x="4033" y="7188"/>
                  </a:cubicBezTo>
                  <a:close/>
                  <a:moveTo>
                    <a:pt x="10260" y="2735"/>
                  </a:moveTo>
                  <a:cubicBezTo>
                    <a:pt x="14668" y="2735"/>
                    <a:pt x="18761" y="5251"/>
                    <a:pt x="20136" y="9744"/>
                  </a:cubicBezTo>
                  <a:cubicBezTo>
                    <a:pt x="20888" y="12200"/>
                    <a:pt x="20704" y="15003"/>
                    <a:pt x="19494" y="17285"/>
                  </a:cubicBezTo>
                  <a:cubicBezTo>
                    <a:pt x="18632" y="18907"/>
                    <a:pt x="17341" y="19903"/>
                    <a:pt x="15854" y="20638"/>
                  </a:cubicBezTo>
                  <a:cubicBezTo>
                    <a:pt x="15757" y="20442"/>
                    <a:pt x="15618" y="20269"/>
                    <a:pt x="15497" y="20088"/>
                  </a:cubicBezTo>
                  <a:cubicBezTo>
                    <a:pt x="15416" y="19965"/>
                    <a:pt x="15334" y="19841"/>
                    <a:pt x="15255" y="19717"/>
                  </a:cubicBezTo>
                  <a:cubicBezTo>
                    <a:pt x="18767" y="17774"/>
                    <a:pt x="20657" y="13775"/>
                    <a:pt x="18882" y="9626"/>
                  </a:cubicBezTo>
                  <a:cubicBezTo>
                    <a:pt x="17417" y="6201"/>
                    <a:pt x="14063" y="4222"/>
                    <a:pt x="10513" y="3884"/>
                  </a:cubicBezTo>
                  <a:cubicBezTo>
                    <a:pt x="10364" y="3490"/>
                    <a:pt x="10135" y="3109"/>
                    <a:pt x="9926" y="2740"/>
                  </a:cubicBezTo>
                  <a:cubicBezTo>
                    <a:pt x="10038" y="2737"/>
                    <a:pt x="10149" y="2735"/>
                    <a:pt x="10260" y="2735"/>
                  </a:cubicBezTo>
                  <a:close/>
                  <a:moveTo>
                    <a:pt x="14895" y="19906"/>
                  </a:moveTo>
                  <a:cubicBezTo>
                    <a:pt x="14967" y="20042"/>
                    <a:pt x="15037" y="20178"/>
                    <a:pt x="15108" y="20316"/>
                  </a:cubicBezTo>
                  <a:cubicBezTo>
                    <a:pt x="15198" y="20495"/>
                    <a:pt x="15279" y="20685"/>
                    <a:pt x="15389" y="20855"/>
                  </a:cubicBezTo>
                  <a:cubicBezTo>
                    <a:pt x="15048" y="21008"/>
                    <a:pt x="14700" y="21151"/>
                    <a:pt x="14345" y="21286"/>
                  </a:cubicBezTo>
                  <a:cubicBezTo>
                    <a:pt x="14189" y="20973"/>
                    <a:pt x="13994" y="20667"/>
                    <a:pt x="13800" y="20371"/>
                  </a:cubicBezTo>
                  <a:cubicBezTo>
                    <a:pt x="14173" y="20240"/>
                    <a:pt x="14539" y="20083"/>
                    <a:pt x="14895" y="19906"/>
                  </a:cubicBezTo>
                  <a:close/>
                  <a:moveTo>
                    <a:pt x="10265" y="688"/>
                  </a:moveTo>
                  <a:cubicBezTo>
                    <a:pt x="15862" y="688"/>
                    <a:pt x="21016" y="3945"/>
                    <a:pt x="22415" y="9810"/>
                  </a:cubicBezTo>
                  <a:cubicBezTo>
                    <a:pt x="23959" y="16282"/>
                    <a:pt x="19658" y="22395"/>
                    <a:pt x="13227" y="23588"/>
                  </a:cubicBezTo>
                  <a:cubicBezTo>
                    <a:pt x="13213" y="23592"/>
                    <a:pt x="13199" y="23597"/>
                    <a:pt x="13187" y="23605"/>
                  </a:cubicBezTo>
                  <a:cubicBezTo>
                    <a:pt x="13057" y="23438"/>
                    <a:pt x="12939" y="23271"/>
                    <a:pt x="12859" y="23068"/>
                  </a:cubicBezTo>
                  <a:cubicBezTo>
                    <a:pt x="12797" y="22905"/>
                    <a:pt x="12766" y="22736"/>
                    <a:pt x="12734" y="22568"/>
                  </a:cubicBezTo>
                  <a:lnTo>
                    <a:pt x="12734" y="22568"/>
                  </a:lnTo>
                  <a:cubicBezTo>
                    <a:pt x="12742" y="22568"/>
                    <a:pt x="12750" y="22569"/>
                    <a:pt x="12758" y="22569"/>
                  </a:cubicBezTo>
                  <a:cubicBezTo>
                    <a:pt x="12790" y="22569"/>
                    <a:pt x="12823" y="22564"/>
                    <a:pt x="12853" y="22555"/>
                  </a:cubicBezTo>
                  <a:cubicBezTo>
                    <a:pt x="15791" y="21670"/>
                    <a:pt x="18629" y="20515"/>
                    <a:pt x="20134" y="17660"/>
                  </a:cubicBezTo>
                  <a:cubicBezTo>
                    <a:pt x="21436" y="15193"/>
                    <a:pt x="21651" y="12210"/>
                    <a:pt x="20853" y="9548"/>
                  </a:cubicBezTo>
                  <a:cubicBezTo>
                    <a:pt x="19503" y="5053"/>
                    <a:pt x="15189" y="2046"/>
                    <a:pt x="10652" y="2046"/>
                  </a:cubicBezTo>
                  <a:cubicBezTo>
                    <a:pt x="9684" y="2046"/>
                    <a:pt x="8706" y="2183"/>
                    <a:pt x="7744" y="2472"/>
                  </a:cubicBezTo>
                  <a:cubicBezTo>
                    <a:pt x="7736" y="2452"/>
                    <a:pt x="7727" y="2433"/>
                    <a:pt x="7713" y="2418"/>
                  </a:cubicBezTo>
                  <a:cubicBezTo>
                    <a:pt x="7497" y="2162"/>
                    <a:pt x="7365" y="1856"/>
                    <a:pt x="7350" y="1521"/>
                  </a:cubicBezTo>
                  <a:cubicBezTo>
                    <a:pt x="7339" y="1305"/>
                    <a:pt x="7398" y="1127"/>
                    <a:pt x="7462" y="943"/>
                  </a:cubicBezTo>
                  <a:cubicBezTo>
                    <a:pt x="7476" y="945"/>
                    <a:pt x="7490" y="947"/>
                    <a:pt x="7504" y="947"/>
                  </a:cubicBezTo>
                  <a:cubicBezTo>
                    <a:pt x="7518" y="947"/>
                    <a:pt x="7532" y="945"/>
                    <a:pt x="7546" y="943"/>
                  </a:cubicBezTo>
                  <a:cubicBezTo>
                    <a:pt x="8455" y="772"/>
                    <a:pt x="9366" y="688"/>
                    <a:pt x="10265" y="688"/>
                  </a:cubicBezTo>
                  <a:close/>
                  <a:moveTo>
                    <a:pt x="19150" y="21652"/>
                  </a:moveTo>
                  <a:cubicBezTo>
                    <a:pt x="19771" y="22902"/>
                    <a:pt x="20886" y="24294"/>
                    <a:pt x="22095" y="24954"/>
                  </a:cubicBezTo>
                  <a:cubicBezTo>
                    <a:pt x="21804" y="25326"/>
                    <a:pt x="21525" y="25654"/>
                    <a:pt x="21081" y="25876"/>
                  </a:cubicBezTo>
                  <a:cubicBezTo>
                    <a:pt x="20670" y="26083"/>
                    <a:pt x="20238" y="26142"/>
                    <a:pt x="19791" y="26152"/>
                  </a:cubicBezTo>
                  <a:cubicBezTo>
                    <a:pt x="19631" y="24770"/>
                    <a:pt x="19185" y="23403"/>
                    <a:pt x="18313" y="22305"/>
                  </a:cubicBezTo>
                  <a:lnTo>
                    <a:pt x="18313" y="22305"/>
                  </a:lnTo>
                  <a:cubicBezTo>
                    <a:pt x="18603" y="22100"/>
                    <a:pt x="18880" y="21880"/>
                    <a:pt x="19150" y="21652"/>
                  </a:cubicBezTo>
                  <a:close/>
                  <a:moveTo>
                    <a:pt x="23765" y="24179"/>
                  </a:moveTo>
                  <a:cubicBezTo>
                    <a:pt x="24566" y="24179"/>
                    <a:pt x="25362" y="24264"/>
                    <a:pt x="26189" y="24441"/>
                  </a:cubicBezTo>
                  <a:cubicBezTo>
                    <a:pt x="24049" y="27432"/>
                    <a:pt x="20785" y="29059"/>
                    <a:pt x="17178" y="29339"/>
                  </a:cubicBezTo>
                  <a:cubicBezTo>
                    <a:pt x="17423" y="28656"/>
                    <a:pt x="17592" y="27976"/>
                    <a:pt x="17958" y="27325"/>
                  </a:cubicBezTo>
                  <a:cubicBezTo>
                    <a:pt x="18286" y="26743"/>
                    <a:pt x="18693" y="26231"/>
                    <a:pt x="19116" y="25723"/>
                  </a:cubicBezTo>
                  <a:cubicBezTo>
                    <a:pt x="19150" y="25928"/>
                    <a:pt x="19180" y="26133"/>
                    <a:pt x="19199" y="26346"/>
                  </a:cubicBezTo>
                  <a:cubicBezTo>
                    <a:pt x="19216" y="26543"/>
                    <a:pt x="19379" y="26641"/>
                    <a:pt x="19533" y="26641"/>
                  </a:cubicBezTo>
                  <a:cubicBezTo>
                    <a:pt x="19607" y="26641"/>
                    <a:pt x="19679" y="26619"/>
                    <a:pt x="19732" y="26574"/>
                  </a:cubicBezTo>
                  <a:cubicBezTo>
                    <a:pt x="19894" y="26613"/>
                    <a:pt x="20061" y="26631"/>
                    <a:pt x="20230" y="26631"/>
                  </a:cubicBezTo>
                  <a:cubicBezTo>
                    <a:pt x="21224" y="26631"/>
                    <a:pt x="22272" y="26000"/>
                    <a:pt x="22637" y="25099"/>
                  </a:cubicBezTo>
                  <a:cubicBezTo>
                    <a:pt x="22677" y="25000"/>
                    <a:pt x="22634" y="24905"/>
                    <a:pt x="22560" y="24839"/>
                  </a:cubicBezTo>
                  <a:cubicBezTo>
                    <a:pt x="22614" y="24732"/>
                    <a:pt x="22591" y="24600"/>
                    <a:pt x="22502" y="24519"/>
                  </a:cubicBezTo>
                  <a:cubicBezTo>
                    <a:pt x="22419" y="24435"/>
                    <a:pt x="22331" y="24357"/>
                    <a:pt x="22243" y="24277"/>
                  </a:cubicBezTo>
                  <a:cubicBezTo>
                    <a:pt x="22759" y="24213"/>
                    <a:pt x="23263" y="24179"/>
                    <a:pt x="23765" y="24179"/>
                  </a:cubicBezTo>
                  <a:close/>
                  <a:moveTo>
                    <a:pt x="10748" y="1"/>
                  </a:moveTo>
                  <a:cubicBezTo>
                    <a:pt x="9671" y="1"/>
                    <a:pt x="8582" y="142"/>
                    <a:pt x="7506" y="439"/>
                  </a:cubicBezTo>
                  <a:cubicBezTo>
                    <a:pt x="7457" y="382"/>
                    <a:pt x="7381" y="348"/>
                    <a:pt x="7303" y="348"/>
                  </a:cubicBezTo>
                  <a:cubicBezTo>
                    <a:pt x="7242" y="348"/>
                    <a:pt x="7181" y="368"/>
                    <a:pt x="7130" y="415"/>
                  </a:cubicBezTo>
                  <a:cubicBezTo>
                    <a:pt x="6448" y="1035"/>
                    <a:pt x="6817" y="2263"/>
                    <a:pt x="7457" y="2749"/>
                  </a:cubicBezTo>
                  <a:cubicBezTo>
                    <a:pt x="7486" y="2772"/>
                    <a:pt x="7525" y="2786"/>
                    <a:pt x="7563" y="2786"/>
                  </a:cubicBezTo>
                  <a:cubicBezTo>
                    <a:pt x="7565" y="2786"/>
                    <a:pt x="7567" y="2786"/>
                    <a:pt x="7569" y="2786"/>
                  </a:cubicBezTo>
                  <a:cubicBezTo>
                    <a:pt x="7600" y="2889"/>
                    <a:pt x="7688" y="2976"/>
                    <a:pt x="7816" y="2976"/>
                  </a:cubicBezTo>
                  <a:cubicBezTo>
                    <a:pt x="7836" y="2976"/>
                    <a:pt x="7857" y="2974"/>
                    <a:pt x="7879" y="2969"/>
                  </a:cubicBezTo>
                  <a:cubicBezTo>
                    <a:pt x="8001" y="2943"/>
                    <a:pt x="8125" y="2922"/>
                    <a:pt x="8249" y="2901"/>
                  </a:cubicBezTo>
                  <a:cubicBezTo>
                    <a:pt x="8402" y="3202"/>
                    <a:pt x="8556" y="3536"/>
                    <a:pt x="8735" y="3846"/>
                  </a:cubicBezTo>
                  <a:cubicBezTo>
                    <a:pt x="8084" y="3882"/>
                    <a:pt x="7437" y="3977"/>
                    <a:pt x="6802" y="4127"/>
                  </a:cubicBezTo>
                  <a:cubicBezTo>
                    <a:pt x="6705" y="4150"/>
                    <a:pt x="6661" y="4215"/>
                    <a:pt x="6653" y="4285"/>
                  </a:cubicBezTo>
                  <a:cubicBezTo>
                    <a:pt x="2510" y="5127"/>
                    <a:pt x="0" y="9832"/>
                    <a:pt x="948" y="13848"/>
                  </a:cubicBezTo>
                  <a:cubicBezTo>
                    <a:pt x="1995" y="18271"/>
                    <a:pt x="6091" y="20943"/>
                    <a:pt x="10407" y="20943"/>
                  </a:cubicBezTo>
                  <a:cubicBezTo>
                    <a:pt x="11066" y="20943"/>
                    <a:pt x="11731" y="20881"/>
                    <a:pt x="12391" y="20753"/>
                  </a:cubicBezTo>
                  <a:cubicBezTo>
                    <a:pt x="12732" y="20687"/>
                    <a:pt x="13069" y="20601"/>
                    <a:pt x="13401" y="20500"/>
                  </a:cubicBezTo>
                  <a:cubicBezTo>
                    <a:pt x="13552" y="20820"/>
                    <a:pt x="13711" y="21148"/>
                    <a:pt x="13893" y="21451"/>
                  </a:cubicBezTo>
                  <a:cubicBezTo>
                    <a:pt x="13487" y="21597"/>
                    <a:pt x="13078" y="21736"/>
                    <a:pt x="12665" y="21872"/>
                  </a:cubicBezTo>
                  <a:cubicBezTo>
                    <a:pt x="12489" y="21930"/>
                    <a:pt x="12418" y="22079"/>
                    <a:pt x="12424" y="22223"/>
                  </a:cubicBezTo>
                  <a:cubicBezTo>
                    <a:pt x="12378" y="22243"/>
                    <a:pt x="12343" y="22281"/>
                    <a:pt x="12328" y="22329"/>
                  </a:cubicBezTo>
                  <a:cubicBezTo>
                    <a:pt x="12156" y="22920"/>
                    <a:pt x="12466" y="23738"/>
                    <a:pt x="12930" y="24127"/>
                  </a:cubicBezTo>
                  <a:cubicBezTo>
                    <a:pt x="12981" y="24173"/>
                    <a:pt x="13048" y="24198"/>
                    <a:pt x="13117" y="24198"/>
                  </a:cubicBezTo>
                  <a:cubicBezTo>
                    <a:pt x="13123" y="24198"/>
                    <a:pt x="13129" y="24198"/>
                    <a:pt x="13135" y="24197"/>
                  </a:cubicBezTo>
                  <a:cubicBezTo>
                    <a:pt x="13199" y="24244"/>
                    <a:pt x="13277" y="24269"/>
                    <a:pt x="13355" y="24269"/>
                  </a:cubicBezTo>
                  <a:cubicBezTo>
                    <a:pt x="13374" y="24269"/>
                    <a:pt x="13393" y="24268"/>
                    <a:pt x="13412" y="24265"/>
                  </a:cubicBezTo>
                  <a:cubicBezTo>
                    <a:pt x="15034" y="24024"/>
                    <a:pt x="16586" y="23436"/>
                    <a:pt x="17959" y="22543"/>
                  </a:cubicBezTo>
                  <a:cubicBezTo>
                    <a:pt x="18416" y="23422"/>
                    <a:pt x="18791" y="24286"/>
                    <a:pt x="19012" y="25220"/>
                  </a:cubicBezTo>
                  <a:cubicBezTo>
                    <a:pt x="17774" y="26130"/>
                    <a:pt x="16690" y="27832"/>
                    <a:pt x="16589" y="29376"/>
                  </a:cubicBezTo>
                  <a:cubicBezTo>
                    <a:pt x="16344" y="29392"/>
                    <a:pt x="16351" y="29743"/>
                    <a:pt x="16596" y="29763"/>
                  </a:cubicBezTo>
                  <a:cubicBezTo>
                    <a:pt x="16880" y="29786"/>
                    <a:pt x="17162" y="29797"/>
                    <a:pt x="17442" y="29797"/>
                  </a:cubicBezTo>
                  <a:cubicBezTo>
                    <a:pt x="21217" y="29797"/>
                    <a:pt x="24683" y="27788"/>
                    <a:pt x="26852" y="24700"/>
                  </a:cubicBezTo>
                  <a:cubicBezTo>
                    <a:pt x="26984" y="24513"/>
                    <a:pt x="26889" y="24332"/>
                    <a:pt x="26731" y="24248"/>
                  </a:cubicBezTo>
                  <a:cubicBezTo>
                    <a:pt x="26760" y="24115"/>
                    <a:pt x="26706" y="23966"/>
                    <a:pt x="26533" y="23915"/>
                  </a:cubicBezTo>
                  <a:cubicBezTo>
                    <a:pt x="25761" y="23688"/>
                    <a:pt x="24954" y="23571"/>
                    <a:pt x="24146" y="23571"/>
                  </a:cubicBezTo>
                  <a:cubicBezTo>
                    <a:pt x="23362" y="23571"/>
                    <a:pt x="22578" y="23681"/>
                    <a:pt x="21827" y="23906"/>
                  </a:cubicBezTo>
                  <a:cubicBezTo>
                    <a:pt x="21501" y="23629"/>
                    <a:pt x="21170" y="23355"/>
                    <a:pt x="20870" y="23044"/>
                  </a:cubicBezTo>
                  <a:cubicBezTo>
                    <a:pt x="20361" y="22514"/>
                    <a:pt x="19937" y="21926"/>
                    <a:pt x="19502" y="21336"/>
                  </a:cubicBezTo>
                  <a:cubicBezTo>
                    <a:pt x="22623" y="18471"/>
                    <a:pt x="24170" y="13985"/>
                    <a:pt x="23119" y="9613"/>
                  </a:cubicBezTo>
                  <a:cubicBezTo>
                    <a:pt x="21749" y="3911"/>
                    <a:pt x="16413" y="1"/>
                    <a:pt x="107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1" name="Google Shape;341;p23"/>
          <p:cNvGrpSpPr/>
          <p:nvPr/>
        </p:nvGrpSpPr>
        <p:grpSpPr>
          <a:xfrm>
            <a:off x="8129722" y="3429521"/>
            <a:ext cx="1026629" cy="1056842"/>
            <a:chOff x="8084663" y="3138245"/>
            <a:chExt cx="1026629" cy="1056842"/>
          </a:xfrm>
        </p:grpSpPr>
        <p:sp>
          <p:nvSpPr>
            <p:cNvPr id="342" name="Google Shape;342;p23"/>
            <p:cNvSpPr/>
            <p:nvPr/>
          </p:nvSpPr>
          <p:spPr>
            <a:xfrm>
              <a:off x="8084663" y="3138245"/>
              <a:ext cx="1026629" cy="1056842"/>
            </a:xfrm>
            <a:custGeom>
              <a:avLst/>
              <a:gdLst/>
              <a:ahLst/>
              <a:cxnLst/>
              <a:rect l="l" t="t" r="r" b="b"/>
              <a:pathLst>
                <a:path w="31023" h="31936" extrusionOk="0">
                  <a:moveTo>
                    <a:pt x="28260" y="9044"/>
                  </a:moveTo>
                  <a:cubicBezTo>
                    <a:pt x="28830" y="10504"/>
                    <a:pt x="30083" y="12555"/>
                    <a:pt x="29842" y="14146"/>
                  </a:cubicBezTo>
                  <a:cubicBezTo>
                    <a:pt x="29357" y="13912"/>
                    <a:pt x="28865" y="13691"/>
                    <a:pt x="28373" y="13467"/>
                  </a:cubicBezTo>
                  <a:lnTo>
                    <a:pt x="27499" y="13071"/>
                  </a:lnTo>
                  <a:cubicBezTo>
                    <a:pt x="27085" y="12884"/>
                    <a:pt x="26672" y="12878"/>
                    <a:pt x="26673" y="12408"/>
                  </a:cubicBezTo>
                  <a:cubicBezTo>
                    <a:pt x="26675" y="11864"/>
                    <a:pt x="27220" y="11155"/>
                    <a:pt x="27457" y="10675"/>
                  </a:cubicBezTo>
                  <a:cubicBezTo>
                    <a:pt x="27725" y="10132"/>
                    <a:pt x="27992" y="9588"/>
                    <a:pt x="28260" y="9044"/>
                  </a:cubicBezTo>
                  <a:close/>
                  <a:moveTo>
                    <a:pt x="14012" y="639"/>
                  </a:moveTo>
                  <a:cubicBezTo>
                    <a:pt x="14025" y="656"/>
                    <a:pt x="14041" y="670"/>
                    <a:pt x="14058" y="683"/>
                  </a:cubicBezTo>
                  <a:cubicBezTo>
                    <a:pt x="16497" y="2209"/>
                    <a:pt x="18980" y="3670"/>
                    <a:pt x="21470" y="5111"/>
                  </a:cubicBezTo>
                  <a:cubicBezTo>
                    <a:pt x="23504" y="6289"/>
                    <a:pt x="25665" y="7840"/>
                    <a:pt x="27908" y="8661"/>
                  </a:cubicBezTo>
                  <a:cubicBezTo>
                    <a:pt x="27421" y="9501"/>
                    <a:pt x="26937" y="10341"/>
                    <a:pt x="26459" y="11185"/>
                  </a:cubicBezTo>
                  <a:cubicBezTo>
                    <a:pt x="26235" y="11582"/>
                    <a:pt x="25642" y="12276"/>
                    <a:pt x="25763" y="12797"/>
                  </a:cubicBezTo>
                  <a:cubicBezTo>
                    <a:pt x="25861" y="13219"/>
                    <a:pt x="26362" y="13360"/>
                    <a:pt x="26696" y="13521"/>
                  </a:cubicBezTo>
                  <a:cubicBezTo>
                    <a:pt x="27656" y="13985"/>
                    <a:pt x="28634" y="14435"/>
                    <a:pt x="29617" y="14850"/>
                  </a:cubicBezTo>
                  <a:cubicBezTo>
                    <a:pt x="28715" y="16681"/>
                    <a:pt x="27218" y="18401"/>
                    <a:pt x="26102" y="20110"/>
                  </a:cubicBezTo>
                  <a:cubicBezTo>
                    <a:pt x="24978" y="21830"/>
                    <a:pt x="23869" y="23561"/>
                    <a:pt x="22775" y="25302"/>
                  </a:cubicBezTo>
                  <a:cubicBezTo>
                    <a:pt x="22484" y="25765"/>
                    <a:pt x="20214" y="29491"/>
                    <a:pt x="19426" y="31049"/>
                  </a:cubicBezTo>
                  <a:lnTo>
                    <a:pt x="19371" y="31023"/>
                  </a:lnTo>
                  <a:cubicBezTo>
                    <a:pt x="19318" y="30995"/>
                    <a:pt x="19260" y="30981"/>
                    <a:pt x="19202" y="30981"/>
                  </a:cubicBezTo>
                  <a:cubicBezTo>
                    <a:pt x="19144" y="30981"/>
                    <a:pt x="19086" y="30995"/>
                    <a:pt x="19034" y="31023"/>
                  </a:cubicBezTo>
                  <a:cubicBezTo>
                    <a:pt x="12558" y="28687"/>
                    <a:pt x="7360" y="24060"/>
                    <a:pt x="1054" y="21410"/>
                  </a:cubicBezTo>
                  <a:lnTo>
                    <a:pt x="7511" y="11199"/>
                  </a:lnTo>
                  <a:cubicBezTo>
                    <a:pt x="9709" y="7722"/>
                    <a:pt x="12125" y="4299"/>
                    <a:pt x="14012" y="639"/>
                  </a:cubicBezTo>
                  <a:close/>
                  <a:moveTo>
                    <a:pt x="14233" y="0"/>
                  </a:moveTo>
                  <a:cubicBezTo>
                    <a:pt x="14097" y="0"/>
                    <a:pt x="13984" y="94"/>
                    <a:pt x="13927" y="216"/>
                  </a:cubicBezTo>
                  <a:cubicBezTo>
                    <a:pt x="13901" y="203"/>
                    <a:pt x="13874" y="197"/>
                    <a:pt x="13847" y="197"/>
                  </a:cubicBezTo>
                  <a:cubicBezTo>
                    <a:pt x="13789" y="197"/>
                    <a:pt x="13733" y="225"/>
                    <a:pt x="13699" y="276"/>
                  </a:cubicBezTo>
                  <a:cubicBezTo>
                    <a:pt x="11229" y="3498"/>
                    <a:pt x="9198" y="7088"/>
                    <a:pt x="7029" y="10518"/>
                  </a:cubicBezTo>
                  <a:cubicBezTo>
                    <a:pt x="4735" y="14143"/>
                    <a:pt x="2442" y="17770"/>
                    <a:pt x="149" y="21395"/>
                  </a:cubicBezTo>
                  <a:cubicBezTo>
                    <a:pt x="1" y="21628"/>
                    <a:pt x="172" y="21873"/>
                    <a:pt x="388" y="21960"/>
                  </a:cubicBezTo>
                  <a:cubicBezTo>
                    <a:pt x="6854" y="24548"/>
                    <a:pt x="12076" y="29840"/>
                    <a:pt x="18835" y="31735"/>
                  </a:cubicBezTo>
                  <a:cubicBezTo>
                    <a:pt x="18838" y="31741"/>
                    <a:pt x="18838" y="31745"/>
                    <a:pt x="18841" y="31752"/>
                  </a:cubicBezTo>
                  <a:cubicBezTo>
                    <a:pt x="18897" y="31877"/>
                    <a:pt x="19046" y="31935"/>
                    <a:pt x="19181" y="31935"/>
                  </a:cubicBezTo>
                  <a:cubicBezTo>
                    <a:pt x="19215" y="31935"/>
                    <a:pt x="19247" y="31932"/>
                    <a:pt x="19277" y="31925"/>
                  </a:cubicBezTo>
                  <a:cubicBezTo>
                    <a:pt x="19792" y="31801"/>
                    <a:pt x="19943" y="31359"/>
                    <a:pt x="20210" y="30928"/>
                  </a:cubicBezTo>
                  <a:cubicBezTo>
                    <a:pt x="20930" y="29760"/>
                    <a:pt x="21637" y="28587"/>
                    <a:pt x="22360" y="27423"/>
                  </a:cubicBezTo>
                  <a:cubicBezTo>
                    <a:pt x="23867" y="24999"/>
                    <a:pt x="25404" y="22591"/>
                    <a:pt x="26966" y="20203"/>
                  </a:cubicBezTo>
                  <a:cubicBezTo>
                    <a:pt x="27715" y="19056"/>
                    <a:pt x="28470" y="17912"/>
                    <a:pt x="29228" y="16771"/>
                  </a:cubicBezTo>
                  <a:cubicBezTo>
                    <a:pt x="29736" y="16010"/>
                    <a:pt x="30545" y="15148"/>
                    <a:pt x="30721" y="14213"/>
                  </a:cubicBezTo>
                  <a:cubicBezTo>
                    <a:pt x="31023" y="12611"/>
                    <a:pt x="29467" y="10207"/>
                    <a:pt x="28767" y="8724"/>
                  </a:cubicBezTo>
                  <a:cubicBezTo>
                    <a:pt x="28785" y="8658"/>
                    <a:pt x="28764" y="8588"/>
                    <a:pt x="28712" y="8543"/>
                  </a:cubicBezTo>
                  <a:cubicBezTo>
                    <a:pt x="26756" y="6859"/>
                    <a:pt x="24065" y="5762"/>
                    <a:pt x="21832" y="4469"/>
                  </a:cubicBezTo>
                  <a:cubicBezTo>
                    <a:pt x="19340" y="3028"/>
                    <a:pt x="16879" y="1536"/>
                    <a:pt x="14411" y="54"/>
                  </a:cubicBezTo>
                  <a:cubicBezTo>
                    <a:pt x="14350" y="16"/>
                    <a:pt x="14289" y="0"/>
                    <a:pt x="14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3"/>
            <p:cNvSpPr/>
            <p:nvPr/>
          </p:nvSpPr>
          <p:spPr>
            <a:xfrm>
              <a:off x="8533166" y="3299372"/>
              <a:ext cx="302929" cy="174232"/>
            </a:xfrm>
            <a:custGeom>
              <a:avLst/>
              <a:gdLst/>
              <a:ahLst/>
              <a:cxnLst/>
              <a:rect l="l" t="t" r="r" b="b"/>
              <a:pathLst>
                <a:path w="9154" h="5265" extrusionOk="0">
                  <a:moveTo>
                    <a:pt x="294" y="0"/>
                  </a:moveTo>
                  <a:cubicBezTo>
                    <a:pt x="111" y="0"/>
                    <a:pt x="1" y="241"/>
                    <a:pt x="191" y="362"/>
                  </a:cubicBezTo>
                  <a:cubicBezTo>
                    <a:pt x="2900" y="2091"/>
                    <a:pt x="5792" y="3615"/>
                    <a:pt x="8578" y="5221"/>
                  </a:cubicBezTo>
                  <a:cubicBezTo>
                    <a:pt x="8630" y="5252"/>
                    <a:pt x="8682" y="5265"/>
                    <a:pt x="8730" y="5265"/>
                  </a:cubicBezTo>
                  <a:cubicBezTo>
                    <a:pt x="8992" y="5265"/>
                    <a:pt x="9153" y="4867"/>
                    <a:pt x="8875" y="4690"/>
                  </a:cubicBezTo>
                  <a:cubicBezTo>
                    <a:pt x="6190" y="2982"/>
                    <a:pt x="3320" y="1256"/>
                    <a:pt x="382" y="19"/>
                  </a:cubicBezTo>
                  <a:cubicBezTo>
                    <a:pt x="351" y="6"/>
                    <a:pt x="322" y="0"/>
                    <a:pt x="2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3"/>
            <p:cNvSpPr/>
            <p:nvPr/>
          </p:nvSpPr>
          <p:spPr>
            <a:xfrm>
              <a:off x="8481443" y="3415692"/>
              <a:ext cx="443539" cy="302796"/>
            </a:xfrm>
            <a:custGeom>
              <a:avLst/>
              <a:gdLst/>
              <a:ahLst/>
              <a:cxnLst/>
              <a:rect l="l" t="t" r="r" b="b"/>
              <a:pathLst>
                <a:path w="13403" h="9150" extrusionOk="0">
                  <a:moveTo>
                    <a:pt x="248" y="1"/>
                  </a:moveTo>
                  <a:cubicBezTo>
                    <a:pt x="89" y="1"/>
                    <a:pt x="1" y="247"/>
                    <a:pt x="161" y="366"/>
                  </a:cubicBezTo>
                  <a:cubicBezTo>
                    <a:pt x="4270" y="3412"/>
                    <a:pt x="8563" y="6254"/>
                    <a:pt x="12816" y="9096"/>
                  </a:cubicBezTo>
                  <a:cubicBezTo>
                    <a:pt x="12872" y="9134"/>
                    <a:pt x="12927" y="9150"/>
                    <a:pt x="12978" y="9150"/>
                  </a:cubicBezTo>
                  <a:cubicBezTo>
                    <a:pt x="13238" y="9150"/>
                    <a:pt x="13403" y="8735"/>
                    <a:pt x="13126" y="8545"/>
                  </a:cubicBezTo>
                  <a:cubicBezTo>
                    <a:pt x="8917" y="5652"/>
                    <a:pt x="4694" y="2717"/>
                    <a:pt x="349" y="32"/>
                  </a:cubicBezTo>
                  <a:cubicBezTo>
                    <a:pt x="314" y="10"/>
                    <a:pt x="279" y="1"/>
                    <a:pt x="2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3"/>
            <p:cNvSpPr/>
            <p:nvPr/>
          </p:nvSpPr>
          <p:spPr>
            <a:xfrm>
              <a:off x="8416515" y="3524964"/>
              <a:ext cx="456577" cy="285423"/>
            </a:xfrm>
            <a:custGeom>
              <a:avLst/>
              <a:gdLst/>
              <a:ahLst/>
              <a:cxnLst/>
              <a:rect l="l" t="t" r="r" b="b"/>
              <a:pathLst>
                <a:path w="13797" h="8625" extrusionOk="0">
                  <a:moveTo>
                    <a:pt x="213" y="1"/>
                  </a:moveTo>
                  <a:cubicBezTo>
                    <a:pt x="101" y="1"/>
                    <a:pt x="1" y="137"/>
                    <a:pt x="109" y="225"/>
                  </a:cubicBezTo>
                  <a:cubicBezTo>
                    <a:pt x="2012" y="1780"/>
                    <a:pt x="4259" y="2985"/>
                    <a:pt x="6338" y="4292"/>
                  </a:cubicBezTo>
                  <a:cubicBezTo>
                    <a:pt x="8620" y="5728"/>
                    <a:pt x="10876" y="7228"/>
                    <a:pt x="13210" y="8579"/>
                  </a:cubicBezTo>
                  <a:cubicBezTo>
                    <a:pt x="13265" y="8611"/>
                    <a:pt x="13319" y="8625"/>
                    <a:pt x="13369" y="8625"/>
                  </a:cubicBezTo>
                  <a:cubicBezTo>
                    <a:pt x="13637" y="8625"/>
                    <a:pt x="13796" y="8219"/>
                    <a:pt x="13516" y="8032"/>
                  </a:cubicBezTo>
                  <a:cubicBezTo>
                    <a:pt x="11369" y="6603"/>
                    <a:pt x="9128" y="5303"/>
                    <a:pt x="6930" y="3955"/>
                  </a:cubicBezTo>
                  <a:cubicBezTo>
                    <a:pt x="4754" y="2621"/>
                    <a:pt x="2591" y="1069"/>
                    <a:pt x="268" y="12"/>
                  </a:cubicBezTo>
                  <a:cubicBezTo>
                    <a:pt x="250" y="4"/>
                    <a:pt x="231" y="1"/>
                    <a:pt x="2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3"/>
            <p:cNvSpPr/>
            <p:nvPr/>
          </p:nvSpPr>
          <p:spPr>
            <a:xfrm>
              <a:off x="8364659" y="3646678"/>
              <a:ext cx="443539" cy="268612"/>
            </a:xfrm>
            <a:custGeom>
              <a:avLst/>
              <a:gdLst/>
              <a:ahLst/>
              <a:cxnLst/>
              <a:rect l="l" t="t" r="r" b="b"/>
              <a:pathLst>
                <a:path w="13403" h="8117" extrusionOk="0">
                  <a:moveTo>
                    <a:pt x="330" y="1"/>
                  </a:moveTo>
                  <a:cubicBezTo>
                    <a:pt x="127" y="1"/>
                    <a:pt x="1" y="300"/>
                    <a:pt x="218" y="428"/>
                  </a:cubicBezTo>
                  <a:cubicBezTo>
                    <a:pt x="4434" y="2940"/>
                    <a:pt x="8594" y="5544"/>
                    <a:pt x="12803" y="8066"/>
                  </a:cubicBezTo>
                  <a:cubicBezTo>
                    <a:pt x="12860" y="8101"/>
                    <a:pt x="12916" y="8116"/>
                    <a:pt x="12968" y="8116"/>
                  </a:cubicBezTo>
                  <a:cubicBezTo>
                    <a:pt x="13239" y="8116"/>
                    <a:pt x="13402" y="7699"/>
                    <a:pt x="13117" y="7507"/>
                  </a:cubicBezTo>
                  <a:cubicBezTo>
                    <a:pt x="9061" y="4783"/>
                    <a:pt x="4756" y="2320"/>
                    <a:pt x="441" y="30"/>
                  </a:cubicBezTo>
                  <a:cubicBezTo>
                    <a:pt x="403" y="10"/>
                    <a:pt x="365" y="1"/>
                    <a:pt x="3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3"/>
            <p:cNvSpPr/>
            <p:nvPr/>
          </p:nvSpPr>
          <p:spPr>
            <a:xfrm>
              <a:off x="8307773" y="3769087"/>
              <a:ext cx="428051" cy="257559"/>
            </a:xfrm>
            <a:custGeom>
              <a:avLst/>
              <a:gdLst/>
              <a:ahLst/>
              <a:cxnLst/>
              <a:rect l="l" t="t" r="r" b="b"/>
              <a:pathLst>
                <a:path w="12935" h="7783" extrusionOk="0">
                  <a:moveTo>
                    <a:pt x="272" y="1"/>
                  </a:moveTo>
                  <a:cubicBezTo>
                    <a:pt x="102" y="1"/>
                    <a:pt x="0" y="259"/>
                    <a:pt x="178" y="378"/>
                  </a:cubicBezTo>
                  <a:cubicBezTo>
                    <a:pt x="2414" y="1876"/>
                    <a:pt x="4715" y="3282"/>
                    <a:pt x="7017" y="4677"/>
                  </a:cubicBezTo>
                  <a:cubicBezTo>
                    <a:pt x="8118" y="5345"/>
                    <a:pt x="9224" y="6006"/>
                    <a:pt x="10331" y="6662"/>
                  </a:cubicBezTo>
                  <a:cubicBezTo>
                    <a:pt x="11007" y="7061"/>
                    <a:pt x="11730" y="7761"/>
                    <a:pt x="12535" y="7783"/>
                  </a:cubicBezTo>
                  <a:cubicBezTo>
                    <a:pt x="12537" y="7783"/>
                    <a:pt x="12539" y="7783"/>
                    <a:pt x="12541" y="7783"/>
                  </a:cubicBezTo>
                  <a:cubicBezTo>
                    <a:pt x="12683" y="7783"/>
                    <a:pt x="12845" y="7668"/>
                    <a:pt x="12871" y="7523"/>
                  </a:cubicBezTo>
                  <a:cubicBezTo>
                    <a:pt x="12878" y="7484"/>
                    <a:pt x="12884" y="7446"/>
                    <a:pt x="12892" y="7408"/>
                  </a:cubicBezTo>
                  <a:cubicBezTo>
                    <a:pt x="12934" y="7175"/>
                    <a:pt x="12740" y="6992"/>
                    <a:pt x="12548" y="6992"/>
                  </a:cubicBezTo>
                  <a:cubicBezTo>
                    <a:pt x="12448" y="6992"/>
                    <a:pt x="12349" y="7042"/>
                    <a:pt x="12284" y="7161"/>
                  </a:cubicBezTo>
                  <a:cubicBezTo>
                    <a:pt x="12373" y="6999"/>
                    <a:pt x="1384" y="620"/>
                    <a:pt x="373" y="30"/>
                  </a:cubicBezTo>
                  <a:cubicBezTo>
                    <a:pt x="338" y="10"/>
                    <a:pt x="304" y="1"/>
                    <a:pt x="2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6" name="Google Shape;356;p23"/>
          <p:cNvGrpSpPr/>
          <p:nvPr/>
        </p:nvGrpSpPr>
        <p:grpSpPr>
          <a:xfrm>
            <a:off x="53043" y="48249"/>
            <a:ext cx="800177" cy="752193"/>
            <a:chOff x="734290" y="251983"/>
            <a:chExt cx="800177" cy="752193"/>
          </a:xfrm>
        </p:grpSpPr>
        <p:sp>
          <p:nvSpPr>
            <p:cNvPr id="357" name="Google Shape;357;p23"/>
            <p:cNvSpPr/>
            <p:nvPr/>
          </p:nvSpPr>
          <p:spPr>
            <a:xfrm>
              <a:off x="864310" y="336336"/>
              <a:ext cx="515085" cy="529745"/>
            </a:xfrm>
            <a:custGeom>
              <a:avLst/>
              <a:gdLst/>
              <a:ahLst/>
              <a:cxnLst/>
              <a:rect l="l" t="t" r="r" b="b"/>
              <a:pathLst>
                <a:path w="15565" h="16008" extrusionOk="0">
                  <a:moveTo>
                    <a:pt x="7696" y="0"/>
                  </a:moveTo>
                  <a:cubicBezTo>
                    <a:pt x="7290" y="0"/>
                    <a:pt x="6861" y="98"/>
                    <a:pt x="6424" y="320"/>
                  </a:cubicBezTo>
                  <a:cubicBezTo>
                    <a:pt x="4980" y="1054"/>
                    <a:pt x="3346" y="1662"/>
                    <a:pt x="2250" y="2890"/>
                  </a:cubicBezTo>
                  <a:cubicBezTo>
                    <a:pt x="1852" y="3337"/>
                    <a:pt x="1665" y="3971"/>
                    <a:pt x="1457" y="4561"/>
                  </a:cubicBezTo>
                  <a:cubicBezTo>
                    <a:pt x="1278" y="4739"/>
                    <a:pt x="1120" y="4939"/>
                    <a:pt x="988" y="5155"/>
                  </a:cubicBezTo>
                  <a:cubicBezTo>
                    <a:pt x="895" y="5313"/>
                    <a:pt x="811" y="5475"/>
                    <a:pt x="736" y="5642"/>
                  </a:cubicBezTo>
                  <a:lnTo>
                    <a:pt x="400" y="6283"/>
                  </a:lnTo>
                  <a:cubicBezTo>
                    <a:pt x="53" y="6949"/>
                    <a:pt x="1" y="7620"/>
                    <a:pt x="152" y="8220"/>
                  </a:cubicBezTo>
                  <a:cubicBezTo>
                    <a:pt x="94" y="9669"/>
                    <a:pt x="416" y="11167"/>
                    <a:pt x="1067" y="12291"/>
                  </a:cubicBezTo>
                  <a:cubicBezTo>
                    <a:pt x="2227" y="14290"/>
                    <a:pt x="4508" y="15429"/>
                    <a:pt x="6718" y="15843"/>
                  </a:cubicBezTo>
                  <a:cubicBezTo>
                    <a:pt x="7278" y="15947"/>
                    <a:pt x="7852" y="16007"/>
                    <a:pt x="8421" y="16007"/>
                  </a:cubicBezTo>
                  <a:cubicBezTo>
                    <a:pt x="10139" y="16007"/>
                    <a:pt x="11808" y="15463"/>
                    <a:pt x="12881" y="13979"/>
                  </a:cubicBezTo>
                  <a:cubicBezTo>
                    <a:pt x="13002" y="13812"/>
                    <a:pt x="13105" y="13634"/>
                    <a:pt x="13217" y="13463"/>
                  </a:cubicBezTo>
                  <a:cubicBezTo>
                    <a:pt x="13708" y="13063"/>
                    <a:pt x="14151" y="12735"/>
                    <a:pt x="14489" y="12178"/>
                  </a:cubicBezTo>
                  <a:cubicBezTo>
                    <a:pt x="15174" y="11052"/>
                    <a:pt x="15413" y="9617"/>
                    <a:pt x="15468" y="8315"/>
                  </a:cubicBezTo>
                  <a:cubicBezTo>
                    <a:pt x="15565" y="6031"/>
                    <a:pt x="14940" y="2763"/>
                    <a:pt x="12808" y="1493"/>
                  </a:cubicBezTo>
                  <a:cubicBezTo>
                    <a:pt x="11688" y="827"/>
                    <a:pt x="10351" y="414"/>
                    <a:pt x="9025" y="371"/>
                  </a:cubicBezTo>
                  <a:cubicBezTo>
                    <a:pt x="8630" y="139"/>
                    <a:pt x="8179" y="0"/>
                    <a:pt x="769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734290" y="251983"/>
              <a:ext cx="800177" cy="752193"/>
            </a:xfrm>
            <a:custGeom>
              <a:avLst/>
              <a:gdLst/>
              <a:ahLst/>
              <a:cxnLst/>
              <a:rect l="l" t="t" r="r" b="b"/>
              <a:pathLst>
                <a:path w="24180" h="22730" extrusionOk="0">
                  <a:moveTo>
                    <a:pt x="12323" y="3022"/>
                  </a:moveTo>
                  <a:cubicBezTo>
                    <a:pt x="12788" y="3022"/>
                    <a:pt x="13258" y="3065"/>
                    <a:pt x="13726" y="3154"/>
                  </a:cubicBezTo>
                  <a:cubicBezTo>
                    <a:pt x="17826" y="3937"/>
                    <a:pt x="20123" y="8357"/>
                    <a:pt x="19065" y="12265"/>
                  </a:cubicBezTo>
                  <a:cubicBezTo>
                    <a:pt x="18120" y="15756"/>
                    <a:pt x="15239" y="17764"/>
                    <a:pt x="11926" y="18511"/>
                  </a:cubicBezTo>
                  <a:cubicBezTo>
                    <a:pt x="11897" y="18406"/>
                    <a:pt x="11814" y="18309"/>
                    <a:pt x="11693" y="18300"/>
                  </a:cubicBezTo>
                  <a:cubicBezTo>
                    <a:pt x="7189" y="17948"/>
                    <a:pt x="3611" y="14644"/>
                    <a:pt x="4291" y="9865"/>
                  </a:cubicBezTo>
                  <a:cubicBezTo>
                    <a:pt x="4845" y="5972"/>
                    <a:pt x="8462" y="3022"/>
                    <a:pt x="12323" y="3022"/>
                  </a:cubicBezTo>
                  <a:close/>
                  <a:moveTo>
                    <a:pt x="8370" y="1"/>
                  </a:moveTo>
                  <a:cubicBezTo>
                    <a:pt x="8206" y="1"/>
                    <a:pt x="8026" y="180"/>
                    <a:pt x="8053" y="373"/>
                  </a:cubicBezTo>
                  <a:cubicBezTo>
                    <a:pt x="8172" y="1247"/>
                    <a:pt x="8518" y="2172"/>
                    <a:pt x="8818" y="3002"/>
                  </a:cubicBezTo>
                  <a:cubicBezTo>
                    <a:pt x="7324" y="3655"/>
                    <a:pt x="6029" y="4692"/>
                    <a:pt x="5066" y="6006"/>
                  </a:cubicBezTo>
                  <a:cubicBezTo>
                    <a:pt x="4709" y="5676"/>
                    <a:pt x="4332" y="5369"/>
                    <a:pt x="3949" y="5070"/>
                  </a:cubicBezTo>
                  <a:cubicBezTo>
                    <a:pt x="3525" y="4738"/>
                    <a:pt x="3087" y="4347"/>
                    <a:pt x="2596" y="4123"/>
                  </a:cubicBezTo>
                  <a:cubicBezTo>
                    <a:pt x="2553" y="4104"/>
                    <a:pt x="2509" y="4095"/>
                    <a:pt x="2466" y="4095"/>
                  </a:cubicBezTo>
                  <a:cubicBezTo>
                    <a:pt x="2226" y="4095"/>
                    <a:pt x="2024" y="4373"/>
                    <a:pt x="2242" y="4583"/>
                  </a:cubicBezTo>
                  <a:cubicBezTo>
                    <a:pt x="2632" y="4960"/>
                    <a:pt x="3133" y="5238"/>
                    <a:pt x="3573" y="5560"/>
                  </a:cubicBezTo>
                  <a:cubicBezTo>
                    <a:pt x="3971" y="5853"/>
                    <a:pt x="4358" y="6164"/>
                    <a:pt x="4755" y="6461"/>
                  </a:cubicBezTo>
                  <a:cubicBezTo>
                    <a:pt x="4018" y="7614"/>
                    <a:pt x="3547" y="8942"/>
                    <a:pt x="3450" y="10368"/>
                  </a:cubicBezTo>
                  <a:cubicBezTo>
                    <a:pt x="3415" y="10901"/>
                    <a:pt x="3433" y="11435"/>
                    <a:pt x="3505" y="11965"/>
                  </a:cubicBezTo>
                  <a:cubicBezTo>
                    <a:pt x="2444" y="11967"/>
                    <a:pt x="1349" y="12051"/>
                    <a:pt x="318" y="12262"/>
                  </a:cubicBezTo>
                  <a:cubicBezTo>
                    <a:pt x="1" y="12328"/>
                    <a:pt x="54" y="12855"/>
                    <a:pt x="366" y="12855"/>
                  </a:cubicBezTo>
                  <a:cubicBezTo>
                    <a:pt x="376" y="12855"/>
                    <a:pt x="387" y="12855"/>
                    <a:pt x="398" y="12854"/>
                  </a:cubicBezTo>
                  <a:cubicBezTo>
                    <a:pt x="1465" y="12740"/>
                    <a:pt x="2530" y="12602"/>
                    <a:pt x="3597" y="12486"/>
                  </a:cubicBezTo>
                  <a:cubicBezTo>
                    <a:pt x="3946" y="14206"/>
                    <a:pt x="4841" y="15805"/>
                    <a:pt x="6101" y="16972"/>
                  </a:cubicBezTo>
                  <a:cubicBezTo>
                    <a:pt x="4741" y="17837"/>
                    <a:pt x="3309" y="18732"/>
                    <a:pt x="2081" y="19763"/>
                  </a:cubicBezTo>
                  <a:cubicBezTo>
                    <a:pt x="1845" y="19961"/>
                    <a:pt x="2061" y="20300"/>
                    <a:pt x="2316" y="20300"/>
                  </a:cubicBezTo>
                  <a:cubicBezTo>
                    <a:pt x="2365" y="20300"/>
                    <a:pt x="2415" y="20288"/>
                    <a:pt x="2464" y="20260"/>
                  </a:cubicBezTo>
                  <a:cubicBezTo>
                    <a:pt x="3884" y="19442"/>
                    <a:pt x="5247" y="18361"/>
                    <a:pt x="6547" y="17367"/>
                  </a:cubicBezTo>
                  <a:cubicBezTo>
                    <a:pt x="6550" y="17364"/>
                    <a:pt x="6552" y="17361"/>
                    <a:pt x="6553" y="17359"/>
                  </a:cubicBezTo>
                  <a:cubicBezTo>
                    <a:pt x="7731" y="18291"/>
                    <a:pt x="9170" y="18864"/>
                    <a:pt x="10750" y="18864"/>
                  </a:cubicBezTo>
                  <a:cubicBezTo>
                    <a:pt x="10775" y="18864"/>
                    <a:pt x="10800" y="18864"/>
                    <a:pt x="10825" y="18863"/>
                  </a:cubicBezTo>
                  <a:lnTo>
                    <a:pt x="10825" y="18863"/>
                  </a:lnTo>
                  <a:cubicBezTo>
                    <a:pt x="10809" y="18943"/>
                    <a:pt x="10823" y="19026"/>
                    <a:pt x="10863" y="19096"/>
                  </a:cubicBezTo>
                  <a:cubicBezTo>
                    <a:pt x="10623" y="20194"/>
                    <a:pt x="10517" y="21420"/>
                    <a:pt x="10676" y="22503"/>
                  </a:cubicBezTo>
                  <a:cubicBezTo>
                    <a:pt x="10700" y="22661"/>
                    <a:pt x="10813" y="22729"/>
                    <a:pt x="10937" y="22729"/>
                  </a:cubicBezTo>
                  <a:cubicBezTo>
                    <a:pt x="11101" y="22729"/>
                    <a:pt x="11283" y="22609"/>
                    <a:pt x="11295" y="22418"/>
                  </a:cubicBezTo>
                  <a:cubicBezTo>
                    <a:pt x="11361" y="21366"/>
                    <a:pt x="11378" y="20322"/>
                    <a:pt x="11456" y="19271"/>
                  </a:cubicBezTo>
                  <a:cubicBezTo>
                    <a:pt x="11479" y="19271"/>
                    <a:pt x="11503" y="19271"/>
                    <a:pt x="11527" y="19271"/>
                  </a:cubicBezTo>
                  <a:cubicBezTo>
                    <a:pt x="13402" y="19271"/>
                    <a:pt x="15194" y="18493"/>
                    <a:pt x="16652" y="17274"/>
                  </a:cubicBezTo>
                  <a:cubicBezTo>
                    <a:pt x="17129" y="18245"/>
                    <a:pt x="17623" y="19234"/>
                    <a:pt x="18178" y="20164"/>
                  </a:cubicBezTo>
                  <a:cubicBezTo>
                    <a:pt x="18245" y="20276"/>
                    <a:pt x="18342" y="20323"/>
                    <a:pt x="18438" y="20323"/>
                  </a:cubicBezTo>
                  <a:cubicBezTo>
                    <a:pt x="18653" y="20323"/>
                    <a:pt x="18865" y="20093"/>
                    <a:pt x="18737" y="19836"/>
                  </a:cubicBezTo>
                  <a:cubicBezTo>
                    <a:pt x="18253" y="18865"/>
                    <a:pt x="17686" y="17909"/>
                    <a:pt x="17124" y="16980"/>
                  </a:cubicBezTo>
                  <a:cubicBezTo>
                    <a:pt x="17107" y="16954"/>
                    <a:pt x="17087" y="16931"/>
                    <a:pt x="17063" y="16911"/>
                  </a:cubicBezTo>
                  <a:cubicBezTo>
                    <a:pt x="18175" y="15871"/>
                    <a:pt x="19048" y="14567"/>
                    <a:pt x="19567" y="13172"/>
                  </a:cubicBezTo>
                  <a:cubicBezTo>
                    <a:pt x="20448" y="13538"/>
                    <a:pt x="21399" y="13852"/>
                    <a:pt x="22322" y="14042"/>
                  </a:cubicBezTo>
                  <a:cubicBezTo>
                    <a:pt x="22347" y="14047"/>
                    <a:pt x="22371" y="14050"/>
                    <a:pt x="22394" y="14050"/>
                  </a:cubicBezTo>
                  <a:cubicBezTo>
                    <a:pt x="22721" y="14050"/>
                    <a:pt x="22838" y="13558"/>
                    <a:pt x="22483" y="13455"/>
                  </a:cubicBezTo>
                  <a:cubicBezTo>
                    <a:pt x="21573" y="13190"/>
                    <a:pt x="20644" y="12950"/>
                    <a:pt x="19723" y="12714"/>
                  </a:cubicBezTo>
                  <a:cubicBezTo>
                    <a:pt x="19860" y="12287"/>
                    <a:pt x="19959" y="11847"/>
                    <a:pt x="20023" y="11403"/>
                  </a:cubicBezTo>
                  <a:cubicBezTo>
                    <a:pt x="20216" y="9977"/>
                    <a:pt x="20034" y="8527"/>
                    <a:pt x="19498" y="7191"/>
                  </a:cubicBezTo>
                  <a:lnTo>
                    <a:pt x="19498" y="7191"/>
                  </a:lnTo>
                  <a:cubicBezTo>
                    <a:pt x="19542" y="7232"/>
                    <a:pt x="19599" y="7252"/>
                    <a:pt x="19657" y="7252"/>
                  </a:cubicBezTo>
                  <a:cubicBezTo>
                    <a:pt x="19669" y="7252"/>
                    <a:pt x="19682" y="7251"/>
                    <a:pt x="19694" y="7249"/>
                  </a:cubicBezTo>
                  <a:cubicBezTo>
                    <a:pt x="21086" y="7037"/>
                    <a:pt x="22597" y="6693"/>
                    <a:pt x="23886" y="6119"/>
                  </a:cubicBezTo>
                  <a:cubicBezTo>
                    <a:pt x="24179" y="5988"/>
                    <a:pt x="24010" y="5554"/>
                    <a:pt x="23729" y="5554"/>
                  </a:cubicBezTo>
                  <a:cubicBezTo>
                    <a:pt x="23705" y="5554"/>
                    <a:pt x="23679" y="5558"/>
                    <a:pt x="23653" y="5565"/>
                  </a:cubicBezTo>
                  <a:cubicBezTo>
                    <a:pt x="22287" y="5943"/>
                    <a:pt x="20942" y="6424"/>
                    <a:pt x="19573" y="6808"/>
                  </a:cubicBezTo>
                  <a:cubicBezTo>
                    <a:pt x="19469" y="6837"/>
                    <a:pt x="19420" y="6908"/>
                    <a:pt x="19412" y="6984"/>
                  </a:cubicBezTo>
                  <a:cubicBezTo>
                    <a:pt x="18685" y="5309"/>
                    <a:pt x="17417" y="3909"/>
                    <a:pt x="15790" y="3077"/>
                  </a:cubicBezTo>
                  <a:cubicBezTo>
                    <a:pt x="16081" y="2806"/>
                    <a:pt x="16349" y="2503"/>
                    <a:pt x="16622" y="2215"/>
                  </a:cubicBezTo>
                  <a:cubicBezTo>
                    <a:pt x="16930" y="1890"/>
                    <a:pt x="17270" y="1578"/>
                    <a:pt x="17530" y="1212"/>
                  </a:cubicBezTo>
                  <a:cubicBezTo>
                    <a:pt x="17676" y="1005"/>
                    <a:pt x="17479" y="808"/>
                    <a:pt x="17277" y="808"/>
                  </a:cubicBezTo>
                  <a:cubicBezTo>
                    <a:pt x="17212" y="808"/>
                    <a:pt x="17147" y="828"/>
                    <a:pt x="17092" y="875"/>
                  </a:cubicBezTo>
                  <a:cubicBezTo>
                    <a:pt x="16731" y="1181"/>
                    <a:pt x="16433" y="1584"/>
                    <a:pt x="16119" y="1941"/>
                  </a:cubicBezTo>
                  <a:cubicBezTo>
                    <a:pt x="15854" y="2243"/>
                    <a:pt x="15576" y="2540"/>
                    <a:pt x="15337" y="2863"/>
                  </a:cubicBezTo>
                  <a:cubicBezTo>
                    <a:pt x="14496" y="2503"/>
                    <a:pt x="13595" y="2299"/>
                    <a:pt x="12681" y="2264"/>
                  </a:cubicBezTo>
                  <a:cubicBezTo>
                    <a:pt x="12569" y="2260"/>
                    <a:pt x="12457" y="2258"/>
                    <a:pt x="12345" y="2258"/>
                  </a:cubicBezTo>
                  <a:cubicBezTo>
                    <a:pt x="11308" y="2258"/>
                    <a:pt x="10278" y="2443"/>
                    <a:pt x="9305" y="2805"/>
                  </a:cubicBezTo>
                  <a:cubicBezTo>
                    <a:pt x="9128" y="1930"/>
                    <a:pt x="8930" y="968"/>
                    <a:pt x="8575" y="152"/>
                  </a:cubicBezTo>
                  <a:cubicBezTo>
                    <a:pt x="8528" y="45"/>
                    <a:pt x="8451" y="1"/>
                    <a:pt x="83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2" name="Google Shape;362;p23"/>
          <p:cNvGrpSpPr/>
          <p:nvPr/>
        </p:nvGrpSpPr>
        <p:grpSpPr>
          <a:xfrm>
            <a:off x="2550346" y="-70946"/>
            <a:ext cx="1088181" cy="608604"/>
            <a:chOff x="3168309" y="474596"/>
            <a:chExt cx="1088181" cy="608604"/>
          </a:xfrm>
        </p:grpSpPr>
        <p:grpSp>
          <p:nvGrpSpPr>
            <p:cNvPr id="363" name="Google Shape;363;p23"/>
            <p:cNvGrpSpPr/>
            <p:nvPr/>
          </p:nvGrpSpPr>
          <p:grpSpPr>
            <a:xfrm>
              <a:off x="3168309" y="517749"/>
              <a:ext cx="1084309" cy="565452"/>
              <a:chOff x="3168309" y="517749"/>
              <a:chExt cx="1084309" cy="565452"/>
            </a:xfrm>
          </p:grpSpPr>
          <p:sp>
            <p:nvSpPr>
              <p:cNvPr id="364" name="Google Shape;364;p23"/>
              <p:cNvSpPr/>
              <p:nvPr/>
            </p:nvSpPr>
            <p:spPr>
              <a:xfrm>
                <a:off x="3179726" y="531913"/>
                <a:ext cx="1066571" cy="534378"/>
              </a:xfrm>
              <a:custGeom>
                <a:avLst/>
                <a:gdLst/>
                <a:ahLst/>
                <a:cxnLst/>
                <a:rect l="l" t="t" r="r" b="b"/>
                <a:pathLst>
                  <a:path w="32230" h="16148" extrusionOk="0">
                    <a:moveTo>
                      <a:pt x="22013" y="0"/>
                    </a:moveTo>
                    <a:cubicBezTo>
                      <a:pt x="20179" y="0"/>
                      <a:pt x="18037" y="563"/>
                      <a:pt x="16955" y="1789"/>
                    </a:cubicBezTo>
                    <a:cubicBezTo>
                      <a:pt x="16780" y="1988"/>
                      <a:pt x="16633" y="2210"/>
                      <a:pt x="16520" y="2449"/>
                    </a:cubicBezTo>
                    <a:cubicBezTo>
                      <a:pt x="16033" y="2843"/>
                      <a:pt x="15581" y="3278"/>
                      <a:pt x="15170" y="3750"/>
                    </a:cubicBezTo>
                    <a:cubicBezTo>
                      <a:pt x="14976" y="3973"/>
                      <a:pt x="14829" y="4232"/>
                      <a:pt x="14737" y="4514"/>
                    </a:cubicBezTo>
                    <a:cubicBezTo>
                      <a:pt x="14258" y="4643"/>
                      <a:pt x="13820" y="4950"/>
                      <a:pt x="13526" y="5479"/>
                    </a:cubicBezTo>
                    <a:cubicBezTo>
                      <a:pt x="13469" y="5583"/>
                      <a:pt x="13403" y="5704"/>
                      <a:pt x="13333" y="5836"/>
                    </a:cubicBezTo>
                    <a:cubicBezTo>
                      <a:pt x="12240" y="3949"/>
                      <a:pt x="10659" y="2446"/>
                      <a:pt x="8225" y="2446"/>
                    </a:cubicBezTo>
                    <a:cubicBezTo>
                      <a:pt x="8215" y="2446"/>
                      <a:pt x="8206" y="2446"/>
                      <a:pt x="8196" y="2446"/>
                    </a:cubicBezTo>
                    <a:cubicBezTo>
                      <a:pt x="6473" y="2456"/>
                      <a:pt x="5287" y="3270"/>
                      <a:pt x="4544" y="4450"/>
                    </a:cubicBezTo>
                    <a:cubicBezTo>
                      <a:pt x="3854" y="4735"/>
                      <a:pt x="3324" y="5369"/>
                      <a:pt x="3334" y="6366"/>
                    </a:cubicBezTo>
                    <a:cubicBezTo>
                      <a:pt x="3350" y="7729"/>
                      <a:pt x="3437" y="9078"/>
                      <a:pt x="3573" y="10426"/>
                    </a:cubicBezTo>
                    <a:cubicBezTo>
                      <a:pt x="3336" y="10400"/>
                      <a:pt x="3098" y="10378"/>
                      <a:pt x="2861" y="10351"/>
                    </a:cubicBezTo>
                    <a:cubicBezTo>
                      <a:pt x="2779" y="10341"/>
                      <a:pt x="2700" y="10337"/>
                      <a:pt x="2622" y="10337"/>
                    </a:cubicBezTo>
                    <a:cubicBezTo>
                      <a:pt x="408" y="10337"/>
                      <a:pt x="0" y="14107"/>
                      <a:pt x="2285" y="14601"/>
                    </a:cubicBezTo>
                    <a:cubicBezTo>
                      <a:pt x="2945" y="14743"/>
                      <a:pt x="3575" y="14817"/>
                      <a:pt x="4197" y="14818"/>
                    </a:cubicBezTo>
                    <a:cubicBezTo>
                      <a:pt x="12530" y="15713"/>
                      <a:pt x="20909" y="15943"/>
                      <a:pt x="29283" y="16146"/>
                    </a:cubicBezTo>
                    <a:cubicBezTo>
                      <a:pt x="29301" y="16147"/>
                      <a:pt x="29320" y="16147"/>
                      <a:pt x="29338" y="16147"/>
                    </a:cubicBezTo>
                    <a:cubicBezTo>
                      <a:pt x="31712" y="16147"/>
                      <a:pt x="32229" y="12465"/>
                      <a:pt x="29858" y="11896"/>
                    </a:cubicBezTo>
                    <a:lnTo>
                      <a:pt x="27828" y="11409"/>
                    </a:lnTo>
                    <a:cubicBezTo>
                      <a:pt x="28227" y="10547"/>
                      <a:pt x="28410" y="9530"/>
                      <a:pt x="28544" y="8530"/>
                    </a:cubicBezTo>
                    <a:cubicBezTo>
                      <a:pt x="28840" y="6353"/>
                      <a:pt x="28590" y="4111"/>
                      <a:pt x="27128" y="2439"/>
                    </a:cubicBezTo>
                    <a:cubicBezTo>
                      <a:pt x="26290" y="1296"/>
                      <a:pt x="25049" y="489"/>
                      <a:pt x="23596" y="161"/>
                    </a:cubicBezTo>
                    <a:cubicBezTo>
                      <a:pt x="23126" y="55"/>
                      <a:pt x="22584" y="0"/>
                      <a:pt x="22013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23"/>
              <p:cNvSpPr/>
              <p:nvPr/>
            </p:nvSpPr>
            <p:spPr>
              <a:xfrm>
                <a:off x="3168309" y="517749"/>
                <a:ext cx="1084309" cy="565452"/>
              </a:xfrm>
              <a:custGeom>
                <a:avLst/>
                <a:gdLst/>
                <a:ahLst/>
                <a:cxnLst/>
                <a:rect l="l" t="t" r="r" b="b"/>
                <a:pathLst>
                  <a:path w="32766" h="17087" extrusionOk="0">
                    <a:moveTo>
                      <a:pt x="22601" y="764"/>
                    </a:moveTo>
                    <a:cubicBezTo>
                      <a:pt x="23317" y="764"/>
                      <a:pt x="24030" y="884"/>
                      <a:pt x="24717" y="1145"/>
                    </a:cubicBezTo>
                    <a:cubicBezTo>
                      <a:pt x="29369" y="2914"/>
                      <a:pt x="29387" y="8595"/>
                      <a:pt x="27194" y="12263"/>
                    </a:cubicBezTo>
                    <a:cubicBezTo>
                      <a:pt x="27017" y="12559"/>
                      <a:pt x="27279" y="12832"/>
                      <a:pt x="27543" y="12832"/>
                    </a:cubicBezTo>
                    <a:cubicBezTo>
                      <a:pt x="27638" y="12832"/>
                      <a:pt x="27733" y="12797"/>
                      <a:pt x="27808" y="12713"/>
                    </a:cubicBezTo>
                    <a:cubicBezTo>
                      <a:pt x="28352" y="12496"/>
                      <a:pt x="28936" y="12316"/>
                      <a:pt x="29506" y="12316"/>
                    </a:cubicBezTo>
                    <a:cubicBezTo>
                      <a:pt x="29983" y="12316"/>
                      <a:pt x="30449" y="12442"/>
                      <a:pt x="30871" y="12778"/>
                    </a:cubicBezTo>
                    <a:cubicBezTo>
                      <a:pt x="32152" y="13795"/>
                      <a:pt x="31389" y="15110"/>
                      <a:pt x="30700" y="16221"/>
                    </a:cubicBezTo>
                    <a:cubicBezTo>
                      <a:pt x="30683" y="16250"/>
                      <a:pt x="30671" y="16280"/>
                      <a:pt x="30666" y="16314"/>
                    </a:cubicBezTo>
                    <a:cubicBezTo>
                      <a:pt x="21461" y="16052"/>
                      <a:pt x="12267" y="15571"/>
                      <a:pt x="3067" y="15231"/>
                    </a:cubicBezTo>
                    <a:cubicBezTo>
                      <a:pt x="3058" y="15217"/>
                      <a:pt x="3045" y="15207"/>
                      <a:pt x="3033" y="15196"/>
                    </a:cubicBezTo>
                    <a:cubicBezTo>
                      <a:pt x="2090" y="14522"/>
                      <a:pt x="1143" y="13517"/>
                      <a:pt x="1388" y="12257"/>
                    </a:cubicBezTo>
                    <a:cubicBezTo>
                      <a:pt x="1542" y="11464"/>
                      <a:pt x="2140" y="10988"/>
                      <a:pt x="2774" y="10988"/>
                    </a:cubicBezTo>
                    <a:cubicBezTo>
                      <a:pt x="3156" y="10988"/>
                      <a:pt x="3550" y="11161"/>
                      <a:pt x="3868" y="11542"/>
                    </a:cubicBezTo>
                    <a:cubicBezTo>
                      <a:pt x="3871" y="11545"/>
                      <a:pt x="3874" y="11545"/>
                      <a:pt x="3877" y="11548"/>
                    </a:cubicBezTo>
                    <a:cubicBezTo>
                      <a:pt x="3894" y="11584"/>
                      <a:pt x="3908" y="11621"/>
                      <a:pt x="3924" y="11658"/>
                    </a:cubicBezTo>
                    <a:cubicBezTo>
                      <a:pt x="3971" y="11754"/>
                      <a:pt x="4057" y="11794"/>
                      <a:pt x="4147" y="11794"/>
                    </a:cubicBezTo>
                    <a:cubicBezTo>
                      <a:pt x="4323" y="11794"/>
                      <a:pt x="4512" y="11639"/>
                      <a:pt x="4439" y="11441"/>
                    </a:cubicBezTo>
                    <a:cubicBezTo>
                      <a:pt x="3313" y="8367"/>
                      <a:pt x="3382" y="4881"/>
                      <a:pt x="6859" y="3409"/>
                    </a:cubicBezTo>
                    <a:cubicBezTo>
                      <a:pt x="7480" y="3146"/>
                      <a:pt x="8095" y="3026"/>
                      <a:pt x="8687" y="3026"/>
                    </a:cubicBezTo>
                    <a:cubicBezTo>
                      <a:pt x="11160" y="3026"/>
                      <a:pt x="13229" y="5123"/>
                      <a:pt x="13688" y="7659"/>
                    </a:cubicBezTo>
                    <a:cubicBezTo>
                      <a:pt x="13719" y="7827"/>
                      <a:pt x="13862" y="7904"/>
                      <a:pt x="14009" y="7904"/>
                    </a:cubicBezTo>
                    <a:cubicBezTo>
                      <a:pt x="14193" y="7904"/>
                      <a:pt x="14382" y="7783"/>
                      <a:pt x="14364" y="7569"/>
                    </a:cubicBezTo>
                    <a:cubicBezTo>
                      <a:pt x="14353" y="7446"/>
                      <a:pt x="14338" y="7325"/>
                      <a:pt x="14319" y="7204"/>
                    </a:cubicBezTo>
                    <a:cubicBezTo>
                      <a:pt x="15288" y="3822"/>
                      <a:pt x="18986" y="764"/>
                      <a:pt x="22601" y="764"/>
                    </a:cubicBezTo>
                    <a:close/>
                    <a:moveTo>
                      <a:pt x="22670" y="0"/>
                    </a:moveTo>
                    <a:cubicBezTo>
                      <a:pt x="19011" y="0"/>
                      <a:pt x="15203" y="2784"/>
                      <a:pt x="14077" y="6233"/>
                    </a:cubicBezTo>
                    <a:cubicBezTo>
                      <a:pt x="13279" y="3933"/>
                      <a:pt x="11034" y="2265"/>
                      <a:pt x="8622" y="2265"/>
                    </a:cubicBezTo>
                    <a:cubicBezTo>
                      <a:pt x="8030" y="2265"/>
                      <a:pt x="7428" y="2365"/>
                      <a:pt x="6834" y="2582"/>
                    </a:cubicBezTo>
                    <a:cubicBezTo>
                      <a:pt x="3352" y="3851"/>
                      <a:pt x="2472" y="7230"/>
                      <a:pt x="3419" y="10359"/>
                    </a:cubicBezTo>
                    <a:cubicBezTo>
                      <a:pt x="3233" y="10296"/>
                      <a:pt x="3034" y="10266"/>
                      <a:pt x="2833" y="10266"/>
                    </a:cubicBezTo>
                    <a:cubicBezTo>
                      <a:pt x="2096" y="10266"/>
                      <a:pt x="1320" y="10671"/>
                      <a:pt x="953" y="11332"/>
                    </a:cubicBezTo>
                    <a:cubicBezTo>
                      <a:pt x="0" y="13046"/>
                      <a:pt x="1273" y="14830"/>
                      <a:pt x="2763" y="15658"/>
                    </a:cubicBezTo>
                    <a:cubicBezTo>
                      <a:pt x="2767" y="15662"/>
                      <a:pt x="2771" y="15660"/>
                      <a:pt x="2776" y="15663"/>
                    </a:cubicBezTo>
                    <a:cubicBezTo>
                      <a:pt x="2816" y="15698"/>
                      <a:pt x="2866" y="15720"/>
                      <a:pt x="2920" y="15724"/>
                    </a:cubicBezTo>
                    <a:cubicBezTo>
                      <a:pt x="12190" y="16507"/>
                      <a:pt x="21512" y="16838"/>
                      <a:pt x="30810" y="17086"/>
                    </a:cubicBezTo>
                    <a:cubicBezTo>
                      <a:pt x="30814" y="17086"/>
                      <a:pt x="30818" y="17086"/>
                      <a:pt x="30822" y="17086"/>
                    </a:cubicBezTo>
                    <a:cubicBezTo>
                      <a:pt x="31106" y="17086"/>
                      <a:pt x="31217" y="16826"/>
                      <a:pt x="31164" y="16608"/>
                    </a:cubicBezTo>
                    <a:cubicBezTo>
                      <a:pt x="31168" y="16602"/>
                      <a:pt x="31176" y="16599"/>
                      <a:pt x="31181" y="16593"/>
                    </a:cubicBezTo>
                    <a:cubicBezTo>
                      <a:pt x="32101" y="15401"/>
                      <a:pt x="32766" y="13811"/>
                      <a:pt x="31560" y="12563"/>
                    </a:cubicBezTo>
                    <a:cubicBezTo>
                      <a:pt x="30999" y="11982"/>
                      <a:pt x="30256" y="11725"/>
                      <a:pt x="29499" y="11725"/>
                    </a:cubicBezTo>
                    <a:cubicBezTo>
                      <a:pt x="29075" y="11725"/>
                      <a:pt x="28647" y="11805"/>
                      <a:pt x="28243" y="11954"/>
                    </a:cubicBezTo>
                    <a:cubicBezTo>
                      <a:pt x="30275" y="7939"/>
                      <a:pt x="29802" y="2266"/>
                      <a:pt x="25042" y="430"/>
                    </a:cubicBezTo>
                    <a:cubicBezTo>
                      <a:pt x="24279" y="136"/>
                      <a:pt x="23478" y="0"/>
                      <a:pt x="2267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6" name="Google Shape;366;p23"/>
            <p:cNvGrpSpPr/>
            <p:nvPr/>
          </p:nvGrpSpPr>
          <p:grpSpPr>
            <a:xfrm>
              <a:off x="4114622" y="474596"/>
              <a:ext cx="141868" cy="100403"/>
              <a:chOff x="4114622" y="474596"/>
              <a:chExt cx="141868" cy="100403"/>
            </a:xfrm>
          </p:grpSpPr>
          <p:sp>
            <p:nvSpPr>
              <p:cNvPr id="367" name="Google Shape;367;p23"/>
              <p:cNvSpPr/>
              <p:nvPr/>
            </p:nvSpPr>
            <p:spPr>
              <a:xfrm>
                <a:off x="4114622" y="474596"/>
                <a:ext cx="70851" cy="90839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2745" extrusionOk="0">
                    <a:moveTo>
                      <a:pt x="117" y="0"/>
                    </a:moveTo>
                    <a:cubicBezTo>
                      <a:pt x="43" y="0"/>
                      <a:pt x="0" y="122"/>
                      <a:pt x="77" y="158"/>
                    </a:cubicBezTo>
                    <a:cubicBezTo>
                      <a:pt x="1111" y="639"/>
                      <a:pt x="1641" y="1527"/>
                      <a:pt x="1802" y="2624"/>
                    </a:cubicBezTo>
                    <a:cubicBezTo>
                      <a:pt x="1814" y="2707"/>
                      <a:pt x="1883" y="2745"/>
                      <a:pt x="1954" y="2745"/>
                    </a:cubicBezTo>
                    <a:cubicBezTo>
                      <a:pt x="2045" y="2745"/>
                      <a:pt x="2140" y="2685"/>
                      <a:pt x="2134" y="2579"/>
                    </a:cubicBezTo>
                    <a:cubicBezTo>
                      <a:pt x="2071" y="1420"/>
                      <a:pt x="1205" y="403"/>
                      <a:pt x="142" y="5"/>
                    </a:cubicBezTo>
                    <a:cubicBezTo>
                      <a:pt x="133" y="2"/>
                      <a:pt x="125" y="0"/>
                      <a:pt x="11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23"/>
              <p:cNvSpPr/>
              <p:nvPr/>
            </p:nvSpPr>
            <p:spPr>
              <a:xfrm>
                <a:off x="4199339" y="480752"/>
                <a:ext cx="57151" cy="94247"/>
              </a:xfrm>
              <a:custGeom>
                <a:avLst/>
                <a:gdLst/>
                <a:ahLst/>
                <a:cxnLst/>
                <a:rect l="l" t="t" r="r" b="b"/>
                <a:pathLst>
                  <a:path w="1727" h="2848" extrusionOk="0">
                    <a:moveTo>
                      <a:pt x="207" y="1"/>
                    </a:moveTo>
                    <a:cubicBezTo>
                      <a:pt x="75" y="1"/>
                      <a:pt x="0" y="200"/>
                      <a:pt x="132" y="300"/>
                    </a:cubicBezTo>
                    <a:cubicBezTo>
                      <a:pt x="898" y="879"/>
                      <a:pt x="1182" y="1693"/>
                      <a:pt x="1121" y="2626"/>
                    </a:cubicBezTo>
                    <a:cubicBezTo>
                      <a:pt x="1113" y="2766"/>
                      <a:pt x="1240" y="2847"/>
                      <a:pt x="1361" y="2847"/>
                    </a:cubicBezTo>
                    <a:cubicBezTo>
                      <a:pt x="1456" y="2847"/>
                      <a:pt x="1546" y="2797"/>
                      <a:pt x="1564" y="2686"/>
                    </a:cubicBezTo>
                    <a:cubicBezTo>
                      <a:pt x="1726" y="1643"/>
                      <a:pt x="1184" y="572"/>
                      <a:pt x="291" y="27"/>
                    </a:cubicBezTo>
                    <a:cubicBezTo>
                      <a:pt x="261" y="9"/>
                      <a:pt x="233" y="1"/>
                      <a:pt x="20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69" name="Google Shape;369;p23"/>
          <p:cNvGrpSpPr/>
          <p:nvPr/>
        </p:nvGrpSpPr>
        <p:grpSpPr>
          <a:xfrm>
            <a:off x="4525635" y="-25631"/>
            <a:ext cx="820760" cy="899951"/>
            <a:chOff x="4554058" y="287028"/>
            <a:chExt cx="820760" cy="899951"/>
          </a:xfrm>
        </p:grpSpPr>
        <p:grpSp>
          <p:nvGrpSpPr>
            <p:cNvPr id="370" name="Google Shape;370;p23"/>
            <p:cNvGrpSpPr/>
            <p:nvPr/>
          </p:nvGrpSpPr>
          <p:grpSpPr>
            <a:xfrm>
              <a:off x="4554058" y="287028"/>
              <a:ext cx="820760" cy="807258"/>
              <a:chOff x="4554058" y="287028"/>
              <a:chExt cx="820760" cy="807258"/>
            </a:xfrm>
          </p:grpSpPr>
          <p:sp>
            <p:nvSpPr>
              <p:cNvPr id="371" name="Google Shape;371;p23"/>
              <p:cNvSpPr/>
              <p:nvPr/>
            </p:nvSpPr>
            <p:spPr>
              <a:xfrm>
                <a:off x="4642315" y="348977"/>
                <a:ext cx="463924" cy="360179"/>
              </a:xfrm>
              <a:custGeom>
                <a:avLst/>
                <a:gdLst/>
                <a:ahLst/>
                <a:cxnLst/>
                <a:rect l="l" t="t" r="r" b="b"/>
                <a:pathLst>
                  <a:path w="14019" h="10884" extrusionOk="0">
                    <a:moveTo>
                      <a:pt x="6184" y="691"/>
                    </a:moveTo>
                    <a:cubicBezTo>
                      <a:pt x="10445" y="691"/>
                      <a:pt x="14018" y="6447"/>
                      <a:pt x="9536" y="9535"/>
                    </a:cubicBezTo>
                    <a:lnTo>
                      <a:pt x="9537" y="9535"/>
                    </a:lnTo>
                    <a:cubicBezTo>
                      <a:pt x="9519" y="9550"/>
                      <a:pt x="9502" y="9569"/>
                      <a:pt x="9487" y="9587"/>
                    </a:cubicBezTo>
                    <a:cubicBezTo>
                      <a:pt x="8640" y="9967"/>
                      <a:pt x="7748" y="10160"/>
                      <a:pt x="6864" y="10160"/>
                    </a:cubicBezTo>
                    <a:cubicBezTo>
                      <a:pt x="5431" y="10160"/>
                      <a:pt x="4015" y="9652"/>
                      <a:pt x="2835" y="8608"/>
                    </a:cubicBezTo>
                    <a:cubicBezTo>
                      <a:pt x="709" y="6729"/>
                      <a:pt x="1051" y="3240"/>
                      <a:pt x="3327" y="1634"/>
                    </a:cubicBezTo>
                    <a:cubicBezTo>
                      <a:pt x="4259" y="975"/>
                      <a:pt x="5239" y="691"/>
                      <a:pt x="6184" y="691"/>
                    </a:cubicBezTo>
                    <a:close/>
                    <a:moveTo>
                      <a:pt x="6279" y="0"/>
                    </a:moveTo>
                    <a:cubicBezTo>
                      <a:pt x="5009" y="0"/>
                      <a:pt x="3744" y="397"/>
                      <a:pt x="2708" y="1238"/>
                    </a:cubicBezTo>
                    <a:cubicBezTo>
                      <a:pt x="426" y="3093"/>
                      <a:pt x="0" y="6574"/>
                      <a:pt x="2040" y="8777"/>
                    </a:cubicBezTo>
                    <a:cubicBezTo>
                      <a:pt x="3204" y="10033"/>
                      <a:pt x="5123" y="10883"/>
                      <a:pt x="6939" y="10883"/>
                    </a:cubicBezTo>
                    <a:cubicBezTo>
                      <a:pt x="7881" y="10883"/>
                      <a:pt x="8795" y="10655"/>
                      <a:pt x="9562" y="10135"/>
                    </a:cubicBezTo>
                    <a:cubicBezTo>
                      <a:pt x="9619" y="10175"/>
                      <a:pt x="9685" y="10198"/>
                      <a:pt x="9756" y="10198"/>
                    </a:cubicBezTo>
                    <a:cubicBezTo>
                      <a:pt x="9821" y="10198"/>
                      <a:pt x="9890" y="10178"/>
                      <a:pt x="9957" y="10132"/>
                    </a:cubicBezTo>
                    <a:cubicBezTo>
                      <a:pt x="12601" y="8316"/>
                      <a:pt x="13052" y="4786"/>
                      <a:pt x="11072" y="2280"/>
                    </a:cubicBezTo>
                    <a:cubicBezTo>
                      <a:pt x="9908" y="808"/>
                      <a:pt x="8090" y="0"/>
                      <a:pt x="627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23"/>
              <p:cNvSpPr/>
              <p:nvPr/>
            </p:nvSpPr>
            <p:spPr>
              <a:xfrm>
                <a:off x="4554058" y="287028"/>
                <a:ext cx="820760" cy="807258"/>
              </a:xfrm>
              <a:custGeom>
                <a:avLst/>
                <a:gdLst/>
                <a:ahLst/>
                <a:cxnLst/>
                <a:rect l="l" t="t" r="r" b="b"/>
                <a:pathLst>
                  <a:path w="24802" h="24394" extrusionOk="0">
                    <a:moveTo>
                      <a:pt x="9264" y="721"/>
                    </a:moveTo>
                    <a:cubicBezTo>
                      <a:pt x="11400" y="721"/>
                      <a:pt x="13528" y="1569"/>
                      <a:pt x="14937" y="3265"/>
                    </a:cubicBezTo>
                    <a:cubicBezTo>
                      <a:pt x="16118" y="4685"/>
                      <a:pt x="16644" y="6645"/>
                      <a:pt x="16353" y="8466"/>
                    </a:cubicBezTo>
                    <a:cubicBezTo>
                      <a:pt x="15998" y="10689"/>
                      <a:pt x="14395" y="12153"/>
                      <a:pt x="12694" y="13462"/>
                    </a:cubicBezTo>
                    <a:cubicBezTo>
                      <a:pt x="12664" y="13488"/>
                      <a:pt x="12639" y="13518"/>
                      <a:pt x="12618" y="13550"/>
                    </a:cubicBezTo>
                    <a:cubicBezTo>
                      <a:pt x="11361" y="13984"/>
                      <a:pt x="10047" y="14249"/>
                      <a:pt x="8775" y="14249"/>
                    </a:cubicBezTo>
                    <a:cubicBezTo>
                      <a:pt x="6553" y="14249"/>
                      <a:pt x="4456" y="13443"/>
                      <a:pt x="3003" y="11326"/>
                    </a:cubicBezTo>
                    <a:cubicBezTo>
                      <a:pt x="832" y="8166"/>
                      <a:pt x="1814" y="4144"/>
                      <a:pt x="4920" y="2028"/>
                    </a:cubicBezTo>
                    <a:cubicBezTo>
                      <a:pt x="6198" y="1157"/>
                      <a:pt x="7733" y="721"/>
                      <a:pt x="9264" y="721"/>
                    </a:cubicBezTo>
                    <a:close/>
                    <a:moveTo>
                      <a:pt x="15451" y="11932"/>
                    </a:moveTo>
                    <a:cubicBezTo>
                      <a:pt x="16663" y="13613"/>
                      <a:pt x="18004" y="15196"/>
                      <a:pt x="19319" y="16797"/>
                    </a:cubicBezTo>
                    <a:cubicBezTo>
                      <a:pt x="20181" y="17844"/>
                      <a:pt x="23942" y="21362"/>
                      <a:pt x="22884" y="23133"/>
                    </a:cubicBezTo>
                    <a:cubicBezTo>
                      <a:pt x="22656" y="23319"/>
                      <a:pt x="22292" y="23393"/>
                      <a:pt x="21889" y="23393"/>
                    </a:cubicBezTo>
                    <a:cubicBezTo>
                      <a:pt x="21166" y="23393"/>
                      <a:pt x="20318" y="23152"/>
                      <a:pt x="19913" y="22879"/>
                    </a:cubicBezTo>
                    <a:cubicBezTo>
                      <a:pt x="19372" y="22514"/>
                      <a:pt x="18917" y="21877"/>
                      <a:pt x="18488" y="21393"/>
                    </a:cubicBezTo>
                    <a:cubicBezTo>
                      <a:pt x="17798" y="20616"/>
                      <a:pt x="17138" y="19814"/>
                      <a:pt x="16507" y="18987"/>
                    </a:cubicBezTo>
                    <a:cubicBezTo>
                      <a:pt x="15295" y="17400"/>
                      <a:pt x="14324" y="15634"/>
                      <a:pt x="13116" y="14052"/>
                    </a:cubicBezTo>
                    <a:cubicBezTo>
                      <a:pt x="13958" y="13404"/>
                      <a:pt x="14774" y="12718"/>
                      <a:pt x="15451" y="11932"/>
                    </a:cubicBezTo>
                    <a:close/>
                    <a:moveTo>
                      <a:pt x="9240" y="1"/>
                    </a:moveTo>
                    <a:cubicBezTo>
                      <a:pt x="7656" y="1"/>
                      <a:pt x="6066" y="429"/>
                      <a:pt x="4710" y="1294"/>
                    </a:cubicBezTo>
                    <a:cubicBezTo>
                      <a:pt x="1295" y="3475"/>
                      <a:pt x="1" y="7779"/>
                      <a:pt x="2125" y="11324"/>
                    </a:cubicBezTo>
                    <a:cubicBezTo>
                      <a:pt x="3552" y="13705"/>
                      <a:pt x="6259" y="15078"/>
                      <a:pt x="8964" y="15078"/>
                    </a:cubicBezTo>
                    <a:cubicBezTo>
                      <a:pt x="10259" y="15078"/>
                      <a:pt x="11554" y="14763"/>
                      <a:pt x="12708" y="14093"/>
                    </a:cubicBezTo>
                    <a:cubicBezTo>
                      <a:pt x="13477" y="16028"/>
                      <a:pt x="18426" y="24393"/>
                      <a:pt x="21721" y="24393"/>
                    </a:cubicBezTo>
                    <a:cubicBezTo>
                      <a:pt x="22063" y="24393"/>
                      <a:pt x="22387" y="24303"/>
                      <a:pt x="22687" y="24107"/>
                    </a:cubicBezTo>
                    <a:cubicBezTo>
                      <a:pt x="22719" y="24118"/>
                      <a:pt x="22753" y="24125"/>
                      <a:pt x="22788" y="24125"/>
                    </a:cubicBezTo>
                    <a:cubicBezTo>
                      <a:pt x="22850" y="24125"/>
                      <a:pt x="22916" y="24105"/>
                      <a:pt x="22982" y="24055"/>
                    </a:cubicBezTo>
                    <a:cubicBezTo>
                      <a:pt x="24802" y="22709"/>
                      <a:pt x="23491" y="20728"/>
                      <a:pt x="22396" y="19391"/>
                    </a:cubicBezTo>
                    <a:cubicBezTo>
                      <a:pt x="20231" y="16749"/>
                      <a:pt x="18113" y="14028"/>
                      <a:pt x="15767" y="11545"/>
                    </a:cubicBezTo>
                    <a:cubicBezTo>
                      <a:pt x="16367" y="10761"/>
                      <a:pt x="16824" y="9874"/>
                      <a:pt x="17026" y="8831"/>
                    </a:cubicBezTo>
                    <a:cubicBezTo>
                      <a:pt x="17398" y="6921"/>
                      <a:pt x="16943" y="4850"/>
                      <a:pt x="15825" y="3261"/>
                    </a:cubicBezTo>
                    <a:cubicBezTo>
                      <a:pt x="14304" y="1100"/>
                      <a:pt x="11779" y="1"/>
                      <a:pt x="924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73" name="Google Shape;373;p23"/>
            <p:cNvGrpSpPr/>
            <p:nvPr/>
          </p:nvGrpSpPr>
          <p:grpSpPr>
            <a:xfrm>
              <a:off x="5063947" y="1041305"/>
              <a:ext cx="89912" cy="145673"/>
              <a:chOff x="5063947" y="1041305"/>
              <a:chExt cx="89912" cy="145673"/>
            </a:xfrm>
          </p:grpSpPr>
          <p:sp>
            <p:nvSpPr>
              <p:cNvPr id="374" name="Google Shape;374;p23"/>
              <p:cNvSpPr/>
              <p:nvPr/>
            </p:nvSpPr>
            <p:spPr>
              <a:xfrm>
                <a:off x="5063947" y="1041305"/>
                <a:ext cx="81110" cy="80481"/>
              </a:xfrm>
              <a:custGeom>
                <a:avLst/>
                <a:gdLst/>
                <a:ahLst/>
                <a:cxnLst/>
                <a:rect l="l" t="t" r="r" b="b"/>
                <a:pathLst>
                  <a:path w="2451" h="2432" extrusionOk="0">
                    <a:moveTo>
                      <a:pt x="176" y="1"/>
                    </a:moveTo>
                    <a:cubicBezTo>
                      <a:pt x="87" y="1"/>
                      <a:pt x="1" y="70"/>
                      <a:pt x="36" y="182"/>
                    </a:cubicBezTo>
                    <a:cubicBezTo>
                      <a:pt x="344" y="1198"/>
                      <a:pt x="1120" y="2083"/>
                      <a:pt x="2142" y="2423"/>
                    </a:cubicBezTo>
                    <a:cubicBezTo>
                      <a:pt x="2159" y="2429"/>
                      <a:pt x="2176" y="2431"/>
                      <a:pt x="2192" y="2431"/>
                    </a:cubicBezTo>
                    <a:cubicBezTo>
                      <a:pt x="2354" y="2431"/>
                      <a:pt x="2451" y="2170"/>
                      <a:pt x="2281" y="2094"/>
                    </a:cubicBezTo>
                    <a:cubicBezTo>
                      <a:pt x="1373" y="1688"/>
                      <a:pt x="674" y="1052"/>
                      <a:pt x="322" y="102"/>
                    </a:cubicBezTo>
                    <a:cubicBezTo>
                      <a:pt x="296" y="32"/>
                      <a:pt x="235" y="1"/>
                      <a:pt x="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23"/>
              <p:cNvSpPr/>
              <p:nvPr/>
            </p:nvSpPr>
            <p:spPr>
              <a:xfrm>
                <a:off x="5073643" y="1111958"/>
                <a:ext cx="80216" cy="75021"/>
              </a:xfrm>
              <a:custGeom>
                <a:avLst/>
                <a:gdLst/>
                <a:ahLst/>
                <a:cxnLst/>
                <a:rect l="l" t="t" r="r" b="b"/>
                <a:pathLst>
                  <a:path w="2424" h="2267" extrusionOk="0">
                    <a:moveTo>
                      <a:pt x="167" y="0"/>
                    </a:moveTo>
                    <a:cubicBezTo>
                      <a:pt x="84" y="0"/>
                      <a:pt x="1" y="54"/>
                      <a:pt x="11" y="152"/>
                    </a:cubicBezTo>
                    <a:cubicBezTo>
                      <a:pt x="133" y="1253"/>
                      <a:pt x="1029" y="2135"/>
                      <a:pt x="2127" y="2265"/>
                    </a:cubicBezTo>
                    <a:cubicBezTo>
                      <a:pt x="2136" y="2266"/>
                      <a:pt x="2144" y="2267"/>
                      <a:pt x="2152" y="2267"/>
                    </a:cubicBezTo>
                    <a:cubicBezTo>
                      <a:pt x="2376" y="2267"/>
                      <a:pt x="2424" y="1866"/>
                      <a:pt x="2186" y="1833"/>
                    </a:cubicBezTo>
                    <a:cubicBezTo>
                      <a:pt x="1242" y="1703"/>
                      <a:pt x="521" y="1047"/>
                      <a:pt x="317" y="110"/>
                    </a:cubicBezTo>
                    <a:cubicBezTo>
                      <a:pt x="301" y="35"/>
                      <a:pt x="234" y="0"/>
                      <a:pt x="1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76" name="Google Shape;376;p23"/>
          <p:cNvGrpSpPr/>
          <p:nvPr/>
        </p:nvGrpSpPr>
        <p:grpSpPr>
          <a:xfrm>
            <a:off x="5987824" y="-167226"/>
            <a:ext cx="638917" cy="1022558"/>
            <a:chOff x="7100592" y="-366483"/>
            <a:chExt cx="638917" cy="1022558"/>
          </a:xfrm>
        </p:grpSpPr>
        <p:sp>
          <p:nvSpPr>
            <p:cNvPr id="377" name="Google Shape;377;p23"/>
            <p:cNvSpPr/>
            <p:nvPr/>
          </p:nvSpPr>
          <p:spPr>
            <a:xfrm>
              <a:off x="7100592" y="-366483"/>
              <a:ext cx="638917" cy="1022558"/>
            </a:xfrm>
            <a:custGeom>
              <a:avLst/>
              <a:gdLst/>
              <a:ahLst/>
              <a:cxnLst/>
              <a:rect l="l" t="t" r="r" b="b"/>
              <a:pathLst>
                <a:path w="19307" h="30900" extrusionOk="0">
                  <a:moveTo>
                    <a:pt x="17084" y="802"/>
                  </a:moveTo>
                  <a:cubicBezTo>
                    <a:pt x="17169" y="5620"/>
                    <a:pt x="17483" y="10439"/>
                    <a:pt x="17739" y="15251"/>
                  </a:cubicBezTo>
                  <a:cubicBezTo>
                    <a:pt x="17999" y="20175"/>
                    <a:pt x="18113" y="25147"/>
                    <a:pt x="18594" y="30054"/>
                  </a:cubicBezTo>
                  <a:cubicBezTo>
                    <a:pt x="17813" y="29155"/>
                    <a:pt x="17025" y="28262"/>
                    <a:pt x="16232" y="27375"/>
                  </a:cubicBezTo>
                  <a:cubicBezTo>
                    <a:pt x="16275" y="27328"/>
                    <a:pt x="16319" y="27283"/>
                    <a:pt x="16365" y="27242"/>
                  </a:cubicBezTo>
                  <a:cubicBezTo>
                    <a:pt x="16508" y="27119"/>
                    <a:pt x="16669" y="27043"/>
                    <a:pt x="16828" y="26949"/>
                  </a:cubicBezTo>
                  <a:cubicBezTo>
                    <a:pt x="17066" y="26811"/>
                    <a:pt x="16918" y="26503"/>
                    <a:pt x="16693" y="26503"/>
                  </a:cubicBezTo>
                  <a:cubicBezTo>
                    <a:pt x="16657" y="26503"/>
                    <a:pt x="16620" y="26511"/>
                    <a:pt x="16581" y="26528"/>
                  </a:cubicBezTo>
                  <a:cubicBezTo>
                    <a:pt x="16344" y="26637"/>
                    <a:pt x="16120" y="26831"/>
                    <a:pt x="15946" y="27055"/>
                  </a:cubicBezTo>
                  <a:cubicBezTo>
                    <a:pt x="15658" y="26732"/>
                    <a:pt x="15370" y="26409"/>
                    <a:pt x="15082" y="26087"/>
                  </a:cubicBezTo>
                  <a:cubicBezTo>
                    <a:pt x="15347" y="25866"/>
                    <a:pt x="15609" y="25640"/>
                    <a:pt x="15854" y="25402"/>
                  </a:cubicBezTo>
                  <a:cubicBezTo>
                    <a:pt x="15992" y="25267"/>
                    <a:pt x="15863" y="25086"/>
                    <a:pt x="15713" y="25086"/>
                  </a:cubicBezTo>
                  <a:cubicBezTo>
                    <a:pt x="15671" y="25086"/>
                    <a:pt x="15627" y="25101"/>
                    <a:pt x="15587" y="25134"/>
                  </a:cubicBezTo>
                  <a:cubicBezTo>
                    <a:pt x="15331" y="25350"/>
                    <a:pt x="15085" y="25583"/>
                    <a:pt x="14843" y="25819"/>
                  </a:cubicBezTo>
                  <a:cubicBezTo>
                    <a:pt x="14511" y="25450"/>
                    <a:pt x="14181" y="25078"/>
                    <a:pt x="13847" y="24709"/>
                  </a:cubicBezTo>
                  <a:cubicBezTo>
                    <a:pt x="14031" y="24499"/>
                    <a:pt x="14216" y="24287"/>
                    <a:pt x="14386" y="24067"/>
                  </a:cubicBezTo>
                  <a:cubicBezTo>
                    <a:pt x="14502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5" y="24174"/>
                    <a:pt x="13141" y="23921"/>
                    <a:pt x="12918" y="23673"/>
                  </a:cubicBezTo>
                  <a:cubicBezTo>
                    <a:pt x="13180" y="23482"/>
                    <a:pt x="13409" y="23234"/>
                    <a:pt x="13530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6" y="22742"/>
                    <a:pt x="13187" y="22799"/>
                  </a:cubicBezTo>
                  <a:cubicBezTo>
                    <a:pt x="13082" y="22956"/>
                    <a:pt x="12996" y="23117"/>
                    <a:pt x="12864" y="23257"/>
                  </a:cubicBezTo>
                  <a:cubicBezTo>
                    <a:pt x="12809" y="23313"/>
                    <a:pt x="12749" y="23367"/>
                    <a:pt x="12686" y="23417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3" y="21943"/>
                    <a:pt x="12097" y="21773"/>
                  </a:cubicBezTo>
                  <a:cubicBezTo>
                    <a:pt x="12208" y="21641"/>
                    <a:pt x="12096" y="21465"/>
                    <a:pt x="11966" y="21465"/>
                  </a:cubicBezTo>
                  <a:cubicBezTo>
                    <a:pt x="11925" y="21465"/>
                    <a:pt x="11883" y="21481"/>
                    <a:pt x="11846" y="21521"/>
                  </a:cubicBezTo>
                  <a:cubicBezTo>
                    <a:pt x="11695" y="21679"/>
                    <a:pt x="11550" y="21837"/>
                    <a:pt x="11400" y="21992"/>
                  </a:cubicBezTo>
                  <a:cubicBezTo>
                    <a:pt x="11031" y="21584"/>
                    <a:pt x="10662" y="21178"/>
                    <a:pt x="10294" y="20772"/>
                  </a:cubicBezTo>
                  <a:cubicBezTo>
                    <a:pt x="10319" y="20751"/>
                    <a:pt x="10348" y="20734"/>
                    <a:pt x="10374" y="20711"/>
                  </a:cubicBezTo>
                  <a:cubicBezTo>
                    <a:pt x="10539" y="20566"/>
                    <a:pt x="10731" y="20402"/>
                    <a:pt x="10844" y="20209"/>
                  </a:cubicBezTo>
                  <a:cubicBezTo>
                    <a:pt x="10925" y="20069"/>
                    <a:pt x="10808" y="19938"/>
                    <a:pt x="10680" y="19938"/>
                  </a:cubicBezTo>
                  <a:cubicBezTo>
                    <a:pt x="10637" y="19938"/>
                    <a:pt x="10593" y="19952"/>
                    <a:pt x="10554" y="19987"/>
                  </a:cubicBezTo>
                  <a:cubicBezTo>
                    <a:pt x="10404" y="20118"/>
                    <a:pt x="10285" y="20293"/>
                    <a:pt x="10141" y="20434"/>
                  </a:cubicBezTo>
                  <a:cubicBezTo>
                    <a:pt x="10113" y="20461"/>
                    <a:pt x="10081" y="20483"/>
                    <a:pt x="10054" y="20509"/>
                  </a:cubicBezTo>
                  <a:lnTo>
                    <a:pt x="9805" y="20232"/>
                  </a:lnTo>
                  <a:cubicBezTo>
                    <a:pt x="9519" y="19918"/>
                    <a:pt x="9236" y="19601"/>
                    <a:pt x="8951" y="19287"/>
                  </a:cubicBezTo>
                  <a:cubicBezTo>
                    <a:pt x="9245" y="19010"/>
                    <a:pt x="9544" y="18726"/>
                    <a:pt x="9772" y="18409"/>
                  </a:cubicBezTo>
                  <a:cubicBezTo>
                    <a:pt x="9876" y="18265"/>
                    <a:pt x="9738" y="18131"/>
                    <a:pt x="9597" y="18131"/>
                  </a:cubicBezTo>
                  <a:cubicBezTo>
                    <a:pt x="9552" y="18131"/>
                    <a:pt x="9506" y="18145"/>
                    <a:pt x="9469" y="18176"/>
                  </a:cubicBezTo>
                  <a:cubicBezTo>
                    <a:pt x="9253" y="18352"/>
                    <a:pt x="9076" y="18591"/>
                    <a:pt x="8891" y="18800"/>
                  </a:cubicBezTo>
                  <a:lnTo>
                    <a:pt x="8703" y="19013"/>
                  </a:lnTo>
                  <a:cubicBezTo>
                    <a:pt x="8357" y="18628"/>
                    <a:pt x="8009" y="18247"/>
                    <a:pt x="7663" y="17861"/>
                  </a:cubicBezTo>
                  <a:cubicBezTo>
                    <a:pt x="7854" y="17672"/>
                    <a:pt x="8043" y="17479"/>
                    <a:pt x="8207" y="17273"/>
                  </a:cubicBezTo>
                  <a:cubicBezTo>
                    <a:pt x="8320" y="17129"/>
                    <a:pt x="8211" y="16947"/>
                    <a:pt x="8071" y="16947"/>
                  </a:cubicBezTo>
                  <a:cubicBezTo>
                    <a:pt x="8028" y="16947"/>
                    <a:pt x="7982" y="16964"/>
                    <a:pt x="7938" y="17005"/>
                  </a:cubicBezTo>
                  <a:cubicBezTo>
                    <a:pt x="7750" y="17181"/>
                    <a:pt x="7577" y="17378"/>
                    <a:pt x="7410" y="17581"/>
                  </a:cubicBezTo>
                  <a:cubicBezTo>
                    <a:pt x="7108" y="17245"/>
                    <a:pt x="6807" y="16911"/>
                    <a:pt x="6506" y="16577"/>
                  </a:cubicBezTo>
                  <a:cubicBezTo>
                    <a:pt x="6707" y="16403"/>
                    <a:pt x="6912" y="16227"/>
                    <a:pt x="7082" y="16029"/>
                  </a:cubicBezTo>
                  <a:cubicBezTo>
                    <a:pt x="7212" y="15877"/>
                    <a:pt x="7092" y="15700"/>
                    <a:pt x="6941" y="15700"/>
                  </a:cubicBezTo>
                  <a:cubicBezTo>
                    <a:pt x="6896" y="15700"/>
                    <a:pt x="6849" y="15715"/>
                    <a:pt x="6805" y="15750"/>
                  </a:cubicBezTo>
                  <a:cubicBezTo>
                    <a:pt x="6606" y="15910"/>
                    <a:pt x="6427" y="16103"/>
                    <a:pt x="6249" y="16294"/>
                  </a:cubicBezTo>
                  <a:cubicBezTo>
                    <a:pt x="5981" y="15998"/>
                    <a:pt x="5716" y="15701"/>
                    <a:pt x="5445" y="15406"/>
                  </a:cubicBezTo>
                  <a:cubicBezTo>
                    <a:pt x="5595" y="15298"/>
                    <a:pt x="5736" y="15182"/>
                    <a:pt x="5871" y="15057"/>
                  </a:cubicBezTo>
                  <a:cubicBezTo>
                    <a:pt x="5982" y="14952"/>
                    <a:pt x="5880" y="14769"/>
                    <a:pt x="5753" y="14769"/>
                  </a:cubicBezTo>
                  <a:cubicBezTo>
                    <a:pt x="5726" y="14769"/>
                    <a:pt x="5698" y="14777"/>
                    <a:pt x="5670" y="14796"/>
                  </a:cubicBezTo>
                  <a:cubicBezTo>
                    <a:pt x="5512" y="14908"/>
                    <a:pt x="5361" y="15030"/>
                    <a:pt x="5218" y="15161"/>
                  </a:cubicBezTo>
                  <a:cubicBezTo>
                    <a:pt x="4897" y="14810"/>
                    <a:pt x="4577" y="14459"/>
                    <a:pt x="4252" y="14113"/>
                  </a:cubicBezTo>
                  <a:cubicBezTo>
                    <a:pt x="4446" y="13969"/>
                    <a:pt x="4652" y="13842"/>
                    <a:pt x="4866" y="13732"/>
                  </a:cubicBezTo>
                  <a:cubicBezTo>
                    <a:pt x="5009" y="13655"/>
                    <a:pt x="4935" y="13423"/>
                    <a:pt x="4793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3" y="13534"/>
                    <a:pt x="4246" y="13696"/>
                    <a:pt x="4044" y="13891"/>
                  </a:cubicBezTo>
                  <a:cubicBezTo>
                    <a:pt x="3737" y="13565"/>
                    <a:pt x="3433" y="13235"/>
                    <a:pt x="3122" y="12914"/>
                  </a:cubicBezTo>
                  <a:cubicBezTo>
                    <a:pt x="3305" y="12756"/>
                    <a:pt x="3472" y="12578"/>
                    <a:pt x="3619" y="12388"/>
                  </a:cubicBezTo>
                  <a:cubicBezTo>
                    <a:pt x="3708" y="12274"/>
                    <a:pt x="3583" y="12133"/>
                    <a:pt x="3463" y="12133"/>
                  </a:cubicBezTo>
                  <a:cubicBezTo>
                    <a:pt x="3424" y="12133"/>
                    <a:pt x="3385" y="12148"/>
                    <a:pt x="3354" y="12183"/>
                  </a:cubicBezTo>
                  <a:cubicBezTo>
                    <a:pt x="3204" y="12355"/>
                    <a:pt x="3048" y="12516"/>
                    <a:pt x="2887" y="12669"/>
                  </a:cubicBezTo>
                  <a:cubicBezTo>
                    <a:pt x="2552" y="12324"/>
                    <a:pt x="2213" y="11983"/>
                    <a:pt x="1873" y="11643"/>
                  </a:cubicBezTo>
                  <a:cubicBezTo>
                    <a:pt x="2151" y="11419"/>
                    <a:pt x="2458" y="11266"/>
                    <a:pt x="2802" y="11142"/>
                  </a:cubicBezTo>
                  <a:cubicBezTo>
                    <a:pt x="3005" y="11067"/>
                    <a:pt x="2950" y="10776"/>
                    <a:pt x="2758" y="10776"/>
                  </a:cubicBezTo>
                  <a:cubicBezTo>
                    <a:pt x="2741" y="10776"/>
                    <a:pt x="2723" y="10778"/>
                    <a:pt x="2704" y="10783"/>
                  </a:cubicBezTo>
                  <a:cubicBezTo>
                    <a:pt x="2301" y="10889"/>
                    <a:pt x="1938" y="11123"/>
                    <a:pt x="1638" y="11413"/>
                  </a:cubicBezTo>
                  <a:cubicBezTo>
                    <a:pt x="1347" y="11128"/>
                    <a:pt x="1057" y="10842"/>
                    <a:pt x="761" y="10563"/>
                  </a:cubicBezTo>
                  <a:cubicBezTo>
                    <a:pt x="3561" y="9148"/>
                    <a:pt x="6214" y="7392"/>
                    <a:pt x="8896" y="5772"/>
                  </a:cubicBezTo>
                  <a:cubicBezTo>
                    <a:pt x="11625" y="4124"/>
                    <a:pt x="14413" y="2543"/>
                    <a:pt x="17084" y="802"/>
                  </a:cubicBezTo>
                  <a:close/>
                  <a:moveTo>
                    <a:pt x="17347" y="1"/>
                  </a:moveTo>
                  <a:cubicBezTo>
                    <a:pt x="17282" y="1"/>
                    <a:pt x="17217" y="21"/>
                    <a:pt x="17166" y="61"/>
                  </a:cubicBezTo>
                  <a:cubicBezTo>
                    <a:pt x="17132" y="48"/>
                    <a:pt x="17095" y="41"/>
                    <a:pt x="17056" y="41"/>
                  </a:cubicBezTo>
                  <a:cubicBezTo>
                    <a:pt x="17001" y="41"/>
                    <a:pt x="16941" y="56"/>
                    <a:pt x="16880" y="90"/>
                  </a:cubicBezTo>
                  <a:cubicBezTo>
                    <a:pt x="14037" y="1664"/>
                    <a:pt x="11290" y="3433"/>
                    <a:pt x="8508" y="5113"/>
                  </a:cubicBezTo>
                  <a:cubicBezTo>
                    <a:pt x="5733" y="6787"/>
                    <a:pt x="2841" y="8367"/>
                    <a:pt x="215" y="10267"/>
                  </a:cubicBezTo>
                  <a:cubicBezTo>
                    <a:pt x="0" y="10423"/>
                    <a:pt x="109" y="10710"/>
                    <a:pt x="317" y="10734"/>
                  </a:cubicBezTo>
                  <a:cubicBezTo>
                    <a:pt x="993" y="11571"/>
                    <a:pt x="1691" y="12392"/>
                    <a:pt x="2402" y="13202"/>
                  </a:cubicBezTo>
                  <a:cubicBezTo>
                    <a:pt x="2414" y="13237"/>
                    <a:pt x="2440" y="13266"/>
                    <a:pt x="2474" y="13284"/>
                  </a:cubicBezTo>
                  <a:cubicBezTo>
                    <a:pt x="3206" y="14119"/>
                    <a:pt x="3955" y="14940"/>
                    <a:pt x="4708" y="15760"/>
                  </a:cubicBezTo>
                  <a:cubicBezTo>
                    <a:pt x="4721" y="15782"/>
                    <a:pt x="4739" y="15802"/>
                    <a:pt x="4760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5" y="21910"/>
                    <a:pt x="10870" y="22495"/>
                  </a:cubicBezTo>
                  <a:cubicBezTo>
                    <a:pt x="10791" y="22581"/>
                    <a:pt x="10877" y="22726"/>
                    <a:pt x="10978" y="22726"/>
                  </a:cubicBezTo>
                  <a:cubicBezTo>
                    <a:pt x="11001" y="22726"/>
                    <a:pt x="11024" y="22719"/>
                    <a:pt x="11046" y="22702"/>
                  </a:cubicBezTo>
                  <a:lnTo>
                    <a:pt x="11051" y="22699"/>
                  </a:lnTo>
                  <a:cubicBezTo>
                    <a:pt x="13464" y="25395"/>
                    <a:pt x="15866" y="28101"/>
                    <a:pt x="18292" y="30786"/>
                  </a:cubicBezTo>
                  <a:cubicBezTo>
                    <a:pt x="18365" y="30866"/>
                    <a:pt x="18447" y="30900"/>
                    <a:pt x="18526" y="30900"/>
                  </a:cubicBezTo>
                  <a:cubicBezTo>
                    <a:pt x="18707" y="30900"/>
                    <a:pt x="18873" y="30727"/>
                    <a:pt x="18882" y="30533"/>
                  </a:cubicBezTo>
                  <a:cubicBezTo>
                    <a:pt x="18915" y="30542"/>
                    <a:pt x="18950" y="30547"/>
                    <a:pt x="18984" y="30547"/>
                  </a:cubicBezTo>
                  <a:cubicBezTo>
                    <a:pt x="19150" y="30547"/>
                    <a:pt x="19307" y="30440"/>
                    <a:pt x="19303" y="30215"/>
                  </a:cubicBezTo>
                  <a:cubicBezTo>
                    <a:pt x="19216" y="25229"/>
                    <a:pt x="18764" y="20229"/>
                    <a:pt x="18497" y="15249"/>
                  </a:cubicBezTo>
                  <a:cubicBezTo>
                    <a:pt x="18231" y="10261"/>
                    <a:pt x="18059" y="5260"/>
                    <a:pt x="17655" y="281"/>
                  </a:cubicBezTo>
                  <a:cubicBezTo>
                    <a:pt x="17639" y="95"/>
                    <a:pt x="17491" y="1"/>
                    <a:pt x="173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7316454" y="-154591"/>
              <a:ext cx="302929" cy="469417"/>
            </a:xfrm>
            <a:custGeom>
              <a:avLst/>
              <a:gdLst/>
              <a:ahLst/>
              <a:cxnLst/>
              <a:rect l="l" t="t" r="r" b="b"/>
              <a:pathLst>
                <a:path w="9154" h="14185" extrusionOk="0">
                  <a:moveTo>
                    <a:pt x="6932" y="755"/>
                  </a:moveTo>
                  <a:lnTo>
                    <a:pt x="6932" y="755"/>
                  </a:lnTo>
                  <a:cubicBezTo>
                    <a:pt x="6641" y="4878"/>
                    <a:pt x="8093" y="8902"/>
                    <a:pt x="7885" y="13043"/>
                  </a:cubicBezTo>
                  <a:cubicBezTo>
                    <a:pt x="6012" y="9891"/>
                    <a:pt x="3474" y="6776"/>
                    <a:pt x="588" y="4547"/>
                  </a:cubicBezTo>
                  <a:lnTo>
                    <a:pt x="588" y="4546"/>
                  </a:lnTo>
                  <a:cubicBezTo>
                    <a:pt x="608" y="4554"/>
                    <a:pt x="629" y="4559"/>
                    <a:pt x="650" y="4559"/>
                  </a:cubicBezTo>
                  <a:cubicBezTo>
                    <a:pt x="663" y="4559"/>
                    <a:pt x="676" y="4557"/>
                    <a:pt x="688" y="4553"/>
                  </a:cubicBezTo>
                  <a:cubicBezTo>
                    <a:pt x="1815" y="4272"/>
                    <a:pt x="2818" y="3408"/>
                    <a:pt x="3789" y="2786"/>
                  </a:cubicBezTo>
                  <a:cubicBezTo>
                    <a:pt x="4839" y="2112"/>
                    <a:pt x="5902" y="1455"/>
                    <a:pt x="6932" y="755"/>
                  </a:cubicBezTo>
                  <a:close/>
                  <a:moveTo>
                    <a:pt x="7017" y="1"/>
                  </a:moveTo>
                  <a:cubicBezTo>
                    <a:pt x="6968" y="1"/>
                    <a:pt x="6915" y="14"/>
                    <a:pt x="6860" y="48"/>
                  </a:cubicBezTo>
                  <a:cubicBezTo>
                    <a:pt x="5705" y="737"/>
                    <a:pt x="4586" y="1486"/>
                    <a:pt x="3454" y="2213"/>
                  </a:cubicBezTo>
                  <a:cubicBezTo>
                    <a:pt x="2481" y="2838"/>
                    <a:pt x="1270" y="3394"/>
                    <a:pt x="542" y="4302"/>
                  </a:cubicBezTo>
                  <a:cubicBezTo>
                    <a:pt x="488" y="4369"/>
                    <a:pt x="496" y="4459"/>
                    <a:pt x="544" y="4512"/>
                  </a:cubicBezTo>
                  <a:lnTo>
                    <a:pt x="544" y="4512"/>
                  </a:lnTo>
                  <a:cubicBezTo>
                    <a:pt x="481" y="4463"/>
                    <a:pt x="417" y="4413"/>
                    <a:pt x="354" y="4365"/>
                  </a:cubicBezTo>
                  <a:cubicBezTo>
                    <a:pt x="319" y="4339"/>
                    <a:pt x="284" y="4328"/>
                    <a:pt x="252" y="4328"/>
                  </a:cubicBezTo>
                  <a:cubicBezTo>
                    <a:pt x="107" y="4328"/>
                    <a:pt x="0" y="4544"/>
                    <a:pt x="115" y="4673"/>
                  </a:cubicBezTo>
                  <a:cubicBezTo>
                    <a:pt x="2838" y="7712"/>
                    <a:pt x="5398" y="10637"/>
                    <a:pt x="7686" y="14031"/>
                  </a:cubicBezTo>
                  <a:cubicBezTo>
                    <a:pt x="7759" y="14139"/>
                    <a:pt x="7860" y="14184"/>
                    <a:pt x="7960" y="14184"/>
                  </a:cubicBezTo>
                  <a:cubicBezTo>
                    <a:pt x="8076" y="14184"/>
                    <a:pt x="8191" y="14123"/>
                    <a:pt x="8254" y="14028"/>
                  </a:cubicBezTo>
                  <a:cubicBezTo>
                    <a:pt x="8363" y="14006"/>
                    <a:pt x="8456" y="13936"/>
                    <a:pt x="8475" y="13806"/>
                  </a:cubicBezTo>
                  <a:cubicBezTo>
                    <a:pt x="9153" y="9289"/>
                    <a:pt x="7516" y="4753"/>
                    <a:pt x="7398" y="239"/>
                  </a:cubicBezTo>
                  <a:cubicBezTo>
                    <a:pt x="7394" y="100"/>
                    <a:pt x="7298" y="36"/>
                    <a:pt x="7197" y="36"/>
                  </a:cubicBezTo>
                  <a:cubicBezTo>
                    <a:pt x="7184" y="36"/>
                    <a:pt x="7170" y="37"/>
                    <a:pt x="7156" y="40"/>
                  </a:cubicBezTo>
                  <a:cubicBezTo>
                    <a:pt x="7114" y="16"/>
                    <a:pt x="7068" y="1"/>
                    <a:pt x="70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7166347" y="-209426"/>
              <a:ext cx="119332" cy="80183"/>
            </a:xfrm>
            <a:custGeom>
              <a:avLst/>
              <a:gdLst/>
              <a:ahLst/>
              <a:cxnLst/>
              <a:rect l="l" t="t" r="r" b="b"/>
              <a:pathLst>
                <a:path w="3606" h="2423" extrusionOk="0">
                  <a:moveTo>
                    <a:pt x="3350" y="0"/>
                  </a:moveTo>
                  <a:cubicBezTo>
                    <a:pt x="3319" y="0"/>
                    <a:pt x="3287" y="10"/>
                    <a:pt x="3253" y="30"/>
                  </a:cubicBezTo>
                  <a:cubicBezTo>
                    <a:pt x="2184" y="704"/>
                    <a:pt x="1142" y="1446"/>
                    <a:pt x="112" y="2178"/>
                  </a:cubicBezTo>
                  <a:cubicBezTo>
                    <a:pt x="0" y="2257"/>
                    <a:pt x="65" y="2422"/>
                    <a:pt x="174" y="2422"/>
                  </a:cubicBezTo>
                  <a:cubicBezTo>
                    <a:pt x="195" y="2422"/>
                    <a:pt x="218" y="2416"/>
                    <a:pt x="242" y="2401"/>
                  </a:cubicBezTo>
                  <a:cubicBezTo>
                    <a:pt x="1318" y="1740"/>
                    <a:pt x="2404" y="1074"/>
                    <a:pt x="3441" y="354"/>
                  </a:cubicBezTo>
                  <a:cubicBezTo>
                    <a:pt x="3605" y="241"/>
                    <a:pt x="3508" y="0"/>
                    <a:pt x="33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173991" y="-234708"/>
              <a:ext cx="72870" cy="53643"/>
            </a:xfrm>
            <a:custGeom>
              <a:avLst/>
              <a:gdLst/>
              <a:ahLst/>
              <a:cxnLst/>
              <a:rect l="l" t="t" r="r" b="b"/>
              <a:pathLst>
                <a:path w="2202" h="1621" extrusionOk="0">
                  <a:moveTo>
                    <a:pt x="1912" y="0"/>
                  </a:moveTo>
                  <a:cubicBezTo>
                    <a:pt x="1876" y="0"/>
                    <a:pt x="1839" y="13"/>
                    <a:pt x="1801" y="41"/>
                  </a:cubicBezTo>
                  <a:cubicBezTo>
                    <a:pt x="1241" y="468"/>
                    <a:pt x="682" y="899"/>
                    <a:pt x="124" y="1332"/>
                  </a:cubicBezTo>
                  <a:cubicBezTo>
                    <a:pt x="1" y="1428"/>
                    <a:pt x="115" y="1620"/>
                    <a:pt x="246" y="1620"/>
                  </a:cubicBezTo>
                  <a:cubicBezTo>
                    <a:pt x="273" y="1620"/>
                    <a:pt x="300" y="1612"/>
                    <a:pt x="326" y="1594"/>
                  </a:cubicBezTo>
                  <a:cubicBezTo>
                    <a:pt x="891" y="1200"/>
                    <a:pt x="1455" y="805"/>
                    <a:pt x="2017" y="409"/>
                  </a:cubicBezTo>
                  <a:cubicBezTo>
                    <a:pt x="2202" y="278"/>
                    <a:pt x="2081" y="0"/>
                    <a:pt x="19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1" name="Google Shape;381;p23"/>
          <p:cNvGrpSpPr/>
          <p:nvPr/>
        </p:nvGrpSpPr>
        <p:grpSpPr>
          <a:xfrm>
            <a:off x="5910718" y="-131360"/>
            <a:ext cx="105830" cy="85015"/>
            <a:chOff x="5910718" y="-131360"/>
            <a:chExt cx="105830" cy="85015"/>
          </a:xfrm>
        </p:grpSpPr>
        <p:sp>
          <p:nvSpPr>
            <p:cNvPr id="382" name="Google Shape;382;p23"/>
            <p:cNvSpPr/>
            <p:nvPr/>
          </p:nvSpPr>
          <p:spPr>
            <a:xfrm>
              <a:off x="5910718" y="-129342"/>
              <a:ext cx="37097" cy="58342"/>
            </a:xfrm>
            <a:custGeom>
              <a:avLst/>
              <a:gdLst/>
              <a:ahLst/>
              <a:cxnLst/>
              <a:rect l="l" t="t" r="r" b="b"/>
              <a:pathLst>
                <a:path w="1121" h="1763" extrusionOk="0">
                  <a:moveTo>
                    <a:pt x="181" y="1"/>
                  </a:moveTo>
                  <a:cubicBezTo>
                    <a:pt x="92" y="1"/>
                    <a:pt x="1" y="100"/>
                    <a:pt x="51" y="208"/>
                  </a:cubicBezTo>
                  <a:lnTo>
                    <a:pt x="737" y="1672"/>
                  </a:lnTo>
                  <a:cubicBezTo>
                    <a:pt x="767" y="1736"/>
                    <a:pt x="819" y="1763"/>
                    <a:pt x="873" y="1763"/>
                  </a:cubicBezTo>
                  <a:cubicBezTo>
                    <a:pt x="992" y="1763"/>
                    <a:pt x="1120" y="1633"/>
                    <a:pt x="1045" y="1492"/>
                  </a:cubicBezTo>
                  <a:lnTo>
                    <a:pt x="287" y="70"/>
                  </a:lnTo>
                  <a:cubicBezTo>
                    <a:pt x="261" y="21"/>
                    <a:pt x="221" y="1"/>
                    <a:pt x="1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3"/>
            <p:cNvSpPr/>
            <p:nvPr/>
          </p:nvSpPr>
          <p:spPr>
            <a:xfrm>
              <a:off x="5974255" y="-131360"/>
              <a:ext cx="42292" cy="85015"/>
            </a:xfrm>
            <a:custGeom>
              <a:avLst/>
              <a:gdLst/>
              <a:ahLst/>
              <a:cxnLst/>
              <a:rect l="l" t="t" r="r" b="b"/>
              <a:pathLst>
                <a:path w="1278" h="2569" extrusionOk="0">
                  <a:moveTo>
                    <a:pt x="215" y="1"/>
                  </a:moveTo>
                  <a:cubicBezTo>
                    <a:pt x="98" y="1"/>
                    <a:pt x="0" y="146"/>
                    <a:pt x="102" y="258"/>
                  </a:cubicBezTo>
                  <a:cubicBezTo>
                    <a:pt x="634" y="837"/>
                    <a:pt x="812" y="1546"/>
                    <a:pt x="658" y="2312"/>
                  </a:cubicBezTo>
                  <a:cubicBezTo>
                    <a:pt x="627" y="2466"/>
                    <a:pt x="753" y="2568"/>
                    <a:pt x="873" y="2568"/>
                  </a:cubicBezTo>
                  <a:cubicBezTo>
                    <a:pt x="952" y="2568"/>
                    <a:pt x="1028" y="2524"/>
                    <a:pt x="1055" y="2421"/>
                  </a:cubicBezTo>
                  <a:cubicBezTo>
                    <a:pt x="1277" y="1565"/>
                    <a:pt x="978" y="627"/>
                    <a:pt x="318" y="42"/>
                  </a:cubicBezTo>
                  <a:cubicBezTo>
                    <a:pt x="285" y="13"/>
                    <a:pt x="249" y="1"/>
                    <a:pt x="2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4" name="Google Shape;384;p23"/>
          <p:cNvGrpSpPr/>
          <p:nvPr/>
        </p:nvGrpSpPr>
        <p:grpSpPr>
          <a:xfrm>
            <a:off x="3894690" y="-306155"/>
            <a:ext cx="432221" cy="578920"/>
            <a:chOff x="3894690" y="-306155"/>
            <a:chExt cx="432221" cy="578920"/>
          </a:xfrm>
        </p:grpSpPr>
        <p:sp>
          <p:nvSpPr>
            <p:cNvPr id="385" name="Google Shape;385;p23"/>
            <p:cNvSpPr/>
            <p:nvPr/>
          </p:nvSpPr>
          <p:spPr>
            <a:xfrm>
              <a:off x="3975568" y="-294506"/>
              <a:ext cx="351343" cy="567272"/>
            </a:xfrm>
            <a:custGeom>
              <a:avLst/>
              <a:gdLst/>
              <a:ahLst/>
              <a:cxnLst/>
              <a:rect l="l" t="t" r="r" b="b"/>
              <a:pathLst>
                <a:path w="10617" h="17142" extrusionOk="0">
                  <a:moveTo>
                    <a:pt x="5069" y="801"/>
                  </a:moveTo>
                  <a:cubicBezTo>
                    <a:pt x="5234" y="801"/>
                    <a:pt x="5366" y="893"/>
                    <a:pt x="5604" y="1176"/>
                  </a:cubicBezTo>
                  <a:cubicBezTo>
                    <a:pt x="6229" y="1915"/>
                    <a:pt x="6375" y="3445"/>
                    <a:pt x="6629" y="4358"/>
                  </a:cubicBezTo>
                  <a:cubicBezTo>
                    <a:pt x="7672" y="8120"/>
                    <a:pt x="8686" y="11891"/>
                    <a:pt x="9769" y="15641"/>
                  </a:cubicBezTo>
                  <a:cubicBezTo>
                    <a:pt x="9190" y="15832"/>
                    <a:pt x="8427" y="16198"/>
                    <a:pt x="7801" y="16198"/>
                  </a:cubicBezTo>
                  <a:cubicBezTo>
                    <a:pt x="7598" y="16198"/>
                    <a:pt x="7409" y="16160"/>
                    <a:pt x="7246" y="16064"/>
                  </a:cubicBezTo>
                  <a:cubicBezTo>
                    <a:pt x="6512" y="15635"/>
                    <a:pt x="6312" y="13529"/>
                    <a:pt x="6107" y="12713"/>
                  </a:cubicBezTo>
                  <a:cubicBezTo>
                    <a:pt x="5552" y="10518"/>
                    <a:pt x="4999" y="8324"/>
                    <a:pt x="4445" y="6129"/>
                  </a:cubicBezTo>
                  <a:cubicBezTo>
                    <a:pt x="4405" y="5970"/>
                    <a:pt x="4259" y="5885"/>
                    <a:pt x="4114" y="5885"/>
                  </a:cubicBezTo>
                  <a:cubicBezTo>
                    <a:pt x="4000" y="5885"/>
                    <a:pt x="3887" y="5937"/>
                    <a:pt x="3824" y="6048"/>
                  </a:cubicBezTo>
                  <a:cubicBezTo>
                    <a:pt x="3448" y="6720"/>
                    <a:pt x="3207" y="7615"/>
                    <a:pt x="2252" y="7615"/>
                  </a:cubicBezTo>
                  <a:cubicBezTo>
                    <a:pt x="2236" y="7615"/>
                    <a:pt x="2221" y="7615"/>
                    <a:pt x="2206" y="7614"/>
                  </a:cubicBezTo>
                  <a:cubicBezTo>
                    <a:pt x="1749" y="7601"/>
                    <a:pt x="985" y="7020"/>
                    <a:pt x="559" y="6803"/>
                  </a:cubicBezTo>
                  <a:cubicBezTo>
                    <a:pt x="1265" y="5168"/>
                    <a:pt x="1742" y="3220"/>
                    <a:pt x="2849" y="1853"/>
                  </a:cubicBezTo>
                  <a:cubicBezTo>
                    <a:pt x="3428" y="1139"/>
                    <a:pt x="3556" y="1160"/>
                    <a:pt x="4361" y="972"/>
                  </a:cubicBezTo>
                  <a:cubicBezTo>
                    <a:pt x="4715" y="889"/>
                    <a:pt x="4908" y="801"/>
                    <a:pt x="5069" y="801"/>
                  </a:cubicBezTo>
                  <a:close/>
                  <a:moveTo>
                    <a:pt x="5172" y="1"/>
                  </a:moveTo>
                  <a:cubicBezTo>
                    <a:pt x="4210" y="1"/>
                    <a:pt x="2909" y="426"/>
                    <a:pt x="2429" y="796"/>
                  </a:cubicBezTo>
                  <a:cubicBezTo>
                    <a:pt x="1971" y="1150"/>
                    <a:pt x="1821" y="1799"/>
                    <a:pt x="1625" y="2310"/>
                  </a:cubicBezTo>
                  <a:cubicBezTo>
                    <a:pt x="1066" y="3764"/>
                    <a:pt x="530" y="5222"/>
                    <a:pt x="40" y="6700"/>
                  </a:cubicBezTo>
                  <a:cubicBezTo>
                    <a:pt x="0" y="6819"/>
                    <a:pt x="64" y="6922"/>
                    <a:pt x="156" y="6980"/>
                  </a:cubicBezTo>
                  <a:cubicBezTo>
                    <a:pt x="150" y="7057"/>
                    <a:pt x="179" y="7137"/>
                    <a:pt x="270" y="7192"/>
                  </a:cubicBezTo>
                  <a:cubicBezTo>
                    <a:pt x="815" y="7523"/>
                    <a:pt x="2014" y="8570"/>
                    <a:pt x="2787" y="8570"/>
                  </a:cubicBezTo>
                  <a:cubicBezTo>
                    <a:pt x="2848" y="8570"/>
                    <a:pt x="2906" y="8564"/>
                    <a:pt x="2961" y="8550"/>
                  </a:cubicBezTo>
                  <a:cubicBezTo>
                    <a:pt x="3405" y="8440"/>
                    <a:pt x="3748" y="7806"/>
                    <a:pt x="4019" y="7222"/>
                  </a:cubicBezTo>
                  <a:cubicBezTo>
                    <a:pt x="4434" y="8884"/>
                    <a:pt x="4849" y="10544"/>
                    <a:pt x="5267" y="12205"/>
                  </a:cubicBezTo>
                  <a:cubicBezTo>
                    <a:pt x="5647" y="13722"/>
                    <a:pt x="5835" y="15559"/>
                    <a:pt x="6515" y="16968"/>
                  </a:cubicBezTo>
                  <a:cubicBezTo>
                    <a:pt x="6569" y="17078"/>
                    <a:pt x="6699" y="17135"/>
                    <a:pt x="6816" y="17139"/>
                  </a:cubicBezTo>
                  <a:cubicBezTo>
                    <a:pt x="6850" y="17141"/>
                    <a:pt x="6884" y="17141"/>
                    <a:pt x="6918" y="17141"/>
                  </a:cubicBezTo>
                  <a:cubicBezTo>
                    <a:pt x="7932" y="17141"/>
                    <a:pt x="9116" y="16566"/>
                    <a:pt x="10061" y="16282"/>
                  </a:cubicBezTo>
                  <a:cubicBezTo>
                    <a:pt x="10076" y="16276"/>
                    <a:pt x="10090" y="16268"/>
                    <a:pt x="10104" y="16259"/>
                  </a:cubicBezTo>
                  <a:cubicBezTo>
                    <a:pt x="10135" y="16267"/>
                    <a:pt x="10168" y="16271"/>
                    <a:pt x="10201" y="16271"/>
                  </a:cubicBezTo>
                  <a:cubicBezTo>
                    <a:pt x="10406" y="16271"/>
                    <a:pt x="10617" y="16107"/>
                    <a:pt x="10547" y="15848"/>
                  </a:cubicBezTo>
                  <a:cubicBezTo>
                    <a:pt x="9779" y="12980"/>
                    <a:pt x="8955" y="10123"/>
                    <a:pt x="8156" y="7265"/>
                  </a:cubicBezTo>
                  <a:cubicBezTo>
                    <a:pt x="7741" y="5776"/>
                    <a:pt x="7324" y="4289"/>
                    <a:pt x="6908" y="2802"/>
                  </a:cubicBezTo>
                  <a:cubicBezTo>
                    <a:pt x="6730" y="2167"/>
                    <a:pt x="6650" y="591"/>
                    <a:pt x="6021" y="186"/>
                  </a:cubicBezTo>
                  <a:cubicBezTo>
                    <a:pt x="5817" y="55"/>
                    <a:pt x="5516" y="1"/>
                    <a:pt x="51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86" name="Google Shape;386;p23"/>
            <p:cNvGrpSpPr/>
            <p:nvPr/>
          </p:nvGrpSpPr>
          <p:grpSpPr>
            <a:xfrm>
              <a:off x="3894690" y="-306155"/>
              <a:ext cx="98086" cy="107551"/>
              <a:chOff x="3894690" y="-306155"/>
              <a:chExt cx="98086" cy="107551"/>
            </a:xfrm>
          </p:grpSpPr>
          <p:sp>
            <p:nvSpPr>
              <p:cNvPr id="387" name="Google Shape;387;p23"/>
              <p:cNvSpPr/>
              <p:nvPr/>
            </p:nvSpPr>
            <p:spPr>
              <a:xfrm>
                <a:off x="3925797" y="-273029"/>
                <a:ext cx="66979" cy="74425"/>
              </a:xfrm>
              <a:custGeom>
                <a:avLst/>
                <a:gdLst/>
                <a:ahLst/>
                <a:cxnLst/>
                <a:rect l="l" t="t" r="r" b="b"/>
                <a:pathLst>
                  <a:path w="2024" h="2249" extrusionOk="0">
                    <a:moveTo>
                      <a:pt x="1749" y="0"/>
                    </a:moveTo>
                    <a:cubicBezTo>
                      <a:pt x="1701" y="0"/>
                      <a:pt x="1652" y="17"/>
                      <a:pt x="1610" y="56"/>
                    </a:cubicBezTo>
                    <a:cubicBezTo>
                      <a:pt x="1028" y="591"/>
                      <a:pt x="544" y="1337"/>
                      <a:pt x="89" y="1979"/>
                    </a:cubicBezTo>
                    <a:cubicBezTo>
                      <a:pt x="0" y="2104"/>
                      <a:pt x="127" y="2248"/>
                      <a:pt x="253" y="2248"/>
                    </a:cubicBezTo>
                    <a:cubicBezTo>
                      <a:pt x="295" y="2248"/>
                      <a:pt x="337" y="2233"/>
                      <a:pt x="371" y="2196"/>
                    </a:cubicBezTo>
                    <a:cubicBezTo>
                      <a:pt x="905" y="1614"/>
                      <a:pt x="1530" y="988"/>
                      <a:pt x="1931" y="305"/>
                    </a:cubicBezTo>
                    <a:cubicBezTo>
                      <a:pt x="2023" y="151"/>
                      <a:pt x="1891" y="0"/>
                      <a:pt x="17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23"/>
              <p:cNvSpPr/>
              <p:nvPr/>
            </p:nvSpPr>
            <p:spPr>
              <a:xfrm>
                <a:off x="3894690" y="-306155"/>
                <a:ext cx="73333" cy="65292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1973" extrusionOk="0">
                    <a:moveTo>
                      <a:pt x="1941" y="1"/>
                    </a:moveTo>
                    <a:cubicBezTo>
                      <a:pt x="1907" y="1"/>
                      <a:pt x="1869" y="11"/>
                      <a:pt x="1830" y="36"/>
                    </a:cubicBezTo>
                    <a:cubicBezTo>
                      <a:pt x="1141" y="466"/>
                      <a:pt x="530" y="1108"/>
                      <a:pt x="67" y="1770"/>
                    </a:cubicBezTo>
                    <a:cubicBezTo>
                      <a:pt x="0" y="1864"/>
                      <a:pt x="96" y="1973"/>
                      <a:pt x="191" y="1973"/>
                    </a:cubicBezTo>
                    <a:cubicBezTo>
                      <a:pt x="222" y="1973"/>
                      <a:pt x="253" y="1961"/>
                      <a:pt x="278" y="1933"/>
                    </a:cubicBezTo>
                    <a:cubicBezTo>
                      <a:pt x="822" y="1347"/>
                      <a:pt x="1404" y="875"/>
                      <a:pt x="2040" y="397"/>
                    </a:cubicBezTo>
                    <a:cubicBezTo>
                      <a:pt x="2216" y="267"/>
                      <a:pt x="2115" y="1"/>
                      <a:pt x="194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6" name="Google Shape;396;p23"/>
          <p:cNvGrpSpPr/>
          <p:nvPr/>
        </p:nvGrpSpPr>
        <p:grpSpPr>
          <a:xfrm>
            <a:off x="1588573" y="-296128"/>
            <a:ext cx="730914" cy="557013"/>
            <a:chOff x="1588573" y="-296128"/>
            <a:chExt cx="730914" cy="557013"/>
          </a:xfrm>
        </p:grpSpPr>
        <p:sp>
          <p:nvSpPr>
            <p:cNvPr id="397" name="Google Shape;397;p23"/>
            <p:cNvSpPr/>
            <p:nvPr/>
          </p:nvSpPr>
          <p:spPr>
            <a:xfrm>
              <a:off x="1588573" y="-164387"/>
              <a:ext cx="730914" cy="425272"/>
            </a:xfrm>
            <a:custGeom>
              <a:avLst/>
              <a:gdLst/>
              <a:ahLst/>
              <a:cxnLst/>
              <a:rect l="l" t="t" r="r" b="b"/>
              <a:pathLst>
                <a:path w="22087" h="12851" extrusionOk="0">
                  <a:moveTo>
                    <a:pt x="13076" y="718"/>
                  </a:moveTo>
                  <a:cubicBezTo>
                    <a:pt x="13509" y="718"/>
                    <a:pt x="13943" y="764"/>
                    <a:pt x="14375" y="866"/>
                  </a:cubicBezTo>
                  <a:cubicBezTo>
                    <a:pt x="15560" y="1145"/>
                    <a:pt x="16620" y="1866"/>
                    <a:pt x="17248" y="2852"/>
                  </a:cubicBezTo>
                  <a:cubicBezTo>
                    <a:pt x="12030" y="6069"/>
                    <a:pt x="6472" y="8435"/>
                    <a:pt x="615" y="10509"/>
                  </a:cubicBezTo>
                  <a:cubicBezTo>
                    <a:pt x="2867" y="7586"/>
                    <a:pt x="5282" y="4439"/>
                    <a:pt x="8374" y="2350"/>
                  </a:cubicBezTo>
                  <a:cubicBezTo>
                    <a:pt x="9750" y="1420"/>
                    <a:pt x="11399" y="718"/>
                    <a:pt x="13076" y="718"/>
                  </a:cubicBezTo>
                  <a:close/>
                  <a:moveTo>
                    <a:pt x="17614" y="3581"/>
                  </a:moveTo>
                  <a:cubicBezTo>
                    <a:pt x="17803" y="4084"/>
                    <a:pt x="17878" y="4621"/>
                    <a:pt x="17835" y="5157"/>
                  </a:cubicBezTo>
                  <a:cubicBezTo>
                    <a:pt x="17564" y="8544"/>
                    <a:pt x="13482" y="10809"/>
                    <a:pt x="10569" y="11616"/>
                  </a:cubicBezTo>
                  <a:cubicBezTo>
                    <a:pt x="9383" y="11946"/>
                    <a:pt x="8166" y="12109"/>
                    <a:pt x="6953" y="12109"/>
                  </a:cubicBezTo>
                  <a:cubicBezTo>
                    <a:pt x="5015" y="12109"/>
                    <a:pt x="3085" y="11692"/>
                    <a:pt x="1298" y="10869"/>
                  </a:cubicBezTo>
                  <a:cubicBezTo>
                    <a:pt x="7046" y="9441"/>
                    <a:pt x="12580" y="6798"/>
                    <a:pt x="17614" y="3581"/>
                  </a:cubicBezTo>
                  <a:close/>
                  <a:moveTo>
                    <a:pt x="21577" y="1"/>
                  </a:moveTo>
                  <a:cubicBezTo>
                    <a:pt x="21513" y="1"/>
                    <a:pt x="21444" y="23"/>
                    <a:pt x="21374" y="74"/>
                  </a:cubicBezTo>
                  <a:cubicBezTo>
                    <a:pt x="20235" y="913"/>
                    <a:pt x="19077" y="1701"/>
                    <a:pt x="17902" y="2445"/>
                  </a:cubicBezTo>
                  <a:cubicBezTo>
                    <a:pt x="16885" y="828"/>
                    <a:pt x="14933" y="96"/>
                    <a:pt x="12968" y="96"/>
                  </a:cubicBezTo>
                  <a:cubicBezTo>
                    <a:pt x="12025" y="96"/>
                    <a:pt x="11079" y="265"/>
                    <a:pt x="10232" y="586"/>
                  </a:cubicBezTo>
                  <a:cubicBezTo>
                    <a:pt x="6008" y="2188"/>
                    <a:pt x="2525" y="6640"/>
                    <a:pt x="172" y="10326"/>
                  </a:cubicBezTo>
                  <a:cubicBezTo>
                    <a:pt x="85" y="10464"/>
                    <a:pt x="153" y="10584"/>
                    <a:pt x="264" y="10634"/>
                  </a:cubicBezTo>
                  <a:cubicBezTo>
                    <a:pt x="1" y="10728"/>
                    <a:pt x="78" y="11097"/>
                    <a:pt x="329" y="11097"/>
                  </a:cubicBezTo>
                  <a:cubicBezTo>
                    <a:pt x="348" y="11097"/>
                    <a:pt x="368" y="11095"/>
                    <a:pt x="388" y="11091"/>
                  </a:cubicBezTo>
                  <a:cubicBezTo>
                    <a:pt x="399" y="11189"/>
                    <a:pt x="451" y="11279"/>
                    <a:pt x="568" y="11339"/>
                  </a:cubicBezTo>
                  <a:cubicBezTo>
                    <a:pt x="2577" y="12341"/>
                    <a:pt x="4772" y="12851"/>
                    <a:pt x="6973" y="12851"/>
                  </a:cubicBezTo>
                  <a:cubicBezTo>
                    <a:pt x="8775" y="12851"/>
                    <a:pt x="10581" y="12509"/>
                    <a:pt x="12290" y="11815"/>
                  </a:cubicBezTo>
                  <a:cubicBezTo>
                    <a:pt x="15194" y="10636"/>
                    <a:pt x="19164" y="7787"/>
                    <a:pt x="18542" y="4150"/>
                  </a:cubicBezTo>
                  <a:cubicBezTo>
                    <a:pt x="18486" y="3813"/>
                    <a:pt x="18394" y="3482"/>
                    <a:pt x="18268" y="3162"/>
                  </a:cubicBezTo>
                  <a:cubicBezTo>
                    <a:pt x="19463" y="2381"/>
                    <a:pt x="20627" y="1572"/>
                    <a:pt x="21762" y="736"/>
                  </a:cubicBezTo>
                  <a:cubicBezTo>
                    <a:pt x="22087" y="497"/>
                    <a:pt x="21882" y="1"/>
                    <a:pt x="215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8" name="Google Shape;398;p23"/>
            <p:cNvGrpSpPr/>
            <p:nvPr/>
          </p:nvGrpSpPr>
          <p:grpSpPr>
            <a:xfrm>
              <a:off x="2028140" y="-296128"/>
              <a:ext cx="162319" cy="81341"/>
              <a:chOff x="2028140" y="-296128"/>
              <a:chExt cx="162319" cy="81341"/>
            </a:xfrm>
          </p:grpSpPr>
          <p:sp>
            <p:nvSpPr>
              <p:cNvPr id="399" name="Google Shape;399;p23"/>
              <p:cNvSpPr/>
              <p:nvPr/>
            </p:nvSpPr>
            <p:spPr>
              <a:xfrm>
                <a:off x="2028140" y="-264690"/>
                <a:ext cx="106194" cy="43153"/>
              </a:xfrm>
              <a:custGeom>
                <a:avLst/>
                <a:gdLst/>
                <a:ahLst/>
                <a:cxnLst/>
                <a:rect l="l" t="t" r="r" b="b"/>
                <a:pathLst>
                  <a:path w="3209" h="1304" extrusionOk="0">
                    <a:moveTo>
                      <a:pt x="650" y="1"/>
                    </a:moveTo>
                    <a:cubicBezTo>
                      <a:pt x="470" y="1"/>
                      <a:pt x="289" y="16"/>
                      <a:pt x="112" y="48"/>
                    </a:cubicBezTo>
                    <a:cubicBezTo>
                      <a:pt x="0" y="66"/>
                      <a:pt x="27" y="242"/>
                      <a:pt x="136" y="242"/>
                    </a:cubicBezTo>
                    <a:cubicBezTo>
                      <a:pt x="137" y="242"/>
                      <a:pt x="137" y="242"/>
                      <a:pt x="138" y="242"/>
                    </a:cubicBezTo>
                    <a:cubicBezTo>
                      <a:pt x="167" y="242"/>
                      <a:pt x="195" y="242"/>
                      <a:pt x="224" y="242"/>
                    </a:cubicBezTo>
                    <a:cubicBezTo>
                      <a:pt x="1263" y="242"/>
                      <a:pt x="2097" y="542"/>
                      <a:pt x="2875" y="1259"/>
                    </a:cubicBezTo>
                    <a:cubicBezTo>
                      <a:pt x="2908" y="1291"/>
                      <a:pt x="2945" y="1304"/>
                      <a:pt x="2981" y="1304"/>
                    </a:cubicBezTo>
                    <a:cubicBezTo>
                      <a:pt x="3103" y="1304"/>
                      <a:pt x="3209" y="1150"/>
                      <a:pt x="3098" y="1036"/>
                    </a:cubicBezTo>
                    <a:cubicBezTo>
                      <a:pt x="2473" y="388"/>
                      <a:pt x="1557" y="1"/>
                      <a:pt x="65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" name="Google Shape;400;p23"/>
              <p:cNvSpPr/>
              <p:nvPr/>
            </p:nvSpPr>
            <p:spPr>
              <a:xfrm>
                <a:off x="2090619" y="-296128"/>
                <a:ext cx="99840" cy="81341"/>
              </a:xfrm>
              <a:custGeom>
                <a:avLst/>
                <a:gdLst/>
                <a:ahLst/>
                <a:cxnLst/>
                <a:rect l="l" t="t" r="r" b="b"/>
                <a:pathLst>
                  <a:path w="3017" h="2458" extrusionOk="0">
                    <a:moveTo>
                      <a:pt x="170" y="1"/>
                    </a:moveTo>
                    <a:cubicBezTo>
                      <a:pt x="0" y="1"/>
                      <a:pt x="6" y="255"/>
                      <a:pt x="175" y="269"/>
                    </a:cubicBezTo>
                    <a:cubicBezTo>
                      <a:pt x="1380" y="368"/>
                      <a:pt x="2336" y="1192"/>
                      <a:pt x="2673" y="2343"/>
                    </a:cubicBezTo>
                    <a:cubicBezTo>
                      <a:pt x="2697" y="2423"/>
                      <a:pt x="2759" y="2458"/>
                      <a:pt x="2823" y="2458"/>
                    </a:cubicBezTo>
                    <a:cubicBezTo>
                      <a:pt x="2919" y="2458"/>
                      <a:pt x="3016" y="2379"/>
                      <a:pt x="2987" y="2255"/>
                    </a:cubicBezTo>
                    <a:cubicBezTo>
                      <a:pt x="2685" y="969"/>
                      <a:pt x="1484" y="36"/>
                      <a:pt x="175" y="1"/>
                    </a:cubicBezTo>
                    <a:cubicBezTo>
                      <a:pt x="173" y="1"/>
                      <a:pt x="172" y="1"/>
                      <a:pt x="17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01" name="Google Shape;401;p23"/>
          <p:cNvGrpSpPr/>
          <p:nvPr/>
        </p:nvGrpSpPr>
        <p:grpSpPr>
          <a:xfrm>
            <a:off x="-42871" y="1090966"/>
            <a:ext cx="853058" cy="594507"/>
            <a:chOff x="1739309" y="566891"/>
            <a:chExt cx="853058" cy="594507"/>
          </a:xfrm>
        </p:grpSpPr>
        <p:grpSp>
          <p:nvGrpSpPr>
            <p:cNvPr id="402" name="Google Shape;402;p23"/>
            <p:cNvGrpSpPr/>
            <p:nvPr/>
          </p:nvGrpSpPr>
          <p:grpSpPr>
            <a:xfrm>
              <a:off x="1753572" y="566891"/>
              <a:ext cx="838796" cy="594507"/>
              <a:chOff x="1753572" y="566891"/>
              <a:chExt cx="838796" cy="594507"/>
            </a:xfrm>
          </p:grpSpPr>
          <p:sp>
            <p:nvSpPr>
              <p:cNvPr id="403" name="Google Shape;403;p23"/>
              <p:cNvSpPr/>
              <p:nvPr/>
            </p:nvSpPr>
            <p:spPr>
              <a:xfrm>
                <a:off x="1753572" y="566891"/>
                <a:ext cx="838796" cy="594507"/>
              </a:xfrm>
              <a:custGeom>
                <a:avLst/>
                <a:gdLst/>
                <a:ahLst/>
                <a:cxnLst/>
                <a:rect l="l" t="t" r="r" b="b"/>
                <a:pathLst>
                  <a:path w="25347" h="17965" extrusionOk="0">
                    <a:moveTo>
                      <a:pt x="12832" y="685"/>
                    </a:moveTo>
                    <a:cubicBezTo>
                      <a:pt x="13661" y="685"/>
                      <a:pt x="14497" y="764"/>
                      <a:pt x="15325" y="911"/>
                    </a:cubicBezTo>
                    <a:cubicBezTo>
                      <a:pt x="18804" y="1532"/>
                      <a:pt x="22034" y="3239"/>
                      <a:pt x="23291" y="6724"/>
                    </a:cubicBezTo>
                    <a:cubicBezTo>
                      <a:pt x="24519" y="10121"/>
                      <a:pt x="23761" y="13754"/>
                      <a:pt x="23017" y="17166"/>
                    </a:cubicBezTo>
                    <a:cubicBezTo>
                      <a:pt x="22507" y="17090"/>
                      <a:pt x="21998" y="17005"/>
                      <a:pt x="21490" y="16924"/>
                    </a:cubicBezTo>
                    <a:cubicBezTo>
                      <a:pt x="21537" y="16708"/>
                      <a:pt x="21582" y="16494"/>
                      <a:pt x="21626" y="16278"/>
                    </a:cubicBezTo>
                    <a:cubicBezTo>
                      <a:pt x="21668" y="16073"/>
                      <a:pt x="21492" y="15943"/>
                      <a:pt x="21333" y="15943"/>
                    </a:cubicBezTo>
                    <a:cubicBezTo>
                      <a:pt x="21226" y="15943"/>
                      <a:pt x="21128" y="16002"/>
                      <a:pt x="21110" y="16135"/>
                    </a:cubicBezTo>
                    <a:cubicBezTo>
                      <a:pt x="21078" y="16373"/>
                      <a:pt x="21046" y="16610"/>
                      <a:pt x="21017" y="16848"/>
                    </a:cubicBezTo>
                    <a:cubicBezTo>
                      <a:pt x="20415" y="16748"/>
                      <a:pt x="19813" y="16645"/>
                      <a:pt x="19211" y="16541"/>
                    </a:cubicBezTo>
                    <a:cubicBezTo>
                      <a:pt x="19289" y="16270"/>
                      <a:pt x="19363" y="15990"/>
                      <a:pt x="19358" y="15730"/>
                    </a:cubicBezTo>
                    <a:cubicBezTo>
                      <a:pt x="19356" y="15584"/>
                      <a:pt x="19214" y="15477"/>
                      <a:pt x="19082" y="15477"/>
                    </a:cubicBezTo>
                    <a:cubicBezTo>
                      <a:pt x="19005" y="15477"/>
                      <a:pt x="18931" y="15514"/>
                      <a:pt x="18891" y="15602"/>
                    </a:cubicBezTo>
                    <a:cubicBezTo>
                      <a:pt x="18776" y="15857"/>
                      <a:pt x="18730" y="16157"/>
                      <a:pt x="18692" y="16449"/>
                    </a:cubicBezTo>
                    <a:cubicBezTo>
                      <a:pt x="18064" y="16339"/>
                      <a:pt x="17436" y="16230"/>
                      <a:pt x="16809" y="16116"/>
                    </a:cubicBezTo>
                    <a:cubicBezTo>
                      <a:pt x="16999" y="15815"/>
                      <a:pt x="17154" y="15483"/>
                      <a:pt x="17241" y="15174"/>
                    </a:cubicBezTo>
                    <a:cubicBezTo>
                      <a:pt x="17295" y="14981"/>
                      <a:pt x="17151" y="14864"/>
                      <a:pt x="17002" y="14864"/>
                    </a:cubicBezTo>
                    <a:cubicBezTo>
                      <a:pt x="16901" y="14864"/>
                      <a:pt x="16798" y="14917"/>
                      <a:pt x="16751" y="15037"/>
                    </a:cubicBezTo>
                    <a:cubicBezTo>
                      <a:pt x="16658" y="15278"/>
                      <a:pt x="16587" y="15521"/>
                      <a:pt x="16479" y="15756"/>
                    </a:cubicBezTo>
                    <a:cubicBezTo>
                      <a:pt x="16434" y="15849"/>
                      <a:pt x="16385" y="15939"/>
                      <a:pt x="16336" y="16028"/>
                    </a:cubicBezTo>
                    <a:cubicBezTo>
                      <a:pt x="15622" y="15897"/>
                      <a:pt x="14910" y="15760"/>
                      <a:pt x="14198" y="15622"/>
                    </a:cubicBezTo>
                    <a:cubicBezTo>
                      <a:pt x="14236" y="15524"/>
                      <a:pt x="14275" y="15428"/>
                      <a:pt x="14316" y="15333"/>
                    </a:cubicBezTo>
                    <a:cubicBezTo>
                      <a:pt x="14409" y="15117"/>
                      <a:pt x="14547" y="14915"/>
                      <a:pt x="14610" y="14688"/>
                    </a:cubicBezTo>
                    <a:cubicBezTo>
                      <a:pt x="14653" y="14537"/>
                      <a:pt x="14511" y="14390"/>
                      <a:pt x="14372" y="14390"/>
                    </a:cubicBezTo>
                    <a:cubicBezTo>
                      <a:pt x="14318" y="14390"/>
                      <a:pt x="14266" y="14412"/>
                      <a:pt x="14224" y="14463"/>
                    </a:cubicBezTo>
                    <a:cubicBezTo>
                      <a:pt x="13996" y="14746"/>
                      <a:pt x="13860" y="15151"/>
                      <a:pt x="13786" y="15541"/>
                    </a:cubicBezTo>
                    <a:cubicBezTo>
                      <a:pt x="13097" y="15406"/>
                      <a:pt x="12408" y="15270"/>
                      <a:pt x="11718" y="15132"/>
                    </a:cubicBezTo>
                    <a:cubicBezTo>
                      <a:pt x="11823" y="14801"/>
                      <a:pt x="11944" y="14481"/>
                      <a:pt x="12104" y="14167"/>
                    </a:cubicBezTo>
                    <a:cubicBezTo>
                      <a:pt x="12208" y="13966"/>
                      <a:pt x="12051" y="13808"/>
                      <a:pt x="11888" y="13808"/>
                    </a:cubicBezTo>
                    <a:cubicBezTo>
                      <a:pt x="11797" y="13808"/>
                      <a:pt x="11704" y="13858"/>
                      <a:pt x="11654" y="13977"/>
                    </a:cubicBezTo>
                    <a:cubicBezTo>
                      <a:pt x="11509" y="14324"/>
                      <a:pt x="11397" y="14682"/>
                      <a:pt x="11322" y="15051"/>
                    </a:cubicBezTo>
                    <a:cubicBezTo>
                      <a:pt x="10659" y="14916"/>
                      <a:pt x="9995" y="14783"/>
                      <a:pt x="9334" y="14645"/>
                    </a:cubicBezTo>
                    <a:cubicBezTo>
                      <a:pt x="9513" y="14307"/>
                      <a:pt x="9692" y="13964"/>
                      <a:pt x="9807" y="13611"/>
                    </a:cubicBezTo>
                    <a:cubicBezTo>
                      <a:pt x="9862" y="13440"/>
                      <a:pt x="9718" y="13319"/>
                      <a:pt x="9574" y="13319"/>
                    </a:cubicBezTo>
                    <a:cubicBezTo>
                      <a:pt x="9498" y="13319"/>
                      <a:pt x="9422" y="13352"/>
                      <a:pt x="9375" y="13429"/>
                    </a:cubicBezTo>
                    <a:cubicBezTo>
                      <a:pt x="9165" y="13769"/>
                      <a:pt x="9012" y="14163"/>
                      <a:pt x="8862" y="14546"/>
                    </a:cubicBezTo>
                    <a:cubicBezTo>
                      <a:pt x="8202" y="14408"/>
                      <a:pt x="7540" y="14268"/>
                      <a:pt x="6880" y="14126"/>
                    </a:cubicBezTo>
                    <a:cubicBezTo>
                      <a:pt x="6946" y="13919"/>
                      <a:pt x="7009" y="13712"/>
                      <a:pt x="7076" y="13507"/>
                    </a:cubicBezTo>
                    <a:cubicBezTo>
                      <a:pt x="7136" y="13323"/>
                      <a:pt x="6976" y="13199"/>
                      <a:pt x="6823" y="13199"/>
                    </a:cubicBezTo>
                    <a:cubicBezTo>
                      <a:pt x="6723" y="13199"/>
                      <a:pt x="6626" y="13252"/>
                      <a:pt x="6595" y="13376"/>
                    </a:cubicBezTo>
                    <a:cubicBezTo>
                      <a:pt x="6540" y="13591"/>
                      <a:pt x="6480" y="13811"/>
                      <a:pt x="6422" y="14028"/>
                    </a:cubicBezTo>
                    <a:cubicBezTo>
                      <a:pt x="5872" y="13910"/>
                      <a:pt x="5323" y="13792"/>
                      <a:pt x="4771" y="13673"/>
                    </a:cubicBezTo>
                    <a:cubicBezTo>
                      <a:pt x="4898" y="13285"/>
                      <a:pt x="5009" y="12879"/>
                      <a:pt x="5058" y="12490"/>
                    </a:cubicBezTo>
                    <a:cubicBezTo>
                      <a:pt x="5076" y="12346"/>
                      <a:pt x="4972" y="12277"/>
                      <a:pt x="4860" y="12277"/>
                    </a:cubicBezTo>
                    <a:cubicBezTo>
                      <a:pt x="4761" y="12277"/>
                      <a:pt x="4654" y="12330"/>
                      <a:pt x="4615" y="12431"/>
                    </a:cubicBezTo>
                    <a:cubicBezTo>
                      <a:pt x="4477" y="12783"/>
                      <a:pt x="4388" y="13184"/>
                      <a:pt x="4318" y="13575"/>
                    </a:cubicBezTo>
                    <a:cubicBezTo>
                      <a:pt x="3743" y="13451"/>
                      <a:pt x="3169" y="13325"/>
                      <a:pt x="2595" y="13199"/>
                    </a:cubicBezTo>
                    <a:cubicBezTo>
                      <a:pt x="2775" y="12827"/>
                      <a:pt x="2947" y="12438"/>
                      <a:pt x="3076" y="12054"/>
                    </a:cubicBezTo>
                    <a:cubicBezTo>
                      <a:pt x="3127" y="11899"/>
                      <a:pt x="2981" y="11774"/>
                      <a:pt x="2845" y="11774"/>
                    </a:cubicBezTo>
                    <a:cubicBezTo>
                      <a:pt x="2775" y="11774"/>
                      <a:pt x="2708" y="11807"/>
                      <a:pt x="2671" y="11884"/>
                    </a:cubicBezTo>
                    <a:cubicBezTo>
                      <a:pt x="2486" y="12273"/>
                      <a:pt x="2336" y="12696"/>
                      <a:pt x="2201" y="13114"/>
                    </a:cubicBezTo>
                    <a:lnTo>
                      <a:pt x="535" y="12751"/>
                    </a:lnTo>
                    <a:cubicBezTo>
                      <a:pt x="1876" y="9530"/>
                      <a:pt x="2904" y="6293"/>
                      <a:pt x="5364" y="3685"/>
                    </a:cubicBezTo>
                    <a:cubicBezTo>
                      <a:pt x="7359" y="1569"/>
                      <a:pt x="10052" y="685"/>
                      <a:pt x="12832" y="685"/>
                    </a:cubicBezTo>
                    <a:close/>
                    <a:moveTo>
                      <a:pt x="12796" y="1"/>
                    </a:moveTo>
                    <a:cubicBezTo>
                      <a:pt x="10248" y="1"/>
                      <a:pt x="7710" y="688"/>
                      <a:pt x="5736" y="2383"/>
                    </a:cubicBezTo>
                    <a:cubicBezTo>
                      <a:pt x="2935" y="4789"/>
                      <a:pt x="578" y="9076"/>
                      <a:pt x="115" y="12743"/>
                    </a:cubicBezTo>
                    <a:cubicBezTo>
                      <a:pt x="112" y="12767"/>
                      <a:pt x="114" y="12792"/>
                      <a:pt x="120" y="12817"/>
                    </a:cubicBezTo>
                    <a:cubicBezTo>
                      <a:pt x="0" y="12959"/>
                      <a:pt x="14" y="13210"/>
                      <a:pt x="250" y="13279"/>
                    </a:cubicBezTo>
                    <a:cubicBezTo>
                      <a:pt x="7001" y="15267"/>
                      <a:pt x="14004" y="16604"/>
                      <a:pt x="20975" y="17644"/>
                    </a:cubicBezTo>
                    <a:cubicBezTo>
                      <a:pt x="21012" y="17695"/>
                      <a:pt x="21076" y="17723"/>
                      <a:pt x="21140" y="17723"/>
                    </a:cubicBezTo>
                    <a:cubicBezTo>
                      <a:pt x="21184" y="17723"/>
                      <a:pt x="21227" y="17711"/>
                      <a:pt x="21263" y="17685"/>
                    </a:cubicBezTo>
                    <a:cubicBezTo>
                      <a:pt x="21887" y="17779"/>
                      <a:pt x="22512" y="17872"/>
                      <a:pt x="23133" y="17960"/>
                    </a:cubicBezTo>
                    <a:cubicBezTo>
                      <a:pt x="23155" y="17963"/>
                      <a:pt x="23176" y="17964"/>
                      <a:pt x="23196" y="17964"/>
                    </a:cubicBezTo>
                    <a:cubicBezTo>
                      <a:pt x="23444" y="17964"/>
                      <a:pt x="23601" y="17749"/>
                      <a:pt x="23613" y="17548"/>
                    </a:cubicBezTo>
                    <a:cubicBezTo>
                      <a:pt x="23668" y="17502"/>
                      <a:pt x="23705" y="17439"/>
                      <a:pt x="23722" y="17368"/>
                    </a:cubicBezTo>
                    <a:cubicBezTo>
                      <a:pt x="24572" y="13628"/>
                      <a:pt x="25347" y="9588"/>
                      <a:pt x="23763" y="5926"/>
                    </a:cubicBezTo>
                    <a:cubicBezTo>
                      <a:pt x="22259" y="2449"/>
                      <a:pt x="18807" y="783"/>
                      <a:pt x="15224" y="201"/>
                    </a:cubicBezTo>
                    <a:cubicBezTo>
                      <a:pt x="14426" y="71"/>
                      <a:pt x="13610" y="1"/>
                      <a:pt x="1279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23"/>
              <p:cNvSpPr/>
              <p:nvPr/>
            </p:nvSpPr>
            <p:spPr>
              <a:xfrm>
                <a:off x="1978502" y="690823"/>
                <a:ext cx="424312" cy="302234"/>
              </a:xfrm>
              <a:custGeom>
                <a:avLst/>
                <a:gdLst/>
                <a:ahLst/>
                <a:cxnLst/>
                <a:rect l="l" t="t" r="r" b="b"/>
                <a:pathLst>
                  <a:path w="12822" h="9133" extrusionOk="0">
                    <a:moveTo>
                      <a:pt x="6900" y="673"/>
                    </a:moveTo>
                    <a:cubicBezTo>
                      <a:pt x="7010" y="673"/>
                      <a:pt x="7122" y="676"/>
                      <a:pt x="7234" y="681"/>
                    </a:cubicBezTo>
                    <a:cubicBezTo>
                      <a:pt x="11530" y="896"/>
                      <a:pt x="12036" y="4720"/>
                      <a:pt x="11720" y="8162"/>
                    </a:cubicBezTo>
                    <a:cubicBezTo>
                      <a:pt x="11248" y="8021"/>
                      <a:pt x="10697" y="7992"/>
                      <a:pt x="10247" y="7906"/>
                    </a:cubicBezTo>
                    <a:cubicBezTo>
                      <a:pt x="9116" y="7688"/>
                      <a:pt x="7986" y="7476"/>
                      <a:pt x="6854" y="7264"/>
                    </a:cubicBezTo>
                    <a:cubicBezTo>
                      <a:pt x="4765" y="6871"/>
                      <a:pt x="2675" y="6482"/>
                      <a:pt x="573" y="6168"/>
                    </a:cubicBezTo>
                    <a:cubicBezTo>
                      <a:pt x="1244" y="3083"/>
                      <a:pt x="3626" y="673"/>
                      <a:pt x="6900" y="673"/>
                    </a:cubicBezTo>
                    <a:close/>
                    <a:moveTo>
                      <a:pt x="6928" y="1"/>
                    </a:moveTo>
                    <a:cubicBezTo>
                      <a:pt x="3349" y="1"/>
                      <a:pt x="357" y="2743"/>
                      <a:pt x="11" y="6336"/>
                    </a:cubicBezTo>
                    <a:cubicBezTo>
                      <a:pt x="0" y="6446"/>
                      <a:pt x="66" y="6524"/>
                      <a:pt x="154" y="6561"/>
                    </a:cubicBezTo>
                    <a:cubicBezTo>
                      <a:pt x="183" y="6583"/>
                      <a:pt x="216" y="6598"/>
                      <a:pt x="252" y="6607"/>
                    </a:cubicBezTo>
                    <a:cubicBezTo>
                      <a:pt x="2152" y="7064"/>
                      <a:pt x="4067" y="7451"/>
                      <a:pt x="5983" y="7836"/>
                    </a:cubicBezTo>
                    <a:cubicBezTo>
                      <a:pt x="6885" y="8018"/>
                      <a:pt x="7787" y="8197"/>
                      <a:pt x="8691" y="8373"/>
                    </a:cubicBezTo>
                    <a:cubicBezTo>
                      <a:pt x="9472" y="8528"/>
                      <a:pt x="10760" y="8561"/>
                      <a:pt x="11550" y="8903"/>
                    </a:cubicBezTo>
                    <a:cubicBezTo>
                      <a:pt x="11581" y="8970"/>
                      <a:pt x="11634" y="9026"/>
                      <a:pt x="11702" y="9058"/>
                    </a:cubicBezTo>
                    <a:lnTo>
                      <a:pt x="11758" y="9085"/>
                    </a:lnTo>
                    <a:cubicBezTo>
                      <a:pt x="11822" y="9117"/>
                      <a:pt x="11886" y="9133"/>
                      <a:pt x="11947" y="9133"/>
                    </a:cubicBezTo>
                    <a:cubicBezTo>
                      <a:pt x="12073" y="9133"/>
                      <a:pt x="12189" y="9068"/>
                      <a:pt x="12273" y="8951"/>
                    </a:cubicBezTo>
                    <a:lnTo>
                      <a:pt x="12321" y="8886"/>
                    </a:lnTo>
                    <a:cubicBezTo>
                      <a:pt x="12363" y="8825"/>
                      <a:pt x="12382" y="8750"/>
                      <a:pt x="12374" y="8675"/>
                    </a:cubicBezTo>
                    <a:cubicBezTo>
                      <a:pt x="12382" y="8656"/>
                      <a:pt x="12388" y="8638"/>
                      <a:pt x="12391" y="8618"/>
                    </a:cubicBezTo>
                    <a:cubicBezTo>
                      <a:pt x="12821" y="4733"/>
                      <a:pt x="12224" y="424"/>
                      <a:pt x="7524" y="26"/>
                    </a:cubicBezTo>
                    <a:cubicBezTo>
                      <a:pt x="7323" y="9"/>
                      <a:pt x="7125" y="1"/>
                      <a:pt x="692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5" name="Google Shape;405;p23"/>
            <p:cNvGrpSpPr/>
            <p:nvPr/>
          </p:nvGrpSpPr>
          <p:grpSpPr>
            <a:xfrm>
              <a:off x="1739309" y="617821"/>
              <a:ext cx="85081" cy="113673"/>
              <a:chOff x="1739309" y="617821"/>
              <a:chExt cx="85081" cy="113673"/>
            </a:xfrm>
          </p:grpSpPr>
          <p:sp>
            <p:nvSpPr>
              <p:cNvPr id="406" name="Google Shape;406;p23"/>
              <p:cNvSpPr/>
              <p:nvPr/>
            </p:nvSpPr>
            <p:spPr>
              <a:xfrm>
                <a:off x="1764923" y="657466"/>
                <a:ext cx="59467" cy="74028"/>
              </a:xfrm>
              <a:custGeom>
                <a:avLst/>
                <a:gdLst/>
                <a:ahLst/>
                <a:cxnLst/>
                <a:rect l="l" t="t" r="r" b="b"/>
                <a:pathLst>
                  <a:path w="1797" h="2237" extrusionOk="0">
                    <a:moveTo>
                      <a:pt x="1588" y="1"/>
                    </a:moveTo>
                    <a:cubicBezTo>
                      <a:pt x="1562" y="1"/>
                      <a:pt x="1536" y="9"/>
                      <a:pt x="1510" y="29"/>
                    </a:cubicBezTo>
                    <a:cubicBezTo>
                      <a:pt x="837" y="548"/>
                      <a:pt x="354" y="1284"/>
                      <a:pt x="39" y="2068"/>
                    </a:cubicBezTo>
                    <a:cubicBezTo>
                      <a:pt x="1" y="2160"/>
                      <a:pt x="95" y="2237"/>
                      <a:pt x="180" y="2237"/>
                    </a:cubicBezTo>
                    <a:cubicBezTo>
                      <a:pt x="223" y="2237"/>
                      <a:pt x="264" y="2217"/>
                      <a:pt x="284" y="2170"/>
                    </a:cubicBezTo>
                    <a:cubicBezTo>
                      <a:pt x="610" y="1414"/>
                      <a:pt x="1097" y="826"/>
                      <a:pt x="1696" y="268"/>
                    </a:cubicBezTo>
                    <a:cubicBezTo>
                      <a:pt x="1796" y="173"/>
                      <a:pt x="1702" y="1"/>
                      <a:pt x="158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23"/>
              <p:cNvSpPr/>
              <p:nvPr/>
            </p:nvSpPr>
            <p:spPr>
              <a:xfrm>
                <a:off x="1739309" y="617821"/>
                <a:ext cx="55298" cy="57449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1736" extrusionOk="0">
                    <a:moveTo>
                      <a:pt x="1416" y="1"/>
                    </a:moveTo>
                    <a:cubicBezTo>
                      <a:pt x="1388" y="1"/>
                      <a:pt x="1359" y="9"/>
                      <a:pt x="1330" y="28"/>
                    </a:cubicBezTo>
                    <a:cubicBezTo>
                      <a:pt x="788" y="394"/>
                      <a:pt x="353" y="947"/>
                      <a:pt x="58" y="1524"/>
                    </a:cubicBezTo>
                    <a:cubicBezTo>
                      <a:pt x="1" y="1636"/>
                      <a:pt x="92" y="1736"/>
                      <a:pt x="186" y="1736"/>
                    </a:cubicBezTo>
                    <a:cubicBezTo>
                      <a:pt x="228" y="1736"/>
                      <a:pt x="271" y="1715"/>
                      <a:pt x="301" y="1667"/>
                    </a:cubicBezTo>
                    <a:cubicBezTo>
                      <a:pt x="641" y="1125"/>
                      <a:pt x="1059" y="714"/>
                      <a:pt x="1545" y="305"/>
                    </a:cubicBezTo>
                    <a:cubicBezTo>
                      <a:pt x="1671" y="198"/>
                      <a:pt x="1555" y="1"/>
                      <a:pt x="14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13" name="Google Shape;413;p23"/>
          <p:cNvGrpSpPr/>
          <p:nvPr/>
        </p:nvGrpSpPr>
        <p:grpSpPr>
          <a:xfrm>
            <a:off x="838316" y="204877"/>
            <a:ext cx="693917" cy="709106"/>
            <a:chOff x="1214230" y="1280862"/>
            <a:chExt cx="693917" cy="709106"/>
          </a:xfrm>
        </p:grpSpPr>
        <p:sp>
          <p:nvSpPr>
            <p:cNvPr id="414" name="Google Shape;414;p23"/>
            <p:cNvSpPr/>
            <p:nvPr/>
          </p:nvSpPr>
          <p:spPr>
            <a:xfrm>
              <a:off x="1265424" y="1280862"/>
              <a:ext cx="642723" cy="709106"/>
            </a:xfrm>
            <a:custGeom>
              <a:avLst/>
              <a:gdLst/>
              <a:ahLst/>
              <a:cxnLst/>
              <a:rect l="l" t="t" r="r" b="b"/>
              <a:pathLst>
                <a:path w="19422" h="21428" extrusionOk="0">
                  <a:moveTo>
                    <a:pt x="11308" y="8253"/>
                  </a:moveTo>
                  <a:cubicBezTo>
                    <a:pt x="11936" y="10788"/>
                    <a:pt x="13471" y="13229"/>
                    <a:pt x="14823" y="15298"/>
                  </a:cubicBezTo>
                  <a:cubicBezTo>
                    <a:pt x="14873" y="15379"/>
                    <a:pt x="14961" y="15427"/>
                    <a:pt x="15053" y="15427"/>
                  </a:cubicBezTo>
                  <a:cubicBezTo>
                    <a:pt x="15066" y="15427"/>
                    <a:pt x="15078" y="15426"/>
                    <a:pt x="15091" y="15424"/>
                  </a:cubicBezTo>
                  <a:lnTo>
                    <a:pt x="15091" y="15424"/>
                  </a:lnTo>
                  <a:cubicBezTo>
                    <a:pt x="14714" y="15724"/>
                    <a:pt x="14284" y="15938"/>
                    <a:pt x="13820" y="16092"/>
                  </a:cubicBezTo>
                  <a:cubicBezTo>
                    <a:pt x="13560" y="14630"/>
                    <a:pt x="12011" y="13200"/>
                    <a:pt x="11128" y="12143"/>
                  </a:cubicBezTo>
                  <a:cubicBezTo>
                    <a:pt x="10213" y="11051"/>
                    <a:pt x="9244" y="9974"/>
                    <a:pt x="8217" y="8964"/>
                  </a:cubicBezTo>
                  <a:cubicBezTo>
                    <a:pt x="9048" y="8434"/>
                    <a:pt x="10454" y="8287"/>
                    <a:pt x="11308" y="8253"/>
                  </a:cubicBezTo>
                  <a:close/>
                  <a:moveTo>
                    <a:pt x="11166" y="759"/>
                  </a:moveTo>
                  <a:cubicBezTo>
                    <a:pt x="12502" y="759"/>
                    <a:pt x="13804" y="1049"/>
                    <a:pt x="14874" y="1756"/>
                  </a:cubicBezTo>
                  <a:cubicBezTo>
                    <a:pt x="18211" y="3960"/>
                    <a:pt x="16891" y="8322"/>
                    <a:pt x="14502" y="10604"/>
                  </a:cubicBezTo>
                  <a:cubicBezTo>
                    <a:pt x="14318" y="10780"/>
                    <a:pt x="14371" y="11008"/>
                    <a:pt x="14514" y="11144"/>
                  </a:cubicBezTo>
                  <a:lnTo>
                    <a:pt x="14514" y="11148"/>
                  </a:lnTo>
                  <a:cubicBezTo>
                    <a:pt x="14771" y="12270"/>
                    <a:pt x="15312" y="13414"/>
                    <a:pt x="15972" y="14355"/>
                  </a:cubicBezTo>
                  <a:cubicBezTo>
                    <a:pt x="15807" y="14670"/>
                    <a:pt x="15594" y="14957"/>
                    <a:pt x="15339" y="15205"/>
                  </a:cubicBezTo>
                  <a:cubicBezTo>
                    <a:pt x="15355" y="15139"/>
                    <a:pt x="15342" y="15070"/>
                    <a:pt x="15309" y="15012"/>
                  </a:cubicBezTo>
                  <a:cubicBezTo>
                    <a:pt x="14013" y="12722"/>
                    <a:pt x="12926" y="10607"/>
                    <a:pt x="12213" y="8224"/>
                  </a:cubicBezTo>
                  <a:cubicBezTo>
                    <a:pt x="12832" y="8179"/>
                    <a:pt x="13390" y="8029"/>
                    <a:pt x="13866" y="7556"/>
                  </a:cubicBezTo>
                  <a:cubicBezTo>
                    <a:pt x="14074" y="7348"/>
                    <a:pt x="13877" y="7062"/>
                    <a:pt x="13650" y="7062"/>
                  </a:cubicBezTo>
                  <a:cubicBezTo>
                    <a:pt x="13584" y="7062"/>
                    <a:pt x="13516" y="7086"/>
                    <a:pt x="13454" y="7142"/>
                  </a:cubicBezTo>
                  <a:cubicBezTo>
                    <a:pt x="13034" y="7525"/>
                    <a:pt x="12558" y="7626"/>
                    <a:pt x="12060" y="7649"/>
                  </a:cubicBezTo>
                  <a:cubicBezTo>
                    <a:pt x="11890" y="7014"/>
                    <a:pt x="11739" y="6363"/>
                    <a:pt x="11624" y="5678"/>
                  </a:cubicBezTo>
                  <a:cubicBezTo>
                    <a:pt x="11598" y="5524"/>
                    <a:pt x="11483" y="5456"/>
                    <a:pt x="11359" y="5456"/>
                  </a:cubicBezTo>
                  <a:cubicBezTo>
                    <a:pt x="11198" y="5456"/>
                    <a:pt x="11023" y="5571"/>
                    <a:pt x="11017" y="5759"/>
                  </a:cubicBezTo>
                  <a:cubicBezTo>
                    <a:pt x="11002" y="6395"/>
                    <a:pt x="11056" y="7029"/>
                    <a:pt x="11175" y="7652"/>
                  </a:cubicBezTo>
                  <a:cubicBezTo>
                    <a:pt x="11066" y="7652"/>
                    <a:pt x="10956" y="7656"/>
                    <a:pt x="10847" y="7662"/>
                  </a:cubicBezTo>
                  <a:cubicBezTo>
                    <a:pt x="10179" y="7700"/>
                    <a:pt x="9539" y="7841"/>
                    <a:pt x="8925" y="8107"/>
                  </a:cubicBezTo>
                  <a:cubicBezTo>
                    <a:pt x="8599" y="8250"/>
                    <a:pt x="8231" y="8434"/>
                    <a:pt x="7913" y="8666"/>
                  </a:cubicBezTo>
                  <a:cubicBezTo>
                    <a:pt x="7262" y="8043"/>
                    <a:pt x="6588" y="7446"/>
                    <a:pt x="5886" y="6890"/>
                  </a:cubicBezTo>
                  <a:cubicBezTo>
                    <a:pt x="5816" y="6822"/>
                    <a:pt x="5736" y="6794"/>
                    <a:pt x="5660" y="6794"/>
                  </a:cubicBezTo>
                  <a:cubicBezTo>
                    <a:pt x="5393" y="6794"/>
                    <a:pt x="5157" y="7138"/>
                    <a:pt x="5406" y="7372"/>
                  </a:cubicBezTo>
                  <a:cubicBezTo>
                    <a:pt x="6061" y="7989"/>
                    <a:pt x="6720" y="8596"/>
                    <a:pt x="7371" y="9213"/>
                  </a:cubicBezTo>
                  <a:cubicBezTo>
                    <a:pt x="7193" y="9481"/>
                    <a:pt x="7103" y="9792"/>
                    <a:pt x="7176" y="10154"/>
                  </a:cubicBezTo>
                  <a:cubicBezTo>
                    <a:pt x="7194" y="10247"/>
                    <a:pt x="7272" y="10289"/>
                    <a:pt x="7353" y="10289"/>
                  </a:cubicBezTo>
                  <a:cubicBezTo>
                    <a:pt x="7453" y="10289"/>
                    <a:pt x="7557" y="10222"/>
                    <a:pt x="7550" y="10103"/>
                  </a:cubicBezTo>
                  <a:cubicBezTo>
                    <a:pt x="7536" y="9896"/>
                    <a:pt x="7582" y="9689"/>
                    <a:pt x="7681" y="9509"/>
                  </a:cubicBezTo>
                  <a:cubicBezTo>
                    <a:pt x="8345" y="10141"/>
                    <a:pt x="8997" y="10786"/>
                    <a:pt x="9620" y="11466"/>
                  </a:cubicBezTo>
                  <a:cubicBezTo>
                    <a:pt x="10248" y="12151"/>
                    <a:pt x="10855" y="12852"/>
                    <a:pt x="11443" y="13571"/>
                  </a:cubicBezTo>
                  <a:cubicBezTo>
                    <a:pt x="12057" y="14324"/>
                    <a:pt x="13051" y="15226"/>
                    <a:pt x="13315" y="16232"/>
                  </a:cubicBezTo>
                  <a:cubicBezTo>
                    <a:pt x="12639" y="16387"/>
                    <a:pt x="11919" y="16439"/>
                    <a:pt x="11221" y="16456"/>
                  </a:cubicBezTo>
                  <a:lnTo>
                    <a:pt x="11221" y="16454"/>
                  </a:lnTo>
                  <a:cubicBezTo>
                    <a:pt x="11212" y="16454"/>
                    <a:pt x="11207" y="16459"/>
                    <a:pt x="11200" y="16459"/>
                  </a:cubicBezTo>
                  <a:cubicBezTo>
                    <a:pt x="10864" y="15477"/>
                    <a:pt x="10264" y="14327"/>
                    <a:pt x="9437" y="13687"/>
                  </a:cubicBezTo>
                  <a:cubicBezTo>
                    <a:pt x="9373" y="13639"/>
                    <a:pt x="9295" y="13613"/>
                    <a:pt x="9216" y="13613"/>
                  </a:cubicBezTo>
                  <a:cubicBezTo>
                    <a:pt x="9211" y="13613"/>
                    <a:pt x="9207" y="13613"/>
                    <a:pt x="9202" y="13613"/>
                  </a:cubicBezTo>
                  <a:cubicBezTo>
                    <a:pt x="9159" y="13584"/>
                    <a:pt x="9110" y="13566"/>
                    <a:pt x="9058" y="13563"/>
                  </a:cubicBezTo>
                  <a:cubicBezTo>
                    <a:pt x="5974" y="13373"/>
                    <a:pt x="1299" y="12894"/>
                    <a:pt x="1191" y="8826"/>
                  </a:cubicBezTo>
                  <a:cubicBezTo>
                    <a:pt x="1109" y="5810"/>
                    <a:pt x="3647" y="3257"/>
                    <a:pt x="6154" y="1987"/>
                  </a:cubicBezTo>
                  <a:cubicBezTo>
                    <a:pt x="7581" y="1265"/>
                    <a:pt x="9403" y="759"/>
                    <a:pt x="11166" y="759"/>
                  </a:cubicBezTo>
                  <a:close/>
                  <a:moveTo>
                    <a:pt x="18109" y="16291"/>
                  </a:moveTo>
                  <a:cubicBezTo>
                    <a:pt x="18265" y="16487"/>
                    <a:pt x="18409" y="16693"/>
                    <a:pt x="18517" y="16920"/>
                  </a:cubicBezTo>
                  <a:cubicBezTo>
                    <a:pt x="18579" y="17052"/>
                    <a:pt x="18631" y="17188"/>
                    <a:pt x="18674" y="17328"/>
                  </a:cubicBezTo>
                  <a:cubicBezTo>
                    <a:pt x="18694" y="17395"/>
                    <a:pt x="18712" y="17462"/>
                    <a:pt x="18729" y="17528"/>
                  </a:cubicBezTo>
                  <a:cubicBezTo>
                    <a:pt x="18634" y="17571"/>
                    <a:pt x="18568" y="17658"/>
                    <a:pt x="18553" y="17761"/>
                  </a:cubicBezTo>
                  <a:cubicBezTo>
                    <a:pt x="18543" y="17834"/>
                    <a:pt x="18559" y="17910"/>
                    <a:pt x="18599" y="17972"/>
                  </a:cubicBezTo>
                  <a:cubicBezTo>
                    <a:pt x="17318" y="19750"/>
                    <a:pt x="15738" y="20868"/>
                    <a:pt x="13415" y="20868"/>
                  </a:cubicBezTo>
                  <a:cubicBezTo>
                    <a:pt x="13369" y="20868"/>
                    <a:pt x="13322" y="20868"/>
                    <a:pt x="13275" y="20867"/>
                  </a:cubicBezTo>
                  <a:cubicBezTo>
                    <a:pt x="13255" y="20869"/>
                    <a:pt x="13235" y="20872"/>
                    <a:pt x="13217" y="20878"/>
                  </a:cubicBezTo>
                  <a:cubicBezTo>
                    <a:pt x="12520" y="20486"/>
                    <a:pt x="12178" y="19948"/>
                    <a:pt x="12160" y="19129"/>
                  </a:cubicBezTo>
                  <a:lnTo>
                    <a:pt x="12160" y="19129"/>
                  </a:lnTo>
                  <a:cubicBezTo>
                    <a:pt x="12171" y="19132"/>
                    <a:pt x="12177" y="19139"/>
                    <a:pt x="12189" y="19141"/>
                  </a:cubicBezTo>
                  <a:cubicBezTo>
                    <a:pt x="12369" y="19158"/>
                    <a:pt x="12548" y="19166"/>
                    <a:pt x="12726" y="19166"/>
                  </a:cubicBezTo>
                  <a:cubicBezTo>
                    <a:pt x="14857" y="19166"/>
                    <a:pt x="16839" y="17971"/>
                    <a:pt x="18109" y="16291"/>
                  </a:cubicBezTo>
                  <a:close/>
                  <a:moveTo>
                    <a:pt x="11201" y="1"/>
                  </a:moveTo>
                  <a:cubicBezTo>
                    <a:pt x="9458" y="1"/>
                    <a:pt x="7673" y="442"/>
                    <a:pt x="6260" y="1082"/>
                  </a:cubicBezTo>
                  <a:cubicBezTo>
                    <a:pt x="3185" y="2474"/>
                    <a:pt x="1" y="5677"/>
                    <a:pt x="458" y="9345"/>
                  </a:cubicBezTo>
                  <a:cubicBezTo>
                    <a:pt x="962" y="13377"/>
                    <a:pt x="5312" y="14132"/>
                    <a:pt x="8667" y="14132"/>
                  </a:cubicBezTo>
                  <a:cubicBezTo>
                    <a:pt x="8750" y="14132"/>
                    <a:pt x="8833" y="14132"/>
                    <a:pt x="8914" y="14131"/>
                  </a:cubicBezTo>
                  <a:cubicBezTo>
                    <a:pt x="9219" y="14557"/>
                    <a:pt x="9591" y="14934"/>
                    <a:pt x="9904" y="15356"/>
                  </a:cubicBezTo>
                  <a:cubicBezTo>
                    <a:pt x="10225" y="15791"/>
                    <a:pt x="10484" y="16254"/>
                    <a:pt x="10746" y="16726"/>
                  </a:cubicBezTo>
                  <a:cubicBezTo>
                    <a:pt x="10794" y="16812"/>
                    <a:pt x="10874" y="16847"/>
                    <a:pt x="10957" y="16847"/>
                  </a:cubicBezTo>
                  <a:cubicBezTo>
                    <a:pt x="10980" y="16847"/>
                    <a:pt x="11003" y="16844"/>
                    <a:pt x="11026" y="16839"/>
                  </a:cubicBezTo>
                  <a:cubicBezTo>
                    <a:pt x="11045" y="16866"/>
                    <a:pt x="11068" y="16891"/>
                    <a:pt x="11095" y="16909"/>
                  </a:cubicBezTo>
                  <a:cubicBezTo>
                    <a:pt x="10654" y="17672"/>
                    <a:pt x="10838" y="18908"/>
                    <a:pt x="11719" y="19245"/>
                  </a:cubicBezTo>
                  <a:cubicBezTo>
                    <a:pt x="11598" y="20138"/>
                    <a:pt x="12218" y="21153"/>
                    <a:pt x="13079" y="21417"/>
                  </a:cubicBezTo>
                  <a:cubicBezTo>
                    <a:pt x="13103" y="21424"/>
                    <a:pt x="13127" y="21428"/>
                    <a:pt x="13152" y="21428"/>
                  </a:cubicBezTo>
                  <a:cubicBezTo>
                    <a:pt x="13222" y="21428"/>
                    <a:pt x="13290" y="21398"/>
                    <a:pt x="13338" y="21343"/>
                  </a:cubicBezTo>
                  <a:cubicBezTo>
                    <a:pt x="13525" y="21364"/>
                    <a:pt x="13715" y="21374"/>
                    <a:pt x="13907" y="21374"/>
                  </a:cubicBezTo>
                  <a:cubicBezTo>
                    <a:pt x="16171" y="21374"/>
                    <a:pt x="18674" y="19990"/>
                    <a:pt x="19384" y="17776"/>
                  </a:cubicBezTo>
                  <a:cubicBezTo>
                    <a:pt x="19421" y="17661"/>
                    <a:pt x="19383" y="17566"/>
                    <a:pt x="19311" y="17508"/>
                  </a:cubicBezTo>
                  <a:cubicBezTo>
                    <a:pt x="19202" y="16889"/>
                    <a:pt x="18778" y="16277"/>
                    <a:pt x="18311" y="15885"/>
                  </a:cubicBezTo>
                  <a:cubicBezTo>
                    <a:pt x="18298" y="15874"/>
                    <a:pt x="18285" y="15866"/>
                    <a:pt x="18269" y="15860"/>
                  </a:cubicBezTo>
                  <a:cubicBezTo>
                    <a:pt x="18320" y="15094"/>
                    <a:pt x="17670" y="14335"/>
                    <a:pt x="16949" y="14168"/>
                  </a:cubicBezTo>
                  <a:cubicBezTo>
                    <a:pt x="16934" y="14164"/>
                    <a:pt x="16919" y="14163"/>
                    <a:pt x="16905" y="14163"/>
                  </a:cubicBezTo>
                  <a:cubicBezTo>
                    <a:pt x="16715" y="14163"/>
                    <a:pt x="16591" y="14444"/>
                    <a:pt x="16793" y="14537"/>
                  </a:cubicBezTo>
                  <a:cubicBezTo>
                    <a:pt x="17079" y="14669"/>
                    <a:pt x="17318" y="14856"/>
                    <a:pt x="17490" y="15124"/>
                  </a:cubicBezTo>
                  <a:cubicBezTo>
                    <a:pt x="17643" y="15362"/>
                    <a:pt x="17680" y="15600"/>
                    <a:pt x="17709" y="15863"/>
                  </a:cubicBezTo>
                  <a:cubicBezTo>
                    <a:pt x="17660" y="15885"/>
                    <a:pt x="17617" y="15918"/>
                    <a:pt x="17585" y="15960"/>
                  </a:cubicBezTo>
                  <a:cubicBezTo>
                    <a:pt x="16240" y="17738"/>
                    <a:pt x="14358" y="18545"/>
                    <a:pt x="12189" y="18770"/>
                  </a:cubicBezTo>
                  <a:cubicBezTo>
                    <a:pt x="12140" y="18773"/>
                    <a:pt x="12094" y="18795"/>
                    <a:pt x="12060" y="18830"/>
                  </a:cubicBezTo>
                  <a:cubicBezTo>
                    <a:pt x="12053" y="18815"/>
                    <a:pt x="12042" y="18799"/>
                    <a:pt x="12031" y="18786"/>
                  </a:cubicBezTo>
                  <a:cubicBezTo>
                    <a:pt x="11780" y="18524"/>
                    <a:pt x="11543" y="18334"/>
                    <a:pt x="11463" y="17959"/>
                  </a:cubicBezTo>
                  <a:cubicBezTo>
                    <a:pt x="11388" y="17615"/>
                    <a:pt x="11458" y="17277"/>
                    <a:pt x="11630" y="16977"/>
                  </a:cubicBezTo>
                  <a:cubicBezTo>
                    <a:pt x="11729" y="16980"/>
                    <a:pt x="11829" y="16982"/>
                    <a:pt x="11929" y="16982"/>
                  </a:cubicBezTo>
                  <a:cubicBezTo>
                    <a:pt x="12489" y="16982"/>
                    <a:pt x="13053" y="16929"/>
                    <a:pt x="13592" y="16810"/>
                  </a:cubicBezTo>
                  <a:cubicBezTo>
                    <a:pt x="13604" y="16812"/>
                    <a:pt x="13616" y="16813"/>
                    <a:pt x="13628" y="16813"/>
                  </a:cubicBezTo>
                  <a:cubicBezTo>
                    <a:pt x="13676" y="16813"/>
                    <a:pt x="13723" y="16798"/>
                    <a:pt x="13762" y="16770"/>
                  </a:cubicBezTo>
                  <a:cubicBezTo>
                    <a:pt x="14966" y="16468"/>
                    <a:pt x="16029" y="15808"/>
                    <a:pt x="16618" y="14586"/>
                  </a:cubicBezTo>
                  <a:cubicBezTo>
                    <a:pt x="16664" y="14499"/>
                    <a:pt x="16667" y="14396"/>
                    <a:pt x="16629" y="14304"/>
                  </a:cubicBezTo>
                  <a:cubicBezTo>
                    <a:pt x="16669" y="14214"/>
                    <a:pt x="16673" y="14105"/>
                    <a:pt x="16608" y="13989"/>
                  </a:cubicBezTo>
                  <a:cubicBezTo>
                    <a:pt x="16068" y="13038"/>
                    <a:pt x="15588" y="12079"/>
                    <a:pt x="15102" y="11103"/>
                  </a:cubicBezTo>
                  <a:cubicBezTo>
                    <a:pt x="17520" y="8757"/>
                    <a:pt x="18795" y="4863"/>
                    <a:pt x="16349" y="2032"/>
                  </a:cubicBezTo>
                  <a:cubicBezTo>
                    <a:pt x="15079" y="562"/>
                    <a:pt x="13166" y="1"/>
                    <a:pt x="112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3"/>
            <p:cNvSpPr/>
            <p:nvPr/>
          </p:nvSpPr>
          <p:spPr>
            <a:xfrm>
              <a:off x="1216414" y="1365116"/>
              <a:ext cx="83195" cy="91600"/>
            </a:xfrm>
            <a:custGeom>
              <a:avLst/>
              <a:gdLst/>
              <a:ahLst/>
              <a:cxnLst/>
              <a:rect l="l" t="t" r="r" b="b"/>
              <a:pathLst>
                <a:path w="2514" h="2768" extrusionOk="0">
                  <a:moveTo>
                    <a:pt x="2283" y="0"/>
                  </a:moveTo>
                  <a:cubicBezTo>
                    <a:pt x="2257" y="0"/>
                    <a:pt x="2230" y="8"/>
                    <a:pt x="2204" y="26"/>
                  </a:cubicBezTo>
                  <a:cubicBezTo>
                    <a:pt x="1304" y="668"/>
                    <a:pt x="589" y="1584"/>
                    <a:pt x="63" y="2549"/>
                  </a:cubicBezTo>
                  <a:cubicBezTo>
                    <a:pt x="1" y="2662"/>
                    <a:pt x="101" y="2767"/>
                    <a:pt x="199" y="2767"/>
                  </a:cubicBezTo>
                  <a:cubicBezTo>
                    <a:pt x="243" y="2767"/>
                    <a:pt x="286" y="2746"/>
                    <a:pt x="314" y="2696"/>
                  </a:cubicBezTo>
                  <a:cubicBezTo>
                    <a:pt x="860" y="1735"/>
                    <a:pt x="1572" y="994"/>
                    <a:pt x="2400" y="280"/>
                  </a:cubicBezTo>
                  <a:cubicBezTo>
                    <a:pt x="2513" y="183"/>
                    <a:pt x="2408" y="0"/>
                    <a:pt x="2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3"/>
            <p:cNvSpPr/>
            <p:nvPr/>
          </p:nvSpPr>
          <p:spPr>
            <a:xfrm>
              <a:off x="1214230" y="1326463"/>
              <a:ext cx="63538" cy="48745"/>
            </a:xfrm>
            <a:custGeom>
              <a:avLst/>
              <a:gdLst/>
              <a:ahLst/>
              <a:cxnLst/>
              <a:rect l="l" t="t" r="r" b="b"/>
              <a:pathLst>
                <a:path w="1920" h="1473" extrusionOk="0">
                  <a:moveTo>
                    <a:pt x="1664" y="1"/>
                  </a:moveTo>
                  <a:cubicBezTo>
                    <a:pt x="1624" y="1"/>
                    <a:pt x="1581" y="15"/>
                    <a:pt x="1538" y="50"/>
                  </a:cubicBezTo>
                  <a:lnTo>
                    <a:pt x="96" y="1243"/>
                  </a:lnTo>
                  <a:cubicBezTo>
                    <a:pt x="1" y="1320"/>
                    <a:pt x="90" y="1473"/>
                    <a:pt x="192" y="1473"/>
                  </a:cubicBezTo>
                  <a:cubicBezTo>
                    <a:pt x="213" y="1473"/>
                    <a:pt x="235" y="1466"/>
                    <a:pt x="256" y="1450"/>
                  </a:cubicBezTo>
                  <a:lnTo>
                    <a:pt x="1756" y="333"/>
                  </a:lnTo>
                  <a:cubicBezTo>
                    <a:pt x="1919" y="211"/>
                    <a:pt x="1815" y="1"/>
                    <a:pt x="16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9" name="Google Shape;439;p23"/>
          <p:cNvGrpSpPr/>
          <p:nvPr/>
        </p:nvGrpSpPr>
        <p:grpSpPr>
          <a:xfrm>
            <a:off x="70768" y="3339480"/>
            <a:ext cx="638983" cy="1054658"/>
            <a:chOff x="319707" y="3143540"/>
            <a:chExt cx="638983" cy="1054658"/>
          </a:xfrm>
        </p:grpSpPr>
        <p:sp>
          <p:nvSpPr>
            <p:cNvPr id="440" name="Google Shape;440;p23"/>
            <p:cNvSpPr/>
            <p:nvPr/>
          </p:nvSpPr>
          <p:spPr>
            <a:xfrm>
              <a:off x="319707" y="3143540"/>
              <a:ext cx="638983" cy="1022558"/>
            </a:xfrm>
            <a:custGeom>
              <a:avLst/>
              <a:gdLst/>
              <a:ahLst/>
              <a:cxnLst/>
              <a:rect l="l" t="t" r="r" b="b"/>
              <a:pathLst>
                <a:path w="19309" h="30900" extrusionOk="0">
                  <a:moveTo>
                    <a:pt x="17081" y="801"/>
                  </a:moveTo>
                  <a:cubicBezTo>
                    <a:pt x="17167" y="5619"/>
                    <a:pt x="17482" y="10437"/>
                    <a:pt x="17736" y="15250"/>
                  </a:cubicBezTo>
                  <a:cubicBezTo>
                    <a:pt x="17998" y="20175"/>
                    <a:pt x="18110" y="25145"/>
                    <a:pt x="18593" y="30054"/>
                  </a:cubicBezTo>
                  <a:cubicBezTo>
                    <a:pt x="17813" y="29155"/>
                    <a:pt x="17026" y="28262"/>
                    <a:pt x="16232" y="27375"/>
                  </a:cubicBezTo>
                  <a:cubicBezTo>
                    <a:pt x="16275" y="27329"/>
                    <a:pt x="16320" y="27283"/>
                    <a:pt x="16367" y="27242"/>
                  </a:cubicBezTo>
                  <a:cubicBezTo>
                    <a:pt x="16508" y="27121"/>
                    <a:pt x="16669" y="27043"/>
                    <a:pt x="16828" y="26949"/>
                  </a:cubicBezTo>
                  <a:cubicBezTo>
                    <a:pt x="17067" y="26811"/>
                    <a:pt x="16920" y="26503"/>
                    <a:pt x="16695" y="26503"/>
                  </a:cubicBezTo>
                  <a:cubicBezTo>
                    <a:pt x="16659" y="26503"/>
                    <a:pt x="16622" y="26511"/>
                    <a:pt x="16583" y="26528"/>
                  </a:cubicBezTo>
                  <a:cubicBezTo>
                    <a:pt x="16346" y="26637"/>
                    <a:pt x="16121" y="26831"/>
                    <a:pt x="15946" y="27055"/>
                  </a:cubicBezTo>
                  <a:cubicBezTo>
                    <a:pt x="15658" y="26732"/>
                    <a:pt x="15370" y="26409"/>
                    <a:pt x="15084" y="26087"/>
                  </a:cubicBezTo>
                  <a:cubicBezTo>
                    <a:pt x="15349" y="25866"/>
                    <a:pt x="15611" y="25640"/>
                    <a:pt x="15856" y="25402"/>
                  </a:cubicBezTo>
                  <a:cubicBezTo>
                    <a:pt x="15993" y="25267"/>
                    <a:pt x="15865" y="25086"/>
                    <a:pt x="15714" y="25086"/>
                  </a:cubicBezTo>
                  <a:cubicBezTo>
                    <a:pt x="15672" y="25086"/>
                    <a:pt x="15628" y="25101"/>
                    <a:pt x="15588" y="25134"/>
                  </a:cubicBezTo>
                  <a:cubicBezTo>
                    <a:pt x="15332" y="25350"/>
                    <a:pt x="15085" y="25583"/>
                    <a:pt x="14843" y="25819"/>
                  </a:cubicBezTo>
                  <a:cubicBezTo>
                    <a:pt x="14512" y="25450"/>
                    <a:pt x="14182" y="25078"/>
                    <a:pt x="13848" y="24709"/>
                  </a:cubicBezTo>
                  <a:cubicBezTo>
                    <a:pt x="14033" y="24499"/>
                    <a:pt x="14217" y="24287"/>
                    <a:pt x="14388" y="24067"/>
                  </a:cubicBezTo>
                  <a:cubicBezTo>
                    <a:pt x="14503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7" y="24174"/>
                    <a:pt x="13143" y="23921"/>
                    <a:pt x="12918" y="23673"/>
                  </a:cubicBezTo>
                  <a:cubicBezTo>
                    <a:pt x="13180" y="23482"/>
                    <a:pt x="13411" y="23234"/>
                    <a:pt x="13531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7" y="22742"/>
                    <a:pt x="13189" y="22799"/>
                  </a:cubicBezTo>
                  <a:cubicBezTo>
                    <a:pt x="13082" y="22956"/>
                    <a:pt x="12998" y="23117"/>
                    <a:pt x="12866" y="23257"/>
                  </a:cubicBezTo>
                  <a:cubicBezTo>
                    <a:pt x="12809" y="23315"/>
                    <a:pt x="12750" y="23367"/>
                    <a:pt x="12687" y="23416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5" y="21943"/>
                    <a:pt x="12099" y="21773"/>
                  </a:cubicBezTo>
                  <a:cubicBezTo>
                    <a:pt x="12209" y="21641"/>
                    <a:pt x="12097" y="21465"/>
                    <a:pt x="11966" y="21465"/>
                  </a:cubicBezTo>
                  <a:cubicBezTo>
                    <a:pt x="11926" y="21465"/>
                    <a:pt x="11884" y="21481"/>
                    <a:pt x="11846" y="21521"/>
                  </a:cubicBezTo>
                  <a:cubicBezTo>
                    <a:pt x="11696" y="21679"/>
                    <a:pt x="11550" y="21837"/>
                    <a:pt x="11400" y="21992"/>
                  </a:cubicBezTo>
                  <a:cubicBezTo>
                    <a:pt x="11031" y="21586"/>
                    <a:pt x="10664" y="21178"/>
                    <a:pt x="10294" y="20772"/>
                  </a:cubicBezTo>
                  <a:cubicBezTo>
                    <a:pt x="10320" y="20751"/>
                    <a:pt x="10350" y="20734"/>
                    <a:pt x="10374" y="20711"/>
                  </a:cubicBezTo>
                  <a:cubicBezTo>
                    <a:pt x="10541" y="20566"/>
                    <a:pt x="10732" y="20402"/>
                    <a:pt x="10844" y="20209"/>
                  </a:cubicBezTo>
                  <a:cubicBezTo>
                    <a:pt x="10926" y="20069"/>
                    <a:pt x="10810" y="19938"/>
                    <a:pt x="10681" y="19938"/>
                  </a:cubicBezTo>
                  <a:cubicBezTo>
                    <a:pt x="10638" y="19938"/>
                    <a:pt x="10594" y="19952"/>
                    <a:pt x="10555" y="19987"/>
                  </a:cubicBezTo>
                  <a:cubicBezTo>
                    <a:pt x="10405" y="20118"/>
                    <a:pt x="10285" y="20293"/>
                    <a:pt x="10141" y="20435"/>
                  </a:cubicBezTo>
                  <a:cubicBezTo>
                    <a:pt x="10115" y="20462"/>
                    <a:pt x="10083" y="20483"/>
                    <a:pt x="10055" y="20509"/>
                  </a:cubicBezTo>
                  <a:cubicBezTo>
                    <a:pt x="9971" y="20417"/>
                    <a:pt x="9887" y="20324"/>
                    <a:pt x="9803" y="20232"/>
                  </a:cubicBezTo>
                  <a:cubicBezTo>
                    <a:pt x="9518" y="19918"/>
                    <a:pt x="9233" y="19601"/>
                    <a:pt x="8948" y="19287"/>
                  </a:cubicBezTo>
                  <a:cubicBezTo>
                    <a:pt x="9242" y="19010"/>
                    <a:pt x="9541" y="18726"/>
                    <a:pt x="9771" y="18409"/>
                  </a:cubicBezTo>
                  <a:cubicBezTo>
                    <a:pt x="9875" y="18265"/>
                    <a:pt x="9737" y="18131"/>
                    <a:pt x="9596" y="18131"/>
                  </a:cubicBezTo>
                  <a:cubicBezTo>
                    <a:pt x="9551" y="18131"/>
                    <a:pt x="9505" y="18145"/>
                    <a:pt x="9467" y="18176"/>
                  </a:cubicBezTo>
                  <a:cubicBezTo>
                    <a:pt x="9251" y="18353"/>
                    <a:pt x="9075" y="18591"/>
                    <a:pt x="8890" y="18800"/>
                  </a:cubicBezTo>
                  <a:lnTo>
                    <a:pt x="8702" y="19013"/>
                  </a:lnTo>
                  <a:cubicBezTo>
                    <a:pt x="8354" y="18628"/>
                    <a:pt x="8008" y="18247"/>
                    <a:pt x="7660" y="17861"/>
                  </a:cubicBezTo>
                  <a:cubicBezTo>
                    <a:pt x="7852" y="17672"/>
                    <a:pt x="8041" y="17480"/>
                    <a:pt x="8205" y="17273"/>
                  </a:cubicBezTo>
                  <a:cubicBezTo>
                    <a:pt x="8319" y="17128"/>
                    <a:pt x="8208" y="16946"/>
                    <a:pt x="8068" y="16946"/>
                  </a:cubicBezTo>
                  <a:cubicBezTo>
                    <a:pt x="8025" y="16946"/>
                    <a:pt x="7980" y="16963"/>
                    <a:pt x="7937" y="17003"/>
                  </a:cubicBezTo>
                  <a:cubicBezTo>
                    <a:pt x="7749" y="17179"/>
                    <a:pt x="7576" y="17378"/>
                    <a:pt x="7407" y="17579"/>
                  </a:cubicBezTo>
                  <a:cubicBezTo>
                    <a:pt x="7107" y="17245"/>
                    <a:pt x="6805" y="16911"/>
                    <a:pt x="6504" y="16577"/>
                  </a:cubicBezTo>
                  <a:cubicBezTo>
                    <a:pt x="6706" y="16403"/>
                    <a:pt x="6911" y="16227"/>
                    <a:pt x="7081" y="16028"/>
                  </a:cubicBezTo>
                  <a:cubicBezTo>
                    <a:pt x="7209" y="15877"/>
                    <a:pt x="7090" y="15700"/>
                    <a:pt x="6938" y="15700"/>
                  </a:cubicBezTo>
                  <a:cubicBezTo>
                    <a:pt x="6894" y="15700"/>
                    <a:pt x="6847" y="15715"/>
                    <a:pt x="6802" y="15750"/>
                  </a:cubicBezTo>
                  <a:cubicBezTo>
                    <a:pt x="6603" y="15908"/>
                    <a:pt x="6424" y="16103"/>
                    <a:pt x="6248" y="16294"/>
                  </a:cubicBezTo>
                  <a:cubicBezTo>
                    <a:pt x="5980" y="15997"/>
                    <a:pt x="5713" y="15700"/>
                    <a:pt x="5445" y="15406"/>
                  </a:cubicBezTo>
                  <a:cubicBezTo>
                    <a:pt x="5594" y="15299"/>
                    <a:pt x="5735" y="15182"/>
                    <a:pt x="5870" y="15057"/>
                  </a:cubicBezTo>
                  <a:cubicBezTo>
                    <a:pt x="5981" y="14952"/>
                    <a:pt x="5880" y="14769"/>
                    <a:pt x="5752" y="14769"/>
                  </a:cubicBezTo>
                  <a:cubicBezTo>
                    <a:pt x="5725" y="14769"/>
                    <a:pt x="5697" y="14777"/>
                    <a:pt x="5669" y="14796"/>
                  </a:cubicBezTo>
                  <a:cubicBezTo>
                    <a:pt x="5511" y="14908"/>
                    <a:pt x="5361" y="15029"/>
                    <a:pt x="5217" y="15159"/>
                  </a:cubicBezTo>
                  <a:cubicBezTo>
                    <a:pt x="4897" y="14810"/>
                    <a:pt x="4575" y="14459"/>
                    <a:pt x="4251" y="14112"/>
                  </a:cubicBezTo>
                  <a:cubicBezTo>
                    <a:pt x="4445" y="13969"/>
                    <a:pt x="4651" y="13840"/>
                    <a:pt x="4866" y="13730"/>
                  </a:cubicBezTo>
                  <a:cubicBezTo>
                    <a:pt x="5009" y="13655"/>
                    <a:pt x="4936" y="13423"/>
                    <a:pt x="4794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2" y="13533"/>
                    <a:pt x="4246" y="13696"/>
                    <a:pt x="4042" y="13889"/>
                  </a:cubicBezTo>
                  <a:cubicBezTo>
                    <a:pt x="3736" y="13565"/>
                    <a:pt x="3431" y="13235"/>
                    <a:pt x="3122" y="12914"/>
                  </a:cubicBezTo>
                  <a:cubicBezTo>
                    <a:pt x="3304" y="12755"/>
                    <a:pt x="3471" y="12578"/>
                    <a:pt x="3620" y="12387"/>
                  </a:cubicBezTo>
                  <a:cubicBezTo>
                    <a:pt x="3708" y="12273"/>
                    <a:pt x="3583" y="12133"/>
                    <a:pt x="3462" y="12133"/>
                  </a:cubicBezTo>
                  <a:cubicBezTo>
                    <a:pt x="3423" y="12133"/>
                    <a:pt x="3384" y="12148"/>
                    <a:pt x="3353" y="12183"/>
                  </a:cubicBezTo>
                  <a:cubicBezTo>
                    <a:pt x="3203" y="12355"/>
                    <a:pt x="3047" y="12514"/>
                    <a:pt x="2886" y="12669"/>
                  </a:cubicBezTo>
                  <a:cubicBezTo>
                    <a:pt x="2551" y="12324"/>
                    <a:pt x="2212" y="11983"/>
                    <a:pt x="1872" y="11643"/>
                  </a:cubicBezTo>
                  <a:cubicBezTo>
                    <a:pt x="2149" y="11419"/>
                    <a:pt x="2457" y="11264"/>
                    <a:pt x="2800" y="11140"/>
                  </a:cubicBezTo>
                  <a:cubicBezTo>
                    <a:pt x="3005" y="11067"/>
                    <a:pt x="2948" y="10775"/>
                    <a:pt x="2756" y="10775"/>
                  </a:cubicBezTo>
                  <a:cubicBezTo>
                    <a:pt x="2739" y="10775"/>
                    <a:pt x="2721" y="10777"/>
                    <a:pt x="2702" y="10782"/>
                  </a:cubicBezTo>
                  <a:cubicBezTo>
                    <a:pt x="2300" y="10888"/>
                    <a:pt x="1937" y="11123"/>
                    <a:pt x="1636" y="11413"/>
                  </a:cubicBezTo>
                  <a:cubicBezTo>
                    <a:pt x="1345" y="11128"/>
                    <a:pt x="1056" y="10842"/>
                    <a:pt x="760" y="10563"/>
                  </a:cubicBezTo>
                  <a:cubicBezTo>
                    <a:pt x="3560" y="9148"/>
                    <a:pt x="6213" y="7391"/>
                    <a:pt x="8895" y="5772"/>
                  </a:cubicBezTo>
                  <a:cubicBezTo>
                    <a:pt x="11624" y="4124"/>
                    <a:pt x="14411" y="2543"/>
                    <a:pt x="17081" y="801"/>
                  </a:cubicBezTo>
                  <a:close/>
                  <a:moveTo>
                    <a:pt x="17348" y="1"/>
                  </a:moveTo>
                  <a:cubicBezTo>
                    <a:pt x="17283" y="1"/>
                    <a:pt x="17218" y="21"/>
                    <a:pt x="17168" y="61"/>
                  </a:cubicBezTo>
                  <a:cubicBezTo>
                    <a:pt x="17134" y="48"/>
                    <a:pt x="17096" y="41"/>
                    <a:pt x="17057" y="41"/>
                  </a:cubicBezTo>
                  <a:cubicBezTo>
                    <a:pt x="17001" y="41"/>
                    <a:pt x="16942" y="56"/>
                    <a:pt x="16880" y="90"/>
                  </a:cubicBezTo>
                  <a:cubicBezTo>
                    <a:pt x="14039" y="1664"/>
                    <a:pt x="11290" y="3433"/>
                    <a:pt x="8510" y="5113"/>
                  </a:cubicBezTo>
                  <a:cubicBezTo>
                    <a:pt x="5733" y="6787"/>
                    <a:pt x="2843" y="8367"/>
                    <a:pt x="215" y="10267"/>
                  </a:cubicBezTo>
                  <a:cubicBezTo>
                    <a:pt x="1" y="10423"/>
                    <a:pt x="109" y="10710"/>
                    <a:pt x="318" y="10734"/>
                  </a:cubicBezTo>
                  <a:cubicBezTo>
                    <a:pt x="995" y="11571"/>
                    <a:pt x="1693" y="12392"/>
                    <a:pt x="2404" y="13202"/>
                  </a:cubicBezTo>
                  <a:cubicBezTo>
                    <a:pt x="2416" y="13237"/>
                    <a:pt x="2442" y="13266"/>
                    <a:pt x="2474" y="13284"/>
                  </a:cubicBezTo>
                  <a:cubicBezTo>
                    <a:pt x="3208" y="14119"/>
                    <a:pt x="3957" y="14940"/>
                    <a:pt x="4709" y="15760"/>
                  </a:cubicBezTo>
                  <a:cubicBezTo>
                    <a:pt x="4721" y="15783"/>
                    <a:pt x="4739" y="15802"/>
                    <a:pt x="4761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6" y="21910"/>
                    <a:pt x="10870" y="22495"/>
                  </a:cubicBezTo>
                  <a:cubicBezTo>
                    <a:pt x="10791" y="22581"/>
                    <a:pt x="10878" y="22726"/>
                    <a:pt x="10980" y="22726"/>
                  </a:cubicBezTo>
                  <a:cubicBezTo>
                    <a:pt x="11002" y="22726"/>
                    <a:pt x="11026" y="22719"/>
                    <a:pt x="11048" y="22702"/>
                  </a:cubicBezTo>
                  <a:lnTo>
                    <a:pt x="11053" y="22699"/>
                  </a:lnTo>
                  <a:cubicBezTo>
                    <a:pt x="13466" y="25395"/>
                    <a:pt x="15868" y="28101"/>
                    <a:pt x="18292" y="30786"/>
                  </a:cubicBezTo>
                  <a:cubicBezTo>
                    <a:pt x="18365" y="30866"/>
                    <a:pt x="18447" y="30900"/>
                    <a:pt x="18527" y="30900"/>
                  </a:cubicBezTo>
                  <a:cubicBezTo>
                    <a:pt x="18708" y="30900"/>
                    <a:pt x="18875" y="30727"/>
                    <a:pt x="18882" y="30533"/>
                  </a:cubicBezTo>
                  <a:cubicBezTo>
                    <a:pt x="18916" y="30542"/>
                    <a:pt x="18950" y="30547"/>
                    <a:pt x="18984" y="30547"/>
                  </a:cubicBezTo>
                  <a:cubicBezTo>
                    <a:pt x="19151" y="30547"/>
                    <a:pt x="19308" y="30440"/>
                    <a:pt x="19303" y="30215"/>
                  </a:cubicBezTo>
                  <a:cubicBezTo>
                    <a:pt x="19216" y="25229"/>
                    <a:pt x="18764" y="20230"/>
                    <a:pt x="18498" y="15250"/>
                  </a:cubicBezTo>
                  <a:cubicBezTo>
                    <a:pt x="18231" y="10261"/>
                    <a:pt x="18060" y="5260"/>
                    <a:pt x="17655" y="281"/>
                  </a:cubicBezTo>
                  <a:cubicBezTo>
                    <a:pt x="17639" y="95"/>
                    <a:pt x="17491" y="1"/>
                    <a:pt x="173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3"/>
            <p:cNvSpPr/>
            <p:nvPr/>
          </p:nvSpPr>
          <p:spPr>
            <a:xfrm>
              <a:off x="535602" y="3355431"/>
              <a:ext cx="302896" cy="469417"/>
            </a:xfrm>
            <a:custGeom>
              <a:avLst/>
              <a:gdLst/>
              <a:ahLst/>
              <a:cxnLst/>
              <a:rect l="l" t="t" r="r" b="b"/>
              <a:pathLst>
                <a:path w="9153" h="14185" extrusionOk="0">
                  <a:moveTo>
                    <a:pt x="6932" y="757"/>
                  </a:moveTo>
                  <a:lnTo>
                    <a:pt x="6932" y="757"/>
                  </a:lnTo>
                  <a:cubicBezTo>
                    <a:pt x="6641" y="4880"/>
                    <a:pt x="8094" y="8903"/>
                    <a:pt x="7884" y="13043"/>
                  </a:cubicBezTo>
                  <a:cubicBezTo>
                    <a:pt x="6011" y="9893"/>
                    <a:pt x="3473" y="6776"/>
                    <a:pt x="588" y="4547"/>
                  </a:cubicBezTo>
                  <a:lnTo>
                    <a:pt x="588" y="4547"/>
                  </a:lnTo>
                  <a:cubicBezTo>
                    <a:pt x="607" y="4555"/>
                    <a:pt x="626" y="4559"/>
                    <a:pt x="646" y="4559"/>
                  </a:cubicBezTo>
                  <a:cubicBezTo>
                    <a:pt x="661" y="4559"/>
                    <a:pt x="675" y="4557"/>
                    <a:pt x="689" y="4553"/>
                  </a:cubicBezTo>
                  <a:cubicBezTo>
                    <a:pt x="1815" y="4273"/>
                    <a:pt x="2819" y="3409"/>
                    <a:pt x="3790" y="2788"/>
                  </a:cubicBezTo>
                  <a:cubicBezTo>
                    <a:pt x="4839" y="2114"/>
                    <a:pt x="5901" y="1457"/>
                    <a:pt x="6932" y="757"/>
                  </a:cubicBezTo>
                  <a:close/>
                  <a:moveTo>
                    <a:pt x="7016" y="1"/>
                  </a:moveTo>
                  <a:cubicBezTo>
                    <a:pt x="6967" y="1"/>
                    <a:pt x="6914" y="15"/>
                    <a:pt x="6860" y="48"/>
                  </a:cubicBezTo>
                  <a:cubicBezTo>
                    <a:pt x="5705" y="737"/>
                    <a:pt x="4585" y="1486"/>
                    <a:pt x="3453" y="2213"/>
                  </a:cubicBezTo>
                  <a:cubicBezTo>
                    <a:pt x="2481" y="2838"/>
                    <a:pt x="1269" y="3394"/>
                    <a:pt x="542" y="4302"/>
                  </a:cubicBezTo>
                  <a:cubicBezTo>
                    <a:pt x="488" y="4370"/>
                    <a:pt x="497" y="4461"/>
                    <a:pt x="546" y="4514"/>
                  </a:cubicBezTo>
                  <a:lnTo>
                    <a:pt x="546" y="4514"/>
                  </a:lnTo>
                  <a:cubicBezTo>
                    <a:pt x="482" y="4465"/>
                    <a:pt x="418" y="4414"/>
                    <a:pt x="353" y="4365"/>
                  </a:cubicBezTo>
                  <a:cubicBezTo>
                    <a:pt x="319" y="4339"/>
                    <a:pt x="284" y="4328"/>
                    <a:pt x="251" y="4328"/>
                  </a:cubicBezTo>
                  <a:cubicBezTo>
                    <a:pt x="107" y="4328"/>
                    <a:pt x="1" y="4544"/>
                    <a:pt x="115" y="4673"/>
                  </a:cubicBezTo>
                  <a:cubicBezTo>
                    <a:pt x="2838" y="7712"/>
                    <a:pt x="5399" y="10637"/>
                    <a:pt x="7687" y="14031"/>
                  </a:cubicBezTo>
                  <a:cubicBezTo>
                    <a:pt x="7759" y="14139"/>
                    <a:pt x="7861" y="14184"/>
                    <a:pt x="7960" y="14184"/>
                  </a:cubicBezTo>
                  <a:cubicBezTo>
                    <a:pt x="8076" y="14184"/>
                    <a:pt x="8190" y="14123"/>
                    <a:pt x="8253" y="14028"/>
                  </a:cubicBezTo>
                  <a:cubicBezTo>
                    <a:pt x="8362" y="14006"/>
                    <a:pt x="8456" y="13936"/>
                    <a:pt x="8475" y="13806"/>
                  </a:cubicBezTo>
                  <a:cubicBezTo>
                    <a:pt x="9152" y="9289"/>
                    <a:pt x="7515" y="4753"/>
                    <a:pt x="7397" y="239"/>
                  </a:cubicBezTo>
                  <a:cubicBezTo>
                    <a:pt x="7395" y="100"/>
                    <a:pt x="7298" y="36"/>
                    <a:pt x="7197" y="36"/>
                  </a:cubicBezTo>
                  <a:cubicBezTo>
                    <a:pt x="7183" y="36"/>
                    <a:pt x="7169" y="37"/>
                    <a:pt x="7155" y="40"/>
                  </a:cubicBezTo>
                  <a:cubicBezTo>
                    <a:pt x="7114" y="16"/>
                    <a:pt x="7067" y="1"/>
                    <a:pt x="70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3"/>
            <p:cNvSpPr/>
            <p:nvPr/>
          </p:nvSpPr>
          <p:spPr>
            <a:xfrm>
              <a:off x="692262" y="4059275"/>
              <a:ext cx="96332" cy="96630"/>
            </a:xfrm>
            <a:custGeom>
              <a:avLst/>
              <a:gdLst/>
              <a:ahLst/>
              <a:cxnLst/>
              <a:rect l="l" t="t" r="r" b="b"/>
              <a:pathLst>
                <a:path w="2911" h="2920" extrusionOk="0">
                  <a:moveTo>
                    <a:pt x="96" y="1"/>
                  </a:moveTo>
                  <a:cubicBezTo>
                    <a:pt x="44" y="1"/>
                    <a:pt x="0" y="67"/>
                    <a:pt x="44" y="115"/>
                  </a:cubicBezTo>
                  <a:cubicBezTo>
                    <a:pt x="884" y="1037"/>
                    <a:pt x="1714" y="1973"/>
                    <a:pt x="2576" y="2872"/>
                  </a:cubicBezTo>
                  <a:cubicBezTo>
                    <a:pt x="2609" y="2906"/>
                    <a:pt x="2646" y="2920"/>
                    <a:pt x="2682" y="2920"/>
                  </a:cubicBezTo>
                  <a:cubicBezTo>
                    <a:pt x="2803" y="2920"/>
                    <a:pt x="2911" y="2760"/>
                    <a:pt x="2801" y="2648"/>
                  </a:cubicBezTo>
                  <a:cubicBezTo>
                    <a:pt x="1934" y="1754"/>
                    <a:pt x="1031" y="892"/>
                    <a:pt x="141" y="20"/>
                  </a:cubicBezTo>
                  <a:cubicBezTo>
                    <a:pt x="126" y="7"/>
                    <a:pt x="111" y="1"/>
                    <a:pt x="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3"/>
            <p:cNvSpPr/>
            <p:nvPr/>
          </p:nvSpPr>
          <p:spPr>
            <a:xfrm>
              <a:off x="692560" y="4142106"/>
              <a:ext cx="89482" cy="56092"/>
            </a:xfrm>
            <a:custGeom>
              <a:avLst/>
              <a:gdLst/>
              <a:ahLst/>
              <a:cxnLst/>
              <a:rect l="l" t="t" r="r" b="b"/>
              <a:pathLst>
                <a:path w="2704" h="1695" extrusionOk="0">
                  <a:moveTo>
                    <a:pt x="152" y="0"/>
                  </a:moveTo>
                  <a:cubicBezTo>
                    <a:pt x="57" y="0"/>
                    <a:pt x="1" y="136"/>
                    <a:pt x="98" y="205"/>
                  </a:cubicBezTo>
                  <a:cubicBezTo>
                    <a:pt x="827" y="715"/>
                    <a:pt x="1591" y="1191"/>
                    <a:pt x="2346" y="1666"/>
                  </a:cubicBezTo>
                  <a:cubicBezTo>
                    <a:pt x="2378" y="1686"/>
                    <a:pt x="2409" y="1695"/>
                    <a:pt x="2439" y="1695"/>
                  </a:cubicBezTo>
                  <a:cubicBezTo>
                    <a:pt x="2597" y="1695"/>
                    <a:pt x="2703" y="1449"/>
                    <a:pt x="2532" y="1348"/>
                  </a:cubicBezTo>
                  <a:cubicBezTo>
                    <a:pt x="1767" y="894"/>
                    <a:pt x="994" y="432"/>
                    <a:pt x="208" y="15"/>
                  </a:cubicBezTo>
                  <a:cubicBezTo>
                    <a:pt x="189" y="5"/>
                    <a:pt x="170" y="0"/>
                    <a:pt x="1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4" name="Google Shape;444;p23"/>
          <p:cNvGrpSpPr/>
          <p:nvPr/>
        </p:nvGrpSpPr>
        <p:grpSpPr>
          <a:xfrm>
            <a:off x="1344284" y="3702273"/>
            <a:ext cx="388340" cy="497513"/>
            <a:chOff x="1344284" y="3702273"/>
            <a:chExt cx="388340" cy="497513"/>
          </a:xfrm>
        </p:grpSpPr>
        <p:sp>
          <p:nvSpPr>
            <p:cNvPr id="445" name="Google Shape;445;p23"/>
            <p:cNvSpPr/>
            <p:nvPr/>
          </p:nvSpPr>
          <p:spPr>
            <a:xfrm>
              <a:off x="1344284" y="3702273"/>
              <a:ext cx="388340" cy="424411"/>
            </a:xfrm>
            <a:custGeom>
              <a:avLst/>
              <a:gdLst/>
              <a:ahLst/>
              <a:cxnLst/>
              <a:rect l="l" t="t" r="r" b="b"/>
              <a:pathLst>
                <a:path w="11735" h="12825" extrusionOk="0">
                  <a:moveTo>
                    <a:pt x="6265" y="646"/>
                  </a:moveTo>
                  <a:lnTo>
                    <a:pt x="6265" y="646"/>
                  </a:lnTo>
                  <a:cubicBezTo>
                    <a:pt x="6997" y="1145"/>
                    <a:pt x="8079" y="1255"/>
                    <a:pt x="8938" y="1255"/>
                  </a:cubicBezTo>
                  <a:cubicBezTo>
                    <a:pt x="8987" y="1255"/>
                    <a:pt x="9034" y="1255"/>
                    <a:pt x="9081" y="1254"/>
                  </a:cubicBezTo>
                  <a:cubicBezTo>
                    <a:pt x="9625" y="1245"/>
                    <a:pt x="10362" y="1245"/>
                    <a:pt x="10834" y="928"/>
                  </a:cubicBezTo>
                  <a:lnTo>
                    <a:pt x="10834" y="928"/>
                  </a:lnTo>
                  <a:cubicBezTo>
                    <a:pt x="10726" y="1991"/>
                    <a:pt x="10794" y="3126"/>
                    <a:pt x="10987" y="4158"/>
                  </a:cubicBezTo>
                  <a:cubicBezTo>
                    <a:pt x="10075" y="4333"/>
                    <a:pt x="9240" y="4434"/>
                    <a:pt x="8391" y="4434"/>
                  </a:cubicBezTo>
                  <a:cubicBezTo>
                    <a:pt x="7802" y="4434"/>
                    <a:pt x="7207" y="4385"/>
                    <a:pt x="6574" y="4279"/>
                  </a:cubicBezTo>
                  <a:cubicBezTo>
                    <a:pt x="6570" y="3032"/>
                    <a:pt x="6478" y="1805"/>
                    <a:pt x="6265" y="646"/>
                  </a:cubicBezTo>
                  <a:close/>
                  <a:moveTo>
                    <a:pt x="3259" y="8331"/>
                  </a:moveTo>
                  <a:cubicBezTo>
                    <a:pt x="3552" y="8331"/>
                    <a:pt x="3834" y="8376"/>
                    <a:pt x="4078" y="8471"/>
                  </a:cubicBezTo>
                  <a:cubicBezTo>
                    <a:pt x="4791" y="8748"/>
                    <a:pt x="4891" y="9519"/>
                    <a:pt x="5279" y="10096"/>
                  </a:cubicBezTo>
                  <a:cubicBezTo>
                    <a:pt x="5228" y="10531"/>
                    <a:pt x="5179" y="10966"/>
                    <a:pt x="5130" y="11402"/>
                  </a:cubicBezTo>
                  <a:cubicBezTo>
                    <a:pt x="5130" y="11404"/>
                    <a:pt x="5128" y="11405"/>
                    <a:pt x="5127" y="11407"/>
                  </a:cubicBezTo>
                  <a:cubicBezTo>
                    <a:pt x="4771" y="11966"/>
                    <a:pt x="4202" y="12197"/>
                    <a:pt x="3596" y="12197"/>
                  </a:cubicBezTo>
                  <a:cubicBezTo>
                    <a:pt x="1936" y="12197"/>
                    <a:pt x="1" y="10465"/>
                    <a:pt x="1407" y="9016"/>
                  </a:cubicBezTo>
                  <a:cubicBezTo>
                    <a:pt x="1831" y="8579"/>
                    <a:pt x="2573" y="8331"/>
                    <a:pt x="3259" y="8331"/>
                  </a:cubicBezTo>
                  <a:close/>
                  <a:moveTo>
                    <a:pt x="10884" y="0"/>
                  </a:moveTo>
                  <a:cubicBezTo>
                    <a:pt x="10805" y="0"/>
                    <a:pt x="10728" y="30"/>
                    <a:pt x="10668" y="99"/>
                  </a:cubicBezTo>
                  <a:cubicBezTo>
                    <a:pt x="10329" y="494"/>
                    <a:pt x="9664" y="581"/>
                    <a:pt x="9050" y="581"/>
                  </a:cubicBezTo>
                  <a:cubicBezTo>
                    <a:pt x="8765" y="581"/>
                    <a:pt x="8491" y="562"/>
                    <a:pt x="8265" y="546"/>
                  </a:cubicBezTo>
                  <a:cubicBezTo>
                    <a:pt x="7524" y="496"/>
                    <a:pt x="6808" y="205"/>
                    <a:pt x="6075" y="205"/>
                  </a:cubicBezTo>
                  <a:cubicBezTo>
                    <a:pt x="6067" y="205"/>
                    <a:pt x="6060" y="205"/>
                    <a:pt x="6052" y="205"/>
                  </a:cubicBezTo>
                  <a:cubicBezTo>
                    <a:pt x="5960" y="205"/>
                    <a:pt x="5913" y="308"/>
                    <a:pt x="5955" y="381"/>
                  </a:cubicBezTo>
                  <a:cubicBezTo>
                    <a:pt x="5885" y="415"/>
                    <a:pt x="5838" y="484"/>
                    <a:pt x="5828" y="560"/>
                  </a:cubicBezTo>
                  <a:cubicBezTo>
                    <a:pt x="5638" y="2415"/>
                    <a:pt x="5763" y="4302"/>
                    <a:pt x="5658" y="6164"/>
                  </a:cubicBezTo>
                  <a:cubicBezTo>
                    <a:pt x="5606" y="7083"/>
                    <a:pt x="5516" y="7996"/>
                    <a:pt x="5415" y="8909"/>
                  </a:cubicBezTo>
                  <a:cubicBezTo>
                    <a:pt x="5294" y="8623"/>
                    <a:pt x="5147" y="8353"/>
                    <a:pt x="4905" y="8145"/>
                  </a:cubicBezTo>
                  <a:cubicBezTo>
                    <a:pt x="4469" y="7769"/>
                    <a:pt x="3857" y="7654"/>
                    <a:pt x="3293" y="7654"/>
                  </a:cubicBezTo>
                  <a:cubicBezTo>
                    <a:pt x="3253" y="7654"/>
                    <a:pt x="3213" y="7655"/>
                    <a:pt x="3173" y="7656"/>
                  </a:cubicBezTo>
                  <a:cubicBezTo>
                    <a:pt x="1886" y="7693"/>
                    <a:pt x="475" y="8316"/>
                    <a:pt x="276" y="9724"/>
                  </a:cubicBezTo>
                  <a:cubicBezTo>
                    <a:pt x="77" y="11122"/>
                    <a:pt x="1111" y="12298"/>
                    <a:pt x="2395" y="12677"/>
                  </a:cubicBezTo>
                  <a:cubicBezTo>
                    <a:pt x="2711" y="12769"/>
                    <a:pt x="3072" y="12824"/>
                    <a:pt x="3435" y="12824"/>
                  </a:cubicBezTo>
                  <a:cubicBezTo>
                    <a:pt x="4162" y="12824"/>
                    <a:pt x="4896" y="12605"/>
                    <a:pt x="5294" y="12035"/>
                  </a:cubicBezTo>
                  <a:cubicBezTo>
                    <a:pt x="5340" y="12052"/>
                    <a:pt x="5389" y="12061"/>
                    <a:pt x="5438" y="12061"/>
                  </a:cubicBezTo>
                  <a:cubicBezTo>
                    <a:pt x="5580" y="12061"/>
                    <a:pt x="5717" y="11988"/>
                    <a:pt x="5750" y="11825"/>
                  </a:cubicBezTo>
                  <a:cubicBezTo>
                    <a:pt x="6193" y="9633"/>
                    <a:pt x="6539" y="7180"/>
                    <a:pt x="6574" y="4783"/>
                  </a:cubicBezTo>
                  <a:cubicBezTo>
                    <a:pt x="7334" y="5024"/>
                    <a:pt x="8165" y="5154"/>
                    <a:pt x="8990" y="5154"/>
                  </a:cubicBezTo>
                  <a:cubicBezTo>
                    <a:pt x="9861" y="5154"/>
                    <a:pt x="10725" y="5009"/>
                    <a:pt x="11492" y="4694"/>
                  </a:cubicBezTo>
                  <a:cubicBezTo>
                    <a:pt x="11678" y="4617"/>
                    <a:pt x="11734" y="4443"/>
                    <a:pt x="11694" y="4300"/>
                  </a:cubicBezTo>
                  <a:cubicBezTo>
                    <a:pt x="11694" y="4297"/>
                    <a:pt x="11696" y="4296"/>
                    <a:pt x="11696" y="4293"/>
                  </a:cubicBezTo>
                  <a:cubicBezTo>
                    <a:pt x="11639" y="2969"/>
                    <a:pt x="11544" y="1574"/>
                    <a:pt x="11342" y="265"/>
                  </a:cubicBezTo>
                  <a:cubicBezTo>
                    <a:pt x="11327" y="165"/>
                    <a:pt x="11238" y="115"/>
                    <a:pt x="11146" y="112"/>
                  </a:cubicBezTo>
                  <a:cubicBezTo>
                    <a:pt x="11076" y="44"/>
                    <a:pt x="10979" y="0"/>
                    <a:pt x="108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3"/>
            <p:cNvSpPr/>
            <p:nvPr/>
          </p:nvSpPr>
          <p:spPr>
            <a:xfrm>
              <a:off x="1494921" y="4110304"/>
              <a:ext cx="98450" cy="66549"/>
            </a:xfrm>
            <a:custGeom>
              <a:avLst/>
              <a:gdLst/>
              <a:ahLst/>
              <a:cxnLst/>
              <a:rect l="l" t="t" r="r" b="b"/>
              <a:pathLst>
                <a:path w="2975" h="2011" extrusionOk="0">
                  <a:moveTo>
                    <a:pt x="2740" y="1"/>
                  </a:moveTo>
                  <a:cubicBezTo>
                    <a:pt x="2683" y="1"/>
                    <a:pt x="2629" y="27"/>
                    <a:pt x="2601" y="91"/>
                  </a:cubicBezTo>
                  <a:cubicBezTo>
                    <a:pt x="2171" y="1101"/>
                    <a:pt x="1336" y="1789"/>
                    <a:pt x="213" y="1789"/>
                  </a:cubicBezTo>
                  <a:cubicBezTo>
                    <a:pt x="189" y="1789"/>
                    <a:pt x="165" y="1789"/>
                    <a:pt x="140" y="1788"/>
                  </a:cubicBezTo>
                  <a:cubicBezTo>
                    <a:pt x="138" y="1788"/>
                    <a:pt x="137" y="1788"/>
                    <a:pt x="135" y="1788"/>
                  </a:cubicBezTo>
                  <a:cubicBezTo>
                    <a:pt x="1" y="1788"/>
                    <a:pt x="4" y="1993"/>
                    <a:pt x="140" y="2004"/>
                  </a:cubicBezTo>
                  <a:cubicBezTo>
                    <a:pt x="201" y="2008"/>
                    <a:pt x="262" y="2010"/>
                    <a:pt x="323" y="2010"/>
                  </a:cubicBezTo>
                  <a:cubicBezTo>
                    <a:pt x="1440" y="2010"/>
                    <a:pt x="2568" y="1315"/>
                    <a:pt x="2932" y="230"/>
                  </a:cubicBezTo>
                  <a:cubicBezTo>
                    <a:pt x="2975" y="103"/>
                    <a:pt x="2852" y="1"/>
                    <a:pt x="27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3"/>
            <p:cNvSpPr/>
            <p:nvPr/>
          </p:nvSpPr>
          <p:spPr>
            <a:xfrm>
              <a:off x="1556539" y="4135587"/>
              <a:ext cx="72936" cy="64199"/>
            </a:xfrm>
            <a:custGeom>
              <a:avLst/>
              <a:gdLst/>
              <a:ahLst/>
              <a:cxnLst/>
              <a:rect l="l" t="t" r="r" b="b"/>
              <a:pathLst>
                <a:path w="2204" h="1940" extrusionOk="0">
                  <a:moveTo>
                    <a:pt x="1968" y="0"/>
                  </a:moveTo>
                  <a:cubicBezTo>
                    <a:pt x="1911" y="0"/>
                    <a:pt x="1856" y="28"/>
                    <a:pt x="1827" y="93"/>
                  </a:cubicBezTo>
                  <a:cubicBezTo>
                    <a:pt x="1477" y="854"/>
                    <a:pt x="992" y="1425"/>
                    <a:pt x="159" y="1667"/>
                  </a:cubicBezTo>
                  <a:cubicBezTo>
                    <a:pt x="0" y="1714"/>
                    <a:pt x="50" y="1940"/>
                    <a:pt x="195" y="1940"/>
                  </a:cubicBezTo>
                  <a:cubicBezTo>
                    <a:pt x="207" y="1940"/>
                    <a:pt x="219" y="1938"/>
                    <a:pt x="232" y="1935"/>
                  </a:cubicBezTo>
                  <a:cubicBezTo>
                    <a:pt x="1073" y="1725"/>
                    <a:pt x="1899" y="1085"/>
                    <a:pt x="2164" y="235"/>
                  </a:cubicBezTo>
                  <a:cubicBezTo>
                    <a:pt x="2203" y="105"/>
                    <a:pt x="2081" y="0"/>
                    <a:pt x="19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8" name="Google Shape;448;p23"/>
          <p:cNvGrpSpPr/>
          <p:nvPr/>
        </p:nvGrpSpPr>
        <p:grpSpPr>
          <a:xfrm>
            <a:off x="167133" y="4246280"/>
            <a:ext cx="1550979" cy="1347924"/>
            <a:chOff x="4368" y="4500332"/>
            <a:chExt cx="1550979" cy="1347924"/>
          </a:xfrm>
        </p:grpSpPr>
        <p:grpSp>
          <p:nvGrpSpPr>
            <p:cNvPr id="449" name="Google Shape;449;p23"/>
            <p:cNvGrpSpPr/>
            <p:nvPr/>
          </p:nvGrpSpPr>
          <p:grpSpPr>
            <a:xfrm>
              <a:off x="4368" y="4500332"/>
              <a:ext cx="1507264" cy="1347924"/>
              <a:chOff x="4368" y="4500332"/>
              <a:chExt cx="1507264" cy="1347924"/>
            </a:xfrm>
          </p:grpSpPr>
          <p:sp>
            <p:nvSpPr>
              <p:cNvPr id="450" name="Google Shape;450;p23"/>
              <p:cNvSpPr/>
              <p:nvPr/>
            </p:nvSpPr>
            <p:spPr>
              <a:xfrm>
                <a:off x="4368" y="4500332"/>
                <a:ext cx="1507264" cy="1347924"/>
              </a:xfrm>
              <a:custGeom>
                <a:avLst/>
                <a:gdLst/>
                <a:ahLst/>
                <a:cxnLst/>
                <a:rect l="l" t="t" r="r" b="b"/>
                <a:pathLst>
                  <a:path w="45547" h="40732" extrusionOk="0">
                    <a:moveTo>
                      <a:pt x="31515" y="965"/>
                    </a:moveTo>
                    <a:cubicBezTo>
                      <a:pt x="31734" y="965"/>
                      <a:pt x="31957" y="998"/>
                      <a:pt x="32179" y="1063"/>
                    </a:cubicBezTo>
                    <a:cubicBezTo>
                      <a:pt x="32185" y="1107"/>
                      <a:pt x="32199" y="1152"/>
                      <a:pt x="32222" y="1192"/>
                    </a:cubicBezTo>
                    <a:cubicBezTo>
                      <a:pt x="35043" y="6335"/>
                      <a:pt x="37777" y="12031"/>
                      <a:pt x="41673" y="16480"/>
                    </a:cubicBezTo>
                    <a:cubicBezTo>
                      <a:pt x="38633" y="16685"/>
                      <a:pt x="35775" y="17685"/>
                      <a:pt x="33101" y="19137"/>
                    </a:cubicBezTo>
                    <a:cubicBezTo>
                      <a:pt x="31463" y="20027"/>
                      <a:pt x="29739" y="21023"/>
                      <a:pt x="28469" y="22406"/>
                    </a:cubicBezTo>
                    <a:cubicBezTo>
                      <a:pt x="30868" y="18808"/>
                      <a:pt x="34672" y="16687"/>
                      <a:pt x="39172" y="16342"/>
                    </a:cubicBezTo>
                    <a:cubicBezTo>
                      <a:pt x="39379" y="16325"/>
                      <a:pt x="39474" y="16141"/>
                      <a:pt x="39465" y="15962"/>
                    </a:cubicBezTo>
                    <a:cubicBezTo>
                      <a:pt x="39593" y="15840"/>
                      <a:pt x="39639" y="15610"/>
                      <a:pt x="39466" y="15457"/>
                    </a:cubicBezTo>
                    <a:cubicBezTo>
                      <a:pt x="35193" y="11657"/>
                      <a:pt x="33190" y="6237"/>
                      <a:pt x="30001" y="1622"/>
                    </a:cubicBezTo>
                    <a:cubicBezTo>
                      <a:pt x="30419" y="1181"/>
                      <a:pt x="30954" y="965"/>
                      <a:pt x="31515" y="965"/>
                    </a:cubicBezTo>
                    <a:close/>
                    <a:moveTo>
                      <a:pt x="28349" y="776"/>
                    </a:moveTo>
                    <a:cubicBezTo>
                      <a:pt x="28391" y="776"/>
                      <a:pt x="28433" y="776"/>
                      <a:pt x="28475" y="777"/>
                    </a:cubicBezTo>
                    <a:cubicBezTo>
                      <a:pt x="28489" y="821"/>
                      <a:pt x="28512" y="864"/>
                      <a:pt x="28541" y="902"/>
                    </a:cubicBezTo>
                    <a:cubicBezTo>
                      <a:pt x="32183" y="5619"/>
                      <a:pt x="34167" y="11629"/>
                      <a:pt x="38705" y="15633"/>
                    </a:cubicBezTo>
                    <a:cubicBezTo>
                      <a:pt x="33572" y="15768"/>
                      <a:pt x="28659" y="19324"/>
                      <a:pt x="26820" y="24089"/>
                    </a:cubicBezTo>
                    <a:cubicBezTo>
                      <a:pt x="23394" y="19191"/>
                      <a:pt x="19424" y="14552"/>
                      <a:pt x="15282" y="10249"/>
                    </a:cubicBezTo>
                    <a:cubicBezTo>
                      <a:pt x="16468" y="7534"/>
                      <a:pt x="17857" y="5070"/>
                      <a:pt x="20323" y="3298"/>
                    </a:cubicBezTo>
                    <a:cubicBezTo>
                      <a:pt x="22678" y="1605"/>
                      <a:pt x="25466" y="776"/>
                      <a:pt x="28349" y="776"/>
                    </a:cubicBezTo>
                    <a:close/>
                    <a:moveTo>
                      <a:pt x="12428" y="10408"/>
                    </a:moveTo>
                    <a:cubicBezTo>
                      <a:pt x="13219" y="10408"/>
                      <a:pt x="14002" y="10521"/>
                      <a:pt x="14754" y="10784"/>
                    </a:cubicBezTo>
                    <a:cubicBezTo>
                      <a:pt x="14765" y="10789"/>
                      <a:pt x="14775" y="10786"/>
                      <a:pt x="14788" y="10789"/>
                    </a:cubicBezTo>
                    <a:cubicBezTo>
                      <a:pt x="18852" y="15242"/>
                      <a:pt x="22638" y="19857"/>
                      <a:pt x="26406" y="24562"/>
                    </a:cubicBezTo>
                    <a:cubicBezTo>
                      <a:pt x="26343" y="24576"/>
                      <a:pt x="26282" y="24591"/>
                      <a:pt x="26219" y="24605"/>
                    </a:cubicBezTo>
                    <a:cubicBezTo>
                      <a:pt x="26184" y="24591"/>
                      <a:pt x="26145" y="24583"/>
                      <a:pt x="26103" y="24583"/>
                    </a:cubicBezTo>
                    <a:cubicBezTo>
                      <a:pt x="26050" y="24583"/>
                      <a:pt x="25994" y="24596"/>
                      <a:pt x="25934" y="24625"/>
                    </a:cubicBezTo>
                    <a:cubicBezTo>
                      <a:pt x="25869" y="24657"/>
                      <a:pt x="25803" y="24694"/>
                      <a:pt x="25737" y="24728"/>
                    </a:cubicBezTo>
                    <a:cubicBezTo>
                      <a:pt x="21350" y="25876"/>
                      <a:pt x="16177" y="28748"/>
                      <a:pt x="13976" y="32748"/>
                    </a:cubicBezTo>
                    <a:cubicBezTo>
                      <a:pt x="10130" y="27440"/>
                      <a:pt x="5574" y="22481"/>
                      <a:pt x="1244" y="17563"/>
                    </a:cubicBezTo>
                    <a:cubicBezTo>
                      <a:pt x="2343" y="14904"/>
                      <a:pt x="4198" y="13049"/>
                      <a:pt x="6828" y="11850"/>
                    </a:cubicBezTo>
                    <a:cubicBezTo>
                      <a:pt x="8529" y="11074"/>
                      <a:pt x="10503" y="10408"/>
                      <a:pt x="12428" y="10408"/>
                    </a:cubicBezTo>
                    <a:close/>
                    <a:moveTo>
                      <a:pt x="2611" y="20372"/>
                    </a:moveTo>
                    <a:cubicBezTo>
                      <a:pt x="6212" y="24677"/>
                      <a:pt x="9755" y="29093"/>
                      <a:pt x="13588" y="33164"/>
                    </a:cubicBezTo>
                    <a:cubicBezTo>
                      <a:pt x="13652" y="33232"/>
                      <a:pt x="13727" y="33260"/>
                      <a:pt x="13798" y="33260"/>
                    </a:cubicBezTo>
                    <a:cubicBezTo>
                      <a:pt x="13866" y="33260"/>
                      <a:pt x="13931" y="33234"/>
                      <a:pt x="13982" y="33191"/>
                    </a:cubicBezTo>
                    <a:cubicBezTo>
                      <a:pt x="14017" y="33209"/>
                      <a:pt x="14054" y="33219"/>
                      <a:pt x="14091" y="33219"/>
                    </a:cubicBezTo>
                    <a:cubicBezTo>
                      <a:pt x="14135" y="33219"/>
                      <a:pt x="14178" y="33205"/>
                      <a:pt x="14213" y="33173"/>
                    </a:cubicBezTo>
                    <a:cubicBezTo>
                      <a:pt x="15982" y="31588"/>
                      <a:pt x="17411" y="29805"/>
                      <a:pt x="19405" y="28454"/>
                    </a:cubicBezTo>
                    <a:cubicBezTo>
                      <a:pt x="20310" y="27846"/>
                      <a:pt x="21262" y="27310"/>
                      <a:pt x="22251" y="26850"/>
                    </a:cubicBezTo>
                    <a:lnTo>
                      <a:pt x="22251" y="26850"/>
                    </a:lnTo>
                    <a:cubicBezTo>
                      <a:pt x="18920" y="29286"/>
                      <a:pt x="16125" y="32614"/>
                      <a:pt x="14723" y="36427"/>
                    </a:cubicBezTo>
                    <a:cubicBezTo>
                      <a:pt x="12789" y="33886"/>
                      <a:pt x="10435" y="31591"/>
                      <a:pt x="8287" y="29229"/>
                    </a:cubicBezTo>
                    <a:cubicBezTo>
                      <a:pt x="6088" y="26807"/>
                      <a:pt x="3887" y="24389"/>
                      <a:pt x="1683" y="21972"/>
                    </a:cubicBezTo>
                    <a:cubicBezTo>
                      <a:pt x="1668" y="21958"/>
                      <a:pt x="1653" y="21946"/>
                      <a:pt x="1634" y="21935"/>
                    </a:cubicBezTo>
                    <a:cubicBezTo>
                      <a:pt x="1738" y="21617"/>
                      <a:pt x="1847" y="21312"/>
                      <a:pt x="2037" y="21027"/>
                    </a:cubicBezTo>
                    <a:cubicBezTo>
                      <a:pt x="2201" y="20779"/>
                      <a:pt x="2411" y="20583"/>
                      <a:pt x="2611" y="20372"/>
                    </a:cubicBezTo>
                    <a:close/>
                    <a:moveTo>
                      <a:pt x="34666" y="1238"/>
                    </a:moveTo>
                    <a:cubicBezTo>
                      <a:pt x="34672" y="1264"/>
                      <a:pt x="34681" y="1290"/>
                      <a:pt x="34694" y="1314"/>
                    </a:cubicBezTo>
                    <a:cubicBezTo>
                      <a:pt x="37866" y="6522"/>
                      <a:pt x="41019" y="11922"/>
                      <a:pt x="44768" y="16740"/>
                    </a:cubicBezTo>
                    <a:cubicBezTo>
                      <a:pt x="39396" y="18096"/>
                      <a:pt x="33847" y="20186"/>
                      <a:pt x="29381" y="23518"/>
                    </a:cubicBezTo>
                    <a:cubicBezTo>
                      <a:pt x="29350" y="23542"/>
                      <a:pt x="29325" y="23573"/>
                      <a:pt x="29313" y="23610"/>
                    </a:cubicBezTo>
                    <a:cubicBezTo>
                      <a:pt x="29131" y="23698"/>
                      <a:pt x="29021" y="23922"/>
                      <a:pt x="29186" y="24136"/>
                    </a:cubicBezTo>
                    <a:cubicBezTo>
                      <a:pt x="29653" y="24740"/>
                      <a:pt x="29382" y="25977"/>
                      <a:pt x="28920" y="26532"/>
                    </a:cubicBezTo>
                    <a:cubicBezTo>
                      <a:pt x="28681" y="26818"/>
                      <a:pt x="28433" y="26917"/>
                      <a:pt x="28179" y="26917"/>
                    </a:cubicBezTo>
                    <a:cubicBezTo>
                      <a:pt x="27644" y="26917"/>
                      <a:pt x="27083" y="26478"/>
                      <a:pt x="26530" y="26412"/>
                    </a:cubicBezTo>
                    <a:cubicBezTo>
                      <a:pt x="26522" y="26411"/>
                      <a:pt x="26513" y="26411"/>
                      <a:pt x="26505" y="26411"/>
                    </a:cubicBezTo>
                    <a:cubicBezTo>
                      <a:pt x="26454" y="26411"/>
                      <a:pt x="26405" y="26430"/>
                      <a:pt x="26368" y="26466"/>
                    </a:cubicBezTo>
                    <a:cubicBezTo>
                      <a:pt x="26331" y="26454"/>
                      <a:pt x="26293" y="26447"/>
                      <a:pt x="26253" y="26447"/>
                    </a:cubicBezTo>
                    <a:cubicBezTo>
                      <a:pt x="26180" y="26447"/>
                      <a:pt x="26103" y="26471"/>
                      <a:pt x="26029" y="26529"/>
                    </a:cubicBezTo>
                    <a:cubicBezTo>
                      <a:pt x="21517" y="30065"/>
                      <a:pt x="17289" y="34786"/>
                      <a:pt x="15022" y="40117"/>
                    </a:cubicBezTo>
                    <a:cubicBezTo>
                      <a:pt x="15020" y="40071"/>
                      <a:pt x="15005" y="40027"/>
                      <a:pt x="14977" y="39990"/>
                    </a:cubicBezTo>
                    <a:cubicBezTo>
                      <a:pt x="10752" y="34622"/>
                      <a:pt x="5549" y="29811"/>
                      <a:pt x="714" y="24997"/>
                    </a:cubicBezTo>
                    <a:cubicBezTo>
                      <a:pt x="680" y="24962"/>
                      <a:pt x="639" y="24934"/>
                      <a:pt x="593" y="24916"/>
                    </a:cubicBezTo>
                    <a:cubicBezTo>
                      <a:pt x="914" y="24271"/>
                      <a:pt x="1279" y="23703"/>
                      <a:pt x="1754" y="23155"/>
                    </a:cubicBezTo>
                    <a:cubicBezTo>
                      <a:pt x="3820" y="25421"/>
                      <a:pt x="5884" y="27688"/>
                      <a:pt x="7952" y="29955"/>
                    </a:cubicBezTo>
                    <a:cubicBezTo>
                      <a:pt x="10076" y="32283"/>
                      <a:pt x="12120" y="34810"/>
                      <a:pt x="14449" y="36936"/>
                    </a:cubicBezTo>
                    <a:cubicBezTo>
                      <a:pt x="14484" y="36966"/>
                      <a:pt x="14529" y="36988"/>
                      <a:pt x="14576" y="36993"/>
                    </a:cubicBezTo>
                    <a:cubicBezTo>
                      <a:pt x="14608" y="37088"/>
                      <a:pt x="14703" y="37145"/>
                      <a:pt x="14802" y="37145"/>
                    </a:cubicBezTo>
                    <a:cubicBezTo>
                      <a:pt x="14889" y="37145"/>
                      <a:pt x="14979" y="37101"/>
                      <a:pt x="15033" y="37002"/>
                    </a:cubicBezTo>
                    <a:cubicBezTo>
                      <a:pt x="17665" y="32052"/>
                      <a:pt x="20990" y="28108"/>
                      <a:pt x="25987" y="25463"/>
                    </a:cubicBezTo>
                    <a:cubicBezTo>
                      <a:pt x="26219" y="25394"/>
                      <a:pt x="26451" y="25326"/>
                      <a:pt x="26686" y="25264"/>
                    </a:cubicBezTo>
                    <a:cubicBezTo>
                      <a:pt x="26870" y="25215"/>
                      <a:pt x="26961" y="25071"/>
                      <a:pt x="26974" y="24922"/>
                    </a:cubicBezTo>
                    <a:cubicBezTo>
                      <a:pt x="27074" y="24908"/>
                      <a:pt x="27158" y="24844"/>
                      <a:pt x="27193" y="24751"/>
                    </a:cubicBezTo>
                    <a:cubicBezTo>
                      <a:pt x="27203" y="24732"/>
                      <a:pt x="27213" y="24714"/>
                      <a:pt x="27221" y="24695"/>
                    </a:cubicBezTo>
                    <a:cubicBezTo>
                      <a:pt x="27245" y="24704"/>
                      <a:pt x="27270" y="24710"/>
                      <a:pt x="27295" y="24710"/>
                    </a:cubicBezTo>
                    <a:cubicBezTo>
                      <a:pt x="27346" y="24710"/>
                      <a:pt x="27396" y="24689"/>
                      <a:pt x="27432" y="24637"/>
                    </a:cubicBezTo>
                    <a:cubicBezTo>
                      <a:pt x="30477" y="20206"/>
                      <a:pt x="36936" y="17446"/>
                      <a:pt x="42186" y="17215"/>
                    </a:cubicBezTo>
                    <a:cubicBezTo>
                      <a:pt x="42532" y="17200"/>
                      <a:pt x="42568" y="16828"/>
                      <a:pt x="42393" y="16609"/>
                    </a:cubicBezTo>
                    <a:cubicBezTo>
                      <a:pt x="42401" y="16540"/>
                      <a:pt x="42384" y="16471"/>
                      <a:pt x="42344" y="16414"/>
                    </a:cubicBezTo>
                    <a:cubicBezTo>
                      <a:pt x="39192" y="11631"/>
                      <a:pt x="36290" y="6787"/>
                      <a:pt x="33442" y="1826"/>
                    </a:cubicBezTo>
                    <a:cubicBezTo>
                      <a:pt x="33828" y="1588"/>
                      <a:pt x="34236" y="1379"/>
                      <a:pt x="34666" y="1238"/>
                    </a:cubicBezTo>
                    <a:close/>
                    <a:moveTo>
                      <a:pt x="28437" y="1"/>
                    </a:moveTo>
                    <a:cubicBezTo>
                      <a:pt x="22427" y="1"/>
                      <a:pt x="16158" y="3857"/>
                      <a:pt x="14801" y="9989"/>
                    </a:cubicBezTo>
                    <a:cubicBezTo>
                      <a:pt x="13986" y="9734"/>
                      <a:pt x="13104" y="9613"/>
                      <a:pt x="12193" y="9613"/>
                    </a:cubicBezTo>
                    <a:cubicBezTo>
                      <a:pt x="7406" y="9613"/>
                      <a:pt x="1802" y="12929"/>
                      <a:pt x="712" y="17384"/>
                    </a:cubicBezTo>
                    <a:cubicBezTo>
                      <a:pt x="509" y="17482"/>
                      <a:pt x="381" y="17736"/>
                      <a:pt x="571" y="17958"/>
                    </a:cubicBezTo>
                    <a:cubicBezTo>
                      <a:pt x="1115" y="18594"/>
                      <a:pt x="1657" y="19232"/>
                      <a:pt x="2196" y="19875"/>
                    </a:cubicBezTo>
                    <a:cubicBezTo>
                      <a:pt x="1558" y="20326"/>
                      <a:pt x="1109" y="21162"/>
                      <a:pt x="991" y="21909"/>
                    </a:cubicBezTo>
                    <a:cubicBezTo>
                      <a:pt x="979" y="21978"/>
                      <a:pt x="996" y="22050"/>
                      <a:pt x="1038" y="22107"/>
                    </a:cubicBezTo>
                    <a:cubicBezTo>
                      <a:pt x="1000" y="22211"/>
                      <a:pt x="1005" y="22331"/>
                      <a:pt x="1106" y="22441"/>
                    </a:cubicBezTo>
                    <a:lnTo>
                      <a:pt x="1349" y="22709"/>
                    </a:lnTo>
                    <a:cubicBezTo>
                      <a:pt x="737" y="23314"/>
                      <a:pt x="244" y="24090"/>
                      <a:pt x="23" y="24927"/>
                    </a:cubicBezTo>
                    <a:cubicBezTo>
                      <a:pt x="0" y="25006"/>
                      <a:pt x="17" y="25094"/>
                      <a:pt x="69" y="25159"/>
                    </a:cubicBezTo>
                    <a:cubicBezTo>
                      <a:pt x="41" y="25254"/>
                      <a:pt x="57" y="25359"/>
                      <a:pt x="153" y="25454"/>
                    </a:cubicBezTo>
                    <a:cubicBezTo>
                      <a:pt x="5065" y="30310"/>
                      <a:pt x="9608" y="35625"/>
                      <a:pt x="14650" y="40336"/>
                    </a:cubicBezTo>
                    <a:cubicBezTo>
                      <a:pt x="14692" y="40376"/>
                      <a:pt x="14737" y="40392"/>
                      <a:pt x="14781" y="40392"/>
                    </a:cubicBezTo>
                    <a:cubicBezTo>
                      <a:pt x="14834" y="40392"/>
                      <a:pt x="14886" y="40368"/>
                      <a:pt x="14928" y="40331"/>
                    </a:cubicBezTo>
                    <a:lnTo>
                      <a:pt x="14928" y="40331"/>
                    </a:lnTo>
                    <a:cubicBezTo>
                      <a:pt x="14918" y="40356"/>
                      <a:pt x="14905" y="40380"/>
                      <a:pt x="14895" y="40405"/>
                    </a:cubicBezTo>
                    <a:cubicBezTo>
                      <a:pt x="14826" y="40575"/>
                      <a:pt x="14987" y="40731"/>
                      <a:pt x="15139" y="40731"/>
                    </a:cubicBezTo>
                    <a:cubicBezTo>
                      <a:pt x="15205" y="40731"/>
                      <a:pt x="15270" y="40701"/>
                      <a:pt x="15313" y="40630"/>
                    </a:cubicBezTo>
                    <a:cubicBezTo>
                      <a:pt x="18420" y="35443"/>
                      <a:pt x="21713" y="30906"/>
                      <a:pt x="26506" y="27115"/>
                    </a:cubicBezTo>
                    <a:cubicBezTo>
                      <a:pt x="26526" y="27100"/>
                      <a:pt x="26543" y="27083"/>
                      <a:pt x="26559" y="27065"/>
                    </a:cubicBezTo>
                    <a:cubicBezTo>
                      <a:pt x="26937" y="27428"/>
                      <a:pt x="27484" y="27618"/>
                      <a:pt x="28023" y="27618"/>
                    </a:cubicBezTo>
                    <a:cubicBezTo>
                      <a:pt x="28564" y="27618"/>
                      <a:pt x="29097" y="27426"/>
                      <a:pt x="29442" y="27026"/>
                    </a:cubicBezTo>
                    <a:cubicBezTo>
                      <a:pt x="30084" y="26281"/>
                      <a:pt x="30483" y="24677"/>
                      <a:pt x="29842" y="23812"/>
                    </a:cubicBezTo>
                    <a:cubicBezTo>
                      <a:pt x="34813" y="21147"/>
                      <a:pt x="39638" y="18771"/>
                      <a:pt x="45165" y="17413"/>
                    </a:cubicBezTo>
                    <a:cubicBezTo>
                      <a:pt x="45546" y="17319"/>
                      <a:pt x="45534" y="16806"/>
                      <a:pt x="45262" y="16685"/>
                    </a:cubicBezTo>
                    <a:cubicBezTo>
                      <a:pt x="45280" y="16627"/>
                      <a:pt x="45271" y="16564"/>
                      <a:pt x="45239" y="16514"/>
                    </a:cubicBezTo>
                    <a:cubicBezTo>
                      <a:pt x="42082" y="11268"/>
                      <a:pt x="38506" y="6266"/>
                      <a:pt x="35322" y="1031"/>
                    </a:cubicBezTo>
                    <a:cubicBezTo>
                      <a:pt x="35266" y="939"/>
                      <a:pt x="35173" y="876"/>
                      <a:pt x="35067" y="862"/>
                    </a:cubicBezTo>
                    <a:cubicBezTo>
                      <a:pt x="35063" y="711"/>
                      <a:pt x="34975" y="566"/>
                      <a:pt x="34816" y="566"/>
                    </a:cubicBezTo>
                    <a:cubicBezTo>
                      <a:pt x="34789" y="566"/>
                      <a:pt x="34760" y="570"/>
                      <a:pt x="34729" y="579"/>
                    </a:cubicBezTo>
                    <a:cubicBezTo>
                      <a:pt x="34153" y="749"/>
                      <a:pt x="33640" y="1011"/>
                      <a:pt x="33203" y="1412"/>
                    </a:cubicBezTo>
                    <a:cubicBezTo>
                      <a:pt x="33102" y="1236"/>
                      <a:pt x="33001" y="1060"/>
                      <a:pt x="32900" y="884"/>
                    </a:cubicBezTo>
                    <a:cubicBezTo>
                      <a:pt x="32885" y="858"/>
                      <a:pt x="32868" y="835"/>
                      <a:pt x="32850" y="813"/>
                    </a:cubicBezTo>
                    <a:cubicBezTo>
                      <a:pt x="32863" y="703"/>
                      <a:pt x="32828" y="591"/>
                      <a:pt x="32706" y="524"/>
                    </a:cubicBezTo>
                    <a:cubicBezTo>
                      <a:pt x="32362" y="334"/>
                      <a:pt x="31977" y="243"/>
                      <a:pt x="31592" y="243"/>
                    </a:cubicBezTo>
                    <a:cubicBezTo>
                      <a:pt x="30859" y="243"/>
                      <a:pt x="30126" y="573"/>
                      <a:pt x="29688" y="1176"/>
                    </a:cubicBezTo>
                    <a:cubicBezTo>
                      <a:pt x="29506" y="922"/>
                      <a:pt x="29322" y="669"/>
                      <a:pt x="29132" y="421"/>
                    </a:cubicBezTo>
                    <a:cubicBezTo>
                      <a:pt x="29083" y="354"/>
                      <a:pt x="29013" y="306"/>
                      <a:pt x="28933" y="286"/>
                    </a:cubicBezTo>
                    <a:cubicBezTo>
                      <a:pt x="28910" y="133"/>
                      <a:pt x="28803" y="3"/>
                      <a:pt x="28599" y="2"/>
                    </a:cubicBezTo>
                    <a:cubicBezTo>
                      <a:pt x="28545" y="1"/>
                      <a:pt x="28491" y="1"/>
                      <a:pt x="2843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23"/>
              <p:cNvSpPr/>
              <p:nvPr/>
            </p:nvSpPr>
            <p:spPr>
              <a:xfrm>
                <a:off x="454890" y="5262949"/>
                <a:ext cx="305477" cy="214175"/>
              </a:xfrm>
              <a:custGeom>
                <a:avLst/>
                <a:gdLst/>
                <a:ahLst/>
                <a:cxnLst/>
                <a:rect l="l" t="t" r="r" b="b"/>
                <a:pathLst>
                  <a:path w="9231" h="6472" extrusionOk="0">
                    <a:moveTo>
                      <a:pt x="8889" y="1"/>
                    </a:moveTo>
                    <a:cubicBezTo>
                      <a:pt x="8886" y="1"/>
                      <a:pt x="8883" y="1"/>
                      <a:pt x="8881" y="1"/>
                    </a:cubicBezTo>
                    <a:cubicBezTo>
                      <a:pt x="5016" y="123"/>
                      <a:pt x="1414" y="2612"/>
                      <a:pt x="51" y="6248"/>
                    </a:cubicBezTo>
                    <a:cubicBezTo>
                      <a:pt x="1" y="6381"/>
                      <a:pt x="104" y="6472"/>
                      <a:pt x="211" y="6472"/>
                    </a:cubicBezTo>
                    <a:cubicBezTo>
                      <a:pt x="273" y="6472"/>
                      <a:pt x="337" y="6441"/>
                      <a:pt x="373" y="6369"/>
                    </a:cubicBezTo>
                    <a:cubicBezTo>
                      <a:pt x="2066" y="2961"/>
                      <a:pt x="5111" y="886"/>
                      <a:pt x="8903" y="586"/>
                    </a:cubicBezTo>
                    <a:cubicBezTo>
                      <a:pt x="9230" y="560"/>
                      <a:pt x="9216" y="1"/>
                      <a:pt x="888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23"/>
              <p:cNvSpPr/>
              <p:nvPr/>
            </p:nvSpPr>
            <p:spPr>
              <a:xfrm>
                <a:off x="384105" y="5156755"/>
                <a:ext cx="306900" cy="223209"/>
              </a:xfrm>
              <a:custGeom>
                <a:avLst/>
                <a:gdLst/>
                <a:ahLst/>
                <a:cxnLst/>
                <a:rect l="l" t="t" r="r" b="b"/>
                <a:pathLst>
                  <a:path w="9274" h="6745" extrusionOk="0">
                    <a:moveTo>
                      <a:pt x="8838" y="1"/>
                    </a:moveTo>
                    <a:cubicBezTo>
                      <a:pt x="8814" y="1"/>
                      <a:pt x="8790" y="4"/>
                      <a:pt x="8763" y="9"/>
                    </a:cubicBezTo>
                    <a:cubicBezTo>
                      <a:pt x="5080" y="769"/>
                      <a:pt x="1744" y="3038"/>
                      <a:pt x="72" y="6465"/>
                    </a:cubicBezTo>
                    <a:cubicBezTo>
                      <a:pt x="0" y="6611"/>
                      <a:pt x="144" y="6744"/>
                      <a:pt x="281" y="6744"/>
                    </a:cubicBezTo>
                    <a:cubicBezTo>
                      <a:pt x="340" y="6744"/>
                      <a:pt x="398" y="6720"/>
                      <a:pt x="436" y="6661"/>
                    </a:cubicBezTo>
                    <a:cubicBezTo>
                      <a:pt x="2441" y="3577"/>
                      <a:pt x="5216" y="1387"/>
                      <a:pt x="8877" y="669"/>
                    </a:cubicBezTo>
                    <a:cubicBezTo>
                      <a:pt x="9274" y="591"/>
                      <a:pt x="9199" y="1"/>
                      <a:pt x="883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23"/>
              <p:cNvSpPr/>
              <p:nvPr/>
            </p:nvSpPr>
            <p:spPr>
              <a:xfrm>
                <a:off x="323910" y="5058404"/>
                <a:ext cx="287441" cy="225989"/>
              </a:xfrm>
              <a:custGeom>
                <a:avLst/>
                <a:gdLst/>
                <a:ahLst/>
                <a:cxnLst/>
                <a:rect l="l" t="t" r="r" b="b"/>
                <a:pathLst>
                  <a:path w="8686" h="6829" extrusionOk="0">
                    <a:moveTo>
                      <a:pt x="8294" y="1"/>
                    </a:moveTo>
                    <a:cubicBezTo>
                      <a:pt x="8268" y="1"/>
                      <a:pt x="8242" y="3"/>
                      <a:pt x="8213" y="10"/>
                    </a:cubicBezTo>
                    <a:cubicBezTo>
                      <a:pt x="4782" y="751"/>
                      <a:pt x="1382" y="3252"/>
                      <a:pt x="57" y="6566"/>
                    </a:cubicBezTo>
                    <a:cubicBezTo>
                      <a:pt x="1" y="6706"/>
                      <a:pt x="127" y="6828"/>
                      <a:pt x="251" y="6828"/>
                    </a:cubicBezTo>
                    <a:cubicBezTo>
                      <a:pt x="306" y="6828"/>
                      <a:pt x="360" y="6805"/>
                      <a:pt x="397" y="6749"/>
                    </a:cubicBezTo>
                    <a:cubicBezTo>
                      <a:pt x="2441" y="3724"/>
                      <a:pt x="4767" y="1682"/>
                      <a:pt x="8323" y="648"/>
                    </a:cubicBezTo>
                    <a:cubicBezTo>
                      <a:pt x="8686" y="543"/>
                      <a:pt x="8640" y="1"/>
                      <a:pt x="829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23"/>
              <p:cNvSpPr/>
              <p:nvPr/>
            </p:nvSpPr>
            <p:spPr>
              <a:xfrm>
                <a:off x="251239" y="4971867"/>
                <a:ext cx="284331" cy="227345"/>
              </a:xfrm>
              <a:custGeom>
                <a:avLst/>
                <a:gdLst/>
                <a:ahLst/>
                <a:cxnLst/>
                <a:rect l="l" t="t" r="r" b="b"/>
                <a:pathLst>
                  <a:path w="8592" h="6870" extrusionOk="0">
                    <a:moveTo>
                      <a:pt x="8135" y="1"/>
                    </a:moveTo>
                    <a:cubicBezTo>
                      <a:pt x="8051" y="1"/>
                      <a:pt x="7971" y="31"/>
                      <a:pt x="7908" y="85"/>
                    </a:cubicBezTo>
                    <a:cubicBezTo>
                      <a:pt x="7184" y="445"/>
                      <a:pt x="6177" y="523"/>
                      <a:pt x="5431" y="869"/>
                    </a:cubicBezTo>
                    <a:cubicBezTo>
                      <a:pt x="4620" y="1248"/>
                      <a:pt x="3859" y="1724"/>
                      <a:pt x="3163" y="2288"/>
                    </a:cubicBezTo>
                    <a:cubicBezTo>
                      <a:pt x="1756" y="3423"/>
                      <a:pt x="713" y="4882"/>
                      <a:pt x="69" y="6567"/>
                    </a:cubicBezTo>
                    <a:cubicBezTo>
                      <a:pt x="1" y="6747"/>
                      <a:pt x="140" y="6869"/>
                      <a:pt x="285" y="6869"/>
                    </a:cubicBezTo>
                    <a:cubicBezTo>
                      <a:pt x="370" y="6869"/>
                      <a:pt x="457" y="6827"/>
                      <a:pt x="506" y="6731"/>
                    </a:cubicBezTo>
                    <a:cubicBezTo>
                      <a:pt x="1481" y="4784"/>
                      <a:pt x="2900" y="3090"/>
                      <a:pt x="4800" y="1984"/>
                    </a:cubicBezTo>
                    <a:cubicBezTo>
                      <a:pt x="5536" y="1560"/>
                      <a:pt x="6320" y="1228"/>
                      <a:pt x="7138" y="998"/>
                    </a:cubicBezTo>
                    <a:cubicBezTo>
                      <a:pt x="7622" y="862"/>
                      <a:pt x="8081" y="888"/>
                      <a:pt x="8424" y="522"/>
                    </a:cubicBezTo>
                    <a:cubicBezTo>
                      <a:pt x="8591" y="341"/>
                      <a:pt x="8423" y="4"/>
                      <a:pt x="8188" y="1"/>
                    </a:cubicBezTo>
                    <a:lnTo>
                      <a:pt x="8141" y="1"/>
                    </a:lnTo>
                    <a:cubicBezTo>
                      <a:pt x="8139" y="1"/>
                      <a:pt x="8137" y="1"/>
                      <a:pt x="81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5" name="Google Shape;455;p23"/>
              <p:cNvSpPr/>
              <p:nvPr/>
            </p:nvSpPr>
            <p:spPr>
              <a:xfrm>
                <a:off x="157223" y="4893206"/>
                <a:ext cx="328873" cy="206530"/>
              </a:xfrm>
              <a:custGeom>
                <a:avLst/>
                <a:gdLst/>
                <a:ahLst/>
                <a:cxnLst/>
                <a:rect l="l" t="t" r="r" b="b"/>
                <a:pathLst>
                  <a:path w="9938" h="6241" extrusionOk="0">
                    <a:moveTo>
                      <a:pt x="9460" y="1"/>
                    </a:moveTo>
                    <a:cubicBezTo>
                      <a:pt x="9440" y="1"/>
                      <a:pt x="9419" y="2"/>
                      <a:pt x="9398" y="6"/>
                    </a:cubicBezTo>
                    <a:cubicBezTo>
                      <a:pt x="5592" y="598"/>
                      <a:pt x="1854" y="2360"/>
                      <a:pt x="75" y="5954"/>
                    </a:cubicBezTo>
                    <a:cubicBezTo>
                      <a:pt x="1" y="6104"/>
                      <a:pt x="148" y="6240"/>
                      <a:pt x="288" y="6240"/>
                    </a:cubicBezTo>
                    <a:cubicBezTo>
                      <a:pt x="348" y="6240"/>
                      <a:pt x="407" y="6214"/>
                      <a:pt x="446" y="6153"/>
                    </a:cubicBezTo>
                    <a:cubicBezTo>
                      <a:pt x="2544" y="2899"/>
                      <a:pt x="5771" y="1292"/>
                      <a:pt x="9516" y="692"/>
                    </a:cubicBezTo>
                    <a:cubicBezTo>
                      <a:pt x="9938" y="625"/>
                      <a:pt x="9852" y="1"/>
                      <a:pt x="94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23"/>
              <p:cNvSpPr/>
              <p:nvPr/>
            </p:nvSpPr>
            <p:spPr>
              <a:xfrm>
                <a:off x="856798" y="4962469"/>
                <a:ext cx="304054" cy="210667"/>
              </a:xfrm>
              <a:custGeom>
                <a:avLst/>
                <a:gdLst/>
                <a:ahLst/>
                <a:cxnLst/>
                <a:rect l="l" t="t" r="r" b="b"/>
                <a:pathLst>
                  <a:path w="9188" h="6366" extrusionOk="0">
                    <a:moveTo>
                      <a:pt x="8737" y="0"/>
                    </a:moveTo>
                    <a:cubicBezTo>
                      <a:pt x="8720" y="0"/>
                      <a:pt x="8704" y="1"/>
                      <a:pt x="8686" y="3"/>
                    </a:cubicBezTo>
                    <a:cubicBezTo>
                      <a:pt x="5361" y="398"/>
                      <a:pt x="1228" y="2872"/>
                      <a:pt x="47" y="6149"/>
                    </a:cubicBezTo>
                    <a:cubicBezTo>
                      <a:pt x="1" y="6278"/>
                      <a:pt x="97" y="6366"/>
                      <a:pt x="201" y="6366"/>
                    </a:cubicBezTo>
                    <a:cubicBezTo>
                      <a:pt x="249" y="6366"/>
                      <a:pt x="298" y="6347"/>
                      <a:pt x="336" y="6306"/>
                    </a:cubicBezTo>
                    <a:cubicBezTo>
                      <a:pt x="1488" y="5065"/>
                      <a:pt x="2430" y="3734"/>
                      <a:pt x="3831" y="2740"/>
                    </a:cubicBezTo>
                    <a:cubicBezTo>
                      <a:pt x="5355" y="1659"/>
                      <a:pt x="7003" y="1104"/>
                      <a:pt x="8797" y="651"/>
                    </a:cubicBezTo>
                    <a:cubicBezTo>
                      <a:pt x="9188" y="551"/>
                      <a:pt x="9118" y="0"/>
                      <a:pt x="873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23"/>
              <p:cNvSpPr/>
              <p:nvPr/>
            </p:nvSpPr>
            <p:spPr>
              <a:xfrm>
                <a:off x="797894" y="4865475"/>
                <a:ext cx="315338" cy="236280"/>
              </a:xfrm>
              <a:custGeom>
                <a:avLst/>
                <a:gdLst/>
                <a:ahLst/>
                <a:cxnLst/>
                <a:rect l="l" t="t" r="r" b="b"/>
                <a:pathLst>
                  <a:path w="9529" h="7140" extrusionOk="0">
                    <a:moveTo>
                      <a:pt x="9009" y="1"/>
                    </a:moveTo>
                    <a:cubicBezTo>
                      <a:pt x="8996" y="1"/>
                      <a:pt x="8983" y="2"/>
                      <a:pt x="8970" y="3"/>
                    </a:cubicBezTo>
                    <a:cubicBezTo>
                      <a:pt x="5058" y="366"/>
                      <a:pt x="1220" y="3018"/>
                      <a:pt x="49" y="6872"/>
                    </a:cubicBezTo>
                    <a:cubicBezTo>
                      <a:pt x="1" y="7033"/>
                      <a:pt x="117" y="7139"/>
                      <a:pt x="240" y="7139"/>
                    </a:cubicBezTo>
                    <a:cubicBezTo>
                      <a:pt x="312" y="7139"/>
                      <a:pt x="387" y="7102"/>
                      <a:pt x="430" y="7016"/>
                    </a:cubicBezTo>
                    <a:cubicBezTo>
                      <a:pt x="2214" y="3504"/>
                      <a:pt x="5084" y="1122"/>
                      <a:pt x="9088" y="697"/>
                    </a:cubicBezTo>
                    <a:cubicBezTo>
                      <a:pt x="9528" y="650"/>
                      <a:pt x="9426" y="1"/>
                      <a:pt x="90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23"/>
              <p:cNvSpPr/>
              <p:nvPr/>
            </p:nvSpPr>
            <p:spPr>
              <a:xfrm>
                <a:off x="732437" y="4757031"/>
                <a:ext cx="309216" cy="243098"/>
              </a:xfrm>
              <a:custGeom>
                <a:avLst/>
                <a:gdLst/>
                <a:ahLst/>
                <a:cxnLst/>
                <a:rect l="l" t="t" r="r" b="b"/>
                <a:pathLst>
                  <a:path w="9344" h="7346" extrusionOk="0">
                    <a:moveTo>
                      <a:pt x="8861" y="1"/>
                    </a:moveTo>
                    <a:cubicBezTo>
                      <a:pt x="8851" y="1"/>
                      <a:pt x="8841" y="1"/>
                      <a:pt x="8830" y="2"/>
                    </a:cubicBezTo>
                    <a:cubicBezTo>
                      <a:pt x="4877" y="316"/>
                      <a:pt x="873" y="3101"/>
                      <a:pt x="28" y="7138"/>
                    </a:cubicBezTo>
                    <a:cubicBezTo>
                      <a:pt x="0" y="7272"/>
                      <a:pt x="106" y="7345"/>
                      <a:pt x="216" y="7345"/>
                    </a:cubicBezTo>
                    <a:cubicBezTo>
                      <a:pt x="295" y="7345"/>
                      <a:pt x="377" y="7307"/>
                      <a:pt x="412" y="7227"/>
                    </a:cubicBezTo>
                    <a:cubicBezTo>
                      <a:pt x="2031" y="3597"/>
                      <a:pt x="4822" y="961"/>
                      <a:pt x="8939" y="641"/>
                    </a:cubicBezTo>
                    <a:cubicBezTo>
                      <a:pt x="9343" y="609"/>
                      <a:pt x="9249" y="1"/>
                      <a:pt x="886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23"/>
              <p:cNvSpPr/>
              <p:nvPr/>
            </p:nvSpPr>
            <p:spPr>
              <a:xfrm>
                <a:off x="647422" y="4663743"/>
                <a:ext cx="319740" cy="244719"/>
              </a:xfrm>
              <a:custGeom>
                <a:avLst/>
                <a:gdLst/>
                <a:ahLst/>
                <a:cxnLst/>
                <a:rect l="l" t="t" r="r" b="b"/>
                <a:pathLst>
                  <a:path w="9662" h="7395" extrusionOk="0">
                    <a:moveTo>
                      <a:pt x="9162" y="0"/>
                    </a:moveTo>
                    <a:cubicBezTo>
                      <a:pt x="9152" y="0"/>
                      <a:pt x="9142" y="1"/>
                      <a:pt x="9132" y="1"/>
                    </a:cubicBezTo>
                    <a:cubicBezTo>
                      <a:pt x="4959" y="317"/>
                      <a:pt x="1872" y="3604"/>
                      <a:pt x="67" y="7154"/>
                    </a:cubicBezTo>
                    <a:cubicBezTo>
                      <a:pt x="0" y="7286"/>
                      <a:pt x="124" y="7395"/>
                      <a:pt x="245" y="7395"/>
                    </a:cubicBezTo>
                    <a:cubicBezTo>
                      <a:pt x="298" y="7395"/>
                      <a:pt x="349" y="7375"/>
                      <a:pt x="385" y="7327"/>
                    </a:cubicBezTo>
                    <a:cubicBezTo>
                      <a:pt x="2723" y="4229"/>
                      <a:pt x="5034" y="963"/>
                      <a:pt x="9244" y="659"/>
                    </a:cubicBezTo>
                    <a:cubicBezTo>
                      <a:pt x="9661" y="629"/>
                      <a:pt x="9563" y="0"/>
                      <a:pt x="91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23"/>
              <p:cNvSpPr/>
              <p:nvPr/>
            </p:nvSpPr>
            <p:spPr>
              <a:xfrm>
                <a:off x="585241" y="4582997"/>
                <a:ext cx="320335" cy="251768"/>
              </a:xfrm>
              <a:custGeom>
                <a:avLst/>
                <a:gdLst/>
                <a:ahLst/>
                <a:cxnLst/>
                <a:rect l="l" t="t" r="r" b="b"/>
                <a:pathLst>
                  <a:path w="9680" h="7608" extrusionOk="0">
                    <a:moveTo>
                      <a:pt x="9301" y="1"/>
                    </a:moveTo>
                    <a:cubicBezTo>
                      <a:pt x="9271" y="1"/>
                      <a:pt x="9238" y="5"/>
                      <a:pt x="9204" y="15"/>
                    </a:cubicBezTo>
                    <a:cubicBezTo>
                      <a:pt x="5334" y="1121"/>
                      <a:pt x="1872" y="3705"/>
                      <a:pt x="68" y="7350"/>
                    </a:cubicBezTo>
                    <a:cubicBezTo>
                      <a:pt x="1" y="7487"/>
                      <a:pt x="133" y="7608"/>
                      <a:pt x="260" y="7608"/>
                    </a:cubicBezTo>
                    <a:cubicBezTo>
                      <a:pt x="316" y="7608"/>
                      <a:pt x="370" y="7585"/>
                      <a:pt x="406" y="7531"/>
                    </a:cubicBezTo>
                    <a:cubicBezTo>
                      <a:pt x="2627" y="4241"/>
                      <a:pt x="5479" y="1836"/>
                      <a:pt x="9314" y="666"/>
                    </a:cubicBezTo>
                    <a:cubicBezTo>
                      <a:pt x="9679" y="554"/>
                      <a:pt x="9629" y="1"/>
                      <a:pt x="930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61" name="Google Shape;461;p23"/>
            <p:cNvSpPr/>
            <p:nvPr/>
          </p:nvSpPr>
          <p:spPr>
            <a:xfrm>
              <a:off x="1364603" y="5136171"/>
              <a:ext cx="119166" cy="46296"/>
            </a:xfrm>
            <a:custGeom>
              <a:avLst/>
              <a:gdLst/>
              <a:ahLst/>
              <a:cxnLst/>
              <a:rect l="l" t="t" r="r" b="b"/>
              <a:pathLst>
                <a:path w="3601" h="1399" extrusionOk="0">
                  <a:moveTo>
                    <a:pt x="3358" y="0"/>
                  </a:moveTo>
                  <a:cubicBezTo>
                    <a:pt x="3340" y="0"/>
                    <a:pt x="3320" y="4"/>
                    <a:pt x="3300" y="12"/>
                  </a:cubicBezTo>
                  <a:cubicBezTo>
                    <a:pt x="2275" y="421"/>
                    <a:pt x="1274" y="804"/>
                    <a:pt x="200" y="1066"/>
                  </a:cubicBezTo>
                  <a:cubicBezTo>
                    <a:pt x="0" y="1113"/>
                    <a:pt x="66" y="1399"/>
                    <a:pt x="248" y="1399"/>
                  </a:cubicBezTo>
                  <a:cubicBezTo>
                    <a:pt x="261" y="1399"/>
                    <a:pt x="276" y="1397"/>
                    <a:pt x="290" y="1394"/>
                  </a:cubicBezTo>
                  <a:cubicBezTo>
                    <a:pt x="1364" y="1149"/>
                    <a:pt x="2447" y="830"/>
                    <a:pt x="3439" y="344"/>
                  </a:cubicBezTo>
                  <a:cubicBezTo>
                    <a:pt x="3601" y="264"/>
                    <a:pt x="3515" y="0"/>
                    <a:pt x="335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3"/>
            <p:cNvSpPr/>
            <p:nvPr/>
          </p:nvSpPr>
          <p:spPr>
            <a:xfrm>
              <a:off x="1437505" y="5176610"/>
              <a:ext cx="117842" cy="27599"/>
            </a:xfrm>
            <a:custGeom>
              <a:avLst/>
              <a:gdLst/>
              <a:ahLst/>
              <a:cxnLst/>
              <a:rect l="l" t="t" r="r" b="b"/>
              <a:pathLst>
                <a:path w="3561" h="834" extrusionOk="0">
                  <a:moveTo>
                    <a:pt x="3329" y="1"/>
                  </a:moveTo>
                  <a:cubicBezTo>
                    <a:pt x="3311" y="1"/>
                    <a:pt x="3291" y="4"/>
                    <a:pt x="3270" y="11"/>
                  </a:cubicBezTo>
                  <a:cubicBezTo>
                    <a:pt x="2261" y="346"/>
                    <a:pt x="1258" y="522"/>
                    <a:pt x="193" y="528"/>
                  </a:cubicBezTo>
                  <a:cubicBezTo>
                    <a:pt x="0" y="530"/>
                    <a:pt x="2" y="819"/>
                    <a:pt x="193" y="827"/>
                  </a:cubicBezTo>
                  <a:cubicBezTo>
                    <a:pt x="305" y="831"/>
                    <a:pt x="417" y="834"/>
                    <a:pt x="529" y="834"/>
                  </a:cubicBezTo>
                  <a:cubicBezTo>
                    <a:pt x="1493" y="834"/>
                    <a:pt x="2453" y="674"/>
                    <a:pt x="3365" y="358"/>
                  </a:cubicBezTo>
                  <a:cubicBezTo>
                    <a:pt x="3561" y="289"/>
                    <a:pt x="3505" y="1"/>
                    <a:pt x="33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" name="Google Shape;463;p23"/>
          <p:cNvGrpSpPr/>
          <p:nvPr/>
        </p:nvGrpSpPr>
        <p:grpSpPr>
          <a:xfrm>
            <a:off x="1664354" y="4088694"/>
            <a:ext cx="1037582" cy="940754"/>
            <a:chOff x="1664354" y="4088694"/>
            <a:chExt cx="1037582" cy="940754"/>
          </a:xfrm>
        </p:grpSpPr>
        <p:grpSp>
          <p:nvGrpSpPr>
            <p:cNvPr id="464" name="Google Shape;464;p23"/>
            <p:cNvGrpSpPr/>
            <p:nvPr/>
          </p:nvGrpSpPr>
          <p:grpSpPr>
            <a:xfrm>
              <a:off x="1664354" y="4088694"/>
              <a:ext cx="1037582" cy="832607"/>
              <a:chOff x="1664354" y="4088694"/>
              <a:chExt cx="1037582" cy="832607"/>
            </a:xfrm>
          </p:grpSpPr>
          <p:sp>
            <p:nvSpPr>
              <p:cNvPr id="465" name="Google Shape;465;p23"/>
              <p:cNvSpPr/>
              <p:nvPr/>
            </p:nvSpPr>
            <p:spPr>
              <a:xfrm>
                <a:off x="2035818" y="4196940"/>
                <a:ext cx="429938" cy="217219"/>
              </a:xfrm>
              <a:custGeom>
                <a:avLst/>
                <a:gdLst/>
                <a:ahLst/>
                <a:cxnLst/>
                <a:rect l="l" t="t" r="r" b="b"/>
                <a:pathLst>
                  <a:path w="12992" h="6564" extrusionOk="0">
                    <a:moveTo>
                      <a:pt x="3639" y="1"/>
                    </a:moveTo>
                    <a:cubicBezTo>
                      <a:pt x="3311" y="1"/>
                      <a:pt x="2981" y="148"/>
                      <a:pt x="2754" y="504"/>
                    </a:cubicBezTo>
                    <a:cubicBezTo>
                      <a:pt x="2252" y="1293"/>
                      <a:pt x="1682" y="1813"/>
                      <a:pt x="869" y="2274"/>
                    </a:cubicBezTo>
                    <a:cubicBezTo>
                      <a:pt x="1" y="2766"/>
                      <a:pt x="295" y="3941"/>
                      <a:pt x="1126" y="4252"/>
                    </a:cubicBezTo>
                    <a:cubicBezTo>
                      <a:pt x="3479" y="5131"/>
                      <a:pt x="5873" y="6070"/>
                      <a:pt x="8357" y="6506"/>
                    </a:cubicBezTo>
                    <a:cubicBezTo>
                      <a:pt x="8578" y="6545"/>
                      <a:pt x="8791" y="6563"/>
                      <a:pt x="8998" y="6563"/>
                    </a:cubicBezTo>
                    <a:cubicBezTo>
                      <a:pt x="10417" y="6563"/>
                      <a:pt x="11511" y="5693"/>
                      <a:pt x="12462" y="4546"/>
                    </a:cubicBezTo>
                    <a:cubicBezTo>
                      <a:pt x="12992" y="3906"/>
                      <a:pt x="12797" y="3014"/>
                      <a:pt x="11984" y="2737"/>
                    </a:cubicBezTo>
                    <a:cubicBezTo>
                      <a:pt x="9954" y="2045"/>
                      <a:pt x="7924" y="1355"/>
                      <a:pt x="5880" y="705"/>
                    </a:cubicBezTo>
                    <a:cubicBezTo>
                      <a:pt x="5449" y="567"/>
                      <a:pt x="4975" y="426"/>
                      <a:pt x="4520" y="386"/>
                    </a:cubicBezTo>
                    <a:cubicBezTo>
                      <a:pt x="4298" y="150"/>
                      <a:pt x="3969" y="1"/>
                      <a:pt x="3639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23"/>
              <p:cNvSpPr/>
              <p:nvPr/>
            </p:nvSpPr>
            <p:spPr>
              <a:xfrm>
                <a:off x="1664354" y="4088694"/>
                <a:ext cx="1037582" cy="832607"/>
              </a:xfrm>
              <a:custGeom>
                <a:avLst/>
                <a:gdLst/>
                <a:ahLst/>
                <a:cxnLst/>
                <a:rect l="l" t="t" r="r" b="b"/>
                <a:pathLst>
                  <a:path w="31354" h="25160" extrusionOk="0">
                    <a:moveTo>
                      <a:pt x="28528" y="1104"/>
                    </a:moveTo>
                    <a:lnTo>
                      <a:pt x="28528" y="1104"/>
                    </a:lnTo>
                    <a:cubicBezTo>
                      <a:pt x="28254" y="1542"/>
                      <a:pt x="28130" y="2055"/>
                      <a:pt x="28144" y="2586"/>
                    </a:cubicBezTo>
                    <a:cubicBezTo>
                      <a:pt x="28148" y="2775"/>
                      <a:pt x="28288" y="2879"/>
                      <a:pt x="28445" y="2879"/>
                    </a:cubicBezTo>
                    <a:cubicBezTo>
                      <a:pt x="28495" y="2879"/>
                      <a:pt x="28547" y="2869"/>
                      <a:pt x="28597" y="2847"/>
                    </a:cubicBezTo>
                    <a:cubicBezTo>
                      <a:pt x="29055" y="2646"/>
                      <a:pt x="29517" y="2516"/>
                      <a:pt x="30017" y="2488"/>
                    </a:cubicBezTo>
                    <a:cubicBezTo>
                      <a:pt x="30060" y="2486"/>
                      <a:pt x="30102" y="2485"/>
                      <a:pt x="30145" y="2485"/>
                    </a:cubicBezTo>
                    <a:cubicBezTo>
                      <a:pt x="30292" y="2485"/>
                      <a:pt x="30437" y="2497"/>
                      <a:pt x="30582" y="2505"/>
                    </a:cubicBezTo>
                    <a:cubicBezTo>
                      <a:pt x="29468" y="3063"/>
                      <a:pt x="28554" y="4193"/>
                      <a:pt x="28046" y="5288"/>
                    </a:cubicBezTo>
                    <a:cubicBezTo>
                      <a:pt x="27059" y="4772"/>
                      <a:pt x="25961" y="4383"/>
                      <a:pt x="25047" y="4034"/>
                    </a:cubicBezTo>
                    <a:cubicBezTo>
                      <a:pt x="25474" y="3417"/>
                      <a:pt x="25858" y="2805"/>
                      <a:pt x="26440" y="2292"/>
                    </a:cubicBezTo>
                    <a:cubicBezTo>
                      <a:pt x="27068" y="1739"/>
                      <a:pt x="27767" y="1392"/>
                      <a:pt x="28528" y="1104"/>
                    </a:cubicBezTo>
                    <a:close/>
                    <a:moveTo>
                      <a:pt x="13590" y="614"/>
                    </a:moveTo>
                    <a:cubicBezTo>
                      <a:pt x="16278" y="1536"/>
                      <a:pt x="18980" y="2393"/>
                      <a:pt x="21627" y="3435"/>
                    </a:cubicBezTo>
                    <a:cubicBezTo>
                      <a:pt x="23227" y="4066"/>
                      <a:pt x="24811" y="4740"/>
                      <a:pt x="26375" y="5457"/>
                    </a:cubicBezTo>
                    <a:cubicBezTo>
                      <a:pt x="27938" y="6173"/>
                      <a:pt x="29845" y="6797"/>
                      <a:pt x="29908" y="8786"/>
                    </a:cubicBezTo>
                    <a:cubicBezTo>
                      <a:pt x="29963" y="10509"/>
                      <a:pt x="28468" y="11995"/>
                      <a:pt x="27436" y="13236"/>
                    </a:cubicBezTo>
                    <a:cubicBezTo>
                      <a:pt x="26505" y="14354"/>
                      <a:pt x="25563" y="15464"/>
                      <a:pt x="24613" y="16567"/>
                    </a:cubicBezTo>
                    <a:cubicBezTo>
                      <a:pt x="22916" y="18533"/>
                      <a:pt x="21179" y="20460"/>
                      <a:pt x="19430" y="22379"/>
                    </a:cubicBezTo>
                    <a:cubicBezTo>
                      <a:pt x="19427" y="22108"/>
                      <a:pt x="19378" y="21838"/>
                      <a:pt x="19285" y="21584"/>
                    </a:cubicBezTo>
                    <a:cubicBezTo>
                      <a:pt x="19100" y="20532"/>
                      <a:pt x="18367" y="19941"/>
                      <a:pt x="17502" y="19377"/>
                    </a:cubicBezTo>
                    <a:cubicBezTo>
                      <a:pt x="15810" y="18271"/>
                      <a:pt x="13961" y="17354"/>
                      <a:pt x="12116" y="16535"/>
                    </a:cubicBezTo>
                    <a:cubicBezTo>
                      <a:pt x="9052" y="15173"/>
                      <a:pt x="5801" y="14032"/>
                      <a:pt x="2471" y="13554"/>
                    </a:cubicBezTo>
                    <a:cubicBezTo>
                      <a:pt x="2433" y="13510"/>
                      <a:pt x="2382" y="13474"/>
                      <a:pt x="2327" y="13455"/>
                    </a:cubicBezTo>
                    <a:cubicBezTo>
                      <a:pt x="6191" y="9287"/>
                      <a:pt x="9769" y="4835"/>
                      <a:pt x="13586" y="621"/>
                    </a:cubicBezTo>
                    <a:cubicBezTo>
                      <a:pt x="13587" y="618"/>
                      <a:pt x="13589" y="615"/>
                      <a:pt x="13590" y="614"/>
                    </a:cubicBezTo>
                    <a:close/>
                    <a:moveTo>
                      <a:pt x="2696" y="14107"/>
                    </a:moveTo>
                    <a:lnTo>
                      <a:pt x="2696" y="14107"/>
                    </a:lnTo>
                    <a:cubicBezTo>
                      <a:pt x="5294" y="14815"/>
                      <a:pt x="7878" y="15499"/>
                      <a:pt x="10383" y="16516"/>
                    </a:cubicBezTo>
                    <a:cubicBezTo>
                      <a:pt x="11941" y="17149"/>
                      <a:pt x="13463" y="17869"/>
                      <a:pt x="14943" y="18671"/>
                    </a:cubicBezTo>
                    <a:cubicBezTo>
                      <a:pt x="16229" y="19368"/>
                      <a:pt x="18404" y="20223"/>
                      <a:pt x="18649" y="21822"/>
                    </a:cubicBezTo>
                    <a:cubicBezTo>
                      <a:pt x="18655" y="21871"/>
                      <a:pt x="18674" y="21917"/>
                      <a:pt x="18703" y="21956"/>
                    </a:cubicBezTo>
                    <a:cubicBezTo>
                      <a:pt x="18965" y="23733"/>
                      <a:pt x="17749" y="24299"/>
                      <a:pt x="16074" y="24299"/>
                    </a:cubicBezTo>
                    <a:cubicBezTo>
                      <a:pt x="13563" y="24299"/>
                      <a:pt x="10020" y="23028"/>
                      <a:pt x="8870" y="22655"/>
                    </a:cubicBezTo>
                    <a:cubicBezTo>
                      <a:pt x="6161" y="21774"/>
                      <a:pt x="3585" y="20622"/>
                      <a:pt x="941" y="19585"/>
                    </a:cubicBezTo>
                    <a:cubicBezTo>
                      <a:pt x="2615" y="18343"/>
                      <a:pt x="3292" y="16087"/>
                      <a:pt x="2696" y="14107"/>
                    </a:cubicBezTo>
                    <a:close/>
                    <a:moveTo>
                      <a:pt x="13646" y="1"/>
                    </a:moveTo>
                    <a:cubicBezTo>
                      <a:pt x="13587" y="1"/>
                      <a:pt x="13529" y="19"/>
                      <a:pt x="13480" y="55"/>
                    </a:cubicBezTo>
                    <a:cubicBezTo>
                      <a:pt x="13429" y="26"/>
                      <a:pt x="13372" y="8"/>
                      <a:pt x="13314" y="8"/>
                    </a:cubicBezTo>
                    <a:cubicBezTo>
                      <a:pt x="13235" y="8"/>
                      <a:pt x="13154" y="40"/>
                      <a:pt x="13082" y="119"/>
                    </a:cubicBezTo>
                    <a:cubicBezTo>
                      <a:pt x="9134" y="4426"/>
                      <a:pt x="5037" y="8772"/>
                      <a:pt x="1566" y="13482"/>
                    </a:cubicBezTo>
                    <a:cubicBezTo>
                      <a:pt x="1425" y="13673"/>
                      <a:pt x="1621" y="13889"/>
                      <a:pt x="1817" y="13889"/>
                    </a:cubicBezTo>
                    <a:cubicBezTo>
                      <a:pt x="1832" y="13889"/>
                      <a:pt x="1847" y="13888"/>
                      <a:pt x="1862" y="13885"/>
                    </a:cubicBezTo>
                    <a:lnTo>
                      <a:pt x="1862" y="13885"/>
                    </a:lnTo>
                    <a:cubicBezTo>
                      <a:pt x="2630" y="15900"/>
                      <a:pt x="1964" y="17976"/>
                      <a:pt x="318" y="19328"/>
                    </a:cubicBezTo>
                    <a:cubicBezTo>
                      <a:pt x="305" y="19340"/>
                      <a:pt x="295" y="19354"/>
                      <a:pt x="286" y="19368"/>
                    </a:cubicBezTo>
                    <a:cubicBezTo>
                      <a:pt x="89" y="19408"/>
                      <a:pt x="1" y="19729"/>
                      <a:pt x="209" y="19847"/>
                    </a:cubicBezTo>
                    <a:cubicBezTo>
                      <a:pt x="4265" y="22145"/>
                      <a:pt x="9011" y="23679"/>
                      <a:pt x="13523" y="24776"/>
                    </a:cubicBezTo>
                    <a:cubicBezTo>
                      <a:pt x="14320" y="24970"/>
                      <a:pt x="15192" y="25159"/>
                      <a:pt x="16039" y="25159"/>
                    </a:cubicBezTo>
                    <a:cubicBezTo>
                      <a:pt x="16887" y="25159"/>
                      <a:pt x="17709" y="24969"/>
                      <a:pt x="18404" y="24402"/>
                    </a:cubicBezTo>
                    <a:cubicBezTo>
                      <a:pt x="18562" y="24271"/>
                      <a:pt x="18706" y="24125"/>
                      <a:pt x="18835" y="23964"/>
                    </a:cubicBezTo>
                    <a:cubicBezTo>
                      <a:pt x="18836" y="23964"/>
                      <a:pt x="18838" y="23964"/>
                      <a:pt x="18840" y="23964"/>
                    </a:cubicBezTo>
                    <a:cubicBezTo>
                      <a:pt x="18936" y="23964"/>
                      <a:pt x="19026" y="23923"/>
                      <a:pt x="19089" y="23852"/>
                    </a:cubicBezTo>
                    <a:cubicBezTo>
                      <a:pt x="21694" y="21077"/>
                      <a:pt x="24212" y="18215"/>
                      <a:pt x="26670" y="15309"/>
                    </a:cubicBezTo>
                    <a:cubicBezTo>
                      <a:pt x="28208" y="13493"/>
                      <a:pt x="31181" y="10863"/>
                      <a:pt x="30686" y="8171"/>
                    </a:cubicBezTo>
                    <a:cubicBezTo>
                      <a:pt x="30479" y="7051"/>
                      <a:pt x="29643" y="6236"/>
                      <a:pt x="28595" y="5599"/>
                    </a:cubicBezTo>
                    <a:cubicBezTo>
                      <a:pt x="28903" y="5008"/>
                      <a:pt x="29248" y="4458"/>
                      <a:pt x="29704" y="3966"/>
                    </a:cubicBezTo>
                    <a:cubicBezTo>
                      <a:pt x="30144" y="3490"/>
                      <a:pt x="30658" y="3126"/>
                      <a:pt x="31144" y="2701"/>
                    </a:cubicBezTo>
                    <a:cubicBezTo>
                      <a:pt x="31211" y="2642"/>
                      <a:pt x="31216" y="2554"/>
                      <a:pt x="31187" y="2478"/>
                    </a:cubicBezTo>
                    <a:cubicBezTo>
                      <a:pt x="31354" y="2419"/>
                      <a:pt x="31343" y="2182"/>
                      <a:pt x="31210" y="2090"/>
                    </a:cubicBezTo>
                    <a:cubicBezTo>
                      <a:pt x="30936" y="1902"/>
                      <a:pt x="30588" y="1828"/>
                      <a:pt x="30219" y="1828"/>
                    </a:cubicBezTo>
                    <a:cubicBezTo>
                      <a:pt x="29726" y="1828"/>
                      <a:pt x="29194" y="1960"/>
                      <a:pt x="28750" y="2127"/>
                    </a:cubicBezTo>
                    <a:cubicBezTo>
                      <a:pt x="28796" y="1693"/>
                      <a:pt x="28965" y="1304"/>
                      <a:pt x="29229" y="922"/>
                    </a:cubicBezTo>
                    <a:cubicBezTo>
                      <a:pt x="29324" y="785"/>
                      <a:pt x="29219" y="643"/>
                      <a:pt x="29087" y="609"/>
                    </a:cubicBezTo>
                    <a:cubicBezTo>
                      <a:pt x="29055" y="478"/>
                      <a:pt x="28943" y="364"/>
                      <a:pt x="28775" y="364"/>
                    </a:cubicBezTo>
                    <a:cubicBezTo>
                      <a:pt x="28754" y="364"/>
                      <a:pt x="28731" y="366"/>
                      <a:pt x="28707" y="370"/>
                    </a:cubicBezTo>
                    <a:cubicBezTo>
                      <a:pt x="27032" y="654"/>
                      <a:pt x="25061" y="2118"/>
                      <a:pt x="24573" y="3848"/>
                    </a:cubicBezTo>
                    <a:cubicBezTo>
                      <a:pt x="24482" y="3812"/>
                      <a:pt x="24387" y="3773"/>
                      <a:pt x="24301" y="3737"/>
                    </a:cubicBezTo>
                    <a:cubicBezTo>
                      <a:pt x="20872" y="2282"/>
                      <a:pt x="17343" y="931"/>
                      <a:pt x="13728" y="13"/>
                    </a:cubicBezTo>
                    <a:cubicBezTo>
                      <a:pt x="13701" y="5"/>
                      <a:pt x="13674" y="1"/>
                      <a:pt x="1364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23"/>
              <p:cNvSpPr/>
              <p:nvPr/>
            </p:nvSpPr>
            <p:spPr>
              <a:xfrm>
                <a:off x="2025592" y="4188303"/>
                <a:ext cx="454625" cy="249815"/>
              </a:xfrm>
              <a:custGeom>
                <a:avLst/>
                <a:gdLst/>
                <a:ahLst/>
                <a:cxnLst/>
                <a:rect l="l" t="t" r="r" b="b"/>
                <a:pathLst>
                  <a:path w="13738" h="7549" extrusionOk="0">
                    <a:moveTo>
                      <a:pt x="3583" y="397"/>
                    </a:moveTo>
                    <a:cubicBezTo>
                      <a:pt x="6805" y="1365"/>
                      <a:pt x="9919" y="2514"/>
                      <a:pt x="13026" y="3801"/>
                    </a:cubicBezTo>
                    <a:cubicBezTo>
                      <a:pt x="12466" y="4366"/>
                      <a:pt x="11954" y="4983"/>
                      <a:pt x="11397" y="5554"/>
                    </a:cubicBezTo>
                    <a:cubicBezTo>
                      <a:pt x="10968" y="5994"/>
                      <a:pt x="10493" y="6413"/>
                      <a:pt x="10095" y="6887"/>
                    </a:cubicBezTo>
                    <a:cubicBezTo>
                      <a:pt x="10051" y="6839"/>
                      <a:pt x="9992" y="6805"/>
                      <a:pt x="9930" y="6789"/>
                    </a:cubicBezTo>
                    <a:cubicBezTo>
                      <a:pt x="6810" y="5965"/>
                      <a:pt x="3753" y="4969"/>
                      <a:pt x="685" y="3974"/>
                    </a:cubicBezTo>
                    <a:cubicBezTo>
                      <a:pt x="1680" y="2856"/>
                      <a:pt x="2687" y="1679"/>
                      <a:pt x="3554" y="460"/>
                    </a:cubicBezTo>
                    <a:cubicBezTo>
                      <a:pt x="3567" y="440"/>
                      <a:pt x="3577" y="419"/>
                      <a:pt x="3583" y="397"/>
                    </a:cubicBezTo>
                    <a:close/>
                    <a:moveTo>
                      <a:pt x="3574" y="1"/>
                    </a:moveTo>
                    <a:cubicBezTo>
                      <a:pt x="3484" y="1"/>
                      <a:pt x="3422" y="63"/>
                      <a:pt x="3397" y="135"/>
                    </a:cubicBezTo>
                    <a:cubicBezTo>
                      <a:pt x="3380" y="131"/>
                      <a:pt x="3362" y="129"/>
                      <a:pt x="3344" y="129"/>
                    </a:cubicBezTo>
                    <a:cubicBezTo>
                      <a:pt x="3290" y="129"/>
                      <a:pt x="3237" y="149"/>
                      <a:pt x="3195" y="184"/>
                    </a:cubicBezTo>
                    <a:cubicBezTo>
                      <a:pt x="2062" y="1181"/>
                      <a:pt x="1023" y="2401"/>
                      <a:pt x="117" y="3608"/>
                    </a:cubicBezTo>
                    <a:cubicBezTo>
                      <a:pt x="0" y="3762"/>
                      <a:pt x="74" y="3937"/>
                      <a:pt x="206" y="4036"/>
                    </a:cubicBezTo>
                    <a:cubicBezTo>
                      <a:pt x="132" y="4179"/>
                      <a:pt x="166" y="4392"/>
                      <a:pt x="359" y="4471"/>
                    </a:cubicBezTo>
                    <a:cubicBezTo>
                      <a:pt x="3400" y="5723"/>
                      <a:pt x="6549" y="6678"/>
                      <a:pt x="9727" y="7516"/>
                    </a:cubicBezTo>
                    <a:cubicBezTo>
                      <a:pt x="9757" y="7524"/>
                      <a:pt x="9788" y="7528"/>
                      <a:pt x="9818" y="7528"/>
                    </a:cubicBezTo>
                    <a:cubicBezTo>
                      <a:pt x="9860" y="7528"/>
                      <a:pt x="9901" y="7520"/>
                      <a:pt x="9940" y="7505"/>
                    </a:cubicBezTo>
                    <a:cubicBezTo>
                      <a:pt x="9985" y="7532"/>
                      <a:pt x="10037" y="7548"/>
                      <a:pt x="10088" y="7548"/>
                    </a:cubicBezTo>
                    <a:cubicBezTo>
                      <a:pt x="10126" y="7548"/>
                      <a:pt x="10163" y="7540"/>
                      <a:pt x="10198" y="7521"/>
                    </a:cubicBezTo>
                    <a:cubicBezTo>
                      <a:pt x="10878" y="7147"/>
                      <a:pt x="11455" y="6531"/>
                      <a:pt x="11997" y="5985"/>
                    </a:cubicBezTo>
                    <a:cubicBezTo>
                      <a:pt x="12553" y="5422"/>
                      <a:pt x="13118" y="4844"/>
                      <a:pt x="13587" y="4205"/>
                    </a:cubicBezTo>
                    <a:cubicBezTo>
                      <a:pt x="13737" y="3997"/>
                      <a:pt x="13582" y="3773"/>
                      <a:pt x="13380" y="3710"/>
                    </a:cubicBezTo>
                    <a:cubicBezTo>
                      <a:pt x="13475" y="3571"/>
                      <a:pt x="13480" y="3358"/>
                      <a:pt x="13302" y="3274"/>
                    </a:cubicBezTo>
                    <a:cubicBezTo>
                      <a:pt x="10214" y="1831"/>
                      <a:pt x="6948" y="751"/>
                      <a:pt x="3624" y="7"/>
                    </a:cubicBezTo>
                    <a:cubicBezTo>
                      <a:pt x="3607" y="3"/>
                      <a:pt x="3590" y="1"/>
                      <a:pt x="357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23"/>
              <p:cNvSpPr/>
              <p:nvPr/>
            </p:nvSpPr>
            <p:spPr>
              <a:xfrm>
                <a:off x="1739838" y="4716261"/>
                <a:ext cx="461210" cy="159671"/>
              </a:xfrm>
              <a:custGeom>
                <a:avLst/>
                <a:gdLst/>
                <a:ahLst/>
                <a:cxnLst/>
                <a:rect l="l" t="t" r="r" b="b"/>
                <a:pathLst>
                  <a:path w="13937" h="4825" extrusionOk="0">
                    <a:moveTo>
                      <a:pt x="215" y="1"/>
                    </a:moveTo>
                    <a:cubicBezTo>
                      <a:pt x="79" y="1"/>
                      <a:pt x="0" y="215"/>
                      <a:pt x="141" y="283"/>
                    </a:cubicBezTo>
                    <a:cubicBezTo>
                      <a:pt x="4325" y="2318"/>
                      <a:pt x="9009" y="3619"/>
                      <a:pt x="13490" y="4815"/>
                    </a:cubicBezTo>
                    <a:cubicBezTo>
                      <a:pt x="13516" y="4822"/>
                      <a:pt x="13541" y="4825"/>
                      <a:pt x="13564" y="4825"/>
                    </a:cubicBezTo>
                    <a:cubicBezTo>
                      <a:pt x="13840" y="4825"/>
                      <a:pt x="13936" y="4384"/>
                      <a:pt x="13631" y="4303"/>
                    </a:cubicBezTo>
                    <a:cubicBezTo>
                      <a:pt x="9081" y="3101"/>
                      <a:pt x="4736" y="1412"/>
                      <a:pt x="258" y="7"/>
                    </a:cubicBezTo>
                    <a:cubicBezTo>
                      <a:pt x="243" y="3"/>
                      <a:pt x="229" y="1"/>
                      <a:pt x="21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23"/>
              <p:cNvSpPr/>
              <p:nvPr/>
            </p:nvSpPr>
            <p:spPr>
              <a:xfrm>
                <a:off x="1771012" y="4676384"/>
                <a:ext cx="280260" cy="110363"/>
              </a:xfrm>
              <a:custGeom>
                <a:avLst/>
                <a:gdLst/>
                <a:ahLst/>
                <a:cxnLst/>
                <a:rect l="l" t="t" r="r" b="b"/>
                <a:pathLst>
                  <a:path w="8469" h="3335" extrusionOk="0">
                    <a:moveTo>
                      <a:pt x="219" y="1"/>
                    </a:moveTo>
                    <a:cubicBezTo>
                      <a:pt x="49" y="1"/>
                      <a:pt x="1" y="263"/>
                      <a:pt x="182" y="332"/>
                    </a:cubicBezTo>
                    <a:cubicBezTo>
                      <a:pt x="2804" y="1338"/>
                      <a:pt x="5437" y="2392"/>
                      <a:pt x="8085" y="3323"/>
                    </a:cubicBezTo>
                    <a:cubicBezTo>
                      <a:pt x="8109" y="3331"/>
                      <a:pt x="8131" y="3335"/>
                      <a:pt x="8153" y="3335"/>
                    </a:cubicBezTo>
                    <a:cubicBezTo>
                      <a:pt x="8353" y="3335"/>
                      <a:pt x="8469" y="3011"/>
                      <a:pt x="8260" y="2912"/>
                    </a:cubicBezTo>
                    <a:cubicBezTo>
                      <a:pt x="5725" y="1716"/>
                      <a:pt x="2965" y="768"/>
                      <a:pt x="271" y="8"/>
                    </a:cubicBezTo>
                    <a:cubicBezTo>
                      <a:pt x="253" y="3"/>
                      <a:pt x="235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23"/>
              <p:cNvSpPr/>
              <p:nvPr/>
            </p:nvSpPr>
            <p:spPr>
              <a:xfrm>
                <a:off x="1770648" y="4633132"/>
                <a:ext cx="435729" cy="159109"/>
              </a:xfrm>
              <a:custGeom>
                <a:avLst/>
                <a:gdLst/>
                <a:ahLst/>
                <a:cxnLst/>
                <a:rect l="l" t="t" r="r" b="b"/>
                <a:pathLst>
                  <a:path w="13167" h="4808" extrusionOk="0">
                    <a:moveTo>
                      <a:pt x="229" y="0"/>
                    </a:moveTo>
                    <a:cubicBezTo>
                      <a:pt x="57" y="0"/>
                      <a:pt x="1" y="264"/>
                      <a:pt x="187" y="323"/>
                    </a:cubicBezTo>
                    <a:cubicBezTo>
                      <a:pt x="4450" y="1672"/>
                      <a:pt x="8594" y="3201"/>
                      <a:pt x="12769" y="4794"/>
                    </a:cubicBezTo>
                    <a:cubicBezTo>
                      <a:pt x="12794" y="4803"/>
                      <a:pt x="12818" y="4807"/>
                      <a:pt x="12841" y="4807"/>
                    </a:cubicBezTo>
                    <a:cubicBezTo>
                      <a:pt x="13047" y="4807"/>
                      <a:pt x="13166" y="4465"/>
                      <a:pt x="12950" y="4365"/>
                    </a:cubicBezTo>
                    <a:cubicBezTo>
                      <a:pt x="8933" y="2493"/>
                      <a:pt x="4578" y="1047"/>
                      <a:pt x="275" y="6"/>
                    </a:cubicBezTo>
                    <a:cubicBezTo>
                      <a:pt x="259" y="2"/>
                      <a:pt x="244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23"/>
              <p:cNvSpPr/>
              <p:nvPr/>
            </p:nvSpPr>
            <p:spPr>
              <a:xfrm>
                <a:off x="1843186" y="4600007"/>
                <a:ext cx="272318" cy="119729"/>
              </a:xfrm>
              <a:custGeom>
                <a:avLst/>
                <a:gdLst/>
                <a:ahLst/>
                <a:cxnLst/>
                <a:rect l="l" t="t" r="r" b="b"/>
                <a:pathLst>
                  <a:path w="8229" h="3618" extrusionOk="0">
                    <a:moveTo>
                      <a:pt x="213" y="1"/>
                    </a:moveTo>
                    <a:cubicBezTo>
                      <a:pt x="49" y="1"/>
                      <a:pt x="0" y="248"/>
                      <a:pt x="175" y="312"/>
                    </a:cubicBezTo>
                    <a:cubicBezTo>
                      <a:pt x="2797" y="1252"/>
                      <a:pt x="5304" y="2277"/>
                      <a:pt x="7765" y="3588"/>
                    </a:cubicBezTo>
                    <a:cubicBezTo>
                      <a:pt x="7804" y="3609"/>
                      <a:pt x="7843" y="3618"/>
                      <a:pt x="7879" y="3618"/>
                    </a:cubicBezTo>
                    <a:cubicBezTo>
                      <a:pt x="8090" y="3618"/>
                      <a:pt x="8229" y="3308"/>
                      <a:pt x="8003" y="3180"/>
                    </a:cubicBezTo>
                    <a:cubicBezTo>
                      <a:pt x="5593" y="1814"/>
                      <a:pt x="2951" y="673"/>
                      <a:pt x="259" y="7"/>
                    </a:cubicBezTo>
                    <a:cubicBezTo>
                      <a:pt x="243" y="3"/>
                      <a:pt x="228" y="1"/>
                      <a:pt x="21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2" name="Google Shape;472;p23"/>
            <p:cNvGrpSpPr/>
            <p:nvPr/>
          </p:nvGrpSpPr>
          <p:grpSpPr>
            <a:xfrm>
              <a:off x="2242315" y="4930402"/>
              <a:ext cx="155932" cy="99046"/>
              <a:chOff x="2242315" y="4930402"/>
              <a:chExt cx="155932" cy="99046"/>
            </a:xfrm>
          </p:grpSpPr>
          <p:sp>
            <p:nvSpPr>
              <p:cNvPr id="473" name="Google Shape;473;p23"/>
              <p:cNvSpPr/>
              <p:nvPr/>
            </p:nvSpPr>
            <p:spPr>
              <a:xfrm>
                <a:off x="2242315" y="4930402"/>
                <a:ext cx="83856" cy="58508"/>
              </a:xfrm>
              <a:custGeom>
                <a:avLst/>
                <a:gdLst/>
                <a:ahLst/>
                <a:cxnLst/>
                <a:rect l="l" t="t" r="r" b="b"/>
                <a:pathLst>
                  <a:path w="2534" h="1768" extrusionOk="0">
                    <a:moveTo>
                      <a:pt x="2324" y="0"/>
                    </a:moveTo>
                    <a:cubicBezTo>
                      <a:pt x="2255" y="0"/>
                      <a:pt x="2186" y="39"/>
                      <a:pt x="2157" y="130"/>
                    </a:cubicBezTo>
                    <a:cubicBezTo>
                      <a:pt x="1887" y="959"/>
                      <a:pt x="1227" y="1495"/>
                      <a:pt x="370" y="1495"/>
                    </a:cubicBezTo>
                    <a:cubicBezTo>
                      <a:pt x="302" y="1495"/>
                      <a:pt x="233" y="1492"/>
                      <a:pt x="163" y="1485"/>
                    </a:cubicBezTo>
                    <a:cubicBezTo>
                      <a:pt x="159" y="1485"/>
                      <a:pt x="155" y="1485"/>
                      <a:pt x="152" y="1485"/>
                    </a:cubicBezTo>
                    <a:cubicBezTo>
                      <a:pt x="24" y="1485"/>
                      <a:pt x="1" y="1696"/>
                      <a:pt x="129" y="1724"/>
                    </a:cubicBezTo>
                    <a:cubicBezTo>
                      <a:pt x="258" y="1753"/>
                      <a:pt x="390" y="1768"/>
                      <a:pt x="523" y="1768"/>
                    </a:cubicBezTo>
                    <a:cubicBezTo>
                      <a:pt x="1417" y="1768"/>
                      <a:pt x="2344" y="1130"/>
                      <a:pt x="2509" y="226"/>
                    </a:cubicBezTo>
                    <a:cubicBezTo>
                      <a:pt x="2534" y="89"/>
                      <a:pt x="2428" y="0"/>
                      <a:pt x="232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23"/>
              <p:cNvSpPr/>
              <p:nvPr/>
            </p:nvSpPr>
            <p:spPr>
              <a:xfrm>
                <a:off x="2304595" y="4969484"/>
                <a:ext cx="93652" cy="59964"/>
              </a:xfrm>
              <a:custGeom>
                <a:avLst/>
                <a:gdLst/>
                <a:ahLst/>
                <a:cxnLst/>
                <a:rect l="l" t="t" r="r" b="b"/>
                <a:pathLst>
                  <a:path w="2830" h="1812" extrusionOk="0">
                    <a:moveTo>
                      <a:pt x="2577" y="0"/>
                    </a:moveTo>
                    <a:cubicBezTo>
                      <a:pt x="2521" y="0"/>
                      <a:pt x="2465" y="28"/>
                      <a:pt x="2428" y="96"/>
                    </a:cubicBezTo>
                    <a:cubicBezTo>
                      <a:pt x="1966" y="938"/>
                      <a:pt x="1175" y="1481"/>
                      <a:pt x="200" y="1502"/>
                    </a:cubicBezTo>
                    <a:cubicBezTo>
                      <a:pt x="1" y="1507"/>
                      <a:pt x="1" y="1811"/>
                      <a:pt x="200" y="1811"/>
                    </a:cubicBezTo>
                    <a:cubicBezTo>
                      <a:pt x="207" y="1811"/>
                      <a:pt x="214" y="1811"/>
                      <a:pt x="221" y="1811"/>
                    </a:cubicBezTo>
                    <a:cubicBezTo>
                      <a:pt x="1269" y="1811"/>
                      <a:pt x="2287" y="1241"/>
                      <a:pt x="2756" y="287"/>
                    </a:cubicBezTo>
                    <a:cubicBezTo>
                      <a:pt x="2830" y="138"/>
                      <a:pt x="2702" y="0"/>
                      <a:pt x="25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75" name="Google Shape;475;p23"/>
          <p:cNvGrpSpPr/>
          <p:nvPr/>
        </p:nvGrpSpPr>
        <p:grpSpPr>
          <a:xfrm>
            <a:off x="2661531" y="4759645"/>
            <a:ext cx="636336" cy="613800"/>
            <a:chOff x="2661531" y="4759645"/>
            <a:chExt cx="636336" cy="613800"/>
          </a:xfrm>
        </p:grpSpPr>
        <p:sp>
          <p:nvSpPr>
            <p:cNvPr id="476" name="Google Shape;476;p23"/>
            <p:cNvSpPr/>
            <p:nvPr/>
          </p:nvSpPr>
          <p:spPr>
            <a:xfrm>
              <a:off x="2661531" y="4759645"/>
              <a:ext cx="526601" cy="606916"/>
            </a:xfrm>
            <a:custGeom>
              <a:avLst/>
              <a:gdLst/>
              <a:ahLst/>
              <a:cxnLst/>
              <a:rect l="l" t="t" r="r" b="b"/>
              <a:pathLst>
                <a:path w="15913" h="18340" extrusionOk="0">
                  <a:moveTo>
                    <a:pt x="6413" y="0"/>
                  </a:moveTo>
                  <a:cubicBezTo>
                    <a:pt x="3152" y="0"/>
                    <a:pt x="187" y="3584"/>
                    <a:pt x="8" y="6636"/>
                  </a:cubicBezTo>
                  <a:cubicBezTo>
                    <a:pt x="0" y="6771"/>
                    <a:pt x="101" y="6850"/>
                    <a:pt x="211" y="6866"/>
                  </a:cubicBezTo>
                  <a:cubicBezTo>
                    <a:pt x="201" y="6993"/>
                    <a:pt x="279" y="7111"/>
                    <a:pt x="400" y="7148"/>
                  </a:cubicBezTo>
                  <a:cubicBezTo>
                    <a:pt x="1273" y="7460"/>
                    <a:pt x="2126" y="7825"/>
                    <a:pt x="2955" y="8241"/>
                  </a:cubicBezTo>
                  <a:cubicBezTo>
                    <a:pt x="3001" y="8265"/>
                    <a:pt x="3051" y="8277"/>
                    <a:pt x="3102" y="8277"/>
                  </a:cubicBezTo>
                  <a:cubicBezTo>
                    <a:pt x="3129" y="8277"/>
                    <a:pt x="3156" y="8274"/>
                    <a:pt x="3183" y="8267"/>
                  </a:cubicBezTo>
                  <a:cubicBezTo>
                    <a:pt x="3189" y="8267"/>
                    <a:pt x="3197" y="8266"/>
                    <a:pt x="3203" y="8264"/>
                  </a:cubicBezTo>
                  <a:cubicBezTo>
                    <a:pt x="3212" y="8263"/>
                    <a:pt x="3221" y="8261"/>
                    <a:pt x="3229" y="8258"/>
                  </a:cubicBezTo>
                  <a:cubicBezTo>
                    <a:pt x="3262" y="8249"/>
                    <a:pt x="3292" y="8232"/>
                    <a:pt x="3314" y="8207"/>
                  </a:cubicBezTo>
                  <a:cubicBezTo>
                    <a:pt x="3457" y="8097"/>
                    <a:pt x="3515" y="7889"/>
                    <a:pt x="3391" y="7742"/>
                  </a:cubicBezTo>
                  <a:cubicBezTo>
                    <a:pt x="3504" y="7207"/>
                    <a:pt x="3934" y="6799"/>
                    <a:pt x="4420" y="6799"/>
                  </a:cubicBezTo>
                  <a:cubicBezTo>
                    <a:pt x="4657" y="6799"/>
                    <a:pt x="4908" y="6896"/>
                    <a:pt x="5142" y="7122"/>
                  </a:cubicBezTo>
                  <a:cubicBezTo>
                    <a:pt x="5918" y="7869"/>
                    <a:pt x="5341" y="8874"/>
                    <a:pt x="4532" y="9252"/>
                  </a:cubicBezTo>
                  <a:cubicBezTo>
                    <a:pt x="4245" y="9386"/>
                    <a:pt x="4400" y="9844"/>
                    <a:pt x="4678" y="9844"/>
                  </a:cubicBezTo>
                  <a:cubicBezTo>
                    <a:pt x="4692" y="9844"/>
                    <a:pt x="4706" y="9843"/>
                    <a:pt x="4720" y="9840"/>
                  </a:cubicBezTo>
                  <a:cubicBezTo>
                    <a:pt x="4757" y="9926"/>
                    <a:pt x="4835" y="9995"/>
                    <a:pt x="4964" y="9998"/>
                  </a:cubicBezTo>
                  <a:cubicBezTo>
                    <a:pt x="6431" y="10041"/>
                    <a:pt x="8444" y="9995"/>
                    <a:pt x="9286" y="11477"/>
                  </a:cubicBezTo>
                  <a:cubicBezTo>
                    <a:pt x="9770" y="12332"/>
                    <a:pt x="9545" y="13398"/>
                    <a:pt x="8580" y="13769"/>
                  </a:cubicBezTo>
                  <a:cubicBezTo>
                    <a:pt x="8352" y="13857"/>
                    <a:pt x="8124" y="13891"/>
                    <a:pt x="7898" y="13891"/>
                  </a:cubicBezTo>
                  <a:cubicBezTo>
                    <a:pt x="7418" y="13891"/>
                    <a:pt x="6943" y="13735"/>
                    <a:pt x="6473" y="13606"/>
                  </a:cubicBezTo>
                  <a:cubicBezTo>
                    <a:pt x="6422" y="13539"/>
                    <a:pt x="6339" y="13500"/>
                    <a:pt x="6260" y="13500"/>
                  </a:cubicBezTo>
                  <a:cubicBezTo>
                    <a:pt x="6218" y="13500"/>
                    <a:pt x="6178" y="13511"/>
                    <a:pt x="6143" y="13534"/>
                  </a:cubicBezTo>
                  <a:cubicBezTo>
                    <a:pt x="6141" y="13534"/>
                    <a:pt x="6139" y="13534"/>
                    <a:pt x="6137" y="13534"/>
                  </a:cubicBezTo>
                  <a:cubicBezTo>
                    <a:pt x="5853" y="13534"/>
                    <a:pt x="5704" y="13916"/>
                    <a:pt x="5966" y="14087"/>
                  </a:cubicBezTo>
                  <a:cubicBezTo>
                    <a:pt x="5774" y="14971"/>
                    <a:pt x="5564" y="15826"/>
                    <a:pt x="5203" y="16669"/>
                  </a:cubicBezTo>
                  <a:cubicBezTo>
                    <a:pt x="5083" y="16949"/>
                    <a:pt x="5323" y="17206"/>
                    <a:pt x="5547" y="17206"/>
                  </a:cubicBezTo>
                  <a:cubicBezTo>
                    <a:pt x="5649" y="17206"/>
                    <a:pt x="5747" y="17152"/>
                    <a:pt x="5806" y="17023"/>
                  </a:cubicBezTo>
                  <a:cubicBezTo>
                    <a:pt x="6188" y="16190"/>
                    <a:pt x="6467" y="15276"/>
                    <a:pt x="6519" y="14352"/>
                  </a:cubicBezTo>
                  <a:cubicBezTo>
                    <a:pt x="6914" y="14498"/>
                    <a:pt x="7342" y="14573"/>
                    <a:pt x="7763" y="14573"/>
                  </a:cubicBezTo>
                  <a:cubicBezTo>
                    <a:pt x="9133" y="14573"/>
                    <a:pt x="10422" y="13785"/>
                    <a:pt x="10236" y="12128"/>
                  </a:cubicBezTo>
                  <a:cubicBezTo>
                    <a:pt x="9988" y="9922"/>
                    <a:pt x="7659" y="9417"/>
                    <a:pt x="5755" y="9417"/>
                  </a:cubicBezTo>
                  <a:cubicBezTo>
                    <a:pt x="5643" y="9417"/>
                    <a:pt x="5533" y="9419"/>
                    <a:pt x="5425" y="9422"/>
                  </a:cubicBezTo>
                  <a:cubicBezTo>
                    <a:pt x="6254" y="8661"/>
                    <a:pt x="6416" y="7293"/>
                    <a:pt x="5382" y="6533"/>
                  </a:cubicBezTo>
                  <a:cubicBezTo>
                    <a:pt x="5109" y="6333"/>
                    <a:pt x="4787" y="6243"/>
                    <a:pt x="4465" y="6243"/>
                  </a:cubicBezTo>
                  <a:cubicBezTo>
                    <a:pt x="3720" y="6243"/>
                    <a:pt x="2979" y="6729"/>
                    <a:pt x="2873" y="7448"/>
                  </a:cubicBezTo>
                  <a:cubicBezTo>
                    <a:pt x="2135" y="7085"/>
                    <a:pt x="1342" y="6792"/>
                    <a:pt x="547" y="6615"/>
                  </a:cubicBezTo>
                  <a:cubicBezTo>
                    <a:pt x="532" y="6612"/>
                    <a:pt x="515" y="6612"/>
                    <a:pt x="498" y="6612"/>
                  </a:cubicBezTo>
                  <a:cubicBezTo>
                    <a:pt x="1111" y="4218"/>
                    <a:pt x="3050" y="1378"/>
                    <a:pt x="5607" y="877"/>
                  </a:cubicBezTo>
                  <a:cubicBezTo>
                    <a:pt x="5875" y="825"/>
                    <a:pt x="6145" y="799"/>
                    <a:pt x="6411" y="799"/>
                  </a:cubicBezTo>
                  <a:cubicBezTo>
                    <a:pt x="7774" y="799"/>
                    <a:pt x="9054" y="1485"/>
                    <a:pt x="9596" y="2830"/>
                  </a:cubicBezTo>
                  <a:cubicBezTo>
                    <a:pt x="10308" y="4591"/>
                    <a:pt x="9268" y="5867"/>
                    <a:pt x="8167" y="7111"/>
                  </a:cubicBezTo>
                  <a:cubicBezTo>
                    <a:pt x="7938" y="7370"/>
                    <a:pt x="8171" y="7715"/>
                    <a:pt x="8432" y="7715"/>
                  </a:cubicBezTo>
                  <a:cubicBezTo>
                    <a:pt x="8447" y="7715"/>
                    <a:pt x="8462" y="7714"/>
                    <a:pt x="8477" y="7711"/>
                  </a:cubicBezTo>
                  <a:cubicBezTo>
                    <a:pt x="8493" y="7714"/>
                    <a:pt x="8508" y="7716"/>
                    <a:pt x="8524" y="7716"/>
                  </a:cubicBezTo>
                  <a:cubicBezTo>
                    <a:pt x="8546" y="7716"/>
                    <a:pt x="8569" y="7712"/>
                    <a:pt x="8591" y="7705"/>
                  </a:cubicBezTo>
                  <a:cubicBezTo>
                    <a:pt x="9118" y="7540"/>
                    <a:pt x="9645" y="7462"/>
                    <a:pt x="10156" y="7462"/>
                  </a:cubicBezTo>
                  <a:cubicBezTo>
                    <a:pt x="13306" y="7462"/>
                    <a:pt x="15848" y="10406"/>
                    <a:pt x="14279" y="13740"/>
                  </a:cubicBezTo>
                  <a:cubicBezTo>
                    <a:pt x="13035" y="16386"/>
                    <a:pt x="10978" y="17479"/>
                    <a:pt x="8514" y="17479"/>
                  </a:cubicBezTo>
                  <a:cubicBezTo>
                    <a:pt x="7742" y="17479"/>
                    <a:pt x="6929" y="17371"/>
                    <a:pt x="6088" y="17170"/>
                  </a:cubicBezTo>
                  <a:cubicBezTo>
                    <a:pt x="6055" y="17162"/>
                    <a:pt x="6023" y="17159"/>
                    <a:pt x="5993" y="17159"/>
                  </a:cubicBezTo>
                  <a:cubicBezTo>
                    <a:pt x="5609" y="17159"/>
                    <a:pt x="5475" y="17754"/>
                    <a:pt x="5894" y="17872"/>
                  </a:cubicBezTo>
                  <a:cubicBezTo>
                    <a:pt x="6868" y="18146"/>
                    <a:pt x="7898" y="18339"/>
                    <a:pt x="8910" y="18339"/>
                  </a:cubicBezTo>
                  <a:cubicBezTo>
                    <a:pt x="10134" y="18339"/>
                    <a:pt x="11331" y="18057"/>
                    <a:pt x="12371" y="17291"/>
                  </a:cubicBezTo>
                  <a:cubicBezTo>
                    <a:pt x="13878" y="16184"/>
                    <a:pt x="15236" y="14273"/>
                    <a:pt x="15488" y="12395"/>
                  </a:cubicBezTo>
                  <a:cubicBezTo>
                    <a:pt x="15913" y="9217"/>
                    <a:pt x="13365" y="6756"/>
                    <a:pt x="10508" y="6756"/>
                  </a:cubicBezTo>
                  <a:cubicBezTo>
                    <a:pt x="10101" y="6756"/>
                    <a:pt x="9688" y="6805"/>
                    <a:pt x="9277" y="6910"/>
                  </a:cubicBezTo>
                  <a:cubicBezTo>
                    <a:pt x="10125" y="5875"/>
                    <a:pt x="10775" y="4712"/>
                    <a:pt x="10510" y="3302"/>
                  </a:cubicBezTo>
                  <a:cubicBezTo>
                    <a:pt x="10208" y="1689"/>
                    <a:pt x="8934" y="442"/>
                    <a:pt x="7341" y="99"/>
                  </a:cubicBezTo>
                  <a:cubicBezTo>
                    <a:pt x="7030" y="32"/>
                    <a:pt x="6720" y="0"/>
                    <a:pt x="6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3"/>
            <p:cNvSpPr/>
            <p:nvPr/>
          </p:nvSpPr>
          <p:spPr>
            <a:xfrm>
              <a:off x="3141173" y="5288794"/>
              <a:ext cx="74193" cy="84651"/>
            </a:xfrm>
            <a:custGeom>
              <a:avLst/>
              <a:gdLst/>
              <a:ahLst/>
              <a:cxnLst/>
              <a:rect l="l" t="t" r="r" b="b"/>
              <a:pathLst>
                <a:path w="2242" h="2558" extrusionOk="0">
                  <a:moveTo>
                    <a:pt x="2065" y="0"/>
                  </a:moveTo>
                  <a:cubicBezTo>
                    <a:pt x="1994" y="0"/>
                    <a:pt x="1922" y="37"/>
                    <a:pt x="1902" y="117"/>
                  </a:cubicBezTo>
                  <a:cubicBezTo>
                    <a:pt x="1658" y="1076"/>
                    <a:pt x="1098" y="1886"/>
                    <a:pt x="156" y="2265"/>
                  </a:cubicBezTo>
                  <a:cubicBezTo>
                    <a:pt x="1" y="2326"/>
                    <a:pt x="40" y="2558"/>
                    <a:pt x="181" y="2558"/>
                  </a:cubicBezTo>
                  <a:cubicBezTo>
                    <a:pt x="197" y="2558"/>
                    <a:pt x="215" y="2555"/>
                    <a:pt x="234" y="2548"/>
                  </a:cubicBezTo>
                  <a:cubicBezTo>
                    <a:pt x="1274" y="2177"/>
                    <a:pt x="2104" y="1280"/>
                    <a:pt x="2230" y="162"/>
                  </a:cubicBezTo>
                  <a:cubicBezTo>
                    <a:pt x="2241" y="58"/>
                    <a:pt x="2154" y="0"/>
                    <a:pt x="20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3"/>
            <p:cNvSpPr/>
            <p:nvPr/>
          </p:nvSpPr>
          <p:spPr>
            <a:xfrm>
              <a:off x="3220761" y="5295379"/>
              <a:ext cx="77106" cy="76973"/>
            </a:xfrm>
            <a:custGeom>
              <a:avLst/>
              <a:gdLst/>
              <a:ahLst/>
              <a:cxnLst/>
              <a:rect l="l" t="t" r="r" b="b"/>
              <a:pathLst>
                <a:path w="2330" h="2326" extrusionOk="0">
                  <a:moveTo>
                    <a:pt x="2062" y="1"/>
                  </a:moveTo>
                  <a:cubicBezTo>
                    <a:pt x="2001" y="1"/>
                    <a:pt x="1940" y="29"/>
                    <a:pt x="1898" y="96"/>
                  </a:cubicBezTo>
                  <a:cubicBezTo>
                    <a:pt x="1413" y="862"/>
                    <a:pt x="852" y="1507"/>
                    <a:pt x="123" y="2049"/>
                  </a:cubicBezTo>
                  <a:cubicBezTo>
                    <a:pt x="0" y="2141"/>
                    <a:pt x="70" y="2325"/>
                    <a:pt x="193" y="2325"/>
                  </a:cubicBezTo>
                  <a:cubicBezTo>
                    <a:pt x="217" y="2325"/>
                    <a:pt x="243" y="2318"/>
                    <a:pt x="270" y="2302"/>
                  </a:cubicBezTo>
                  <a:cubicBezTo>
                    <a:pt x="1073" y="1813"/>
                    <a:pt x="1780" y="1118"/>
                    <a:pt x="2241" y="297"/>
                  </a:cubicBezTo>
                  <a:cubicBezTo>
                    <a:pt x="2329" y="141"/>
                    <a:pt x="2197" y="1"/>
                    <a:pt x="20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9" name="Google Shape;479;p23"/>
          <p:cNvGrpSpPr/>
          <p:nvPr/>
        </p:nvGrpSpPr>
        <p:grpSpPr>
          <a:xfrm>
            <a:off x="3260869" y="4155210"/>
            <a:ext cx="1065612" cy="1051580"/>
            <a:chOff x="3260869" y="4155210"/>
            <a:chExt cx="1065612" cy="1051580"/>
          </a:xfrm>
        </p:grpSpPr>
        <p:grpSp>
          <p:nvGrpSpPr>
            <p:cNvPr id="480" name="Google Shape;480;p23"/>
            <p:cNvGrpSpPr/>
            <p:nvPr/>
          </p:nvGrpSpPr>
          <p:grpSpPr>
            <a:xfrm>
              <a:off x="3260869" y="4155210"/>
              <a:ext cx="1065612" cy="1051580"/>
              <a:chOff x="3260869" y="4155210"/>
              <a:chExt cx="1065612" cy="1051580"/>
            </a:xfrm>
          </p:grpSpPr>
          <p:sp>
            <p:nvSpPr>
              <p:cNvPr id="481" name="Google Shape;481;p23"/>
              <p:cNvSpPr/>
              <p:nvPr/>
            </p:nvSpPr>
            <p:spPr>
              <a:xfrm>
                <a:off x="3260869" y="4155210"/>
                <a:ext cx="1065612" cy="1051580"/>
              </a:xfrm>
              <a:custGeom>
                <a:avLst/>
                <a:gdLst/>
                <a:ahLst/>
                <a:cxnLst/>
                <a:rect l="l" t="t" r="r" b="b"/>
                <a:pathLst>
                  <a:path w="32201" h="31777" extrusionOk="0">
                    <a:moveTo>
                      <a:pt x="16276" y="824"/>
                    </a:moveTo>
                    <a:cubicBezTo>
                      <a:pt x="16873" y="824"/>
                      <a:pt x="17436" y="900"/>
                      <a:pt x="17911" y="1112"/>
                    </a:cubicBezTo>
                    <a:cubicBezTo>
                      <a:pt x="17554" y="1518"/>
                      <a:pt x="17208" y="1932"/>
                      <a:pt x="16861" y="2345"/>
                    </a:cubicBezTo>
                    <a:lnTo>
                      <a:pt x="16243" y="3081"/>
                    </a:lnTo>
                    <a:cubicBezTo>
                      <a:pt x="15990" y="3383"/>
                      <a:pt x="15868" y="3721"/>
                      <a:pt x="15544" y="3721"/>
                    </a:cubicBezTo>
                    <a:cubicBezTo>
                      <a:pt x="15495" y="3721"/>
                      <a:pt x="15441" y="3713"/>
                      <a:pt x="15382" y="3696"/>
                    </a:cubicBezTo>
                    <a:cubicBezTo>
                      <a:pt x="14860" y="3548"/>
                      <a:pt x="14324" y="2832"/>
                      <a:pt x="13924" y="2474"/>
                    </a:cubicBezTo>
                    <a:cubicBezTo>
                      <a:pt x="13474" y="2068"/>
                      <a:pt x="13023" y="1664"/>
                      <a:pt x="12571" y="1261"/>
                    </a:cubicBezTo>
                    <a:cubicBezTo>
                      <a:pt x="13626" y="1156"/>
                      <a:pt x="15026" y="824"/>
                      <a:pt x="16276" y="824"/>
                    </a:cubicBezTo>
                    <a:close/>
                    <a:moveTo>
                      <a:pt x="12107" y="1497"/>
                    </a:moveTo>
                    <a:cubicBezTo>
                      <a:pt x="12784" y="2194"/>
                      <a:pt x="13464" y="2884"/>
                      <a:pt x="14147" y="3574"/>
                    </a:cubicBezTo>
                    <a:cubicBezTo>
                      <a:pt x="14469" y="3895"/>
                      <a:pt x="14978" y="4653"/>
                      <a:pt x="15511" y="4678"/>
                    </a:cubicBezTo>
                    <a:cubicBezTo>
                      <a:pt x="15519" y="4678"/>
                      <a:pt x="15528" y="4679"/>
                      <a:pt x="15537" y="4679"/>
                    </a:cubicBezTo>
                    <a:cubicBezTo>
                      <a:pt x="15956" y="4679"/>
                      <a:pt x="16222" y="4247"/>
                      <a:pt x="16462" y="3973"/>
                    </a:cubicBezTo>
                    <a:cubicBezTo>
                      <a:pt x="17166" y="3174"/>
                      <a:pt x="17863" y="2355"/>
                      <a:pt x="18529" y="1520"/>
                    </a:cubicBezTo>
                    <a:cubicBezTo>
                      <a:pt x="20049" y="2881"/>
                      <a:pt x="21302" y="4787"/>
                      <a:pt x="22645" y="6323"/>
                    </a:cubicBezTo>
                    <a:cubicBezTo>
                      <a:pt x="23999" y="7870"/>
                      <a:pt x="25365" y="9404"/>
                      <a:pt x="26748" y="10927"/>
                    </a:cubicBezTo>
                    <a:cubicBezTo>
                      <a:pt x="27115" y="11331"/>
                      <a:pt x="30090" y="14523"/>
                      <a:pt x="31378" y="15704"/>
                    </a:cubicBezTo>
                    <a:lnTo>
                      <a:pt x="31336" y="15748"/>
                    </a:lnTo>
                    <a:cubicBezTo>
                      <a:pt x="31255" y="15836"/>
                      <a:pt x="31222" y="15957"/>
                      <a:pt x="31246" y="16075"/>
                    </a:cubicBezTo>
                    <a:cubicBezTo>
                      <a:pt x="27250" y="21680"/>
                      <a:pt x="21393" y="25437"/>
                      <a:pt x="17142" y="30795"/>
                    </a:cubicBezTo>
                    <a:lnTo>
                      <a:pt x="9052" y="21823"/>
                    </a:lnTo>
                    <a:cubicBezTo>
                      <a:pt x="6297" y="18769"/>
                      <a:pt x="3651" y="15517"/>
                      <a:pt x="636" y="12714"/>
                    </a:cubicBezTo>
                    <a:cubicBezTo>
                      <a:pt x="654" y="12705"/>
                      <a:pt x="673" y="12694"/>
                      <a:pt x="689" y="12682"/>
                    </a:cubicBezTo>
                    <a:cubicBezTo>
                      <a:pt x="2817" y="10745"/>
                      <a:pt x="4894" y="8749"/>
                      <a:pt x="6954" y="6738"/>
                    </a:cubicBezTo>
                    <a:cubicBezTo>
                      <a:pt x="8635" y="5098"/>
                      <a:pt x="10712" y="3436"/>
                      <a:pt x="12107" y="1497"/>
                    </a:cubicBezTo>
                    <a:close/>
                    <a:moveTo>
                      <a:pt x="16705" y="1"/>
                    </a:moveTo>
                    <a:cubicBezTo>
                      <a:pt x="15281" y="1"/>
                      <a:pt x="13554" y="491"/>
                      <a:pt x="12398" y="687"/>
                    </a:cubicBezTo>
                    <a:cubicBezTo>
                      <a:pt x="12371" y="670"/>
                      <a:pt x="12340" y="661"/>
                      <a:pt x="12308" y="661"/>
                    </a:cubicBezTo>
                    <a:cubicBezTo>
                      <a:pt x="12274" y="661"/>
                      <a:pt x="12240" y="671"/>
                      <a:pt x="12210" y="691"/>
                    </a:cubicBezTo>
                    <a:cubicBezTo>
                      <a:pt x="10060" y="2119"/>
                      <a:pt x="8278" y="4415"/>
                      <a:pt x="6431" y="6217"/>
                    </a:cubicBezTo>
                    <a:cubicBezTo>
                      <a:pt x="4371" y="8228"/>
                      <a:pt x="2272" y="10195"/>
                      <a:pt x="179" y="12172"/>
                    </a:cubicBezTo>
                    <a:cubicBezTo>
                      <a:pt x="0" y="12341"/>
                      <a:pt x="60" y="12558"/>
                      <a:pt x="204" y="12682"/>
                    </a:cubicBezTo>
                    <a:cubicBezTo>
                      <a:pt x="144" y="12748"/>
                      <a:pt x="143" y="12849"/>
                      <a:pt x="199" y="12918"/>
                    </a:cubicBezTo>
                    <a:cubicBezTo>
                      <a:pt x="2638" y="16166"/>
                      <a:pt x="5546" y="19090"/>
                      <a:pt x="8263" y="22103"/>
                    </a:cubicBezTo>
                    <a:lnTo>
                      <a:pt x="16883" y="31661"/>
                    </a:lnTo>
                    <a:cubicBezTo>
                      <a:pt x="16955" y="31742"/>
                      <a:pt x="17043" y="31776"/>
                      <a:pt x="17131" y="31776"/>
                    </a:cubicBezTo>
                    <a:cubicBezTo>
                      <a:pt x="17267" y="31776"/>
                      <a:pt x="17405" y="31696"/>
                      <a:pt x="17491" y="31583"/>
                    </a:cubicBezTo>
                    <a:cubicBezTo>
                      <a:pt x="21727" y="26056"/>
                      <a:pt x="28230" y="22455"/>
                      <a:pt x="31879" y="16456"/>
                    </a:cubicBezTo>
                    <a:cubicBezTo>
                      <a:pt x="31885" y="16456"/>
                      <a:pt x="31889" y="16456"/>
                      <a:pt x="31897" y="16454"/>
                    </a:cubicBezTo>
                    <a:cubicBezTo>
                      <a:pt x="32067" y="16430"/>
                      <a:pt x="32174" y="16237"/>
                      <a:pt x="32180" y="16082"/>
                    </a:cubicBezTo>
                    <a:cubicBezTo>
                      <a:pt x="32200" y="15552"/>
                      <a:pt x="31817" y="15289"/>
                      <a:pt x="31473" y="14914"/>
                    </a:cubicBezTo>
                    <a:cubicBezTo>
                      <a:pt x="30543" y="13906"/>
                      <a:pt x="29604" y="12909"/>
                      <a:pt x="28679" y="11898"/>
                    </a:cubicBezTo>
                    <a:cubicBezTo>
                      <a:pt x="26751" y="9793"/>
                      <a:pt x="24847" y="7666"/>
                      <a:pt x="22968" y="5517"/>
                    </a:cubicBezTo>
                    <a:cubicBezTo>
                      <a:pt x="22064" y="4487"/>
                      <a:pt x="21167" y="3451"/>
                      <a:pt x="20274" y="2413"/>
                    </a:cubicBezTo>
                    <a:cubicBezTo>
                      <a:pt x="19676" y="1717"/>
                      <a:pt x="19064" y="707"/>
                      <a:pt x="18212" y="285"/>
                    </a:cubicBezTo>
                    <a:cubicBezTo>
                      <a:pt x="17795" y="79"/>
                      <a:pt x="17274" y="1"/>
                      <a:pt x="167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23"/>
              <p:cNvSpPr/>
              <p:nvPr/>
            </p:nvSpPr>
            <p:spPr>
              <a:xfrm>
                <a:off x="3412631" y="4384608"/>
                <a:ext cx="250146" cy="242800"/>
              </a:xfrm>
              <a:custGeom>
                <a:avLst/>
                <a:gdLst/>
                <a:ahLst/>
                <a:cxnLst/>
                <a:rect l="l" t="t" r="r" b="b"/>
                <a:pathLst>
                  <a:path w="7559" h="7337" extrusionOk="0">
                    <a:moveTo>
                      <a:pt x="7112" y="1"/>
                    </a:moveTo>
                    <a:cubicBezTo>
                      <a:pt x="7043" y="1"/>
                      <a:pt x="6972" y="25"/>
                      <a:pt x="6907" y="83"/>
                    </a:cubicBezTo>
                    <a:cubicBezTo>
                      <a:pt x="4539" y="2209"/>
                      <a:pt x="2103" y="4508"/>
                      <a:pt x="119" y="7003"/>
                    </a:cubicBezTo>
                    <a:cubicBezTo>
                      <a:pt x="0" y="7152"/>
                      <a:pt x="115" y="7337"/>
                      <a:pt x="261" y="7337"/>
                    </a:cubicBezTo>
                    <a:cubicBezTo>
                      <a:pt x="305" y="7337"/>
                      <a:pt x="352" y="7320"/>
                      <a:pt x="396" y="7280"/>
                    </a:cubicBezTo>
                    <a:cubicBezTo>
                      <a:pt x="2793" y="5137"/>
                      <a:pt x="5040" y="2763"/>
                      <a:pt x="7339" y="514"/>
                    </a:cubicBezTo>
                    <a:cubicBezTo>
                      <a:pt x="7558" y="299"/>
                      <a:pt x="7352" y="1"/>
                      <a:pt x="711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23"/>
              <p:cNvSpPr/>
              <p:nvPr/>
            </p:nvSpPr>
            <p:spPr>
              <a:xfrm>
                <a:off x="3509923" y="4364918"/>
                <a:ext cx="413027" cy="344261"/>
              </a:xfrm>
              <a:custGeom>
                <a:avLst/>
                <a:gdLst/>
                <a:ahLst/>
                <a:cxnLst/>
                <a:rect l="l" t="t" r="r" b="b"/>
                <a:pathLst>
                  <a:path w="12481" h="10403" extrusionOk="0">
                    <a:moveTo>
                      <a:pt x="11998" y="1"/>
                    </a:moveTo>
                    <a:cubicBezTo>
                      <a:pt x="11928" y="1"/>
                      <a:pt x="11855" y="24"/>
                      <a:pt x="11789" y="79"/>
                    </a:cubicBezTo>
                    <a:cubicBezTo>
                      <a:pt x="7868" y="3351"/>
                      <a:pt x="3903" y="6627"/>
                      <a:pt x="146" y="10087"/>
                    </a:cubicBezTo>
                    <a:cubicBezTo>
                      <a:pt x="0" y="10222"/>
                      <a:pt x="135" y="10403"/>
                      <a:pt x="290" y="10403"/>
                    </a:cubicBezTo>
                    <a:cubicBezTo>
                      <a:pt x="333" y="10403"/>
                      <a:pt x="377" y="10389"/>
                      <a:pt x="417" y="10358"/>
                    </a:cubicBezTo>
                    <a:cubicBezTo>
                      <a:pt x="4459" y="7223"/>
                      <a:pt x="8352" y="3853"/>
                      <a:pt x="12236" y="527"/>
                    </a:cubicBezTo>
                    <a:cubicBezTo>
                      <a:pt x="12481" y="317"/>
                      <a:pt x="12256" y="1"/>
                      <a:pt x="119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484;p23"/>
              <p:cNvSpPr/>
              <p:nvPr/>
            </p:nvSpPr>
            <p:spPr>
              <a:xfrm>
                <a:off x="3598644" y="4439773"/>
                <a:ext cx="398467" cy="361172"/>
              </a:xfrm>
              <a:custGeom>
                <a:avLst/>
                <a:gdLst/>
                <a:ahLst/>
                <a:cxnLst/>
                <a:rect l="l" t="t" r="r" b="b"/>
                <a:pathLst>
                  <a:path w="12041" h="10914" extrusionOk="0">
                    <a:moveTo>
                      <a:pt x="11581" y="1"/>
                    </a:moveTo>
                    <a:cubicBezTo>
                      <a:pt x="11511" y="1"/>
                      <a:pt x="11437" y="25"/>
                      <a:pt x="11370" y="83"/>
                    </a:cubicBezTo>
                    <a:cubicBezTo>
                      <a:pt x="9416" y="1764"/>
                      <a:pt x="7560" y="3572"/>
                      <a:pt x="5668" y="5325"/>
                    </a:cubicBezTo>
                    <a:cubicBezTo>
                      <a:pt x="3796" y="7060"/>
                      <a:pt x="1720" y="8725"/>
                      <a:pt x="75" y="10678"/>
                    </a:cubicBezTo>
                    <a:cubicBezTo>
                      <a:pt x="1" y="10766"/>
                      <a:pt x="67" y="10914"/>
                      <a:pt x="167" y="10914"/>
                    </a:cubicBezTo>
                    <a:cubicBezTo>
                      <a:pt x="189" y="10914"/>
                      <a:pt x="213" y="10906"/>
                      <a:pt x="237" y="10889"/>
                    </a:cubicBezTo>
                    <a:cubicBezTo>
                      <a:pt x="2247" y="9476"/>
                      <a:pt x="4014" y="7636"/>
                      <a:pt x="5832" y="5988"/>
                    </a:cubicBezTo>
                    <a:cubicBezTo>
                      <a:pt x="7831" y="4176"/>
                      <a:pt x="9885" y="2409"/>
                      <a:pt x="11814" y="525"/>
                    </a:cubicBezTo>
                    <a:cubicBezTo>
                      <a:pt x="12041" y="303"/>
                      <a:pt x="11829" y="1"/>
                      <a:pt x="115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23"/>
              <p:cNvSpPr/>
              <p:nvPr/>
            </p:nvSpPr>
            <p:spPr>
              <a:xfrm>
                <a:off x="3701264" y="4530512"/>
                <a:ext cx="379505" cy="352832"/>
              </a:xfrm>
              <a:custGeom>
                <a:avLst/>
                <a:gdLst/>
                <a:ahLst/>
                <a:cxnLst/>
                <a:rect l="l" t="t" r="r" b="b"/>
                <a:pathLst>
                  <a:path w="11468" h="10662" extrusionOk="0">
                    <a:moveTo>
                      <a:pt x="10990" y="1"/>
                    </a:moveTo>
                    <a:cubicBezTo>
                      <a:pt x="10919" y="1"/>
                      <a:pt x="10844" y="26"/>
                      <a:pt x="10776" y="84"/>
                    </a:cubicBezTo>
                    <a:cubicBezTo>
                      <a:pt x="7058" y="3254"/>
                      <a:pt x="3526" y="6737"/>
                      <a:pt x="158" y="10273"/>
                    </a:cubicBezTo>
                    <a:cubicBezTo>
                      <a:pt x="0" y="10438"/>
                      <a:pt x="151" y="10662"/>
                      <a:pt x="326" y="10662"/>
                    </a:cubicBezTo>
                    <a:cubicBezTo>
                      <a:pt x="378" y="10662"/>
                      <a:pt x="431" y="10642"/>
                      <a:pt x="480" y="10596"/>
                    </a:cubicBezTo>
                    <a:cubicBezTo>
                      <a:pt x="4036" y="7213"/>
                      <a:pt x="7666" y="3910"/>
                      <a:pt x="11230" y="537"/>
                    </a:cubicBezTo>
                    <a:cubicBezTo>
                      <a:pt x="11468" y="313"/>
                      <a:pt x="11246" y="1"/>
                      <a:pt x="109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23"/>
              <p:cNvSpPr/>
              <p:nvPr/>
            </p:nvSpPr>
            <p:spPr>
              <a:xfrm>
                <a:off x="3803520" y="4626150"/>
                <a:ext cx="361866" cy="345320"/>
              </a:xfrm>
              <a:custGeom>
                <a:avLst/>
                <a:gdLst/>
                <a:ahLst/>
                <a:cxnLst/>
                <a:rect l="l" t="t" r="r" b="b"/>
                <a:pathLst>
                  <a:path w="10935" h="10435" extrusionOk="0">
                    <a:moveTo>
                      <a:pt x="10476" y="1"/>
                    </a:moveTo>
                    <a:cubicBezTo>
                      <a:pt x="10207" y="1"/>
                      <a:pt x="9988" y="323"/>
                      <a:pt x="10226" y="555"/>
                    </a:cubicBezTo>
                    <a:cubicBezTo>
                      <a:pt x="10225" y="555"/>
                      <a:pt x="10223" y="554"/>
                      <a:pt x="10221" y="554"/>
                    </a:cubicBezTo>
                    <a:cubicBezTo>
                      <a:pt x="9960" y="554"/>
                      <a:pt x="980" y="9294"/>
                      <a:pt x="146" y="10102"/>
                    </a:cubicBezTo>
                    <a:cubicBezTo>
                      <a:pt x="1" y="10243"/>
                      <a:pt x="136" y="10435"/>
                      <a:pt x="295" y="10435"/>
                    </a:cubicBezTo>
                    <a:cubicBezTo>
                      <a:pt x="339" y="10435"/>
                      <a:pt x="386" y="10420"/>
                      <a:pt x="428" y="10384"/>
                    </a:cubicBezTo>
                    <a:cubicBezTo>
                      <a:pt x="2474" y="8633"/>
                      <a:pt x="4449" y="6797"/>
                      <a:pt x="6414" y="4956"/>
                    </a:cubicBezTo>
                    <a:cubicBezTo>
                      <a:pt x="7353" y="4075"/>
                      <a:pt x="8288" y="3190"/>
                      <a:pt x="9218" y="2300"/>
                    </a:cubicBezTo>
                    <a:cubicBezTo>
                      <a:pt x="9785" y="1758"/>
                      <a:pt x="10653" y="1251"/>
                      <a:pt x="10892" y="482"/>
                    </a:cubicBezTo>
                    <a:cubicBezTo>
                      <a:pt x="10935" y="344"/>
                      <a:pt x="10866" y="153"/>
                      <a:pt x="10731" y="87"/>
                    </a:cubicBezTo>
                    <a:lnTo>
                      <a:pt x="10627" y="36"/>
                    </a:lnTo>
                    <a:cubicBezTo>
                      <a:pt x="10577" y="12"/>
                      <a:pt x="10525" y="1"/>
                      <a:pt x="104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87" name="Google Shape;487;p23"/>
            <p:cNvSpPr/>
            <p:nvPr/>
          </p:nvSpPr>
          <p:spPr>
            <a:xfrm>
              <a:off x="3992710" y="4206570"/>
              <a:ext cx="70950" cy="81573"/>
            </a:xfrm>
            <a:custGeom>
              <a:avLst/>
              <a:gdLst/>
              <a:ahLst/>
              <a:cxnLst/>
              <a:rect l="l" t="t" r="r" b="b"/>
              <a:pathLst>
                <a:path w="2144" h="2465" extrusionOk="0">
                  <a:moveTo>
                    <a:pt x="204" y="0"/>
                  </a:moveTo>
                  <a:cubicBezTo>
                    <a:pt x="104" y="0"/>
                    <a:pt x="0" y="116"/>
                    <a:pt x="72" y="216"/>
                  </a:cubicBezTo>
                  <a:cubicBezTo>
                    <a:pt x="612" y="965"/>
                    <a:pt x="1185" y="1705"/>
                    <a:pt x="1779" y="2412"/>
                  </a:cubicBezTo>
                  <a:cubicBezTo>
                    <a:pt x="1811" y="2449"/>
                    <a:pt x="1850" y="2465"/>
                    <a:pt x="1891" y="2465"/>
                  </a:cubicBezTo>
                  <a:cubicBezTo>
                    <a:pt x="2014" y="2465"/>
                    <a:pt x="2144" y="2321"/>
                    <a:pt x="2054" y="2201"/>
                  </a:cubicBezTo>
                  <a:cubicBezTo>
                    <a:pt x="1498" y="1463"/>
                    <a:pt x="905" y="737"/>
                    <a:pt x="297" y="43"/>
                  </a:cubicBezTo>
                  <a:cubicBezTo>
                    <a:pt x="271" y="13"/>
                    <a:pt x="238" y="0"/>
                    <a:pt x="2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3"/>
            <p:cNvSpPr/>
            <p:nvPr/>
          </p:nvSpPr>
          <p:spPr>
            <a:xfrm>
              <a:off x="4071933" y="4230363"/>
              <a:ext cx="60890" cy="66946"/>
            </a:xfrm>
            <a:custGeom>
              <a:avLst/>
              <a:gdLst/>
              <a:ahLst/>
              <a:cxnLst/>
              <a:rect l="l" t="t" r="r" b="b"/>
              <a:pathLst>
                <a:path w="1840" h="2023" extrusionOk="0">
                  <a:moveTo>
                    <a:pt x="198" y="1"/>
                  </a:moveTo>
                  <a:cubicBezTo>
                    <a:pt x="91" y="1"/>
                    <a:pt x="1" y="149"/>
                    <a:pt x="88" y="261"/>
                  </a:cubicBezTo>
                  <a:cubicBezTo>
                    <a:pt x="540" y="843"/>
                    <a:pt x="1017" y="1413"/>
                    <a:pt x="1505" y="1967"/>
                  </a:cubicBezTo>
                  <a:cubicBezTo>
                    <a:pt x="1539" y="2006"/>
                    <a:pt x="1578" y="2022"/>
                    <a:pt x="1615" y="2022"/>
                  </a:cubicBezTo>
                  <a:cubicBezTo>
                    <a:pt x="1734" y="2022"/>
                    <a:pt x="1840" y="1857"/>
                    <a:pt x="1740" y="1733"/>
                  </a:cubicBezTo>
                  <a:cubicBezTo>
                    <a:pt x="1277" y="1159"/>
                    <a:pt x="796" y="594"/>
                    <a:pt x="298" y="50"/>
                  </a:cubicBezTo>
                  <a:cubicBezTo>
                    <a:pt x="267" y="15"/>
                    <a:pt x="232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2" name="Google Shape;492;p23"/>
          <p:cNvGrpSpPr/>
          <p:nvPr/>
        </p:nvGrpSpPr>
        <p:grpSpPr>
          <a:xfrm>
            <a:off x="4412988" y="4362221"/>
            <a:ext cx="591495" cy="708080"/>
            <a:chOff x="4349976" y="4801904"/>
            <a:chExt cx="591495" cy="708080"/>
          </a:xfrm>
        </p:grpSpPr>
        <p:sp>
          <p:nvSpPr>
            <p:cNvPr id="493" name="Google Shape;493;p23"/>
            <p:cNvSpPr/>
            <p:nvPr/>
          </p:nvSpPr>
          <p:spPr>
            <a:xfrm>
              <a:off x="4349976" y="4903597"/>
              <a:ext cx="591495" cy="606387"/>
            </a:xfrm>
            <a:custGeom>
              <a:avLst/>
              <a:gdLst/>
              <a:ahLst/>
              <a:cxnLst/>
              <a:rect l="l" t="t" r="r" b="b"/>
              <a:pathLst>
                <a:path w="17874" h="18324" extrusionOk="0">
                  <a:moveTo>
                    <a:pt x="10896" y="776"/>
                  </a:moveTo>
                  <a:cubicBezTo>
                    <a:pt x="13647" y="776"/>
                    <a:pt x="15832" y="3106"/>
                    <a:pt x="14867" y="5891"/>
                  </a:cubicBezTo>
                  <a:cubicBezTo>
                    <a:pt x="13631" y="9465"/>
                    <a:pt x="8479" y="10828"/>
                    <a:pt x="5400" y="12215"/>
                  </a:cubicBezTo>
                  <a:cubicBezTo>
                    <a:pt x="5191" y="12309"/>
                    <a:pt x="5166" y="12500"/>
                    <a:pt x="5240" y="12661"/>
                  </a:cubicBezTo>
                  <a:cubicBezTo>
                    <a:pt x="5243" y="12742"/>
                    <a:pt x="5282" y="12816"/>
                    <a:pt x="5345" y="12865"/>
                  </a:cubicBezTo>
                  <a:cubicBezTo>
                    <a:pt x="6742" y="13836"/>
                    <a:pt x="8825" y="14304"/>
                    <a:pt x="10496" y="14759"/>
                  </a:cubicBezTo>
                  <a:cubicBezTo>
                    <a:pt x="9866" y="15596"/>
                    <a:pt x="9298" y="16476"/>
                    <a:pt x="8793" y="17392"/>
                  </a:cubicBezTo>
                  <a:cubicBezTo>
                    <a:pt x="6381" y="16017"/>
                    <a:pt x="3613" y="14332"/>
                    <a:pt x="881" y="13787"/>
                  </a:cubicBezTo>
                  <a:cubicBezTo>
                    <a:pt x="1280" y="13047"/>
                    <a:pt x="1656" y="12312"/>
                    <a:pt x="2143" y="11621"/>
                  </a:cubicBezTo>
                  <a:cubicBezTo>
                    <a:pt x="2640" y="10913"/>
                    <a:pt x="3235" y="10290"/>
                    <a:pt x="3754" y="9604"/>
                  </a:cubicBezTo>
                  <a:cubicBezTo>
                    <a:pt x="3811" y="9639"/>
                    <a:pt x="3876" y="9657"/>
                    <a:pt x="3942" y="9657"/>
                  </a:cubicBezTo>
                  <a:cubicBezTo>
                    <a:pt x="3973" y="9657"/>
                    <a:pt x="4005" y="9653"/>
                    <a:pt x="4036" y="9645"/>
                  </a:cubicBezTo>
                  <a:lnTo>
                    <a:pt x="4074" y="9636"/>
                  </a:lnTo>
                  <a:cubicBezTo>
                    <a:pt x="4106" y="9627"/>
                    <a:pt x="4137" y="9613"/>
                    <a:pt x="4164" y="9596"/>
                  </a:cubicBezTo>
                  <a:cubicBezTo>
                    <a:pt x="6305" y="9593"/>
                    <a:pt x="12412" y="7547"/>
                    <a:pt x="11396" y="4956"/>
                  </a:cubicBezTo>
                  <a:cubicBezTo>
                    <a:pt x="11507" y="4137"/>
                    <a:pt x="10764" y="3743"/>
                    <a:pt x="9935" y="3743"/>
                  </a:cubicBezTo>
                  <a:cubicBezTo>
                    <a:pt x="9183" y="3743"/>
                    <a:pt x="8362" y="4068"/>
                    <a:pt x="8045" y="4697"/>
                  </a:cubicBezTo>
                  <a:cubicBezTo>
                    <a:pt x="7388" y="4302"/>
                    <a:pt x="6733" y="3880"/>
                    <a:pt x="6054" y="3527"/>
                  </a:cubicBezTo>
                  <a:cubicBezTo>
                    <a:pt x="7168" y="1883"/>
                    <a:pt x="8707" y="833"/>
                    <a:pt x="10769" y="777"/>
                  </a:cubicBezTo>
                  <a:cubicBezTo>
                    <a:pt x="10811" y="776"/>
                    <a:pt x="10854" y="776"/>
                    <a:pt x="10896" y="776"/>
                  </a:cubicBezTo>
                  <a:close/>
                  <a:moveTo>
                    <a:pt x="10742" y="0"/>
                  </a:moveTo>
                  <a:cubicBezTo>
                    <a:pt x="8458" y="0"/>
                    <a:pt x="6146" y="1179"/>
                    <a:pt x="5520" y="3435"/>
                  </a:cubicBezTo>
                  <a:cubicBezTo>
                    <a:pt x="5497" y="3508"/>
                    <a:pt x="5512" y="3588"/>
                    <a:pt x="5560" y="3648"/>
                  </a:cubicBezTo>
                  <a:cubicBezTo>
                    <a:pt x="5550" y="3720"/>
                    <a:pt x="5575" y="3793"/>
                    <a:pt x="5627" y="3847"/>
                  </a:cubicBezTo>
                  <a:cubicBezTo>
                    <a:pt x="6263" y="4518"/>
                    <a:pt x="7126" y="5063"/>
                    <a:pt x="7943" y="5490"/>
                  </a:cubicBezTo>
                  <a:cubicBezTo>
                    <a:pt x="8004" y="5522"/>
                    <a:pt x="8064" y="5536"/>
                    <a:pt x="8120" y="5536"/>
                  </a:cubicBezTo>
                  <a:cubicBezTo>
                    <a:pt x="8375" y="5536"/>
                    <a:pt x="8556" y="5246"/>
                    <a:pt x="8457" y="5021"/>
                  </a:cubicBezTo>
                  <a:cubicBezTo>
                    <a:pt x="8788" y="4729"/>
                    <a:pt x="9067" y="4443"/>
                    <a:pt x="9546" y="4341"/>
                  </a:cubicBezTo>
                  <a:cubicBezTo>
                    <a:pt x="9645" y="4321"/>
                    <a:pt x="9749" y="4310"/>
                    <a:pt x="9855" y="4310"/>
                  </a:cubicBezTo>
                  <a:cubicBezTo>
                    <a:pt x="10334" y="4310"/>
                    <a:pt x="10834" y="4533"/>
                    <a:pt x="10860" y="5075"/>
                  </a:cubicBezTo>
                  <a:cubicBezTo>
                    <a:pt x="10862" y="5139"/>
                    <a:pt x="10888" y="5201"/>
                    <a:pt x="10934" y="5245"/>
                  </a:cubicBezTo>
                  <a:cubicBezTo>
                    <a:pt x="10703" y="7295"/>
                    <a:pt x="5913" y="8841"/>
                    <a:pt x="4138" y="8841"/>
                  </a:cubicBezTo>
                  <a:cubicBezTo>
                    <a:pt x="4068" y="8841"/>
                    <a:pt x="4002" y="8839"/>
                    <a:pt x="3941" y="8834"/>
                  </a:cubicBezTo>
                  <a:cubicBezTo>
                    <a:pt x="3933" y="8833"/>
                    <a:pt x="3926" y="8833"/>
                    <a:pt x="3918" y="8833"/>
                  </a:cubicBezTo>
                  <a:cubicBezTo>
                    <a:pt x="3768" y="8833"/>
                    <a:pt x="3615" y="8963"/>
                    <a:pt x="3573" y="9111"/>
                  </a:cubicBezTo>
                  <a:cubicBezTo>
                    <a:pt x="3546" y="9115"/>
                    <a:pt x="3520" y="9126"/>
                    <a:pt x="3497" y="9141"/>
                  </a:cubicBezTo>
                  <a:cubicBezTo>
                    <a:pt x="1983" y="10139"/>
                    <a:pt x="720" y="12039"/>
                    <a:pt x="96" y="13716"/>
                  </a:cubicBezTo>
                  <a:cubicBezTo>
                    <a:pt x="0" y="13974"/>
                    <a:pt x="234" y="14168"/>
                    <a:pt x="463" y="14168"/>
                  </a:cubicBezTo>
                  <a:cubicBezTo>
                    <a:pt x="514" y="14168"/>
                    <a:pt x="564" y="14158"/>
                    <a:pt x="611" y="14137"/>
                  </a:cubicBezTo>
                  <a:cubicBezTo>
                    <a:pt x="1849" y="14931"/>
                    <a:pt x="3305" y="15441"/>
                    <a:pt x="4625" y="16084"/>
                  </a:cubicBezTo>
                  <a:cubicBezTo>
                    <a:pt x="6030" y="16769"/>
                    <a:pt x="7408" y="17498"/>
                    <a:pt x="8764" y="18270"/>
                  </a:cubicBezTo>
                  <a:cubicBezTo>
                    <a:pt x="8830" y="18307"/>
                    <a:pt x="8894" y="18323"/>
                    <a:pt x="8956" y="18323"/>
                  </a:cubicBezTo>
                  <a:cubicBezTo>
                    <a:pt x="9242" y="18323"/>
                    <a:pt x="9447" y="17963"/>
                    <a:pt x="9289" y="17723"/>
                  </a:cubicBezTo>
                  <a:cubicBezTo>
                    <a:pt x="9971" y="16859"/>
                    <a:pt x="10625" y="15922"/>
                    <a:pt x="11155" y="14977"/>
                  </a:cubicBezTo>
                  <a:cubicBezTo>
                    <a:pt x="11200" y="14893"/>
                    <a:pt x="11205" y="14791"/>
                    <a:pt x="11165" y="14704"/>
                  </a:cubicBezTo>
                  <a:cubicBezTo>
                    <a:pt x="11303" y="14513"/>
                    <a:pt x="11274" y="14190"/>
                    <a:pt x="10977" y="14098"/>
                  </a:cubicBezTo>
                  <a:cubicBezTo>
                    <a:pt x="10004" y="13799"/>
                    <a:pt x="9027" y="13508"/>
                    <a:pt x="8061" y="13188"/>
                  </a:cubicBezTo>
                  <a:cubicBezTo>
                    <a:pt x="7512" y="13006"/>
                    <a:pt x="6963" y="12782"/>
                    <a:pt x="6404" y="12618"/>
                  </a:cubicBezTo>
                  <a:cubicBezTo>
                    <a:pt x="10288" y="10950"/>
                    <a:pt x="17874" y="8164"/>
                    <a:pt x="15520" y="2761"/>
                  </a:cubicBezTo>
                  <a:cubicBezTo>
                    <a:pt x="14708" y="898"/>
                    <a:pt x="12735" y="0"/>
                    <a:pt x="107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3"/>
            <p:cNvSpPr/>
            <p:nvPr/>
          </p:nvSpPr>
          <p:spPr>
            <a:xfrm>
              <a:off x="4533971" y="4859452"/>
              <a:ext cx="92626" cy="57482"/>
            </a:xfrm>
            <a:custGeom>
              <a:avLst/>
              <a:gdLst/>
              <a:ahLst/>
              <a:cxnLst/>
              <a:rect l="l" t="t" r="r" b="b"/>
              <a:pathLst>
                <a:path w="2799" h="1737" extrusionOk="0">
                  <a:moveTo>
                    <a:pt x="2576" y="1"/>
                  </a:moveTo>
                  <a:cubicBezTo>
                    <a:pt x="2572" y="1"/>
                    <a:pt x="2569" y="1"/>
                    <a:pt x="2565" y="1"/>
                  </a:cubicBezTo>
                  <a:cubicBezTo>
                    <a:pt x="1547" y="58"/>
                    <a:pt x="598" y="695"/>
                    <a:pt x="64" y="1545"/>
                  </a:cubicBezTo>
                  <a:cubicBezTo>
                    <a:pt x="0" y="1648"/>
                    <a:pt x="87" y="1737"/>
                    <a:pt x="180" y="1737"/>
                  </a:cubicBezTo>
                  <a:cubicBezTo>
                    <a:pt x="220" y="1737"/>
                    <a:pt x="262" y="1720"/>
                    <a:pt x="292" y="1680"/>
                  </a:cubicBezTo>
                  <a:cubicBezTo>
                    <a:pt x="882" y="894"/>
                    <a:pt x="1663" y="509"/>
                    <a:pt x="2611" y="341"/>
                  </a:cubicBezTo>
                  <a:cubicBezTo>
                    <a:pt x="2799" y="308"/>
                    <a:pt x="2761" y="1"/>
                    <a:pt x="25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3"/>
            <p:cNvSpPr/>
            <p:nvPr/>
          </p:nvSpPr>
          <p:spPr>
            <a:xfrm>
              <a:off x="4548134" y="4801904"/>
              <a:ext cx="94777" cy="51823"/>
            </a:xfrm>
            <a:custGeom>
              <a:avLst/>
              <a:gdLst/>
              <a:ahLst/>
              <a:cxnLst/>
              <a:rect l="l" t="t" r="r" b="b"/>
              <a:pathLst>
                <a:path w="2864" h="1566" extrusionOk="0">
                  <a:moveTo>
                    <a:pt x="2592" y="0"/>
                  </a:moveTo>
                  <a:cubicBezTo>
                    <a:pt x="2565" y="0"/>
                    <a:pt x="2537" y="7"/>
                    <a:pt x="2508" y="21"/>
                  </a:cubicBezTo>
                  <a:cubicBezTo>
                    <a:pt x="1707" y="420"/>
                    <a:pt x="919" y="853"/>
                    <a:pt x="143" y="1297"/>
                  </a:cubicBezTo>
                  <a:cubicBezTo>
                    <a:pt x="1" y="1378"/>
                    <a:pt x="88" y="1565"/>
                    <a:pt x="221" y="1565"/>
                  </a:cubicBezTo>
                  <a:cubicBezTo>
                    <a:pt x="243" y="1565"/>
                    <a:pt x="266" y="1560"/>
                    <a:pt x="290" y="1548"/>
                  </a:cubicBezTo>
                  <a:cubicBezTo>
                    <a:pt x="1097" y="1163"/>
                    <a:pt x="1904" y="761"/>
                    <a:pt x="2688" y="331"/>
                  </a:cubicBezTo>
                  <a:cubicBezTo>
                    <a:pt x="2863" y="235"/>
                    <a:pt x="2755" y="0"/>
                    <a:pt x="259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6" name="Google Shape;496;p23"/>
          <p:cNvGrpSpPr/>
          <p:nvPr/>
        </p:nvGrpSpPr>
        <p:grpSpPr>
          <a:xfrm>
            <a:off x="5630954" y="5096427"/>
            <a:ext cx="147626" cy="102487"/>
            <a:chOff x="5630954" y="5096427"/>
            <a:chExt cx="147626" cy="102487"/>
          </a:xfrm>
        </p:grpSpPr>
        <p:sp>
          <p:nvSpPr>
            <p:cNvPr id="497" name="Google Shape;497;p23"/>
            <p:cNvSpPr/>
            <p:nvPr/>
          </p:nvSpPr>
          <p:spPr>
            <a:xfrm>
              <a:off x="5630954" y="5129023"/>
              <a:ext cx="86173" cy="60195"/>
            </a:xfrm>
            <a:custGeom>
              <a:avLst/>
              <a:gdLst/>
              <a:ahLst/>
              <a:cxnLst/>
              <a:rect l="l" t="t" r="r" b="b"/>
              <a:pathLst>
                <a:path w="2604" h="1819" extrusionOk="0">
                  <a:moveTo>
                    <a:pt x="2344" y="1"/>
                  </a:moveTo>
                  <a:cubicBezTo>
                    <a:pt x="2285" y="1"/>
                    <a:pt x="2225" y="25"/>
                    <a:pt x="2181" y="83"/>
                  </a:cubicBezTo>
                  <a:cubicBezTo>
                    <a:pt x="1645" y="776"/>
                    <a:pt x="1019" y="1286"/>
                    <a:pt x="164" y="1535"/>
                  </a:cubicBezTo>
                  <a:cubicBezTo>
                    <a:pt x="0" y="1583"/>
                    <a:pt x="50" y="1818"/>
                    <a:pt x="201" y="1818"/>
                  </a:cubicBezTo>
                  <a:cubicBezTo>
                    <a:pt x="214" y="1818"/>
                    <a:pt x="227" y="1817"/>
                    <a:pt x="241" y="1813"/>
                  </a:cubicBezTo>
                  <a:cubicBezTo>
                    <a:pt x="1137" y="1588"/>
                    <a:pt x="2001" y="1060"/>
                    <a:pt x="2509" y="274"/>
                  </a:cubicBezTo>
                  <a:cubicBezTo>
                    <a:pt x="2604" y="127"/>
                    <a:pt x="2478" y="1"/>
                    <a:pt x="234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3"/>
            <p:cNvSpPr/>
            <p:nvPr/>
          </p:nvSpPr>
          <p:spPr>
            <a:xfrm>
              <a:off x="5696146" y="5096427"/>
              <a:ext cx="82433" cy="102487"/>
            </a:xfrm>
            <a:custGeom>
              <a:avLst/>
              <a:gdLst/>
              <a:ahLst/>
              <a:cxnLst/>
              <a:rect l="l" t="t" r="r" b="b"/>
              <a:pathLst>
                <a:path w="2491" h="3097" extrusionOk="0">
                  <a:moveTo>
                    <a:pt x="2244" y="0"/>
                  </a:moveTo>
                  <a:cubicBezTo>
                    <a:pt x="2166" y="0"/>
                    <a:pt x="2093" y="45"/>
                    <a:pt x="2072" y="149"/>
                  </a:cubicBezTo>
                  <a:cubicBezTo>
                    <a:pt x="1823" y="1340"/>
                    <a:pt x="1156" y="2212"/>
                    <a:pt x="119" y="2827"/>
                  </a:cubicBezTo>
                  <a:cubicBezTo>
                    <a:pt x="1" y="2897"/>
                    <a:pt x="58" y="3096"/>
                    <a:pt x="180" y="3096"/>
                  </a:cubicBezTo>
                  <a:cubicBezTo>
                    <a:pt x="195" y="3096"/>
                    <a:pt x="211" y="3093"/>
                    <a:pt x="228" y="3086"/>
                  </a:cubicBezTo>
                  <a:cubicBezTo>
                    <a:pt x="1397" y="2619"/>
                    <a:pt x="2268" y="1492"/>
                    <a:pt x="2466" y="256"/>
                  </a:cubicBezTo>
                  <a:cubicBezTo>
                    <a:pt x="2491" y="103"/>
                    <a:pt x="2362" y="0"/>
                    <a:pt x="2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9" name="Google Shape;499;p23"/>
          <p:cNvGrpSpPr/>
          <p:nvPr/>
        </p:nvGrpSpPr>
        <p:grpSpPr>
          <a:xfrm>
            <a:off x="5587702" y="3976345"/>
            <a:ext cx="519354" cy="629618"/>
            <a:chOff x="5587702" y="3976345"/>
            <a:chExt cx="519354" cy="629618"/>
          </a:xfrm>
        </p:grpSpPr>
        <p:sp>
          <p:nvSpPr>
            <p:cNvPr id="500" name="Google Shape;500;p23"/>
            <p:cNvSpPr/>
            <p:nvPr/>
          </p:nvSpPr>
          <p:spPr>
            <a:xfrm>
              <a:off x="5587702" y="3976345"/>
              <a:ext cx="374839" cy="629618"/>
            </a:xfrm>
            <a:custGeom>
              <a:avLst/>
              <a:gdLst/>
              <a:ahLst/>
              <a:cxnLst/>
              <a:rect l="l" t="t" r="r" b="b"/>
              <a:pathLst>
                <a:path w="11327" h="19026" extrusionOk="0">
                  <a:moveTo>
                    <a:pt x="4224" y="645"/>
                  </a:moveTo>
                  <a:cubicBezTo>
                    <a:pt x="4688" y="645"/>
                    <a:pt x="5148" y="737"/>
                    <a:pt x="5620" y="941"/>
                  </a:cubicBezTo>
                  <a:cubicBezTo>
                    <a:pt x="5636" y="946"/>
                    <a:pt x="5651" y="949"/>
                    <a:pt x="5668" y="952"/>
                  </a:cubicBezTo>
                  <a:cubicBezTo>
                    <a:pt x="5920" y="2108"/>
                    <a:pt x="4559" y="2543"/>
                    <a:pt x="3641" y="2745"/>
                  </a:cubicBezTo>
                  <a:cubicBezTo>
                    <a:pt x="3193" y="2844"/>
                    <a:pt x="2751" y="2921"/>
                    <a:pt x="2327" y="2921"/>
                  </a:cubicBezTo>
                  <a:cubicBezTo>
                    <a:pt x="1879" y="2921"/>
                    <a:pt x="1451" y="2835"/>
                    <a:pt x="1053" y="2597"/>
                  </a:cubicBezTo>
                  <a:cubicBezTo>
                    <a:pt x="1047" y="2543"/>
                    <a:pt x="1021" y="2494"/>
                    <a:pt x="978" y="2462"/>
                  </a:cubicBezTo>
                  <a:cubicBezTo>
                    <a:pt x="174" y="1799"/>
                    <a:pt x="2744" y="913"/>
                    <a:pt x="2955" y="849"/>
                  </a:cubicBezTo>
                  <a:cubicBezTo>
                    <a:pt x="3390" y="718"/>
                    <a:pt x="3809" y="645"/>
                    <a:pt x="4224" y="645"/>
                  </a:cubicBezTo>
                  <a:close/>
                  <a:moveTo>
                    <a:pt x="5018" y="2924"/>
                  </a:moveTo>
                  <a:cubicBezTo>
                    <a:pt x="5481" y="4961"/>
                    <a:pt x="6427" y="7031"/>
                    <a:pt x="8302" y="8100"/>
                  </a:cubicBezTo>
                  <a:cubicBezTo>
                    <a:pt x="8350" y="8128"/>
                    <a:pt x="8405" y="8143"/>
                    <a:pt x="8460" y="8143"/>
                  </a:cubicBezTo>
                  <a:cubicBezTo>
                    <a:pt x="8488" y="8143"/>
                    <a:pt x="8515" y="8139"/>
                    <a:pt x="8543" y="8132"/>
                  </a:cubicBezTo>
                  <a:lnTo>
                    <a:pt x="8543" y="8132"/>
                  </a:lnTo>
                  <a:cubicBezTo>
                    <a:pt x="7916" y="9591"/>
                    <a:pt x="6709" y="10260"/>
                    <a:pt x="5364" y="10260"/>
                  </a:cubicBezTo>
                  <a:cubicBezTo>
                    <a:pt x="4773" y="10260"/>
                    <a:pt x="4155" y="10131"/>
                    <a:pt x="3548" y="9882"/>
                  </a:cubicBezTo>
                  <a:cubicBezTo>
                    <a:pt x="3565" y="9850"/>
                    <a:pt x="3576" y="9815"/>
                    <a:pt x="3582" y="9778"/>
                  </a:cubicBezTo>
                  <a:cubicBezTo>
                    <a:pt x="3837" y="7744"/>
                    <a:pt x="3724" y="5421"/>
                    <a:pt x="2968" y="3473"/>
                  </a:cubicBezTo>
                  <a:cubicBezTo>
                    <a:pt x="3690" y="3428"/>
                    <a:pt x="4426" y="3235"/>
                    <a:pt x="5018" y="2924"/>
                  </a:cubicBezTo>
                  <a:close/>
                  <a:moveTo>
                    <a:pt x="7748" y="6868"/>
                  </a:moveTo>
                  <a:cubicBezTo>
                    <a:pt x="9103" y="6925"/>
                    <a:pt x="10350" y="7343"/>
                    <a:pt x="10457" y="8940"/>
                  </a:cubicBezTo>
                  <a:cubicBezTo>
                    <a:pt x="10570" y="10587"/>
                    <a:pt x="8936" y="11585"/>
                    <a:pt x="7596" y="12063"/>
                  </a:cubicBezTo>
                  <a:cubicBezTo>
                    <a:pt x="6743" y="12367"/>
                    <a:pt x="5773" y="12623"/>
                    <a:pt x="4835" y="12623"/>
                  </a:cubicBezTo>
                  <a:cubicBezTo>
                    <a:pt x="4453" y="12623"/>
                    <a:pt x="4077" y="12580"/>
                    <a:pt x="3715" y="12481"/>
                  </a:cubicBezTo>
                  <a:cubicBezTo>
                    <a:pt x="1889" y="11984"/>
                    <a:pt x="892" y="9282"/>
                    <a:pt x="3000" y="8580"/>
                  </a:cubicBezTo>
                  <a:lnTo>
                    <a:pt x="3000" y="8580"/>
                  </a:lnTo>
                  <a:cubicBezTo>
                    <a:pt x="2998" y="8974"/>
                    <a:pt x="2987" y="9371"/>
                    <a:pt x="2955" y="9778"/>
                  </a:cubicBezTo>
                  <a:cubicBezTo>
                    <a:pt x="2946" y="9885"/>
                    <a:pt x="2984" y="9962"/>
                    <a:pt x="3043" y="10011"/>
                  </a:cubicBezTo>
                  <a:cubicBezTo>
                    <a:pt x="3047" y="10060"/>
                    <a:pt x="3072" y="10104"/>
                    <a:pt x="3110" y="10135"/>
                  </a:cubicBezTo>
                  <a:cubicBezTo>
                    <a:pt x="3802" y="10735"/>
                    <a:pt x="4604" y="11000"/>
                    <a:pt x="5401" y="11000"/>
                  </a:cubicBezTo>
                  <a:cubicBezTo>
                    <a:pt x="7043" y="11000"/>
                    <a:pt x="8663" y="9875"/>
                    <a:pt x="9255" y="8216"/>
                  </a:cubicBezTo>
                  <a:cubicBezTo>
                    <a:pt x="9346" y="7962"/>
                    <a:pt x="9146" y="7801"/>
                    <a:pt x="8937" y="7801"/>
                  </a:cubicBezTo>
                  <a:cubicBezTo>
                    <a:pt x="8886" y="7801"/>
                    <a:pt x="8835" y="7810"/>
                    <a:pt x="8788" y="7830"/>
                  </a:cubicBezTo>
                  <a:cubicBezTo>
                    <a:pt x="8803" y="7709"/>
                    <a:pt x="8742" y="7590"/>
                    <a:pt x="8634" y="7531"/>
                  </a:cubicBezTo>
                  <a:cubicBezTo>
                    <a:pt x="8314" y="7346"/>
                    <a:pt x="8017" y="7122"/>
                    <a:pt x="7748" y="6868"/>
                  </a:cubicBezTo>
                  <a:close/>
                  <a:moveTo>
                    <a:pt x="8431" y="12402"/>
                  </a:moveTo>
                  <a:cubicBezTo>
                    <a:pt x="8396" y="12466"/>
                    <a:pt x="8383" y="12541"/>
                    <a:pt x="8396" y="12613"/>
                  </a:cubicBezTo>
                  <a:cubicBezTo>
                    <a:pt x="8685" y="14260"/>
                    <a:pt x="9027" y="15894"/>
                    <a:pt x="9327" y="17537"/>
                  </a:cubicBezTo>
                  <a:cubicBezTo>
                    <a:pt x="8135" y="16090"/>
                    <a:pt x="7029" y="14580"/>
                    <a:pt x="5844" y="13128"/>
                  </a:cubicBezTo>
                  <a:cubicBezTo>
                    <a:pt x="6221" y="13079"/>
                    <a:pt x="6594" y="13007"/>
                    <a:pt x="6962" y="12912"/>
                  </a:cubicBezTo>
                  <a:cubicBezTo>
                    <a:pt x="7464" y="12783"/>
                    <a:pt x="7956" y="12612"/>
                    <a:pt x="8431" y="12402"/>
                  </a:cubicBezTo>
                  <a:close/>
                  <a:moveTo>
                    <a:pt x="4255" y="0"/>
                  </a:moveTo>
                  <a:cubicBezTo>
                    <a:pt x="3343" y="0"/>
                    <a:pt x="2421" y="308"/>
                    <a:pt x="1580" y="708"/>
                  </a:cubicBezTo>
                  <a:cubicBezTo>
                    <a:pt x="1032" y="969"/>
                    <a:pt x="1" y="1714"/>
                    <a:pt x="200" y="2342"/>
                  </a:cubicBezTo>
                  <a:cubicBezTo>
                    <a:pt x="198" y="2379"/>
                    <a:pt x="206" y="2417"/>
                    <a:pt x="226" y="2450"/>
                  </a:cubicBezTo>
                  <a:cubicBezTo>
                    <a:pt x="620" y="3122"/>
                    <a:pt x="1491" y="3440"/>
                    <a:pt x="2454" y="3477"/>
                  </a:cubicBezTo>
                  <a:cubicBezTo>
                    <a:pt x="2733" y="5085"/>
                    <a:pt x="2974" y="6594"/>
                    <a:pt x="3003" y="8178"/>
                  </a:cubicBezTo>
                  <a:cubicBezTo>
                    <a:pt x="1548" y="8257"/>
                    <a:pt x="705" y="9803"/>
                    <a:pt x="1246" y="11173"/>
                  </a:cubicBezTo>
                  <a:cubicBezTo>
                    <a:pt x="1850" y="12704"/>
                    <a:pt x="3341" y="13194"/>
                    <a:pt x="4851" y="13194"/>
                  </a:cubicBezTo>
                  <a:cubicBezTo>
                    <a:pt x="5008" y="13194"/>
                    <a:pt x="5165" y="13188"/>
                    <a:pt x="5322" y="13178"/>
                  </a:cubicBezTo>
                  <a:cubicBezTo>
                    <a:pt x="5323" y="13186"/>
                    <a:pt x="5326" y="13194"/>
                    <a:pt x="5329" y="13201"/>
                  </a:cubicBezTo>
                  <a:cubicBezTo>
                    <a:pt x="6486" y="15272"/>
                    <a:pt x="8078" y="17136"/>
                    <a:pt x="9630" y="18919"/>
                  </a:cubicBezTo>
                  <a:cubicBezTo>
                    <a:pt x="9696" y="18994"/>
                    <a:pt x="9771" y="19026"/>
                    <a:pt x="9844" y="19026"/>
                  </a:cubicBezTo>
                  <a:cubicBezTo>
                    <a:pt x="10035" y="19026"/>
                    <a:pt x="10213" y="18808"/>
                    <a:pt x="10180" y="18599"/>
                  </a:cubicBezTo>
                  <a:cubicBezTo>
                    <a:pt x="9854" y="16542"/>
                    <a:pt x="9527" y="14463"/>
                    <a:pt x="9013" y="12443"/>
                  </a:cubicBezTo>
                  <a:cubicBezTo>
                    <a:pt x="8979" y="12311"/>
                    <a:pt x="8893" y="12247"/>
                    <a:pt x="8797" y="12226"/>
                  </a:cubicBezTo>
                  <a:cubicBezTo>
                    <a:pt x="10019" y="11596"/>
                    <a:pt x="11030" y="10621"/>
                    <a:pt x="11146" y="9150"/>
                  </a:cubicBezTo>
                  <a:cubicBezTo>
                    <a:pt x="11326" y="6866"/>
                    <a:pt x="9352" y="6222"/>
                    <a:pt x="7479" y="6222"/>
                  </a:cubicBezTo>
                  <a:cubicBezTo>
                    <a:pt x="7378" y="6222"/>
                    <a:pt x="7277" y="6224"/>
                    <a:pt x="7176" y="6228"/>
                  </a:cubicBezTo>
                  <a:cubicBezTo>
                    <a:pt x="6392" y="5191"/>
                    <a:pt x="5973" y="3905"/>
                    <a:pt x="5453" y="2650"/>
                  </a:cubicBezTo>
                  <a:cubicBezTo>
                    <a:pt x="6158" y="2131"/>
                    <a:pt x="6510" y="1394"/>
                    <a:pt x="6086" y="512"/>
                  </a:cubicBezTo>
                  <a:cubicBezTo>
                    <a:pt x="6043" y="423"/>
                    <a:pt x="5962" y="388"/>
                    <a:pt x="5878" y="386"/>
                  </a:cubicBezTo>
                  <a:cubicBezTo>
                    <a:pt x="5355" y="113"/>
                    <a:pt x="4807" y="0"/>
                    <a:pt x="42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3"/>
            <p:cNvSpPr/>
            <p:nvPr/>
          </p:nvSpPr>
          <p:spPr>
            <a:xfrm>
              <a:off x="5989610" y="4164344"/>
              <a:ext cx="48050" cy="85544"/>
            </a:xfrm>
            <a:custGeom>
              <a:avLst/>
              <a:gdLst/>
              <a:ahLst/>
              <a:cxnLst/>
              <a:rect l="l" t="t" r="r" b="b"/>
              <a:pathLst>
                <a:path w="1452" h="2585" extrusionOk="0">
                  <a:moveTo>
                    <a:pt x="233" y="0"/>
                  </a:moveTo>
                  <a:cubicBezTo>
                    <a:pt x="110" y="0"/>
                    <a:pt x="0" y="185"/>
                    <a:pt x="116" y="280"/>
                  </a:cubicBezTo>
                  <a:cubicBezTo>
                    <a:pt x="740" y="797"/>
                    <a:pt x="1017" y="1546"/>
                    <a:pt x="902" y="2345"/>
                  </a:cubicBezTo>
                  <a:cubicBezTo>
                    <a:pt x="882" y="2488"/>
                    <a:pt x="1002" y="2584"/>
                    <a:pt x="1111" y="2584"/>
                  </a:cubicBezTo>
                  <a:cubicBezTo>
                    <a:pt x="1183" y="2584"/>
                    <a:pt x="1249" y="2543"/>
                    <a:pt x="1268" y="2446"/>
                  </a:cubicBezTo>
                  <a:cubicBezTo>
                    <a:pt x="1452" y="1512"/>
                    <a:pt x="1060" y="596"/>
                    <a:pt x="312" y="28"/>
                  </a:cubicBezTo>
                  <a:cubicBezTo>
                    <a:pt x="287" y="8"/>
                    <a:pt x="260" y="0"/>
                    <a:pt x="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3"/>
            <p:cNvSpPr/>
            <p:nvPr/>
          </p:nvSpPr>
          <p:spPr>
            <a:xfrm>
              <a:off x="6052188" y="4181552"/>
              <a:ext cx="54867" cy="92891"/>
            </a:xfrm>
            <a:custGeom>
              <a:avLst/>
              <a:gdLst/>
              <a:ahLst/>
              <a:cxnLst/>
              <a:rect l="l" t="t" r="r" b="b"/>
              <a:pathLst>
                <a:path w="1658" h="2807" extrusionOk="0">
                  <a:moveTo>
                    <a:pt x="229" y="1"/>
                  </a:moveTo>
                  <a:cubicBezTo>
                    <a:pt x="88" y="1"/>
                    <a:pt x="0" y="208"/>
                    <a:pt x="147" y="303"/>
                  </a:cubicBezTo>
                  <a:cubicBezTo>
                    <a:pt x="906" y="785"/>
                    <a:pt x="1242" y="1696"/>
                    <a:pt x="971" y="2554"/>
                  </a:cubicBezTo>
                  <a:cubicBezTo>
                    <a:pt x="923" y="2706"/>
                    <a:pt x="1051" y="2807"/>
                    <a:pt x="1176" y="2807"/>
                  </a:cubicBezTo>
                  <a:cubicBezTo>
                    <a:pt x="1258" y="2807"/>
                    <a:pt x="1338" y="2763"/>
                    <a:pt x="1367" y="2663"/>
                  </a:cubicBezTo>
                  <a:cubicBezTo>
                    <a:pt x="1658" y="1646"/>
                    <a:pt x="1230" y="552"/>
                    <a:pt x="311" y="24"/>
                  </a:cubicBezTo>
                  <a:cubicBezTo>
                    <a:pt x="283" y="8"/>
                    <a:pt x="255" y="1"/>
                    <a:pt x="2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3" name="Google Shape;503;p23"/>
          <p:cNvGrpSpPr/>
          <p:nvPr/>
        </p:nvGrpSpPr>
        <p:grpSpPr>
          <a:xfrm>
            <a:off x="6416107" y="3473604"/>
            <a:ext cx="72969" cy="114666"/>
            <a:chOff x="6416107" y="3473604"/>
            <a:chExt cx="72969" cy="114666"/>
          </a:xfrm>
        </p:grpSpPr>
        <p:sp>
          <p:nvSpPr>
            <p:cNvPr id="504" name="Google Shape;504;p23"/>
            <p:cNvSpPr/>
            <p:nvPr/>
          </p:nvSpPr>
          <p:spPr>
            <a:xfrm>
              <a:off x="6416107" y="3473604"/>
              <a:ext cx="23827" cy="114666"/>
            </a:xfrm>
            <a:custGeom>
              <a:avLst/>
              <a:gdLst/>
              <a:ahLst/>
              <a:cxnLst/>
              <a:rect l="l" t="t" r="r" b="b"/>
              <a:pathLst>
                <a:path w="720" h="3465" extrusionOk="0">
                  <a:moveTo>
                    <a:pt x="486" y="1"/>
                  </a:moveTo>
                  <a:cubicBezTo>
                    <a:pt x="411" y="1"/>
                    <a:pt x="339" y="43"/>
                    <a:pt x="313" y="142"/>
                  </a:cubicBezTo>
                  <a:cubicBezTo>
                    <a:pt x="43" y="1168"/>
                    <a:pt x="0" y="2272"/>
                    <a:pt x="129" y="3321"/>
                  </a:cubicBezTo>
                  <a:cubicBezTo>
                    <a:pt x="140" y="3415"/>
                    <a:pt x="218" y="3464"/>
                    <a:pt x="292" y="3464"/>
                  </a:cubicBezTo>
                  <a:cubicBezTo>
                    <a:pt x="364" y="3464"/>
                    <a:pt x="431" y="3418"/>
                    <a:pt x="427" y="3321"/>
                  </a:cubicBezTo>
                  <a:cubicBezTo>
                    <a:pt x="385" y="2271"/>
                    <a:pt x="492" y="1277"/>
                    <a:pt x="691" y="246"/>
                  </a:cubicBezTo>
                  <a:cubicBezTo>
                    <a:pt x="720" y="98"/>
                    <a:pt x="600" y="1"/>
                    <a:pt x="4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3"/>
            <p:cNvSpPr/>
            <p:nvPr/>
          </p:nvSpPr>
          <p:spPr>
            <a:xfrm>
              <a:off x="6450457" y="3497199"/>
              <a:ext cx="38619" cy="67641"/>
            </a:xfrm>
            <a:custGeom>
              <a:avLst/>
              <a:gdLst/>
              <a:ahLst/>
              <a:cxnLst/>
              <a:rect l="l" t="t" r="r" b="b"/>
              <a:pathLst>
                <a:path w="1167" h="2044" extrusionOk="0">
                  <a:moveTo>
                    <a:pt x="898" y="1"/>
                  </a:moveTo>
                  <a:cubicBezTo>
                    <a:pt x="833" y="1"/>
                    <a:pt x="771" y="31"/>
                    <a:pt x="739" y="101"/>
                  </a:cubicBezTo>
                  <a:cubicBezTo>
                    <a:pt x="475" y="663"/>
                    <a:pt x="249" y="1260"/>
                    <a:pt x="40" y="1845"/>
                  </a:cubicBezTo>
                  <a:cubicBezTo>
                    <a:pt x="1" y="1956"/>
                    <a:pt x="105" y="2044"/>
                    <a:pt x="203" y="2044"/>
                  </a:cubicBezTo>
                  <a:cubicBezTo>
                    <a:pt x="254" y="2044"/>
                    <a:pt x="302" y="2021"/>
                    <a:pt x="330" y="1966"/>
                  </a:cubicBezTo>
                  <a:cubicBezTo>
                    <a:pt x="609" y="1412"/>
                    <a:pt x="884" y="838"/>
                    <a:pt x="1111" y="259"/>
                  </a:cubicBezTo>
                  <a:cubicBezTo>
                    <a:pt x="1167" y="116"/>
                    <a:pt x="1027" y="1"/>
                    <a:pt x="8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6" name="Google Shape;506;p23"/>
          <p:cNvGrpSpPr/>
          <p:nvPr/>
        </p:nvGrpSpPr>
        <p:grpSpPr>
          <a:xfrm>
            <a:off x="6151764" y="3887194"/>
            <a:ext cx="1009123" cy="1313971"/>
            <a:chOff x="6151764" y="3887194"/>
            <a:chExt cx="1009123" cy="1313971"/>
          </a:xfrm>
        </p:grpSpPr>
        <p:grpSp>
          <p:nvGrpSpPr>
            <p:cNvPr id="507" name="Google Shape;507;p23"/>
            <p:cNvGrpSpPr/>
            <p:nvPr/>
          </p:nvGrpSpPr>
          <p:grpSpPr>
            <a:xfrm>
              <a:off x="6151764" y="3887194"/>
              <a:ext cx="1009123" cy="1235674"/>
              <a:chOff x="6151764" y="3887194"/>
              <a:chExt cx="1009123" cy="1235674"/>
            </a:xfrm>
          </p:grpSpPr>
          <p:sp>
            <p:nvSpPr>
              <p:cNvPr id="508" name="Google Shape;508;p23"/>
              <p:cNvSpPr/>
              <p:nvPr/>
            </p:nvSpPr>
            <p:spPr>
              <a:xfrm>
                <a:off x="6268944" y="4616950"/>
                <a:ext cx="769136" cy="427754"/>
              </a:xfrm>
              <a:custGeom>
                <a:avLst/>
                <a:gdLst/>
                <a:ahLst/>
                <a:cxnLst/>
                <a:rect l="l" t="t" r="r" b="b"/>
                <a:pathLst>
                  <a:path w="23242" h="12926" extrusionOk="0">
                    <a:moveTo>
                      <a:pt x="5836" y="1"/>
                    </a:moveTo>
                    <a:cubicBezTo>
                      <a:pt x="5564" y="1"/>
                      <a:pt x="5291" y="80"/>
                      <a:pt x="5020" y="261"/>
                    </a:cubicBezTo>
                    <a:cubicBezTo>
                      <a:pt x="3508" y="584"/>
                      <a:pt x="2128" y="1170"/>
                      <a:pt x="823" y="2111"/>
                    </a:cubicBezTo>
                    <a:cubicBezTo>
                      <a:pt x="248" y="2526"/>
                      <a:pt x="1" y="3626"/>
                      <a:pt x="823" y="3979"/>
                    </a:cubicBezTo>
                    <a:cubicBezTo>
                      <a:pt x="1047" y="4076"/>
                      <a:pt x="1248" y="4171"/>
                      <a:pt x="1439" y="4272"/>
                    </a:cubicBezTo>
                    <a:cubicBezTo>
                      <a:pt x="1511" y="4473"/>
                      <a:pt x="1647" y="4662"/>
                      <a:pt x="1862" y="4816"/>
                    </a:cubicBezTo>
                    <a:cubicBezTo>
                      <a:pt x="2156" y="5025"/>
                      <a:pt x="2312" y="5122"/>
                      <a:pt x="2528" y="5194"/>
                    </a:cubicBezTo>
                    <a:lnTo>
                      <a:pt x="4132" y="6102"/>
                    </a:lnTo>
                    <a:cubicBezTo>
                      <a:pt x="4139" y="6117"/>
                      <a:pt x="4145" y="6133"/>
                      <a:pt x="4153" y="6148"/>
                    </a:cubicBezTo>
                    <a:cubicBezTo>
                      <a:pt x="4701" y="7067"/>
                      <a:pt x="6029" y="7311"/>
                      <a:pt x="6954" y="7692"/>
                    </a:cubicBezTo>
                    <a:lnTo>
                      <a:pt x="11909" y="9743"/>
                    </a:lnTo>
                    <a:cubicBezTo>
                      <a:pt x="15066" y="11051"/>
                      <a:pt x="18201" y="12411"/>
                      <a:pt x="21606" y="12913"/>
                    </a:cubicBezTo>
                    <a:cubicBezTo>
                      <a:pt x="21663" y="12921"/>
                      <a:pt x="21721" y="12926"/>
                      <a:pt x="21781" y="12926"/>
                    </a:cubicBezTo>
                    <a:cubicBezTo>
                      <a:pt x="22468" y="12926"/>
                      <a:pt x="23241" y="12375"/>
                      <a:pt x="22938" y="11582"/>
                    </a:cubicBezTo>
                    <a:cubicBezTo>
                      <a:pt x="22396" y="10164"/>
                      <a:pt x="21993" y="8095"/>
                      <a:pt x="21024" y="6850"/>
                    </a:cubicBezTo>
                    <a:cubicBezTo>
                      <a:pt x="20993" y="6713"/>
                      <a:pt x="20952" y="6578"/>
                      <a:pt x="20899" y="6450"/>
                    </a:cubicBezTo>
                    <a:cubicBezTo>
                      <a:pt x="20695" y="5950"/>
                      <a:pt x="20248" y="5734"/>
                      <a:pt x="19812" y="5734"/>
                    </a:cubicBezTo>
                    <a:cubicBezTo>
                      <a:pt x="19659" y="5734"/>
                      <a:pt x="19507" y="5761"/>
                      <a:pt x="19368" y="5811"/>
                    </a:cubicBezTo>
                    <a:cubicBezTo>
                      <a:pt x="19238" y="5791"/>
                      <a:pt x="19103" y="5781"/>
                      <a:pt x="18962" y="5781"/>
                    </a:cubicBezTo>
                    <a:cubicBezTo>
                      <a:pt x="18729" y="5781"/>
                      <a:pt x="18480" y="5809"/>
                      <a:pt x="18212" y="5869"/>
                    </a:cubicBezTo>
                    <a:cubicBezTo>
                      <a:pt x="17343" y="6070"/>
                      <a:pt x="16458" y="6180"/>
                      <a:pt x="15566" y="6203"/>
                    </a:cubicBezTo>
                    <a:cubicBezTo>
                      <a:pt x="15242" y="6024"/>
                      <a:pt x="14954" y="5897"/>
                      <a:pt x="14828" y="5852"/>
                    </a:cubicBezTo>
                    <a:cubicBezTo>
                      <a:pt x="13246" y="5313"/>
                      <a:pt x="11770" y="5353"/>
                      <a:pt x="10399" y="4240"/>
                    </a:cubicBezTo>
                    <a:cubicBezTo>
                      <a:pt x="9653" y="3633"/>
                      <a:pt x="8558" y="1743"/>
                      <a:pt x="7348" y="702"/>
                    </a:cubicBezTo>
                    <a:cubicBezTo>
                      <a:pt x="7250" y="329"/>
                      <a:pt x="6969" y="34"/>
                      <a:pt x="6495" y="34"/>
                    </a:cubicBezTo>
                    <a:cubicBezTo>
                      <a:pt x="6451" y="34"/>
                      <a:pt x="6405" y="36"/>
                      <a:pt x="6357" y="42"/>
                    </a:cubicBezTo>
                    <a:cubicBezTo>
                      <a:pt x="6317" y="46"/>
                      <a:pt x="6279" y="52"/>
                      <a:pt x="6241" y="57"/>
                    </a:cubicBezTo>
                    <a:cubicBezTo>
                      <a:pt x="6106" y="20"/>
                      <a:pt x="5971" y="1"/>
                      <a:pt x="5836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23"/>
              <p:cNvSpPr/>
              <p:nvPr/>
            </p:nvSpPr>
            <p:spPr>
              <a:xfrm>
                <a:off x="6842073" y="4193896"/>
                <a:ext cx="185550" cy="96994"/>
              </a:xfrm>
              <a:custGeom>
                <a:avLst/>
                <a:gdLst/>
                <a:ahLst/>
                <a:cxnLst/>
                <a:rect l="l" t="t" r="r" b="b"/>
                <a:pathLst>
                  <a:path w="5607" h="2931" extrusionOk="0">
                    <a:moveTo>
                      <a:pt x="293" y="0"/>
                    </a:moveTo>
                    <a:cubicBezTo>
                      <a:pt x="148" y="0"/>
                      <a:pt x="0" y="161"/>
                      <a:pt x="105" y="302"/>
                    </a:cubicBezTo>
                    <a:cubicBezTo>
                      <a:pt x="1312" y="1913"/>
                      <a:pt x="3179" y="2912"/>
                      <a:pt x="5207" y="2930"/>
                    </a:cubicBezTo>
                    <a:cubicBezTo>
                      <a:pt x="5209" y="2930"/>
                      <a:pt x="5210" y="2930"/>
                      <a:pt x="5212" y="2930"/>
                    </a:cubicBezTo>
                    <a:cubicBezTo>
                      <a:pt x="5607" y="2930"/>
                      <a:pt x="5596" y="2345"/>
                      <a:pt x="5207" y="2316"/>
                    </a:cubicBezTo>
                    <a:cubicBezTo>
                      <a:pt x="3332" y="2173"/>
                      <a:pt x="1720" y="1431"/>
                      <a:pt x="424" y="57"/>
                    </a:cubicBezTo>
                    <a:cubicBezTo>
                      <a:pt x="386" y="17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23"/>
              <p:cNvSpPr/>
              <p:nvPr/>
            </p:nvSpPr>
            <p:spPr>
              <a:xfrm>
                <a:off x="6151764" y="4124236"/>
                <a:ext cx="1009123" cy="998632"/>
              </a:xfrm>
              <a:custGeom>
                <a:avLst/>
                <a:gdLst/>
                <a:ahLst/>
                <a:cxnLst/>
                <a:rect l="l" t="t" r="r" b="b"/>
                <a:pathLst>
                  <a:path w="30494" h="30177" extrusionOk="0">
                    <a:moveTo>
                      <a:pt x="20913" y="661"/>
                    </a:moveTo>
                    <a:cubicBezTo>
                      <a:pt x="23466" y="1350"/>
                      <a:pt x="30493" y="3243"/>
                      <a:pt x="27949" y="5730"/>
                    </a:cubicBezTo>
                    <a:cubicBezTo>
                      <a:pt x="27373" y="5991"/>
                      <a:pt x="26834" y="6082"/>
                      <a:pt x="26185" y="6082"/>
                    </a:cubicBezTo>
                    <a:cubicBezTo>
                      <a:pt x="26158" y="6082"/>
                      <a:pt x="26131" y="6081"/>
                      <a:pt x="26104" y="6081"/>
                    </a:cubicBezTo>
                    <a:cubicBezTo>
                      <a:pt x="26103" y="6081"/>
                      <a:pt x="26102" y="6081"/>
                      <a:pt x="26101" y="6081"/>
                    </a:cubicBezTo>
                    <a:cubicBezTo>
                      <a:pt x="25968" y="6081"/>
                      <a:pt x="25825" y="6182"/>
                      <a:pt x="25796" y="6315"/>
                    </a:cubicBezTo>
                    <a:cubicBezTo>
                      <a:pt x="25791" y="6335"/>
                      <a:pt x="25788" y="6354"/>
                      <a:pt x="25787" y="6374"/>
                    </a:cubicBezTo>
                    <a:cubicBezTo>
                      <a:pt x="25729" y="6378"/>
                      <a:pt x="25676" y="6404"/>
                      <a:pt x="25638" y="6447"/>
                    </a:cubicBezTo>
                    <a:cubicBezTo>
                      <a:pt x="23831" y="8467"/>
                      <a:pt x="22717" y="11105"/>
                      <a:pt x="22230" y="13753"/>
                    </a:cubicBezTo>
                    <a:cubicBezTo>
                      <a:pt x="22184" y="14001"/>
                      <a:pt x="22379" y="14165"/>
                      <a:pt x="22572" y="14182"/>
                    </a:cubicBezTo>
                    <a:cubicBezTo>
                      <a:pt x="23518" y="16375"/>
                      <a:pt x="24601" y="18508"/>
                      <a:pt x="25606" y="20674"/>
                    </a:cubicBezTo>
                    <a:cubicBezTo>
                      <a:pt x="26692" y="23017"/>
                      <a:pt x="28188" y="25508"/>
                      <a:pt x="28271" y="28136"/>
                    </a:cubicBezTo>
                    <a:cubicBezTo>
                      <a:pt x="28256" y="28159"/>
                      <a:pt x="28245" y="28183"/>
                      <a:pt x="28237" y="28209"/>
                    </a:cubicBezTo>
                    <a:cubicBezTo>
                      <a:pt x="28054" y="29117"/>
                      <a:pt x="27316" y="29418"/>
                      <a:pt x="26393" y="29418"/>
                    </a:cubicBezTo>
                    <a:cubicBezTo>
                      <a:pt x="24843" y="29418"/>
                      <a:pt x="22773" y="28568"/>
                      <a:pt x="21949" y="28324"/>
                    </a:cubicBezTo>
                    <a:cubicBezTo>
                      <a:pt x="20247" y="27819"/>
                      <a:pt x="18559" y="27266"/>
                      <a:pt x="16888" y="26664"/>
                    </a:cubicBezTo>
                    <a:cubicBezTo>
                      <a:pt x="13370" y="25404"/>
                      <a:pt x="9903" y="23955"/>
                      <a:pt x="6570" y="22258"/>
                    </a:cubicBezTo>
                    <a:cubicBezTo>
                      <a:pt x="4873" y="21392"/>
                      <a:pt x="1805" y="19839"/>
                      <a:pt x="2406" y="17406"/>
                    </a:cubicBezTo>
                    <a:cubicBezTo>
                      <a:pt x="2851" y="15598"/>
                      <a:pt x="5097" y="14839"/>
                      <a:pt x="6640" y="14316"/>
                    </a:cubicBezTo>
                    <a:cubicBezTo>
                      <a:pt x="10082" y="13152"/>
                      <a:pt x="13591" y="12596"/>
                      <a:pt x="17142" y="11913"/>
                    </a:cubicBezTo>
                    <a:cubicBezTo>
                      <a:pt x="17277" y="11887"/>
                      <a:pt x="17342" y="11782"/>
                      <a:pt x="17351" y="11668"/>
                    </a:cubicBezTo>
                    <a:cubicBezTo>
                      <a:pt x="17360" y="11658"/>
                      <a:pt x="17369" y="11645"/>
                      <a:pt x="17377" y="11633"/>
                    </a:cubicBezTo>
                    <a:cubicBezTo>
                      <a:pt x="18470" y="9343"/>
                      <a:pt x="19709" y="7064"/>
                      <a:pt x="20572" y="4675"/>
                    </a:cubicBezTo>
                    <a:cubicBezTo>
                      <a:pt x="20616" y="4553"/>
                      <a:pt x="20553" y="4458"/>
                      <a:pt x="20460" y="4410"/>
                    </a:cubicBezTo>
                    <a:cubicBezTo>
                      <a:pt x="20569" y="4323"/>
                      <a:pt x="20615" y="4168"/>
                      <a:pt x="20480" y="4053"/>
                    </a:cubicBezTo>
                    <a:cubicBezTo>
                      <a:pt x="19901" y="3560"/>
                      <a:pt x="19247" y="2978"/>
                      <a:pt x="19186" y="2159"/>
                    </a:cubicBezTo>
                    <a:cubicBezTo>
                      <a:pt x="19121" y="1278"/>
                      <a:pt x="19809" y="697"/>
                      <a:pt x="20617" y="697"/>
                    </a:cubicBezTo>
                    <a:cubicBezTo>
                      <a:pt x="20666" y="697"/>
                      <a:pt x="20716" y="699"/>
                      <a:pt x="20766" y="704"/>
                    </a:cubicBezTo>
                    <a:cubicBezTo>
                      <a:pt x="20772" y="704"/>
                      <a:pt x="20778" y="705"/>
                      <a:pt x="20784" y="705"/>
                    </a:cubicBezTo>
                    <a:cubicBezTo>
                      <a:pt x="20830" y="705"/>
                      <a:pt x="20875" y="689"/>
                      <a:pt x="20913" y="661"/>
                    </a:cubicBezTo>
                    <a:close/>
                    <a:moveTo>
                      <a:pt x="20320" y="0"/>
                    </a:moveTo>
                    <a:cubicBezTo>
                      <a:pt x="20248" y="0"/>
                      <a:pt x="20179" y="31"/>
                      <a:pt x="20132" y="88"/>
                    </a:cubicBezTo>
                    <a:cubicBezTo>
                      <a:pt x="19409" y="180"/>
                      <a:pt x="18771" y="832"/>
                      <a:pt x="18590" y="1557"/>
                    </a:cubicBezTo>
                    <a:cubicBezTo>
                      <a:pt x="18294" y="2736"/>
                      <a:pt x="19156" y="3934"/>
                      <a:pt x="20169" y="4448"/>
                    </a:cubicBezTo>
                    <a:cubicBezTo>
                      <a:pt x="20154" y="4461"/>
                      <a:pt x="20141" y="4474"/>
                      <a:pt x="20131" y="4490"/>
                    </a:cubicBezTo>
                    <a:cubicBezTo>
                      <a:pt x="18824" y="6637"/>
                      <a:pt x="17838" y="9006"/>
                      <a:pt x="16752" y="11269"/>
                    </a:cubicBezTo>
                    <a:cubicBezTo>
                      <a:pt x="16741" y="11295"/>
                      <a:pt x="16735" y="11322"/>
                      <a:pt x="16730" y="11351"/>
                    </a:cubicBezTo>
                    <a:cubicBezTo>
                      <a:pt x="14237" y="11498"/>
                      <a:pt x="11747" y="12050"/>
                      <a:pt x="9344" y="12698"/>
                    </a:cubicBezTo>
                    <a:cubicBezTo>
                      <a:pt x="7327" y="13240"/>
                      <a:pt x="5038" y="13770"/>
                      <a:pt x="3315" y="15018"/>
                    </a:cubicBezTo>
                    <a:cubicBezTo>
                      <a:pt x="1" y="17416"/>
                      <a:pt x="2407" y="20740"/>
                      <a:pt x="5162" y="22288"/>
                    </a:cubicBezTo>
                    <a:cubicBezTo>
                      <a:pt x="9564" y="24763"/>
                      <a:pt x="14424" y="26664"/>
                      <a:pt x="19213" y="28237"/>
                    </a:cubicBezTo>
                    <a:cubicBezTo>
                      <a:pt x="21383" y="28949"/>
                      <a:pt x="23835" y="29978"/>
                      <a:pt x="26124" y="30162"/>
                    </a:cubicBezTo>
                    <a:cubicBezTo>
                      <a:pt x="26240" y="30172"/>
                      <a:pt x="26355" y="30176"/>
                      <a:pt x="26468" y="30176"/>
                    </a:cubicBezTo>
                    <a:cubicBezTo>
                      <a:pt x="27690" y="30176"/>
                      <a:pt x="28701" y="29620"/>
                      <a:pt x="28874" y="28298"/>
                    </a:cubicBezTo>
                    <a:cubicBezTo>
                      <a:pt x="28874" y="28283"/>
                      <a:pt x="28873" y="28268"/>
                      <a:pt x="28870" y="28252"/>
                    </a:cubicBezTo>
                    <a:cubicBezTo>
                      <a:pt x="29211" y="26036"/>
                      <a:pt x="27842" y="23835"/>
                      <a:pt x="26958" y="21881"/>
                    </a:cubicBezTo>
                    <a:cubicBezTo>
                      <a:pt x="25729" y="19153"/>
                      <a:pt x="24499" y="16393"/>
                      <a:pt x="22993" y="13805"/>
                    </a:cubicBezTo>
                    <a:cubicBezTo>
                      <a:pt x="22979" y="13785"/>
                      <a:pt x="22964" y="13768"/>
                      <a:pt x="22947" y="13751"/>
                    </a:cubicBezTo>
                    <a:cubicBezTo>
                      <a:pt x="23514" y="11172"/>
                      <a:pt x="24604" y="8970"/>
                      <a:pt x="26046" y="6761"/>
                    </a:cubicBezTo>
                    <a:cubicBezTo>
                      <a:pt x="26052" y="6747"/>
                      <a:pt x="26058" y="6732"/>
                      <a:pt x="26062" y="6717"/>
                    </a:cubicBezTo>
                    <a:cubicBezTo>
                      <a:pt x="26247" y="6752"/>
                      <a:pt x="26437" y="6769"/>
                      <a:pt x="26630" y="6769"/>
                    </a:cubicBezTo>
                    <a:cubicBezTo>
                      <a:pt x="27296" y="6769"/>
                      <a:pt x="27985" y="6564"/>
                      <a:pt x="28516" y="6196"/>
                    </a:cubicBezTo>
                    <a:cubicBezTo>
                      <a:pt x="28648" y="6104"/>
                      <a:pt x="28688" y="5972"/>
                      <a:pt x="28665" y="5853"/>
                    </a:cubicBezTo>
                    <a:cubicBezTo>
                      <a:pt x="29501" y="4984"/>
                      <a:pt x="29098" y="3537"/>
                      <a:pt x="28199" y="2744"/>
                    </a:cubicBezTo>
                    <a:cubicBezTo>
                      <a:pt x="26234" y="1010"/>
                      <a:pt x="22845" y="472"/>
                      <a:pt x="20371" y="5"/>
                    </a:cubicBezTo>
                    <a:cubicBezTo>
                      <a:pt x="20354" y="2"/>
                      <a:pt x="20337" y="0"/>
                      <a:pt x="203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23"/>
              <p:cNvSpPr/>
              <p:nvPr/>
            </p:nvSpPr>
            <p:spPr>
              <a:xfrm>
                <a:off x="6248791" y="4604540"/>
                <a:ext cx="800077" cy="458497"/>
              </a:xfrm>
              <a:custGeom>
                <a:avLst/>
                <a:gdLst/>
                <a:ahLst/>
                <a:cxnLst/>
                <a:rect l="l" t="t" r="r" b="b"/>
                <a:pathLst>
                  <a:path w="24177" h="13855" extrusionOk="0">
                    <a:moveTo>
                      <a:pt x="6688" y="1"/>
                    </a:moveTo>
                    <a:cubicBezTo>
                      <a:pt x="6683" y="1"/>
                      <a:pt x="6678" y="1"/>
                      <a:pt x="6672" y="2"/>
                    </a:cubicBezTo>
                    <a:cubicBezTo>
                      <a:pt x="4874" y="130"/>
                      <a:pt x="2805" y="671"/>
                      <a:pt x="1348" y="1786"/>
                    </a:cubicBezTo>
                    <a:cubicBezTo>
                      <a:pt x="501" y="2432"/>
                      <a:pt x="0" y="3801"/>
                      <a:pt x="1118" y="4446"/>
                    </a:cubicBezTo>
                    <a:cubicBezTo>
                      <a:pt x="2284" y="6008"/>
                      <a:pt x="4182" y="6874"/>
                      <a:pt x="5900" y="7733"/>
                    </a:cubicBezTo>
                    <a:cubicBezTo>
                      <a:pt x="8234" y="8902"/>
                      <a:pt x="10616" y="9969"/>
                      <a:pt x="13045" y="10937"/>
                    </a:cubicBezTo>
                    <a:cubicBezTo>
                      <a:pt x="15616" y="11959"/>
                      <a:pt x="18297" y="13040"/>
                      <a:pt x="20995" y="13677"/>
                    </a:cubicBezTo>
                    <a:cubicBezTo>
                      <a:pt x="21416" y="13776"/>
                      <a:pt x="21860" y="13855"/>
                      <a:pt x="22280" y="13855"/>
                    </a:cubicBezTo>
                    <a:cubicBezTo>
                      <a:pt x="23022" y="13855"/>
                      <a:pt x="23687" y="13609"/>
                      <a:pt x="24010" y="12789"/>
                    </a:cubicBezTo>
                    <a:cubicBezTo>
                      <a:pt x="24062" y="12656"/>
                      <a:pt x="24013" y="12551"/>
                      <a:pt x="23924" y="12489"/>
                    </a:cubicBezTo>
                    <a:cubicBezTo>
                      <a:pt x="24177" y="11833"/>
                      <a:pt x="24031" y="11158"/>
                      <a:pt x="23699" y="10479"/>
                    </a:cubicBezTo>
                    <a:cubicBezTo>
                      <a:pt x="22976" y="9001"/>
                      <a:pt x="22207" y="7627"/>
                      <a:pt x="21674" y="6056"/>
                    </a:cubicBezTo>
                    <a:cubicBezTo>
                      <a:pt x="21614" y="5877"/>
                      <a:pt x="21466" y="5803"/>
                      <a:pt x="21318" y="5803"/>
                    </a:cubicBezTo>
                    <a:cubicBezTo>
                      <a:pt x="21293" y="5803"/>
                      <a:pt x="21267" y="5805"/>
                      <a:pt x="21242" y="5809"/>
                    </a:cubicBezTo>
                    <a:cubicBezTo>
                      <a:pt x="21182" y="5694"/>
                      <a:pt x="21069" y="5602"/>
                      <a:pt x="20917" y="5602"/>
                    </a:cubicBezTo>
                    <a:cubicBezTo>
                      <a:pt x="20894" y="5602"/>
                      <a:pt x="20870" y="5604"/>
                      <a:pt x="20845" y="5609"/>
                    </a:cubicBezTo>
                    <a:cubicBezTo>
                      <a:pt x="19366" y="5876"/>
                      <a:pt x="17814" y="6136"/>
                      <a:pt x="16286" y="6136"/>
                    </a:cubicBezTo>
                    <a:cubicBezTo>
                      <a:pt x="14713" y="6136"/>
                      <a:pt x="13167" y="5860"/>
                      <a:pt x="11755" y="5034"/>
                    </a:cubicBezTo>
                    <a:cubicBezTo>
                      <a:pt x="10527" y="4318"/>
                      <a:pt x="9738" y="3339"/>
                      <a:pt x="9024" y="2127"/>
                    </a:cubicBezTo>
                    <a:cubicBezTo>
                      <a:pt x="8525" y="1277"/>
                      <a:pt x="8106" y="608"/>
                      <a:pt x="7282" y="55"/>
                    </a:cubicBezTo>
                    <a:cubicBezTo>
                      <a:pt x="7243" y="29"/>
                      <a:pt x="7202" y="18"/>
                      <a:pt x="7163" y="18"/>
                    </a:cubicBezTo>
                    <a:cubicBezTo>
                      <a:pt x="6971" y="18"/>
                      <a:pt x="6809" y="289"/>
                      <a:pt x="6984" y="441"/>
                    </a:cubicBezTo>
                    <a:cubicBezTo>
                      <a:pt x="8078" y="1392"/>
                      <a:pt x="8438" y="2789"/>
                      <a:pt x="9311" y="3906"/>
                    </a:cubicBezTo>
                    <a:cubicBezTo>
                      <a:pt x="10107" y="4926"/>
                      <a:pt x="11199" y="5668"/>
                      <a:pt x="12388" y="6159"/>
                    </a:cubicBezTo>
                    <a:cubicBezTo>
                      <a:pt x="13685" y="6692"/>
                      <a:pt x="15062" y="6899"/>
                      <a:pt x="16451" y="6899"/>
                    </a:cubicBezTo>
                    <a:cubicBezTo>
                      <a:pt x="17975" y="6899"/>
                      <a:pt x="19514" y="6650"/>
                      <a:pt x="20979" y="6312"/>
                    </a:cubicBezTo>
                    <a:cubicBezTo>
                      <a:pt x="21296" y="7287"/>
                      <a:pt x="21686" y="8237"/>
                      <a:pt x="22146" y="9154"/>
                    </a:cubicBezTo>
                    <a:cubicBezTo>
                      <a:pt x="22703" y="10259"/>
                      <a:pt x="23757" y="11438"/>
                      <a:pt x="23271" y="12741"/>
                    </a:cubicBezTo>
                    <a:cubicBezTo>
                      <a:pt x="23268" y="12749"/>
                      <a:pt x="23270" y="12754"/>
                      <a:pt x="23268" y="12760"/>
                    </a:cubicBezTo>
                    <a:cubicBezTo>
                      <a:pt x="22975" y="13021"/>
                      <a:pt x="22555" y="13125"/>
                      <a:pt x="22069" y="13125"/>
                    </a:cubicBezTo>
                    <a:cubicBezTo>
                      <a:pt x="20505" y="13125"/>
                      <a:pt x="18255" y="12056"/>
                      <a:pt x="17343" y="11744"/>
                    </a:cubicBezTo>
                    <a:cubicBezTo>
                      <a:pt x="15433" y="11089"/>
                      <a:pt x="13546" y="10373"/>
                      <a:pt x="11680" y="9597"/>
                    </a:cubicBezTo>
                    <a:cubicBezTo>
                      <a:pt x="8102" y="8111"/>
                      <a:pt x="3898" y="6584"/>
                      <a:pt x="1146" y="3752"/>
                    </a:cubicBezTo>
                    <a:cubicBezTo>
                      <a:pt x="248" y="2049"/>
                      <a:pt x="5802" y="625"/>
                      <a:pt x="6732" y="437"/>
                    </a:cubicBezTo>
                    <a:cubicBezTo>
                      <a:pt x="6968" y="389"/>
                      <a:pt x="6925" y="1"/>
                      <a:pt x="668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23"/>
              <p:cNvSpPr/>
              <p:nvPr/>
            </p:nvSpPr>
            <p:spPr>
              <a:xfrm>
                <a:off x="6738990" y="4680091"/>
                <a:ext cx="94777" cy="84254"/>
              </a:xfrm>
              <a:custGeom>
                <a:avLst/>
                <a:gdLst/>
                <a:ahLst/>
                <a:cxnLst/>
                <a:rect l="l" t="t" r="r" b="b"/>
                <a:pathLst>
                  <a:path w="2864" h="2546" extrusionOk="0">
                    <a:moveTo>
                      <a:pt x="1280" y="572"/>
                    </a:moveTo>
                    <a:cubicBezTo>
                      <a:pt x="1669" y="635"/>
                      <a:pt x="2090" y="753"/>
                      <a:pt x="2216" y="1166"/>
                    </a:cubicBezTo>
                    <a:cubicBezTo>
                      <a:pt x="2364" y="1661"/>
                      <a:pt x="1814" y="1955"/>
                      <a:pt x="1398" y="1964"/>
                    </a:cubicBezTo>
                    <a:cubicBezTo>
                      <a:pt x="1389" y="1964"/>
                      <a:pt x="1380" y="1964"/>
                      <a:pt x="1371" y="1964"/>
                    </a:cubicBezTo>
                    <a:cubicBezTo>
                      <a:pt x="1032" y="1964"/>
                      <a:pt x="630" y="1794"/>
                      <a:pt x="569" y="1425"/>
                    </a:cubicBezTo>
                    <a:cubicBezTo>
                      <a:pt x="502" y="1019"/>
                      <a:pt x="785" y="756"/>
                      <a:pt x="1148" y="681"/>
                    </a:cubicBezTo>
                    <a:cubicBezTo>
                      <a:pt x="1208" y="668"/>
                      <a:pt x="1257" y="629"/>
                      <a:pt x="1280" y="572"/>
                    </a:cubicBezTo>
                    <a:close/>
                    <a:moveTo>
                      <a:pt x="1176" y="1"/>
                    </a:moveTo>
                    <a:cubicBezTo>
                      <a:pt x="1152" y="1"/>
                      <a:pt x="1129" y="1"/>
                      <a:pt x="1105" y="2"/>
                    </a:cubicBezTo>
                    <a:cubicBezTo>
                      <a:pt x="961" y="8"/>
                      <a:pt x="865" y="132"/>
                      <a:pt x="843" y="259"/>
                    </a:cubicBezTo>
                    <a:cubicBezTo>
                      <a:pt x="358" y="336"/>
                      <a:pt x="1" y="883"/>
                      <a:pt x="1" y="1365"/>
                    </a:cubicBezTo>
                    <a:cubicBezTo>
                      <a:pt x="2" y="2082"/>
                      <a:pt x="684" y="2528"/>
                      <a:pt x="1343" y="2545"/>
                    </a:cubicBezTo>
                    <a:cubicBezTo>
                      <a:pt x="1355" y="2545"/>
                      <a:pt x="1367" y="2545"/>
                      <a:pt x="1379" y="2545"/>
                    </a:cubicBezTo>
                    <a:cubicBezTo>
                      <a:pt x="2039" y="2545"/>
                      <a:pt x="2794" y="2104"/>
                      <a:pt x="2825" y="1387"/>
                    </a:cubicBezTo>
                    <a:cubicBezTo>
                      <a:pt x="2864" y="496"/>
                      <a:pt x="1967" y="1"/>
                      <a:pt x="1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23"/>
              <p:cNvSpPr/>
              <p:nvPr/>
            </p:nvSpPr>
            <p:spPr>
              <a:xfrm>
                <a:off x="6721815" y="4540804"/>
                <a:ext cx="93817" cy="77999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357" extrusionOk="0">
                    <a:moveTo>
                      <a:pt x="1503" y="510"/>
                    </a:moveTo>
                    <a:cubicBezTo>
                      <a:pt x="1749" y="510"/>
                      <a:pt x="1990" y="652"/>
                      <a:pt x="2061" y="920"/>
                    </a:cubicBezTo>
                    <a:cubicBezTo>
                      <a:pt x="2176" y="1353"/>
                      <a:pt x="1810" y="1804"/>
                      <a:pt x="1382" y="1854"/>
                    </a:cubicBezTo>
                    <a:cubicBezTo>
                      <a:pt x="1354" y="1857"/>
                      <a:pt x="1324" y="1859"/>
                      <a:pt x="1295" y="1859"/>
                    </a:cubicBezTo>
                    <a:cubicBezTo>
                      <a:pt x="967" y="1859"/>
                      <a:pt x="603" y="1659"/>
                      <a:pt x="520" y="1329"/>
                    </a:cubicBezTo>
                    <a:cubicBezTo>
                      <a:pt x="448" y="1039"/>
                      <a:pt x="578" y="785"/>
                      <a:pt x="788" y="621"/>
                    </a:cubicBezTo>
                    <a:cubicBezTo>
                      <a:pt x="833" y="667"/>
                      <a:pt x="895" y="696"/>
                      <a:pt x="963" y="696"/>
                    </a:cubicBezTo>
                    <a:cubicBezTo>
                      <a:pt x="1016" y="696"/>
                      <a:pt x="1073" y="678"/>
                      <a:pt x="1126" y="636"/>
                    </a:cubicBezTo>
                    <a:cubicBezTo>
                      <a:pt x="1236" y="552"/>
                      <a:pt x="1371" y="510"/>
                      <a:pt x="1503" y="510"/>
                    </a:cubicBezTo>
                    <a:close/>
                    <a:moveTo>
                      <a:pt x="1482" y="1"/>
                    </a:moveTo>
                    <a:cubicBezTo>
                      <a:pt x="1298" y="1"/>
                      <a:pt x="1117" y="48"/>
                      <a:pt x="964" y="151"/>
                    </a:cubicBezTo>
                    <a:cubicBezTo>
                      <a:pt x="407" y="209"/>
                      <a:pt x="1" y="797"/>
                      <a:pt x="67" y="1358"/>
                    </a:cubicBezTo>
                    <a:cubicBezTo>
                      <a:pt x="139" y="1971"/>
                      <a:pt x="743" y="2356"/>
                      <a:pt x="1330" y="2356"/>
                    </a:cubicBezTo>
                    <a:cubicBezTo>
                      <a:pt x="1434" y="2356"/>
                      <a:pt x="1537" y="2344"/>
                      <a:pt x="1636" y="2320"/>
                    </a:cubicBezTo>
                    <a:cubicBezTo>
                      <a:pt x="2349" y="2142"/>
                      <a:pt x="2834" y="1254"/>
                      <a:pt x="2479" y="575"/>
                    </a:cubicBezTo>
                    <a:cubicBezTo>
                      <a:pt x="2295" y="222"/>
                      <a:pt x="1881" y="1"/>
                      <a:pt x="148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23"/>
              <p:cNvSpPr/>
              <p:nvPr/>
            </p:nvSpPr>
            <p:spPr>
              <a:xfrm>
                <a:off x="6838367" y="4387487"/>
                <a:ext cx="70652" cy="67211"/>
              </a:xfrm>
              <a:custGeom>
                <a:avLst/>
                <a:gdLst/>
                <a:ahLst/>
                <a:cxnLst/>
                <a:rect l="l" t="t" r="r" b="b"/>
                <a:pathLst>
                  <a:path w="2135" h="2031" extrusionOk="0">
                    <a:moveTo>
                      <a:pt x="807" y="423"/>
                    </a:moveTo>
                    <a:cubicBezTo>
                      <a:pt x="831" y="453"/>
                      <a:pt x="864" y="476"/>
                      <a:pt x="899" y="488"/>
                    </a:cubicBezTo>
                    <a:cubicBezTo>
                      <a:pt x="1050" y="543"/>
                      <a:pt x="1196" y="520"/>
                      <a:pt x="1332" y="626"/>
                    </a:cubicBezTo>
                    <a:cubicBezTo>
                      <a:pt x="1459" y="727"/>
                      <a:pt x="1547" y="869"/>
                      <a:pt x="1574" y="1030"/>
                    </a:cubicBezTo>
                    <a:cubicBezTo>
                      <a:pt x="1625" y="1357"/>
                      <a:pt x="1336" y="1556"/>
                      <a:pt x="1040" y="1556"/>
                    </a:cubicBezTo>
                    <a:cubicBezTo>
                      <a:pt x="1031" y="1556"/>
                      <a:pt x="1023" y="1556"/>
                      <a:pt x="1014" y="1555"/>
                    </a:cubicBezTo>
                    <a:cubicBezTo>
                      <a:pt x="687" y="1542"/>
                      <a:pt x="427" y="1315"/>
                      <a:pt x="462" y="972"/>
                    </a:cubicBezTo>
                    <a:cubicBezTo>
                      <a:pt x="490" y="710"/>
                      <a:pt x="625" y="549"/>
                      <a:pt x="807" y="423"/>
                    </a:cubicBezTo>
                    <a:close/>
                    <a:moveTo>
                      <a:pt x="924" y="1"/>
                    </a:moveTo>
                    <a:cubicBezTo>
                      <a:pt x="422" y="1"/>
                      <a:pt x="28" y="572"/>
                      <a:pt x="15" y="1039"/>
                    </a:cubicBezTo>
                    <a:cubicBezTo>
                      <a:pt x="0" y="1612"/>
                      <a:pt x="489" y="2031"/>
                      <a:pt x="1041" y="2031"/>
                    </a:cubicBezTo>
                    <a:cubicBezTo>
                      <a:pt x="1053" y="2031"/>
                      <a:pt x="1065" y="2031"/>
                      <a:pt x="1077" y="2030"/>
                    </a:cubicBezTo>
                    <a:cubicBezTo>
                      <a:pt x="1649" y="2012"/>
                      <a:pt x="2135" y="1563"/>
                      <a:pt x="2049" y="967"/>
                    </a:cubicBezTo>
                    <a:cubicBezTo>
                      <a:pt x="1995" y="585"/>
                      <a:pt x="1573" y="25"/>
                      <a:pt x="1134" y="25"/>
                    </a:cubicBezTo>
                    <a:cubicBezTo>
                      <a:pt x="1113" y="25"/>
                      <a:pt x="1093" y="26"/>
                      <a:pt x="1072" y="28"/>
                    </a:cubicBezTo>
                    <a:cubicBezTo>
                      <a:pt x="1061" y="24"/>
                      <a:pt x="1055" y="15"/>
                      <a:pt x="1043" y="11"/>
                    </a:cubicBezTo>
                    <a:cubicBezTo>
                      <a:pt x="1003" y="4"/>
                      <a:pt x="963" y="1"/>
                      <a:pt x="92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23"/>
              <p:cNvSpPr/>
              <p:nvPr/>
            </p:nvSpPr>
            <p:spPr>
              <a:xfrm>
                <a:off x="7021633" y="4067482"/>
                <a:ext cx="85842" cy="78231"/>
              </a:xfrm>
              <a:custGeom>
                <a:avLst/>
                <a:gdLst/>
                <a:ahLst/>
                <a:cxnLst/>
                <a:rect l="l" t="t" r="r" b="b"/>
                <a:pathLst>
                  <a:path w="2594" h="2364" extrusionOk="0">
                    <a:moveTo>
                      <a:pt x="1571" y="478"/>
                    </a:moveTo>
                    <a:cubicBezTo>
                      <a:pt x="1827" y="639"/>
                      <a:pt x="2011" y="901"/>
                      <a:pt x="2017" y="1219"/>
                    </a:cubicBezTo>
                    <a:cubicBezTo>
                      <a:pt x="2024" y="1592"/>
                      <a:pt x="1737" y="1832"/>
                      <a:pt x="1385" y="1832"/>
                    </a:cubicBezTo>
                    <a:cubicBezTo>
                      <a:pt x="1369" y="1832"/>
                      <a:pt x="1353" y="1832"/>
                      <a:pt x="1337" y="1831"/>
                    </a:cubicBezTo>
                    <a:cubicBezTo>
                      <a:pt x="976" y="1809"/>
                      <a:pt x="610" y="1550"/>
                      <a:pt x="685" y="1147"/>
                    </a:cubicBezTo>
                    <a:cubicBezTo>
                      <a:pt x="764" y="729"/>
                      <a:pt x="1181" y="518"/>
                      <a:pt x="1571" y="478"/>
                    </a:cubicBezTo>
                    <a:close/>
                    <a:moveTo>
                      <a:pt x="1469" y="0"/>
                    </a:moveTo>
                    <a:cubicBezTo>
                      <a:pt x="1461" y="0"/>
                      <a:pt x="1453" y="0"/>
                      <a:pt x="1446" y="0"/>
                    </a:cubicBezTo>
                    <a:cubicBezTo>
                      <a:pt x="1444" y="0"/>
                      <a:pt x="1443" y="0"/>
                      <a:pt x="1441" y="0"/>
                    </a:cubicBezTo>
                    <a:cubicBezTo>
                      <a:pt x="1380" y="0"/>
                      <a:pt x="1324" y="31"/>
                      <a:pt x="1290" y="82"/>
                    </a:cubicBezTo>
                    <a:cubicBezTo>
                      <a:pt x="1278" y="81"/>
                      <a:pt x="1267" y="81"/>
                      <a:pt x="1255" y="81"/>
                    </a:cubicBezTo>
                    <a:cubicBezTo>
                      <a:pt x="772" y="81"/>
                      <a:pt x="293" y="519"/>
                      <a:pt x="170" y="1007"/>
                    </a:cubicBezTo>
                    <a:cubicBezTo>
                      <a:pt x="0" y="1688"/>
                      <a:pt x="544" y="2262"/>
                      <a:pt x="1193" y="2351"/>
                    </a:cubicBezTo>
                    <a:cubicBezTo>
                      <a:pt x="1253" y="2360"/>
                      <a:pt x="1313" y="2364"/>
                      <a:pt x="1373" y="2364"/>
                    </a:cubicBezTo>
                    <a:cubicBezTo>
                      <a:pt x="1951" y="2364"/>
                      <a:pt x="2472" y="1979"/>
                      <a:pt x="2533" y="1367"/>
                    </a:cubicBezTo>
                    <a:cubicBezTo>
                      <a:pt x="2594" y="744"/>
                      <a:pt x="2148" y="0"/>
                      <a:pt x="146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23"/>
              <p:cNvSpPr/>
              <p:nvPr/>
            </p:nvSpPr>
            <p:spPr>
              <a:xfrm>
                <a:off x="6945686" y="3887194"/>
                <a:ext cx="132767" cy="126149"/>
              </a:xfrm>
              <a:custGeom>
                <a:avLst/>
                <a:gdLst/>
                <a:ahLst/>
                <a:cxnLst/>
                <a:rect l="l" t="t" r="r" b="b"/>
                <a:pathLst>
                  <a:path w="4012" h="3812" extrusionOk="0">
                    <a:moveTo>
                      <a:pt x="2176" y="547"/>
                    </a:moveTo>
                    <a:cubicBezTo>
                      <a:pt x="2764" y="658"/>
                      <a:pt x="3265" y="1073"/>
                      <a:pt x="3333" y="1736"/>
                    </a:cubicBezTo>
                    <a:cubicBezTo>
                      <a:pt x="3409" y="2471"/>
                      <a:pt x="2931" y="3168"/>
                      <a:pt x="2189" y="3277"/>
                    </a:cubicBezTo>
                    <a:cubicBezTo>
                      <a:pt x="2115" y="3287"/>
                      <a:pt x="2041" y="3293"/>
                      <a:pt x="1969" y="3293"/>
                    </a:cubicBezTo>
                    <a:cubicBezTo>
                      <a:pt x="1316" y="3293"/>
                      <a:pt x="728" y="2871"/>
                      <a:pt x="589" y="2203"/>
                    </a:cubicBezTo>
                    <a:cubicBezTo>
                      <a:pt x="434" y="1448"/>
                      <a:pt x="945" y="551"/>
                      <a:pt x="1729" y="551"/>
                    </a:cubicBezTo>
                    <a:cubicBezTo>
                      <a:pt x="1827" y="551"/>
                      <a:pt x="1928" y="565"/>
                      <a:pt x="2033" y="595"/>
                    </a:cubicBezTo>
                    <a:cubicBezTo>
                      <a:pt x="2046" y="599"/>
                      <a:pt x="2059" y="601"/>
                      <a:pt x="2072" y="601"/>
                    </a:cubicBezTo>
                    <a:cubicBezTo>
                      <a:pt x="2112" y="601"/>
                      <a:pt x="2151" y="582"/>
                      <a:pt x="2176" y="547"/>
                    </a:cubicBezTo>
                    <a:close/>
                    <a:moveTo>
                      <a:pt x="1956" y="0"/>
                    </a:moveTo>
                    <a:cubicBezTo>
                      <a:pt x="1773" y="0"/>
                      <a:pt x="1587" y="27"/>
                      <a:pt x="1405" y="83"/>
                    </a:cubicBezTo>
                    <a:cubicBezTo>
                      <a:pt x="1349" y="98"/>
                      <a:pt x="1301" y="134"/>
                      <a:pt x="1270" y="183"/>
                    </a:cubicBezTo>
                    <a:cubicBezTo>
                      <a:pt x="627" y="359"/>
                      <a:pt x="116" y="1132"/>
                      <a:pt x="73" y="1800"/>
                    </a:cubicBezTo>
                    <a:cubicBezTo>
                      <a:pt x="1" y="2923"/>
                      <a:pt x="883" y="3811"/>
                      <a:pt x="1988" y="3811"/>
                    </a:cubicBezTo>
                    <a:cubicBezTo>
                      <a:pt x="2014" y="3811"/>
                      <a:pt x="2041" y="3811"/>
                      <a:pt x="2068" y="3810"/>
                    </a:cubicBezTo>
                    <a:cubicBezTo>
                      <a:pt x="3214" y="3765"/>
                      <a:pt x="4012" y="2695"/>
                      <a:pt x="3843" y="1581"/>
                    </a:cubicBezTo>
                    <a:cubicBezTo>
                      <a:pt x="3702" y="644"/>
                      <a:pt x="2856" y="0"/>
                      <a:pt x="195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7" name="Google Shape;517;p23"/>
            <p:cNvGrpSpPr/>
            <p:nvPr/>
          </p:nvGrpSpPr>
          <p:grpSpPr>
            <a:xfrm>
              <a:off x="6648515" y="5156391"/>
              <a:ext cx="174596" cy="44774"/>
              <a:chOff x="6648515" y="5156391"/>
              <a:chExt cx="174596" cy="44774"/>
            </a:xfrm>
          </p:grpSpPr>
          <p:sp>
            <p:nvSpPr>
              <p:cNvPr id="518" name="Google Shape;518;p23"/>
              <p:cNvSpPr/>
              <p:nvPr/>
            </p:nvSpPr>
            <p:spPr>
              <a:xfrm>
                <a:off x="6648515" y="5156556"/>
                <a:ext cx="117875" cy="44609"/>
              </a:xfrm>
              <a:custGeom>
                <a:avLst/>
                <a:gdLst/>
                <a:ahLst/>
                <a:cxnLst/>
                <a:rect l="l" t="t" r="r" b="b"/>
                <a:pathLst>
                  <a:path w="3562" h="1348" extrusionOk="0">
                    <a:moveTo>
                      <a:pt x="178" y="1"/>
                    </a:moveTo>
                    <a:cubicBezTo>
                      <a:pt x="70" y="1"/>
                      <a:pt x="1" y="168"/>
                      <a:pt x="114" y="245"/>
                    </a:cubicBezTo>
                    <a:cubicBezTo>
                      <a:pt x="1087" y="909"/>
                      <a:pt x="2176" y="1275"/>
                      <a:pt x="3351" y="1347"/>
                    </a:cubicBezTo>
                    <a:cubicBezTo>
                      <a:pt x="3354" y="1348"/>
                      <a:pt x="3358" y="1348"/>
                      <a:pt x="3362" y="1348"/>
                    </a:cubicBezTo>
                    <a:cubicBezTo>
                      <a:pt x="3562" y="1348"/>
                      <a:pt x="3560" y="1024"/>
                      <a:pt x="3349" y="1015"/>
                    </a:cubicBezTo>
                    <a:cubicBezTo>
                      <a:pt x="2223" y="971"/>
                      <a:pt x="1190" y="637"/>
                      <a:pt x="246" y="23"/>
                    </a:cubicBezTo>
                    <a:cubicBezTo>
                      <a:pt x="223" y="7"/>
                      <a:pt x="200" y="1"/>
                      <a:pt x="1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23"/>
              <p:cNvSpPr/>
              <p:nvPr/>
            </p:nvSpPr>
            <p:spPr>
              <a:xfrm>
                <a:off x="6713178" y="5156391"/>
                <a:ext cx="109933" cy="37262"/>
              </a:xfrm>
              <a:custGeom>
                <a:avLst/>
                <a:gdLst/>
                <a:ahLst/>
                <a:cxnLst/>
                <a:rect l="l" t="t" r="r" b="b"/>
                <a:pathLst>
                  <a:path w="3322" h="1126" extrusionOk="0">
                    <a:moveTo>
                      <a:pt x="173" y="1"/>
                    </a:moveTo>
                    <a:cubicBezTo>
                      <a:pt x="43" y="1"/>
                      <a:pt x="0" y="207"/>
                      <a:pt x="142" y="250"/>
                    </a:cubicBezTo>
                    <a:cubicBezTo>
                      <a:pt x="1113" y="541"/>
                      <a:pt x="2087" y="821"/>
                      <a:pt x="3055" y="1118"/>
                    </a:cubicBezTo>
                    <a:cubicBezTo>
                      <a:pt x="3073" y="1123"/>
                      <a:pt x="3089" y="1126"/>
                      <a:pt x="3104" y="1126"/>
                    </a:cubicBezTo>
                    <a:cubicBezTo>
                      <a:pt x="3264" y="1126"/>
                      <a:pt x="3321" y="859"/>
                      <a:pt x="3140" y="810"/>
                    </a:cubicBezTo>
                    <a:cubicBezTo>
                      <a:pt x="2161" y="550"/>
                      <a:pt x="1187" y="273"/>
                      <a:pt x="210" y="6"/>
                    </a:cubicBezTo>
                    <a:cubicBezTo>
                      <a:pt x="197" y="3"/>
                      <a:pt x="185" y="1"/>
                      <a:pt x="1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43" name="Google Shape;543;p23"/>
          <p:cNvGrpSpPr/>
          <p:nvPr/>
        </p:nvGrpSpPr>
        <p:grpSpPr>
          <a:xfrm>
            <a:off x="7184941" y="3677037"/>
            <a:ext cx="540037" cy="623992"/>
            <a:chOff x="7346204" y="3514142"/>
            <a:chExt cx="540037" cy="623992"/>
          </a:xfrm>
        </p:grpSpPr>
        <p:sp>
          <p:nvSpPr>
            <p:cNvPr id="544" name="Google Shape;544;p23"/>
            <p:cNvSpPr/>
            <p:nvPr/>
          </p:nvSpPr>
          <p:spPr>
            <a:xfrm>
              <a:off x="7346204" y="3514142"/>
              <a:ext cx="469152" cy="577729"/>
            </a:xfrm>
            <a:custGeom>
              <a:avLst/>
              <a:gdLst/>
              <a:ahLst/>
              <a:cxnLst/>
              <a:rect l="l" t="t" r="r" b="b"/>
              <a:pathLst>
                <a:path w="14177" h="17458" extrusionOk="0">
                  <a:moveTo>
                    <a:pt x="7464" y="800"/>
                  </a:moveTo>
                  <a:cubicBezTo>
                    <a:pt x="10105" y="800"/>
                    <a:pt x="12522" y="2742"/>
                    <a:pt x="12322" y="5774"/>
                  </a:cubicBezTo>
                  <a:cubicBezTo>
                    <a:pt x="12316" y="5772"/>
                    <a:pt x="12310" y="5772"/>
                    <a:pt x="12304" y="5770"/>
                  </a:cubicBezTo>
                  <a:cubicBezTo>
                    <a:pt x="11573" y="5797"/>
                    <a:pt x="10813" y="5858"/>
                    <a:pt x="10090" y="5982"/>
                  </a:cubicBezTo>
                  <a:cubicBezTo>
                    <a:pt x="9840" y="4612"/>
                    <a:pt x="8659" y="3786"/>
                    <a:pt x="7357" y="3786"/>
                  </a:cubicBezTo>
                  <a:cubicBezTo>
                    <a:pt x="7017" y="3786"/>
                    <a:pt x="6669" y="3842"/>
                    <a:pt x="6327" y="3960"/>
                  </a:cubicBezTo>
                  <a:cubicBezTo>
                    <a:pt x="3849" y="4813"/>
                    <a:pt x="3091" y="7792"/>
                    <a:pt x="3025" y="10126"/>
                  </a:cubicBezTo>
                  <a:cubicBezTo>
                    <a:pt x="2970" y="12127"/>
                    <a:pt x="4318" y="13843"/>
                    <a:pt x="6364" y="13843"/>
                  </a:cubicBezTo>
                  <a:cubicBezTo>
                    <a:pt x="6483" y="13843"/>
                    <a:pt x="6604" y="13837"/>
                    <a:pt x="6727" y="13825"/>
                  </a:cubicBezTo>
                  <a:cubicBezTo>
                    <a:pt x="8986" y="13606"/>
                    <a:pt x="10230" y="11600"/>
                    <a:pt x="10313" y="9514"/>
                  </a:cubicBezTo>
                  <a:cubicBezTo>
                    <a:pt x="10651" y="9555"/>
                    <a:pt x="11005" y="9572"/>
                    <a:pt x="11362" y="9572"/>
                  </a:cubicBezTo>
                  <a:cubicBezTo>
                    <a:pt x="11808" y="9572"/>
                    <a:pt x="12260" y="9545"/>
                    <a:pt x="12694" y="9506"/>
                  </a:cubicBezTo>
                  <a:lnTo>
                    <a:pt x="12694" y="9506"/>
                  </a:lnTo>
                  <a:cubicBezTo>
                    <a:pt x="12696" y="9512"/>
                    <a:pt x="12693" y="9517"/>
                    <a:pt x="12694" y="9523"/>
                  </a:cubicBezTo>
                  <a:cubicBezTo>
                    <a:pt x="13331" y="12552"/>
                    <a:pt x="11449" y="15952"/>
                    <a:pt x="8303" y="16582"/>
                  </a:cubicBezTo>
                  <a:cubicBezTo>
                    <a:pt x="7921" y="16658"/>
                    <a:pt x="7545" y="16695"/>
                    <a:pt x="7178" y="16695"/>
                  </a:cubicBezTo>
                  <a:cubicBezTo>
                    <a:pt x="4121" y="16695"/>
                    <a:pt x="1668" y="14169"/>
                    <a:pt x="1308" y="11131"/>
                  </a:cubicBezTo>
                  <a:cubicBezTo>
                    <a:pt x="902" y="7691"/>
                    <a:pt x="1402" y="3533"/>
                    <a:pt x="4662" y="1580"/>
                  </a:cubicBezTo>
                  <a:cubicBezTo>
                    <a:pt x="5552" y="1047"/>
                    <a:pt x="6523" y="800"/>
                    <a:pt x="7464" y="800"/>
                  </a:cubicBezTo>
                  <a:close/>
                  <a:moveTo>
                    <a:pt x="7481" y="0"/>
                  </a:moveTo>
                  <a:cubicBezTo>
                    <a:pt x="6945" y="0"/>
                    <a:pt x="6399" y="73"/>
                    <a:pt x="5860" y="226"/>
                  </a:cubicBezTo>
                  <a:cubicBezTo>
                    <a:pt x="1034" y="1598"/>
                    <a:pt x="0" y="7109"/>
                    <a:pt x="573" y="11434"/>
                  </a:cubicBezTo>
                  <a:cubicBezTo>
                    <a:pt x="1019" y="14793"/>
                    <a:pt x="3817" y="17457"/>
                    <a:pt x="7207" y="17457"/>
                  </a:cubicBezTo>
                  <a:cubicBezTo>
                    <a:pt x="7484" y="17457"/>
                    <a:pt x="7764" y="17439"/>
                    <a:pt x="8047" y="17403"/>
                  </a:cubicBezTo>
                  <a:cubicBezTo>
                    <a:pt x="11841" y="16914"/>
                    <a:pt x="14177" y="12961"/>
                    <a:pt x="13449" y="9367"/>
                  </a:cubicBezTo>
                  <a:cubicBezTo>
                    <a:pt x="13618" y="9213"/>
                    <a:pt x="13559" y="8903"/>
                    <a:pt x="13267" y="8870"/>
                  </a:cubicBezTo>
                  <a:cubicBezTo>
                    <a:pt x="12657" y="8803"/>
                    <a:pt x="11983" y="8744"/>
                    <a:pt x="11324" y="8744"/>
                  </a:cubicBezTo>
                  <a:cubicBezTo>
                    <a:pt x="10895" y="8744"/>
                    <a:pt x="10472" y="8769"/>
                    <a:pt x="10077" y="8832"/>
                  </a:cubicBezTo>
                  <a:cubicBezTo>
                    <a:pt x="10032" y="8817"/>
                    <a:pt x="9984" y="8809"/>
                    <a:pt x="9937" y="8809"/>
                  </a:cubicBezTo>
                  <a:cubicBezTo>
                    <a:pt x="9750" y="8809"/>
                    <a:pt x="9567" y="8929"/>
                    <a:pt x="9573" y="9169"/>
                  </a:cubicBezTo>
                  <a:cubicBezTo>
                    <a:pt x="9613" y="10805"/>
                    <a:pt x="8836" y="12560"/>
                    <a:pt x="7113" y="13001"/>
                  </a:cubicBezTo>
                  <a:cubicBezTo>
                    <a:pt x="6837" y="13072"/>
                    <a:pt x="6577" y="13105"/>
                    <a:pt x="6334" y="13105"/>
                  </a:cubicBezTo>
                  <a:cubicBezTo>
                    <a:pt x="4626" y="13105"/>
                    <a:pt x="3761" y="11459"/>
                    <a:pt x="3796" y="9799"/>
                  </a:cubicBezTo>
                  <a:cubicBezTo>
                    <a:pt x="3823" y="8514"/>
                    <a:pt x="4183" y="7078"/>
                    <a:pt x="4914" y="6023"/>
                  </a:cubicBezTo>
                  <a:cubicBezTo>
                    <a:pt x="5520" y="5146"/>
                    <a:pt x="6555" y="4573"/>
                    <a:pt x="7518" y="4573"/>
                  </a:cubicBezTo>
                  <a:cubicBezTo>
                    <a:pt x="8400" y="4573"/>
                    <a:pt x="9223" y="5054"/>
                    <a:pt x="9603" y="6221"/>
                  </a:cubicBezTo>
                  <a:cubicBezTo>
                    <a:pt x="9628" y="6290"/>
                    <a:pt x="9680" y="6345"/>
                    <a:pt x="9749" y="6374"/>
                  </a:cubicBezTo>
                  <a:cubicBezTo>
                    <a:pt x="9787" y="6489"/>
                    <a:pt x="9882" y="6588"/>
                    <a:pt x="10022" y="6594"/>
                  </a:cubicBezTo>
                  <a:cubicBezTo>
                    <a:pt x="10191" y="6602"/>
                    <a:pt x="10363" y="6606"/>
                    <a:pt x="10535" y="6606"/>
                  </a:cubicBezTo>
                  <a:cubicBezTo>
                    <a:pt x="11125" y="6606"/>
                    <a:pt x="11725" y="6563"/>
                    <a:pt x="12304" y="6504"/>
                  </a:cubicBezTo>
                  <a:cubicBezTo>
                    <a:pt x="12429" y="6493"/>
                    <a:pt x="12541" y="6420"/>
                    <a:pt x="12599" y="6308"/>
                  </a:cubicBezTo>
                  <a:cubicBezTo>
                    <a:pt x="12602" y="6308"/>
                    <a:pt x="12605" y="6308"/>
                    <a:pt x="12608" y="6308"/>
                  </a:cubicBezTo>
                  <a:cubicBezTo>
                    <a:pt x="12735" y="6308"/>
                    <a:pt x="12860" y="6245"/>
                    <a:pt x="12889" y="6100"/>
                  </a:cubicBezTo>
                  <a:cubicBezTo>
                    <a:pt x="13588" y="2600"/>
                    <a:pt x="10691" y="0"/>
                    <a:pt x="74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3"/>
            <p:cNvSpPr/>
            <p:nvPr/>
          </p:nvSpPr>
          <p:spPr>
            <a:xfrm>
              <a:off x="7755062" y="4055370"/>
              <a:ext cx="79157" cy="80117"/>
            </a:xfrm>
            <a:custGeom>
              <a:avLst/>
              <a:gdLst/>
              <a:ahLst/>
              <a:cxnLst/>
              <a:rect l="l" t="t" r="r" b="b"/>
              <a:pathLst>
                <a:path w="2392" h="2421" extrusionOk="0">
                  <a:moveTo>
                    <a:pt x="2119" y="0"/>
                  </a:moveTo>
                  <a:cubicBezTo>
                    <a:pt x="2035" y="0"/>
                    <a:pt x="1953" y="56"/>
                    <a:pt x="1947" y="169"/>
                  </a:cubicBezTo>
                  <a:cubicBezTo>
                    <a:pt x="1904" y="1151"/>
                    <a:pt x="1220" y="2020"/>
                    <a:pt x="203" y="2109"/>
                  </a:cubicBezTo>
                  <a:cubicBezTo>
                    <a:pt x="10" y="2126"/>
                    <a:pt x="1" y="2420"/>
                    <a:pt x="194" y="2420"/>
                  </a:cubicBezTo>
                  <a:cubicBezTo>
                    <a:pt x="197" y="2420"/>
                    <a:pt x="200" y="2420"/>
                    <a:pt x="203" y="2420"/>
                  </a:cubicBezTo>
                  <a:cubicBezTo>
                    <a:pt x="1336" y="2359"/>
                    <a:pt x="2391" y="1347"/>
                    <a:pt x="2298" y="169"/>
                  </a:cubicBezTo>
                  <a:cubicBezTo>
                    <a:pt x="2289" y="57"/>
                    <a:pt x="2203" y="0"/>
                    <a:pt x="21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3"/>
            <p:cNvSpPr/>
            <p:nvPr/>
          </p:nvSpPr>
          <p:spPr>
            <a:xfrm>
              <a:off x="7839084" y="4060731"/>
              <a:ext cx="47157" cy="77403"/>
            </a:xfrm>
            <a:custGeom>
              <a:avLst/>
              <a:gdLst/>
              <a:ahLst/>
              <a:cxnLst/>
              <a:rect l="l" t="t" r="r" b="b"/>
              <a:pathLst>
                <a:path w="1425" h="2339" extrusionOk="0">
                  <a:moveTo>
                    <a:pt x="1166" y="0"/>
                  </a:moveTo>
                  <a:cubicBezTo>
                    <a:pt x="1109" y="0"/>
                    <a:pt x="1052" y="24"/>
                    <a:pt x="1012" y="82"/>
                  </a:cubicBezTo>
                  <a:cubicBezTo>
                    <a:pt x="566" y="710"/>
                    <a:pt x="251" y="1427"/>
                    <a:pt x="33" y="2163"/>
                  </a:cubicBezTo>
                  <a:cubicBezTo>
                    <a:pt x="1" y="2270"/>
                    <a:pt x="86" y="2339"/>
                    <a:pt x="172" y="2339"/>
                  </a:cubicBezTo>
                  <a:cubicBezTo>
                    <a:pt x="229" y="2339"/>
                    <a:pt x="286" y="2309"/>
                    <a:pt x="309" y="2240"/>
                  </a:cubicBezTo>
                  <a:cubicBezTo>
                    <a:pt x="552" y="1523"/>
                    <a:pt x="902" y="890"/>
                    <a:pt x="1329" y="269"/>
                  </a:cubicBezTo>
                  <a:cubicBezTo>
                    <a:pt x="1424" y="130"/>
                    <a:pt x="1297" y="0"/>
                    <a:pt x="11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7" name="Google Shape;547;p23"/>
          <p:cNvGrpSpPr/>
          <p:nvPr/>
        </p:nvGrpSpPr>
        <p:grpSpPr>
          <a:xfrm>
            <a:off x="7599328" y="4203188"/>
            <a:ext cx="1375953" cy="924075"/>
            <a:chOff x="7485292" y="4430739"/>
            <a:chExt cx="1375953" cy="924075"/>
          </a:xfrm>
        </p:grpSpPr>
        <p:sp>
          <p:nvSpPr>
            <p:cNvPr id="548" name="Google Shape;548;p23"/>
            <p:cNvSpPr/>
            <p:nvPr/>
          </p:nvSpPr>
          <p:spPr>
            <a:xfrm>
              <a:off x="7485292" y="4430739"/>
              <a:ext cx="1375953" cy="924075"/>
            </a:xfrm>
            <a:custGeom>
              <a:avLst/>
              <a:gdLst/>
              <a:ahLst/>
              <a:cxnLst/>
              <a:rect l="l" t="t" r="r" b="b"/>
              <a:pathLst>
                <a:path w="41579" h="27924" extrusionOk="0">
                  <a:moveTo>
                    <a:pt x="13728" y="692"/>
                  </a:moveTo>
                  <a:cubicBezTo>
                    <a:pt x="13766" y="692"/>
                    <a:pt x="13774" y="797"/>
                    <a:pt x="13754" y="1006"/>
                  </a:cubicBezTo>
                  <a:lnTo>
                    <a:pt x="13775" y="1913"/>
                  </a:lnTo>
                  <a:cubicBezTo>
                    <a:pt x="13789" y="2518"/>
                    <a:pt x="13804" y="3123"/>
                    <a:pt x="13818" y="3728"/>
                  </a:cubicBezTo>
                  <a:cubicBezTo>
                    <a:pt x="13850" y="5140"/>
                    <a:pt x="13879" y="6551"/>
                    <a:pt x="13921" y="7963"/>
                  </a:cubicBezTo>
                  <a:cubicBezTo>
                    <a:pt x="13925" y="8164"/>
                    <a:pt x="14060" y="8275"/>
                    <a:pt x="14212" y="8309"/>
                  </a:cubicBezTo>
                  <a:cubicBezTo>
                    <a:pt x="14218" y="8393"/>
                    <a:pt x="14268" y="8468"/>
                    <a:pt x="14346" y="8505"/>
                  </a:cubicBezTo>
                  <a:cubicBezTo>
                    <a:pt x="16226" y="9441"/>
                    <a:pt x="18226" y="10162"/>
                    <a:pt x="20191" y="10916"/>
                  </a:cubicBezTo>
                  <a:cubicBezTo>
                    <a:pt x="18350" y="11971"/>
                    <a:pt x="16388" y="12653"/>
                    <a:pt x="14274" y="13006"/>
                  </a:cubicBezTo>
                  <a:cubicBezTo>
                    <a:pt x="14020" y="13049"/>
                    <a:pt x="13957" y="13265"/>
                    <a:pt x="14020" y="13455"/>
                  </a:cubicBezTo>
                  <a:cubicBezTo>
                    <a:pt x="14000" y="13483"/>
                    <a:pt x="13985" y="13512"/>
                    <a:pt x="13973" y="13543"/>
                  </a:cubicBezTo>
                  <a:cubicBezTo>
                    <a:pt x="13215" y="15852"/>
                    <a:pt x="12424" y="18113"/>
                    <a:pt x="11436" y="20331"/>
                  </a:cubicBezTo>
                  <a:cubicBezTo>
                    <a:pt x="10251" y="18385"/>
                    <a:pt x="9122" y="16390"/>
                    <a:pt x="7800" y="14540"/>
                  </a:cubicBezTo>
                  <a:cubicBezTo>
                    <a:pt x="7749" y="14461"/>
                    <a:pt x="7662" y="14415"/>
                    <a:pt x="7569" y="14415"/>
                  </a:cubicBezTo>
                  <a:cubicBezTo>
                    <a:pt x="7562" y="14415"/>
                    <a:pt x="7555" y="14415"/>
                    <a:pt x="7548" y="14416"/>
                  </a:cubicBezTo>
                  <a:cubicBezTo>
                    <a:pt x="7489" y="14352"/>
                    <a:pt x="7408" y="14310"/>
                    <a:pt x="7310" y="14310"/>
                  </a:cubicBezTo>
                  <a:cubicBezTo>
                    <a:pt x="7273" y="14310"/>
                    <a:pt x="7233" y="14316"/>
                    <a:pt x="7191" y="14330"/>
                  </a:cubicBezTo>
                  <a:cubicBezTo>
                    <a:pt x="5233" y="14950"/>
                    <a:pt x="3230" y="15413"/>
                    <a:pt x="1199" y="15713"/>
                  </a:cubicBezTo>
                  <a:cubicBezTo>
                    <a:pt x="2349" y="13876"/>
                    <a:pt x="3661" y="12141"/>
                    <a:pt x="4751" y="10273"/>
                  </a:cubicBezTo>
                  <a:cubicBezTo>
                    <a:pt x="4860" y="10088"/>
                    <a:pt x="4697" y="9892"/>
                    <a:pt x="4521" y="9892"/>
                  </a:cubicBezTo>
                  <a:cubicBezTo>
                    <a:pt x="4514" y="9892"/>
                    <a:pt x="4506" y="9892"/>
                    <a:pt x="4498" y="9893"/>
                  </a:cubicBezTo>
                  <a:cubicBezTo>
                    <a:pt x="3664" y="8055"/>
                    <a:pt x="2818" y="6310"/>
                    <a:pt x="2282" y="4370"/>
                  </a:cubicBezTo>
                  <a:lnTo>
                    <a:pt x="2282" y="4370"/>
                  </a:lnTo>
                  <a:cubicBezTo>
                    <a:pt x="4299" y="5036"/>
                    <a:pt x="6293" y="5762"/>
                    <a:pt x="8264" y="6548"/>
                  </a:cubicBezTo>
                  <a:cubicBezTo>
                    <a:pt x="8315" y="6568"/>
                    <a:pt x="8362" y="6577"/>
                    <a:pt x="8406" y="6577"/>
                  </a:cubicBezTo>
                  <a:cubicBezTo>
                    <a:pt x="8594" y="6577"/>
                    <a:pt x="8715" y="6407"/>
                    <a:pt x="8727" y="6222"/>
                  </a:cubicBezTo>
                  <a:cubicBezTo>
                    <a:pt x="8762" y="6209"/>
                    <a:pt x="8794" y="6188"/>
                    <a:pt x="8820" y="6160"/>
                  </a:cubicBezTo>
                  <a:cubicBezTo>
                    <a:pt x="10326" y="4529"/>
                    <a:pt x="11695" y="2518"/>
                    <a:pt x="13461" y="1154"/>
                  </a:cubicBezTo>
                  <a:cubicBezTo>
                    <a:pt x="13593" y="846"/>
                    <a:pt x="13682" y="692"/>
                    <a:pt x="13728" y="692"/>
                  </a:cubicBezTo>
                  <a:close/>
                  <a:moveTo>
                    <a:pt x="36737" y="13239"/>
                  </a:moveTo>
                  <a:lnTo>
                    <a:pt x="34992" y="16448"/>
                  </a:lnTo>
                  <a:cubicBezTo>
                    <a:pt x="34883" y="16649"/>
                    <a:pt x="34972" y="16943"/>
                    <a:pt x="35216" y="16996"/>
                  </a:cubicBezTo>
                  <a:cubicBezTo>
                    <a:pt x="36545" y="17286"/>
                    <a:pt x="37881" y="17503"/>
                    <a:pt x="39229" y="17662"/>
                  </a:cubicBezTo>
                  <a:cubicBezTo>
                    <a:pt x="38268" y="18797"/>
                    <a:pt x="37383" y="19995"/>
                    <a:pt x="36577" y="21246"/>
                  </a:cubicBezTo>
                  <a:cubicBezTo>
                    <a:pt x="36456" y="21438"/>
                    <a:pt x="36570" y="21737"/>
                    <a:pt x="36796" y="21784"/>
                  </a:cubicBezTo>
                  <a:cubicBezTo>
                    <a:pt x="37740" y="21982"/>
                    <a:pt x="38682" y="22179"/>
                    <a:pt x="39625" y="22375"/>
                  </a:cubicBezTo>
                  <a:cubicBezTo>
                    <a:pt x="38996" y="22884"/>
                    <a:pt x="38365" y="23394"/>
                    <a:pt x="37732" y="23902"/>
                  </a:cubicBezTo>
                  <a:cubicBezTo>
                    <a:pt x="37513" y="24077"/>
                    <a:pt x="37660" y="24415"/>
                    <a:pt x="37888" y="24489"/>
                  </a:cubicBezTo>
                  <a:lnTo>
                    <a:pt x="40239" y="25247"/>
                  </a:lnTo>
                  <a:cubicBezTo>
                    <a:pt x="37347" y="26540"/>
                    <a:pt x="34207" y="27181"/>
                    <a:pt x="31059" y="27181"/>
                  </a:cubicBezTo>
                  <a:cubicBezTo>
                    <a:pt x="28900" y="27181"/>
                    <a:pt x="26736" y="26879"/>
                    <a:pt x="24645" y="26279"/>
                  </a:cubicBezTo>
                  <a:cubicBezTo>
                    <a:pt x="19744" y="24873"/>
                    <a:pt x="16160" y="22005"/>
                    <a:pt x="13325" y="17852"/>
                  </a:cubicBezTo>
                  <a:cubicBezTo>
                    <a:pt x="13852" y="16505"/>
                    <a:pt x="14320" y="15134"/>
                    <a:pt x="14691" y="13740"/>
                  </a:cubicBezTo>
                  <a:cubicBezTo>
                    <a:pt x="14694" y="13729"/>
                    <a:pt x="14691" y="13722"/>
                    <a:pt x="14693" y="13709"/>
                  </a:cubicBezTo>
                  <a:cubicBezTo>
                    <a:pt x="15144" y="13634"/>
                    <a:pt x="15590" y="13536"/>
                    <a:pt x="16031" y="13426"/>
                  </a:cubicBezTo>
                  <a:cubicBezTo>
                    <a:pt x="16053" y="13452"/>
                    <a:pt x="16079" y="13475"/>
                    <a:pt x="16109" y="13490"/>
                  </a:cubicBezTo>
                  <a:cubicBezTo>
                    <a:pt x="19181" y="15158"/>
                    <a:pt x="22603" y="15957"/>
                    <a:pt x="26032" y="15957"/>
                  </a:cubicBezTo>
                  <a:cubicBezTo>
                    <a:pt x="29738" y="15957"/>
                    <a:pt x="33452" y="15023"/>
                    <a:pt x="36737" y="13239"/>
                  </a:cubicBezTo>
                  <a:close/>
                  <a:moveTo>
                    <a:pt x="13872" y="0"/>
                  </a:moveTo>
                  <a:cubicBezTo>
                    <a:pt x="13071" y="0"/>
                    <a:pt x="12066" y="1484"/>
                    <a:pt x="11637" y="1932"/>
                  </a:cubicBezTo>
                  <a:cubicBezTo>
                    <a:pt x="10484" y="3137"/>
                    <a:pt x="9367" y="4399"/>
                    <a:pt x="8438" y="5787"/>
                  </a:cubicBezTo>
                  <a:cubicBezTo>
                    <a:pt x="6263" y="4917"/>
                    <a:pt x="4062" y="4123"/>
                    <a:pt x="1833" y="3406"/>
                  </a:cubicBezTo>
                  <a:cubicBezTo>
                    <a:pt x="1795" y="3394"/>
                    <a:pt x="1758" y="3388"/>
                    <a:pt x="1722" y="3388"/>
                  </a:cubicBezTo>
                  <a:cubicBezTo>
                    <a:pt x="1482" y="3388"/>
                    <a:pt x="1303" y="3644"/>
                    <a:pt x="1359" y="3881"/>
                  </a:cubicBezTo>
                  <a:cubicBezTo>
                    <a:pt x="1869" y="6105"/>
                    <a:pt x="2663" y="8435"/>
                    <a:pt x="4077" y="10260"/>
                  </a:cubicBezTo>
                  <a:cubicBezTo>
                    <a:pt x="2513" y="11959"/>
                    <a:pt x="1296" y="14042"/>
                    <a:pt x="127" y="16013"/>
                  </a:cubicBezTo>
                  <a:cubicBezTo>
                    <a:pt x="0" y="16226"/>
                    <a:pt x="144" y="16584"/>
                    <a:pt x="413" y="16584"/>
                  </a:cubicBezTo>
                  <a:cubicBezTo>
                    <a:pt x="426" y="16584"/>
                    <a:pt x="440" y="16583"/>
                    <a:pt x="453" y="16581"/>
                  </a:cubicBezTo>
                  <a:cubicBezTo>
                    <a:pt x="2817" y="16281"/>
                    <a:pt x="5122" y="15783"/>
                    <a:pt x="7393" y="15066"/>
                  </a:cubicBezTo>
                  <a:cubicBezTo>
                    <a:pt x="7408" y="15060"/>
                    <a:pt x="7424" y="15053"/>
                    <a:pt x="7440" y="15045"/>
                  </a:cubicBezTo>
                  <a:cubicBezTo>
                    <a:pt x="8516" y="17226"/>
                    <a:pt x="9874" y="19281"/>
                    <a:pt x="11155" y="21346"/>
                  </a:cubicBezTo>
                  <a:cubicBezTo>
                    <a:pt x="11228" y="21465"/>
                    <a:pt x="11371" y="21534"/>
                    <a:pt x="11510" y="21534"/>
                  </a:cubicBezTo>
                  <a:cubicBezTo>
                    <a:pt x="11637" y="21534"/>
                    <a:pt x="11760" y="21477"/>
                    <a:pt x="11821" y="21346"/>
                  </a:cubicBezTo>
                  <a:cubicBezTo>
                    <a:pt x="12263" y="20396"/>
                    <a:pt x="12688" y="19435"/>
                    <a:pt x="13083" y="18460"/>
                  </a:cubicBezTo>
                  <a:cubicBezTo>
                    <a:pt x="15105" y="22773"/>
                    <a:pt x="19788" y="25596"/>
                    <a:pt x="24191" y="26910"/>
                  </a:cubicBezTo>
                  <a:cubicBezTo>
                    <a:pt x="26436" y="27580"/>
                    <a:pt x="28786" y="27923"/>
                    <a:pt x="31134" y="27923"/>
                  </a:cubicBezTo>
                  <a:cubicBezTo>
                    <a:pt x="34632" y="27923"/>
                    <a:pt x="38126" y="27161"/>
                    <a:pt x="41255" y="25581"/>
                  </a:cubicBezTo>
                  <a:cubicBezTo>
                    <a:pt x="41578" y="25420"/>
                    <a:pt x="41434" y="25017"/>
                    <a:pt x="41158" y="24931"/>
                  </a:cubicBezTo>
                  <a:cubicBezTo>
                    <a:pt x="41119" y="24843"/>
                    <a:pt x="41042" y="24777"/>
                    <a:pt x="40949" y="24749"/>
                  </a:cubicBezTo>
                  <a:cubicBezTo>
                    <a:pt x="40201" y="24506"/>
                    <a:pt x="39454" y="24261"/>
                    <a:pt x="38706" y="24017"/>
                  </a:cubicBezTo>
                  <a:cubicBezTo>
                    <a:pt x="39370" y="23489"/>
                    <a:pt x="40031" y="22960"/>
                    <a:pt x="40694" y="22433"/>
                  </a:cubicBezTo>
                  <a:cubicBezTo>
                    <a:pt x="40906" y="22265"/>
                    <a:pt x="40783" y="21884"/>
                    <a:pt x="40537" y="21831"/>
                  </a:cubicBezTo>
                  <a:cubicBezTo>
                    <a:pt x="39523" y="21614"/>
                    <a:pt x="38510" y="21400"/>
                    <a:pt x="37496" y="21187"/>
                  </a:cubicBezTo>
                  <a:cubicBezTo>
                    <a:pt x="38322" y="19943"/>
                    <a:pt x="39230" y="18758"/>
                    <a:pt x="40215" y="17638"/>
                  </a:cubicBezTo>
                  <a:cubicBezTo>
                    <a:pt x="40440" y="17384"/>
                    <a:pt x="40275" y="17039"/>
                    <a:pt x="39955" y="17005"/>
                  </a:cubicBezTo>
                  <a:cubicBezTo>
                    <a:pt x="38588" y="16865"/>
                    <a:pt x="37230" y="16652"/>
                    <a:pt x="35885" y="16371"/>
                  </a:cubicBezTo>
                  <a:lnTo>
                    <a:pt x="38040" y="12423"/>
                  </a:lnTo>
                  <a:cubicBezTo>
                    <a:pt x="38183" y="12164"/>
                    <a:pt x="37973" y="11850"/>
                    <a:pt x="37712" y="11850"/>
                  </a:cubicBezTo>
                  <a:cubicBezTo>
                    <a:pt x="37651" y="11850"/>
                    <a:pt x="37587" y="11867"/>
                    <a:pt x="37524" y="11907"/>
                  </a:cubicBezTo>
                  <a:cubicBezTo>
                    <a:pt x="33998" y="14105"/>
                    <a:pt x="30027" y="15171"/>
                    <a:pt x="26030" y="15171"/>
                  </a:cubicBezTo>
                  <a:cubicBezTo>
                    <a:pt x="22887" y="15171"/>
                    <a:pt x="19729" y="14512"/>
                    <a:pt x="16760" y="13227"/>
                  </a:cubicBezTo>
                  <a:cubicBezTo>
                    <a:pt x="18348" y="12755"/>
                    <a:pt x="19863" y="12065"/>
                    <a:pt x="21260" y="11175"/>
                  </a:cubicBezTo>
                  <a:cubicBezTo>
                    <a:pt x="21559" y="10985"/>
                    <a:pt x="21473" y="10590"/>
                    <a:pt x="21168" y="10470"/>
                  </a:cubicBezTo>
                  <a:cubicBezTo>
                    <a:pt x="19019" y="9628"/>
                    <a:pt x="16872" y="8678"/>
                    <a:pt x="14659" y="8020"/>
                  </a:cubicBezTo>
                  <a:cubicBezTo>
                    <a:pt x="14663" y="8000"/>
                    <a:pt x="14667" y="7981"/>
                    <a:pt x="14668" y="7961"/>
                  </a:cubicBezTo>
                  <a:cubicBezTo>
                    <a:pt x="14630" y="5946"/>
                    <a:pt x="14573" y="3929"/>
                    <a:pt x="14523" y="1913"/>
                  </a:cubicBezTo>
                  <a:cubicBezTo>
                    <a:pt x="14509" y="1389"/>
                    <a:pt x="14751" y="187"/>
                    <a:pt x="14008" y="16"/>
                  </a:cubicBezTo>
                  <a:cubicBezTo>
                    <a:pt x="13964" y="5"/>
                    <a:pt x="13918" y="0"/>
                    <a:pt x="138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3"/>
            <p:cNvSpPr/>
            <p:nvPr/>
          </p:nvSpPr>
          <p:spPr>
            <a:xfrm>
              <a:off x="8408507" y="4803526"/>
              <a:ext cx="134587" cy="42888"/>
            </a:xfrm>
            <a:custGeom>
              <a:avLst/>
              <a:gdLst/>
              <a:ahLst/>
              <a:cxnLst/>
              <a:rect l="l" t="t" r="r" b="b"/>
              <a:pathLst>
                <a:path w="4067" h="1296" extrusionOk="0">
                  <a:moveTo>
                    <a:pt x="3798" y="0"/>
                  </a:moveTo>
                  <a:cubicBezTo>
                    <a:pt x="3757" y="0"/>
                    <a:pt x="3712" y="16"/>
                    <a:pt x="3668" y="52"/>
                  </a:cubicBezTo>
                  <a:cubicBezTo>
                    <a:pt x="2871" y="709"/>
                    <a:pt x="1897" y="1038"/>
                    <a:pt x="888" y="1038"/>
                  </a:cubicBezTo>
                  <a:cubicBezTo>
                    <a:pt x="663" y="1038"/>
                    <a:pt x="437" y="1022"/>
                    <a:pt x="211" y="989"/>
                  </a:cubicBezTo>
                  <a:cubicBezTo>
                    <a:pt x="205" y="988"/>
                    <a:pt x="198" y="988"/>
                    <a:pt x="191" y="988"/>
                  </a:cubicBezTo>
                  <a:cubicBezTo>
                    <a:pt x="56" y="988"/>
                    <a:pt x="1" y="1196"/>
                    <a:pt x="148" y="1221"/>
                  </a:cubicBezTo>
                  <a:cubicBezTo>
                    <a:pt x="438" y="1271"/>
                    <a:pt x="726" y="1296"/>
                    <a:pt x="1010" y="1296"/>
                  </a:cubicBezTo>
                  <a:cubicBezTo>
                    <a:pt x="2042" y="1296"/>
                    <a:pt x="3026" y="968"/>
                    <a:pt x="3895" y="345"/>
                  </a:cubicBezTo>
                  <a:cubicBezTo>
                    <a:pt x="4067" y="221"/>
                    <a:pt x="3956" y="0"/>
                    <a:pt x="37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3"/>
            <p:cNvSpPr/>
            <p:nvPr/>
          </p:nvSpPr>
          <p:spPr>
            <a:xfrm>
              <a:off x="8480218" y="4767819"/>
              <a:ext cx="105400" cy="27963"/>
            </a:xfrm>
            <a:custGeom>
              <a:avLst/>
              <a:gdLst/>
              <a:ahLst/>
              <a:cxnLst/>
              <a:rect l="l" t="t" r="r" b="b"/>
              <a:pathLst>
                <a:path w="3185" h="845" extrusionOk="0">
                  <a:moveTo>
                    <a:pt x="2927" y="1"/>
                  </a:moveTo>
                  <a:cubicBezTo>
                    <a:pt x="2896" y="1"/>
                    <a:pt x="2863" y="10"/>
                    <a:pt x="2829" y="30"/>
                  </a:cubicBezTo>
                  <a:cubicBezTo>
                    <a:pt x="2310" y="340"/>
                    <a:pt x="1785" y="505"/>
                    <a:pt x="1239" y="505"/>
                  </a:cubicBezTo>
                  <a:cubicBezTo>
                    <a:pt x="914" y="505"/>
                    <a:pt x="581" y="446"/>
                    <a:pt x="237" y="324"/>
                  </a:cubicBezTo>
                  <a:cubicBezTo>
                    <a:pt x="224" y="319"/>
                    <a:pt x="210" y="317"/>
                    <a:pt x="197" y="317"/>
                  </a:cubicBezTo>
                  <a:cubicBezTo>
                    <a:pt x="74" y="317"/>
                    <a:pt x="0" y="520"/>
                    <a:pt x="130" y="577"/>
                  </a:cubicBezTo>
                  <a:cubicBezTo>
                    <a:pt x="530" y="752"/>
                    <a:pt x="967" y="844"/>
                    <a:pt x="1403" y="844"/>
                  </a:cubicBezTo>
                  <a:cubicBezTo>
                    <a:pt x="1973" y="844"/>
                    <a:pt x="2540" y="687"/>
                    <a:pt x="3019" y="356"/>
                  </a:cubicBezTo>
                  <a:cubicBezTo>
                    <a:pt x="3185" y="242"/>
                    <a:pt x="3087" y="1"/>
                    <a:pt x="29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1" name="Google Shape;551;p23"/>
          <p:cNvGrpSpPr/>
          <p:nvPr/>
        </p:nvGrpSpPr>
        <p:grpSpPr>
          <a:xfrm>
            <a:off x="8490510" y="1991557"/>
            <a:ext cx="536463" cy="705466"/>
            <a:chOff x="8490510" y="1991557"/>
            <a:chExt cx="536463" cy="705466"/>
          </a:xfrm>
        </p:grpSpPr>
        <p:grpSp>
          <p:nvGrpSpPr>
            <p:cNvPr id="552" name="Google Shape;552;p23"/>
            <p:cNvGrpSpPr/>
            <p:nvPr/>
          </p:nvGrpSpPr>
          <p:grpSpPr>
            <a:xfrm>
              <a:off x="8490510" y="1991557"/>
              <a:ext cx="536463" cy="576273"/>
              <a:chOff x="8490510" y="1991557"/>
              <a:chExt cx="536463" cy="576273"/>
            </a:xfrm>
          </p:grpSpPr>
          <p:sp>
            <p:nvSpPr>
              <p:cNvPr id="553" name="Google Shape;553;p23"/>
              <p:cNvSpPr/>
              <p:nvPr/>
            </p:nvSpPr>
            <p:spPr>
              <a:xfrm>
                <a:off x="8490510" y="1991557"/>
                <a:ext cx="536463" cy="576273"/>
              </a:xfrm>
              <a:custGeom>
                <a:avLst/>
                <a:gdLst/>
                <a:ahLst/>
                <a:cxnLst/>
                <a:rect l="l" t="t" r="r" b="b"/>
                <a:pathLst>
                  <a:path w="16211" h="17414" extrusionOk="0">
                    <a:moveTo>
                      <a:pt x="3146" y="1048"/>
                    </a:moveTo>
                    <a:cubicBezTo>
                      <a:pt x="3765" y="1048"/>
                      <a:pt x="4373" y="1475"/>
                      <a:pt x="5168" y="1973"/>
                    </a:cubicBezTo>
                    <a:cubicBezTo>
                      <a:pt x="6293" y="2678"/>
                      <a:pt x="7408" y="3402"/>
                      <a:pt x="8513" y="4144"/>
                    </a:cubicBezTo>
                    <a:cubicBezTo>
                      <a:pt x="10784" y="5669"/>
                      <a:pt x="13002" y="7269"/>
                      <a:pt x="15167" y="8945"/>
                    </a:cubicBezTo>
                    <a:cubicBezTo>
                      <a:pt x="14621" y="9412"/>
                      <a:pt x="13754" y="10270"/>
                      <a:pt x="13189" y="10271"/>
                    </a:cubicBezTo>
                    <a:cubicBezTo>
                      <a:pt x="13188" y="10271"/>
                      <a:pt x="13188" y="10271"/>
                      <a:pt x="13187" y="10271"/>
                    </a:cubicBezTo>
                    <a:cubicBezTo>
                      <a:pt x="12599" y="10271"/>
                      <a:pt x="11653" y="9291"/>
                      <a:pt x="11147" y="8939"/>
                    </a:cubicBezTo>
                    <a:cubicBezTo>
                      <a:pt x="10722" y="8644"/>
                      <a:pt x="10464" y="8485"/>
                      <a:pt x="10203" y="8485"/>
                    </a:cubicBezTo>
                    <a:cubicBezTo>
                      <a:pt x="9970" y="8485"/>
                      <a:pt x="9735" y="8612"/>
                      <a:pt x="9378" y="8882"/>
                    </a:cubicBezTo>
                    <a:cubicBezTo>
                      <a:pt x="8592" y="9478"/>
                      <a:pt x="7097" y="10340"/>
                      <a:pt x="7058" y="11466"/>
                    </a:cubicBezTo>
                    <a:cubicBezTo>
                      <a:pt x="7021" y="12486"/>
                      <a:pt x="8018" y="13808"/>
                      <a:pt x="8601" y="14688"/>
                    </a:cubicBezTo>
                    <a:cubicBezTo>
                      <a:pt x="8588" y="14693"/>
                      <a:pt x="8575" y="14699"/>
                      <a:pt x="8563" y="14705"/>
                    </a:cubicBezTo>
                    <a:cubicBezTo>
                      <a:pt x="8087" y="15045"/>
                      <a:pt x="7629" y="15411"/>
                      <a:pt x="7168" y="15768"/>
                    </a:cubicBezTo>
                    <a:cubicBezTo>
                      <a:pt x="6790" y="16061"/>
                      <a:pt x="6290" y="16346"/>
                      <a:pt x="5990" y="16732"/>
                    </a:cubicBezTo>
                    <a:cubicBezTo>
                      <a:pt x="5161" y="14280"/>
                      <a:pt x="4143" y="11887"/>
                      <a:pt x="3244" y="9461"/>
                    </a:cubicBezTo>
                    <a:cubicBezTo>
                      <a:pt x="2772" y="8184"/>
                      <a:pt x="2313" y="6903"/>
                      <a:pt x="1869" y="5617"/>
                    </a:cubicBezTo>
                    <a:cubicBezTo>
                      <a:pt x="1380" y="4209"/>
                      <a:pt x="605" y="3084"/>
                      <a:pt x="1686" y="1883"/>
                    </a:cubicBezTo>
                    <a:cubicBezTo>
                      <a:pt x="2231" y="1279"/>
                      <a:pt x="2691" y="1048"/>
                      <a:pt x="3146" y="1048"/>
                    </a:cubicBezTo>
                    <a:close/>
                    <a:moveTo>
                      <a:pt x="3116" y="1"/>
                    </a:moveTo>
                    <a:cubicBezTo>
                      <a:pt x="3115" y="1"/>
                      <a:pt x="3113" y="1"/>
                      <a:pt x="3112" y="1"/>
                    </a:cubicBezTo>
                    <a:cubicBezTo>
                      <a:pt x="1999" y="2"/>
                      <a:pt x="888" y="1563"/>
                      <a:pt x="139" y="2223"/>
                    </a:cubicBezTo>
                    <a:cubicBezTo>
                      <a:pt x="41" y="2309"/>
                      <a:pt x="0" y="2474"/>
                      <a:pt x="40" y="2597"/>
                    </a:cubicBezTo>
                    <a:cubicBezTo>
                      <a:pt x="1663" y="7534"/>
                      <a:pt x="3282" y="12645"/>
                      <a:pt x="5644" y="17289"/>
                    </a:cubicBezTo>
                    <a:cubicBezTo>
                      <a:pt x="5688" y="17377"/>
                      <a:pt x="5766" y="17414"/>
                      <a:pt x="5847" y="17414"/>
                    </a:cubicBezTo>
                    <a:cubicBezTo>
                      <a:pt x="5968" y="17414"/>
                      <a:pt x="6095" y="17330"/>
                      <a:pt x="6119" y="17206"/>
                    </a:cubicBezTo>
                    <a:cubicBezTo>
                      <a:pt x="6644" y="17078"/>
                      <a:pt x="7125" y="16594"/>
                      <a:pt x="7558" y="16275"/>
                    </a:cubicBezTo>
                    <a:cubicBezTo>
                      <a:pt x="8029" y="15928"/>
                      <a:pt x="8503" y="15586"/>
                      <a:pt x="8961" y="15221"/>
                    </a:cubicBezTo>
                    <a:cubicBezTo>
                      <a:pt x="9030" y="15168"/>
                      <a:pt x="9067" y="15084"/>
                      <a:pt x="9059" y="14996"/>
                    </a:cubicBezTo>
                    <a:cubicBezTo>
                      <a:pt x="9183" y="14955"/>
                      <a:pt x="9277" y="14843"/>
                      <a:pt x="9216" y="14693"/>
                    </a:cubicBezTo>
                    <a:cubicBezTo>
                      <a:pt x="8776" y="13600"/>
                      <a:pt x="7819" y="12413"/>
                      <a:pt x="8215" y="11294"/>
                    </a:cubicBezTo>
                    <a:cubicBezTo>
                      <a:pt x="8497" y="10503"/>
                      <a:pt x="8989" y="10043"/>
                      <a:pt x="9700" y="9578"/>
                    </a:cubicBezTo>
                    <a:cubicBezTo>
                      <a:pt x="9940" y="9420"/>
                      <a:pt x="10118" y="9355"/>
                      <a:pt x="10275" y="9355"/>
                    </a:cubicBezTo>
                    <a:cubicBezTo>
                      <a:pt x="10582" y="9355"/>
                      <a:pt x="10804" y="9607"/>
                      <a:pt x="11234" y="9918"/>
                    </a:cubicBezTo>
                    <a:cubicBezTo>
                      <a:pt x="11730" y="10274"/>
                      <a:pt x="12536" y="11123"/>
                      <a:pt x="13169" y="11132"/>
                    </a:cubicBezTo>
                    <a:cubicBezTo>
                      <a:pt x="13173" y="11132"/>
                      <a:pt x="13177" y="11132"/>
                      <a:pt x="13181" y="11132"/>
                    </a:cubicBezTo>
                    <a:cubicBezTo>
                      <a:pt x="14028" y="11132"/>
                      <a:pt x="15135" y="9871"/>
                      <a:pt x="15759" y="9406"/>
                    </a:cubicBezTo>
                    <a:cubicBezTo>
                      <a:pt x="15837" y="9348"/>
                      <a:pt x="15890" y="9264"/>
                      <a:pt x="15909" y="9169"/>
                    </a:cubicBezTo>
                    <a:cubicBezTo>
                      <a:pt x="16109" y="9046"/>
                      <a:pt x="16210" y="8783"/>
                      <a:pt x="15978" y="8602"/>
                    </a:cubicBezTo>
                    <a:cubicBezTo>
                      <a:pt x="12971" y="6277"/>
                      <a:pt x="9877" y="4072"/>
                      <a:pt x="6678" y="2019"/>
                    </a:cubicBezTo>
                    <a:cubicBezTo>
                      <a:pt x="5749" y="1424"/>
                      <a:pt x="4258" y="1"/>
                      <a:pt x="31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23"/>
              <p:cNvSpPr/>
              <p:nvPr/>
            </p:nvSpPr>
            <p:spPr>
              <a:xfrm>
                <a:off x="8614210" y="2115256"/>
                <a:ext cx="152192" cy="171982"/>
              </a:xfrm>
              <a:custGeom>
                <a:avLst/>
                <a:gdLst/>
                <a:ahLst/>
                <a:cxnLst/>
                <a:rect l="l" t="t" r="r" b="b"/>
                <a:pathLst>
                  <a:path w="4599" h="5197" extrusionOk="0">
                    <a:moveTo>
                      <a:pt x="1007" y="1230"/>
                    </a:moveTo>
                    <a:lnTo>
                      <a:pt x="2094" y="1963"/>
                    </a:lnTo>
                    <a:cubicBezTo>
                      <a:pt x="2607" y="2311"/>
                      <a:pt x="3350" y="2660"/>
                      <a:pt x="3837" y="3100"/>
                    </a:cubicBezTo>
                    <a:cubicBezTo>
                      <a:pt x="3413" y="3677"/>
                      <a:pt x="2640" y="4198"/>
                      <a:pt x="2165" y="4686"/>
                    </a:cubicBezTo>
                    <a:cubicBezTo>
                      <a:pt x="1799" y="3513"/>
                      <a:pt x="1347" y="2401"/>
                      <a:pt x="1007" y="1230"/>
                    </a:cubicBezTo>
                    <a:close/>
                    <a:moveTo>
                      <a:pt x="409" y="1"/>
                    </a:moveTo>
                    <a:cubicBezTo>
                      <a:pt x="189" y="1"/>
                      <a:pt x="0" y="249"/>
                      <a:pt x="50" y="478"/>
                    </a:cubicBezTo>
                    <a:cubicBezTo>
                      <a:pt x="377" y="1998"/>
                      <a:pt x="791" y="3706"/>
                      <a:pt x="1610" y="5046"/>
                    </a:cubicBezTo>
                    <a:cubicBezTo>
                      <a:pt x="1674" y="5151"/>
                      <a:pt x="1776" y="5197"/>
                      <a:pt x="1878" y="5197"/>
                    </a:cubicBezTo>
                    <a:cubicBezTo>
                      <a:pt x="1991" y="5197"/>
                      <a:pt x="2105" y="5141"/>
                      <a:pt x="2166" y="5048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0" y="5119"/>
                      <a:pt x="2472" y="5098"/>
                      <a:pt x="2522" y="5055"/>
                    </a:cubicBezTo>
                    <a:cubicBezTo>
                      <a:pt x="3173" y="4532"/>
                      <a:pt x="4096" y="3939"/>
                      <a:pt x="4531" y="3221"/>
                    </a:cubicBezTo>
                    <a:cubicBezTo>
                      <a:pt x="4588" y="3132"/>
                      <a:pt x="4598" y="2985"/>
                      <a:pt x="4533" y="2894"/>
                    </a:cubicBezTo>
                    <a:cubicBezTo>
                      <a:pt x="4133" y="2357"/>
                      <a:pt x="3433" y="2012"/>
                      <a:pt x="2889" y="1635"/>
                    </a:cubicBezTo>
                    <a:cubicBezTo>
                      <a:pt x="2125" y="1107"/>
                      <a:pt x="1358" y="585"/>
                      <a:pt x="592" y="61"/>
                    </a:cubicBezTo>
                    <a:cubicBezTo>
                      <a:pt x="531" y="19"/>
                      <a:pt x="469" y="1"/>
                      <a:pt x="4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55" name="Google Shape;555;p23"/>
            <p:cNvSpPr/>
            <p:nvPr/>
          </p:nvSpPr>
          <p:spPr>
            <a:xfrm>
              <a:off x="8597399" y="2575705"/>
              <a:ext cx="71844" cy="67674"/>
            </a:xfrm>
            <a:custGeom>
              <a:avLst/>
              <a:gdLst/>
              <a:ahLst/>
              <a:cxnLst/>
              <a:rect l="l" t="t" r="r" b="b"/>
              <a:pathLst>
                <a:path w="2171" h="2045" extrusionOk="0">
                  <a:moveTo>
                    <a:pt x="225" y="0"/>
                  </a:moveTo>
                  <a:cubicBezTo>
                    <a:pt x="113" y="0"/>
                    <a:pt x="1" y="122"/>
                    <a:pt x="66" y="257"/>
                  </a:cubicBezTo>
                  <a:cubicBezTo>
                    <a:pt x="424" y="985"/>
                    <a:pt x="1058" y="1699"/>
                    <a:pt x="1815" y="2026"/>
                  </a:cubicBezTo>
                  <a:cubicBezTo>
                    <a:pt x="1844" y="2039"/>
                    <a:pt x="1873" y="2044"/>
                    <a:pt x="1899" y="2044"/>
                  </a:cubicBezTo>
                  <a:cubicBezTo>
                    <a:pt x="2067" y="2044"/>
                    <a:pt x="2171" y="1826"/>
                    <a:pt x="1999" y="1714"/>
                  </a:cubicBezTo>
                  <a:cubicBezTo>
                    <a:pt x="1316" y="1265"/>
                    <a:pt x="775" y="801"/>
                    <a:pt x="362" y="84"/>
                  </a:cubicBezTo>
                  <a:cubicBezTo>
                    <a:pt x="327" y="25"/>
                    <a:pt x="276" y="0"/>
                    <a:pt x="2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3"/>
            <p:cNvSpPr/>
            <p:nvPr/>
          </p:nvSpPr>
          <p:spPr>
            <a:xfrm>
              <a:off x="8587736" y="2657444"/>
              <a:ext cx="91137" cy="39579"/>
            </a:xfrm>
            <a:custGeom>
              <a:avLst/>
              <a:gdLst/>
              <a:ahLst/>
              <a:cxnLst/>
              <a:rect l="l" t="t" r="r" b="b"/>
              <a:pathLst>
                <a:path w="2754" h="1196" extrusionOk="0">
                  <a:moveTo>
                    <a:pt x="250" y="0"/>
                  </a:moveTo>
                  <a:cubicBezTo>
                    <a:pt x="97" y="0"/>
                    <a:pt x="0" y="220"/>
                    <a:pt x="160" y="316"/>
                  </a:cubicBezTo>
                  <a:cubicBezTo>
                    <a:pt x="850" y="723"/>
                    <a:pt x="1617" y="1060"/>
                    <a:pt x="2412" y="1192"/>
                  </a:cubicBezTo>
                  <a:cubicBezTo>
                    <a:pt x="2425" y="1194"/>
                    <a:pt x="2439" y="1195"/>
                    <a:pt x="2451" y="1195"/>
                  </a:cubicBezTo>
                  <a:cubicBezTo>
                    <a:pt x="2669" y="1195"/>
                    <a:pt x="2753" y="876"/>
                    <a:pt x="2518" y="814"/>
                  </a:cubicBezTo>
                  <a:cubicBezTo>
                    <a:pt x="1753" y="612"/>
                    <a:pt x="1036" y="390"/>
                    <a:pt x="333" y="22"/>
                  </a:cubicBezTo>
                  <a:cubicBezTo>
                    <a:pt x="305" y="7"/>
                    <a:pt x="276" y="0"/>
                    <a:pt x="2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7" name="Google Shape;557;p23"/>
          <p:cNvGrpSpPr/>
          <p:nvPr/>
        </p:nvGrpSpPr>
        <p:grpSpPr>
          <a:xfrm>
            <a:off x="7880863" y="2634351"/>
            <a:ext cx="1413745" cy="811560"/>
            <a:chOff x="6765365" y="2520242"/>
            <a:chExt cx="1413745" cy="811560"/>
          </a:xfrm>
        </p:grpSpPr>
        <p:sp>
          <p:nvSpPr>
            <p:cNvPr id="558" name="Google Shape;558;p23"/>
            <p:cNvSpPr/>
            <p:nvPr/>
          </p:nvSpPr>
          <p:spPr>
            <a:xfrm>
              <a:off x="6765365" y="2520242"/>
              <a:ext cx="1413745" cy="811560"/>
            </a:xfrm>
            <a:custGeom>
              <a:avLst/>
              <a:gdLst/>
              <a:ahLst/>
              <a:cxnLst/>
              <a:rect l="l" t="t" r="r" b="b"/>
              <a:pathLst>
                <a:path w="42721" h="24524" extrusionOk="0">
                  <a:moveTo>
                    <a:pt x="38221" y="615"/>
                  </a:moveTo>
                  <a:cubicBezTo>
                    <a:pt x="39552" y="2782"/>
                    <a:pt x="40791" y="4929"/>
                    <a:pt x="41921" y="7207"/>
                  </a:cubicBezTo>
                  <a:cubicBezTo>
                    <a:pt x="41182" y="7583"/>
                    <a:pt x="40437" y="7953"/>
                    <a:pt x="39693" y="8320"/>
                  </a:cubicBezTo>
                  <a:cubicBezTo>
                    <a:pt x="39558" y="8118"/>
                    <a:pt x="39364" y="7933"/>
                    <a:pt x="39197" y="7773"/>
                  </a:cubicBezTo>
                  <a:cubicBezTo>
                    <a:pt x="38975" y="7564"/>
                    <a:pt x="38734" y="7377"/>
                    <a:pt x="38475" y="7213"/>
                  </a:cubicBezTo>
                  <a:cubicBezTo>
                    <a:pt x="38438" y="7189"/>
                    <a:pt x="38402" y="7179"/>
                    <a:pt x="38368" y="7179"/>
                  </a:cubicBezTo>
                  <a:cubicBezTo>
                    <a:pt x="38195" y="7179"/>
                    <a:pt x="38087" y="7446"/>
                    <a:pt x="38267" y="7571"/>
                  </a:cubicBezTo>
                  <a:cubicBezTo>
                    <a:pt x="38500" y="7732"/>
                    <a:pt x="38714" y="7914"/>
                    <a:pt x="38910" y="8120"/>
                  </a:cubicBezTo>
                  <a:cubicBezTo>
                    <a:pt x="39036" y="8250"/>
                    <a:pt x="39137" y="8400"/>
                    <a:pt x="39246" y="8542"/>
                  </a:cubicBezTo>
                  <a:cubicBezTo>
                    <a:pt x="38393" y="8962"/>
                    <a:pt x="37536" y="9378"/>
                    <a:pt x="36680" y="9790"/>
                  </a:cubicBezTo>
                  <a:cubicBezTo>
                    <a:pt x="36567" y="9653"/>
                    <a:pt x="36441" y="9522"/>
                    <a:pt x="36327" y="9391"/>
                  </a:cubicBezTo>
                  <a:cubicBezTo>
                    <a:pt x="36127" y="9166"/>
                    <a:pt x="35930" y="8939"/>
                    <a:pt x="35720" y="8723"/>
                  </a:cubicBezTo>
                  <a:cubicBezTo>
                    <a:pt x="35681" y="8682"/>
                    <a:pt x="35633" y="8665"/>
                    <a:pt x="35585" y="8665"/>
                  </a:cubicBezTo>
                  <a:cubicBezTo>
                    <a:pt x="35437" y="8665"/>
                    <a:pt x="35288" y="8827"/>
                    <a:pt x="35395" y="8973"/>
                  </a:cubicBezTo>
                  <a:cubicBezTo>
                    <a:pt x="35565" y="9204"/>
                    <a:pt x="35745" y="9427"/>
                    <a:pt x="35925" y="9651"/>
                  </a:cubicBezTo>
                  <a:cubicBezTo>
                    <a:pt x="36020" y="9767"/>
                    <a:pt x="36112" y="9895"/>
                    <a:pt x="36209" y="10016"/>
                  </a:cubicBezTo>
                  <a:cubicBezTo>
                    <a:pt x="35532" y="10340"/>
                    <a:pt x="34856" y="10670"/>
                    <a:pt x="34176" y="10988"/>
                  </a:cubicBezTo>
                  <a:cubicBezTo>
                    <a:pt x="34086" y="10797"/>
                    <a:pt x="33937" y="10618"/>
                    <a:pt x="33810" y="10464"/>
                  </a:cubicBezTo>
                  <a:cubicBezTo>
                    <a:pt x="33623" y="10244"/>
                    <a:pt x="33407" y="10049"/>
                    <a:pt x="33168" y="9888"/>
                  </a:cubicBezTo>
                  <a:cubicBezTo>
                    <a:pt x="33138" y="9868"/>
                    <a:pt x="33107" y="9858"/>
                    <a:pt x="33077" y="9858"/>
                  </a:cubicBezTo>
                  <a:cubicBezTo>
                    <a:pt x="32932" y="9858"/>
                    <a:pt x="32810" y="10066"/>
                    <a:pt x="32942" y="10183"/>
                  </a:cubicBezTo>
                  <a:cubicBezTo>
                    <a:pt x="33139" y="10357"/>
                    <a:pt x="33326" y="10552"/>
                    <a:pt x="33479" y="10769"/>
                  </a:cubicBezTo>
                  <a:cubicBezTo>
                    <a:pt x="33574" y="10905"/>
                    <a:pt x="33646" y="11056"/>
                    <a:pt x="33727" y="11200"/>
                  </a:cubicBezTo>
                  <a:cubicBezTo>
                    <a:pt x="32913" y="11581"/>
                    <a:pt x="32096" y="11961"/>
                    <a:pt x="31278" y="12336"/>
                  </a:cubicBezTo>
                  <a:cubicBezTo>
                    <a:pt x="31133" y="12163"/>
                    <a:pt x="30955" y="12013"/>
                    <a:pt x="30796" y="11855"/>
                  </a:cubicBezTo>
                  <a:lnTo>
                    <a:pt x="30186" y="11255"/>
                  </a:lnTo>
                  <a:cubicBezTo>
                    <a:pt x="30153" y="11222"/>
                    <a:pt x="30117" y="11208"/>
                    <a:pt x="30082" y="11208"/>
                  </a:cubicBezTo>
                  <a:cubicBezTo>
                    <a:pt x="29970" y="11208"/>
                    <a:pt x="29877" y="11355"/>
                    <a:pt x="29970" y="11469"/>
                  </a:cubicBezTo>
                  <a:lnTo>
                    <a:pt x="30488" y="12096"/>
                  </a:lnTo>
                  <a:cubicBezTo>
                    <a:pt x="30603" y="12235"/>
                    <a:pt x="30715" y="12394"/>
                    <a:pt x="30839" y="12537"/>
                  </a:cubicBezTo>
                  <a:cubicBezTo>
                    <a:pt x="29954" y="12941"/>
                    <a:pt x="29067" y="13345"/>
                    <a:pt x="28180" y="13747"/>
                  </a:cubicBezTo>
                  <a:cubicBezTo>
                    <a:pt x="28178" y="13745"/>
                    <a:pt x="28178" y="13742"/>
                    <a:pt x="28177" y="13740"/>
                  </a:cubicBezTo>
                  <a:cubicBezTo>
                    <a:pt x="28045" y="13578"/>
                    <a:pt x="27881" y="13433"/>
                    <a:pt x="27737" y="13281"/>
                  </a:cubicBezTo>
                  <a:cubicBezTo>
                    <a:pt x="27592" y="13131"/>
                    <a:pt x="27448" y="12969"/>
                    <a:pt x="27292" y="12826"/>
                  </a:cubicBezTo>
                  <a:cubicBezTo>
                    <a:pt x="27260" y="12797"/>
                    <a:pt x="27222" y="12784"/>
                    <a:pt x="27185" y="12784"/>
                  </a:cubicBezTo>
                  <a:cubicBezTo>
                    <a:pt x="27071" y="12784"/>
                    <a:pt x="26961" y="12900"/>
                    <a:pt x="27041" y="13019"/>
                  </a:cubicBezTo>
                  <a:cubicBezTo>
                    <a:pt x="27165" y="13204"/>
                    <a:pt x="27310" y="13377"/>
                    <a:pt x="27446" y="13554"/>
                  </a:cubicBezTo>
                  <a:cubicBezTo>
                    <a:pt x="27544" y="13682"/>
                    <a:pt x="27641" y="13815"/>
                    <a:pt x="27742" y="13943"/>
                  </a:cubicBezTo>
                  <a:cubicBezTo>
                    <a:pt x="26967" y="14290"/>
                    <a:pt x="26190" y="14641"/>
                    <a:pt x="25414" y="14986"/>
                  </a:cubicBezTo>
                  <a:cubicBezTo>
                    <a:pt x="25435" y="14906"/>
                    <a:pt x="25417" y="14822"/>
                    <a:pt x="25365" y="14759"/>
                  </a:cubicBezTo>
                  <a:cubicBezTo>
                    <a:pt x="25226" y="14584"/>
                    <a:pt x="25048" y="14430"/>
                    <a:pt x="24890" y="14269"/>
                  </a:cubicBezTo>
                  <a:cubicBezTo>
                    <a:pt x="24734" y="14108"/>
                    <a:pt x="24581" y="13933"/>
                    <a:pt x="24409" y="13785"/>
                  </a:cubicBezTo>
                  <a:cubicBezTo>
                    <a:pt x="24377" y="13756"/>
                    <a:pt x="24338" y="13744"/>
                    <a:pt x="24300" y="13744"/>
                  </a:cubicBezTo>
                  <a:cubicBezTo>
                    <a:pt x="24184" y="13744"/>
                    <a:pt x="24074" y="13858"/>
                    <a:pt x="24153" y="13982"/>
                  </a:cubicBezTo>
                  <a:cubicBezTo>
                    <a:pt x="24282" y="14182"/>
                    <a:pt x="24441" y="14365"/>
                    <a:pt x="24585" y="14555"/>
                  </a:cubicBezTo>
                  <a:cubicBezTo>
                    <a:pt x="24726" y="14739"/>
                    <a:pt x="24856" y="14941"/>
                    <a:pt x="25014" y="15110"/>
                  </a:cubicBezTo>
                  <a:cubicBezTo>
                    <a:pt x="25028" y="15122"/>
                    <a:pt x="25043" y="15133"/>
                    <a:pt x="25059" y="15142"/>
                  </a:cubicBezTo>
                  <a:cubicBezTo>
                    <a:pt x="24104" y="15563"/>
                    <a:pt x="23149" y="15981"/>
                    <a:pt x="22192" y="16396"/>
                  </a:cubicBezTo>
                  <a:cubicBezTo>
                    <a:pt x="21976" y="16039"/>
                    <a:pt x="21686" y="15712"/>
                    <a:pt x="21438" y="15378"/>
                  </a:cubicBezTo>
                  <a:cubicBezTo>
                    <a:pt x="21392" y="15315"/>
                    <a:pt x="21327" y="15289"/>
                    <a:pt x="21265" y="15289"/>
                  </a:cubicBezTo>
                  <a:cubicBezTo>
                    <a:pt x="21120" y="15289"/>
                    <a:pt x="20983" y="15428"/>
                    <a:pt x="21086" y="15584"/>
                  </a:cubicBezTo>
                  <a:cubicBezTo>
                    <a:pt x="21303" y="15915"/>
                    <a:pt x="21507" y="16269"/>
                    <a:pt x="21747" y="16588"/>
                  </a:cubicBezTo>
                  <a:cubicBezTo>
                    <a:pt x="20968" y="16925"/>
                    <a:pt x="20190" y="17258"/>
                    <a:pt x="19412" y="17594"/>
                  </a:cubicBezTo>
                  <a:cubicBezTo>
                    <a:pt x="19404" y="17563"/>
                    <a:pt x="19390" y="17534"/>
                    <a:pt x="19372" y="17510"/>
                  </a:cubicBezTo>
                  <a:cubicBezTo>
                    <a:pt x="19236" y="17343"/>
                    <a:pt x="19038" y="17228"/>
                    <a:pt x="18885" y="17073"/>
                  </a:cubicBezTo>
                  <a:cubicBezTo>
                    <a:pt x="18730" y="16915"/>
                    <a:pt x="18592" y="16741"/>
                    <a:pt x="18474" y="16552"/>
                  </a:cubicBezTo>
                  <a:cubicBezTo>
                    <a:pt x="18429" y="16481"/>
                    <a:pt x="18364" y="16451"/>
                    <a:pt x="18299" y="16451"/>
                  </a:cubicBezTo>
                  <a:cubicBezTo>
                    <a:pt x="18154" y="16451"/>
                    <a:pt x="18010" y="16602"/>
                    <a:pt x="18104" y="16770"/>
                  </a:cubicBezTo>
                  <a:cubicBezTo>
                    <a:pt x="18300" y="17119"/>
                    <a:pt x="18609" y="17565"/>
                    <a:pt x="18989" y="17773"/>
                  </a:cubicBezTo>
                  <a:cubicBezTo>
                    <a:pt x="18160" y="18127"/>
                    <a:pt x="17332" y="18479"/>
                    <a:pt x="16503" y="18831"/>
                  </a:cubicBezTo>
                  <a:cubicBezTo>
                    <a:pt x="16499" y="18827"/>
                    <a:pt x="16499" y="18822"/>
                    <a:pt x="16494" y="18818"/>
                  </a:cubicBezTo>
                  <a:cubicBezTo>
                    <a:pt x="16353" y="18657"/>
                    <a:pt x="16180" y="18524"/>
                    <a:pt x="16036" y="18364"/>
                  </a:cubicBezTo>
                  <a:cubicBezTo>
                    <a:pt x="15894" y="18203"/>
                    <a:pt x="15768" y="18030"/>
                    <a:pt x="15636" y="17863"/>
                  </a:cubicBezTo>
                  <a:cubicBezTo>
                    <a:pt x="15601" y="17819"/>
                    <a:pt x="15558" y="17800"/>
                    <a:pt x="15516" y="17800"/>
                  </a:cubicBezTo>
                  <a:cubicBezTo>
                    <a:pt x="15394" y="17800"/>
                    <a:pt x="15276" y="17957"/>
                    <a:pt x="15342" y="18090"/>
                  </a:cubicBezTo>
                  <a:cubicBezTo>
                    <a:pt x="15502" y="18413"/>
                    <a:pt x="15753" y="18767"/>
                    <a:pt x="16033" y="19029"/>
                  </a:cubicBezTo>
                  <a:cubicBezTo>
                    <a:pt x="15426" y="19286"/>
                    <a:pt x="14818" y="19542"/>
                    <a:pt x="14212" y="19799"/>
                  </a:cubicBezTo>
                  <a:cubicBezTo>
                    <a:pt x="14120" y="19622"/>
                    <a:pt x="13982" y="19455"/>
                    <a:pt x="13860" y="19314"/>
                  </a:cubicBezTo>
                  <a:cubicBezTo>
                    <a:pt x="13676" y="19103"/>
                    <a:pt x="13458" y="18923"/>
                    <a:pt x="13218" y="18782"/>
                  </a:cubicBezTo>
                  <a:cubicBezTo>
                    <a:pt x="13200" y="18772"/>
                    <a:pt x="13182" y="18768"/>
                    <a:pt x="13164" y="18768"/>
                  </a:cubicBezTo>
                  <a:cubicBezTo>
                    <a:pt x="13070" y="18768"/>
                    <a:pt x="12989" y="18893"/>
                    <a:pt x="13075" y="18968"/>
                  </a:cubicBezTo>
                  <a:cubicBezTo>
                    <a:pt x="13267" y="19132"/>
                    <a:pt x="13446" y="19312"/>
                    <a:pt x="13587" y="19524"/>
                  </a:cubicBezTo>
                  <a:cubicBezTo>
                    <a:pt x="13682" y="19663"/>
                    <a:pt x="13740" y="19818"/>
                    <a:pt x="13809" y="19968"/>
                  </a:cubicBezTo>
                  <a:cubicBezTo>
                    <a:pt x="13106" y="20263"/>
                    <a:pt x="12403" y="20558"/>
                    <a:pt x="11699" y="20853"/>
                  </a:cubicBezTo>
                  <a:cubicBezTo>
                    <a:pt x="11699" y="20852"/>
                    <a:pt x="11697" y="20850"/>
                    <a:pt x="11696" y="20849"/>
                  </a:cubicBezTo>
                  <a:cubicBezTo>
                    <a:pt x="11333" y="20446"/>
                    <a:pt x="11011" y="20055"/>
                    <a:pt x="10763" y="19568"/>
                  </a:cubicBezTo>
                  <a:cubicBezTo>
                    <a:pt x="10728" y="19500"/>
                    <a:pt x="10664" y="19471"/>
                    <a:pt x="10599" y="19471"/>
                  </a:cubicBezTo>
                  <a:cubicBezTo>
                    <a:pt x="10470" y="19471"/>
                    <a:pt x="10333" y="19582"/>
                    <a:pt x="10391" y="19726"/>
                  </a:cubicBezTo>
                  <a:cubicBezTo>
                    <a:pt x="10582" y="20202"/>
                    <a:pt x="10858" y="20679"/>
                    <a:pt x="11222" y="21052"/>
                  </a:cubicBezTo>
                  <a:cubicBezTo>
                    <a:pt x="10389" y="21400"/>
                    <a:pt x="9557" y="21748"/>
                    <a:pt x="8726" y="22094"/>
                  </a:cubicBezTo>
                  <a:cubicBezTo>
                    <a:pt x="8452" y="21669"/>
                    <a:pt x="8116" y="21288"/>
                    <a:pt x="7732" y="20962"/>
                  </a:cubicBezTo>
                  <a:cubicBezTo>
                    <a:pt x="7695" y="20930"/>
                    <a:pt x="7654" y="20916"/>
                    <a:pt x="7615" y="20916"/>
                  </a:cubicBezTo>
                  <a:cubicBezTo>
                    <a:pt x="7478" y="20916"/>
                    <a:pt x="7362" y="21083"/>
                    <a:pt x="7487" y="21207"/>
                  </a:cubicBezTo>
                  <a:cubicBezTo>
                    <a:pt x="7813" y="21529"/>
                    <a:pt x="8073" y="21884"/>
                    <a:pt x="8302" y="22270"/>
                  </a:cubicBezTo>
                  <a:lnTo>
                    <a:pt x="6663" y="22951"/>
                  </a:lnTo>
                  <a:cubicBezTo>
                    <a:pt x="6655" y="22938"/>
                    <a:pt x="6646" y="22924"/>
                    <a:pt x="6635" y="22912"/>
                  </a:cubicBezTo>
                  <a:cubicBezTo>
                    <a:pt x="6431" y="22693"/>
                    <a:pt x="6162" y="22538"/>
                    <a:pt x="5954" y="22316"/>
                  </a:cubicBezTo>
                  <a:cubicBezTo>
                    <a:pt x="5745" y="22094"/>
                    <a:pt x="5611" y="21826"/>
                    <a:pt x="5405" y="21608"/>
                  </a:cubicBezTo>
                  <a:cubicBezTo>
                    <a:pt x="5376" y="21577"/>
                    <a:pt x="5342" y="21564"/>
                    <a:pt x="5308" y="21564"/>
                  </a:cubicBezTo>
                  <a:cubicBezTo>
                    <a:pt x="5222" y="21564"/>
                    <a:pt x="5142" y="21652"/>
                    <a:pt x="5162" y="21751"/>
                  </a:cubicBezTo>
                  <a:cubicBezTo>
                    <a:pt x="5223" y="22054"/>
                    <a:pt x="5445" y="22337"/>
                    <a:pt x="5634" y="22575"/>
                  </a:cubicBezTo>
                  <a:cubicBezTo>
                    <a:pt x="5787" y="22766"/>
                    <a:pt x="5975" y="22994"/>
                    <a:pt x="6191" y="23147"/>
                  </a:cubicBezTo>
                  <a:lnTo>
                    <a:pt x="3979" y="24066"/>
                  </a:lnTo>
                  <a:cubicBezTo>
                    <a:pt x="3962" y="24074"/>
                    <a:pt x="3946" y="24083"/>
                    <a:pt x="3931" y="24093"/>
                  </a:cubicBezTo>
                  <a:lnTo>
                    <a:pt x="3931" y="24093"/>
                  </a:lnTo>
                  <a:cubicBezTo>
                    <a:pt x="4034" y="23988"/>
                    <a:pt x="4079" y="23829"/>
                    <a:pt x="3987" y="23664"/>
                  </a:cubicBezTo>
                  <a:cubicBezTo>
                    <a:pt x="3332" y="22487"/>
                    <a:pt x="2704" y="21297"/>
                    <a:pt x="2120" y="20083"/>
                  </a:cubicBezTo>
                  <a:cubicBezTo>
                    <a:pt x="1569" y="18939"/>
                    <a:pt x="1155" y="17606"/>
                    <a:pt x="403" y="16580"/>
                  </a:cubicBezTo>
                  <a:cubicBezTo>
                    <a:pt x="6646" y="14148"/>
                    <a:pt x="12783" y="11428"/>
                    <a:pt x="18954" y="8823"/>
                  </a:cubicBezTo>
                  <a:cubicBezTo>
                    <a:pt x="25337" y="6125"/>
                    <a:pt x="31758" y="3497"/>
                    <a:pt x="38102" y="710"/>
                  </a:cubicBezTo>
                  <a:cubicBezTo>
                    <a:pt x="38149" y="690"/>
                    <a:pt x="38190" y="656"/>
                    <a:pt x="38221" y="615"/>
                  </a:cubicBezTo>
                  <a:close/>
                  <a:moveTo>
                    <a:pt x="37933" y="0"/>
                  </a:moveTo>
                  <a:cubicBezTo>
                    <a:pt x="37895" y="0"/>
                    <a:pt x="37855" y="8"/>
                    <a:pt x="37814" y="25"/>
                  </a:cubicBezTo>
                  <a:cubicBezTo>
                    <a:pt x="31594" y="2575"/>
                    <a:pt x="25434" y="5283"/>
                    <a:pt x="19249" y="7917"/>
                  </a:cubicBezTo>
                  <a:cubicBezTo>
                    <a:pt x="12879" y="10631"/>
                    <a:pt x="6448" y="13232"/>
                    <a:pt x="157" y="16121"/>
                  </a:cubicBezTo>
                  <a:cubicBezTo>
                    <a:pt x="22" y="16182"/>
                    <a:pt x="3" y="16329"/>
                    <a:pt x="54" y="16445"/>
                  </a:cubicBezTo>
                  <a:cubicBezTo>
                    <a:pt x="17" y="16477"/>
                    <a:pt x="0" y="16525"/>
                    <a:pt x="8" y="16571"/>
                  </a:cubicBezTo>
                  <a:cubicBezTo>
                    <a:pt x="138" y="17756"/>
                    <a:pt x="755" y="18896"/>
                    <a:pt x="1255" y="19968"/>
                  </a:cubicBezTo>
                  <a:cubicBezTo>
                    <a:pt x="1899" y="21352"/>
                    <a:pt x="2599" y="22706"/>
                    <a:pt x="3348" y="24037"/>
                  </a:cubicBezTo>
                  <a:cubicBezTo>
                    <a:pt x="3420" y="24165"/>
                    <a:pt x="3531" y="24218"/>
                    <a:pt x="3642" y="24218"/>
                  </a:cubicBezTo>
                  <a:cubicBezTo>
                    <a:pt x="3729" y="24218"/>
                    <a:pt x="3817" y="24186"/>
                    <a:pt x="3887" y="24132"/>
                  </a:cubicBezTo>
                  <a:lnTo>
                    <a:pt x="3887" y="24132"/>
                  </a:lnTo>
                  <a:cubicBezTo>
                    <a:pt x="3764" y="24271"/>
                    <a:pt x="3834" y="24523"/>
                    <a:pt x="4022" y="24523"/>
                  </a:cubicBezTo>
                  <a:cubicBezTo>
                    <a:pt x="4046" y="24523"/>
                    <a:pt x="4073" y="24519"/>
                    <a:pt x="4102" y="24509"/>
                  </a:cubicBezTo>
                  <a:cubicBezTo>
                    <a:pt x="17310" y="20086"/>
                    <a:pt x="30122" y="14042"/>
                    <a:pt x="42514" y="7723"/>
                  </a:cubicBezTo>
                  <a:cubicBezTo>
                    <a:pt x="42681" y="7642"/>
                    <a:pt x="42721" y="7493"/>
                    <a:pt x="42687" y="7357"/>
                  </a:cubicBezTo>
                  <a:cubicBezTo>
                    <a:pt x="42701" y="7302"/>
                    <a:pt x="42698" y="7243"/>
                    <a:pt x="42678" y="7190"/>
                  </a:cubicBezTo>
                  <a:cubicBezTo>
                    <a:pt x="41716" y="4678"/>
                    <a:pt x="40281" y="2189"/>
                    <a:pt x="38504" y="166"/>
                  </a:cubicBezTo>
                  <a:cubicBezTo>
                    <a:pt x="38459" y="114"/>
                    <a:pt x="38404" y="93"/>
                    <a:pt x="38348" y="93"/>
                  </a:cubicBezTo>
                  <a:cubicBezTo>
                    <a:pt x="38293" y="93"/>
                    <a:pt x="38239" y="114"/>
                    <a:pt x="38194" y="149"/>
                  </a:cubicBezTo>
                  <a:cubicBezTo>
                    <a:pt x="38130" y="62"/>
                    <a:pt x="38039" y="0"/>
                    <a:pt x="379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3"/>
            <p:cNvSpPr/>
            <p:nvPr/>
          </p:nvSpPr>
          <p:spPr>
            <a:xfrm>
              <a:off x="6863484" y="3117827"/>
              <a:ext cx="66317" cy="60361"/>
            </a:xfrm>
            <a:custGeom>
              <a:avLst/>
              <a:gdLst/>
              <a:ahLst/>
              <a:cxnLst/>
              <a:rect l="l" t="t" r="r" b="b"/>
              <a:pathLst>
                <a:path w="2004" h="1824" extrusionOk="0">
                  <a:moveTo>
                    <a:pt x="720" y="496"/>
                  </a:moveTo>
                  <a:lnTo>
                    <a:pt x="720" y="496"/>
                  </a:lnTo>
                  <a:cubicBezTo>
                    <a:pt x="736" y="501"/>
                    <a:pt x="752" y="504"/>
                    <a:pt x="769" y="505"/>
                  </a:cubicBezTo>
                  <a:cubicBezTo>
                    <a:pt x="776" y="505"/>
                    <a:pt x="784" y="505"/>
                    <a:pt x="791" y="505"/>
                  </a:cubicBezTo>
                  <a:cubicBezTo>
                    <a:pt x="1039" y="505"/>
                    <a:pt x="1296" y="559"/>
                    <a:pt x="1385" y="833"/>
                  </a:cubicBezTo>
                  <a:cubicBezTo>
                    <a:pt x="1459" y="1064"/>
                    <a:pt x="1282" y="1262"/>
                    <a:pt x="1071" y="1329"/>
                  </a:cubicBezTo>
                  <a:lnTo>
                    <a:pt x="1071" y="1328"/>
                  </a:lnTo>
                  <a:cubicBezTo>
                    <a:pt x="1016" y="1345"/>
                    <a:pt x="966" y="1353"/>
                    <a:pt x="919" y="1353"/>
                  </a:cubicBezTo>
                  <a:cubicBezTo>
                    <a:pt x="520" y="1353"/>
                    <a:pt x="435" y="767"/>
                    <a:pt x="720" y="496"/>
                  </a:cubicBezTo>
                  <a:close/>
                  <a:moveTo>
                    <a:pt x="967" y="1"/>
                  </a:moveTo>
                  <a:cubicBezTo>
                    <a:pt x="861" y="1"/>
                    <a:pt x="754" y="24"/>
                    <a:pt x="653" y="77"/>
                  </a:cubicBezTo>
                  <a:cubicBezTo>
                    <a:pt x="612" y="98"/>
                    <a:pt x="579" y="133"/>
                    <a:pt x="561" y="176"/>
                  </a:cubicBezTo>
                  <a:cubicBezTo>
                    <a:pt x="547" y="178"/>
                    <a:pt x="533" y="182"/>
                    <a:pt x="521" y="188"/>
                  </a:cubicBezTo>
                  <a:cubicBezTo>
                    <a:pt x="134" y="407"/>
                    <a:pt x="0" y="901"/>
                    <a:pt x="164" y="1305"/>
                  </a:cubicBezTo>
                  <a:cubicBezTo>
                    <a:pt x="300" y="1640"/>
                    <a:pt x="613" y="1824"/>
                    <a:pt x="947" y="1824"/>
                  </a:cubicBezTo>
                  <a:cubicBezTo>
                    <a:pt x="1057" y="1824"/>
                    <a:pt x="1169" y="1804"/>
                    <a:pt x="1278" y="1763"/>
                  </a:cubicBezTo>
                  <a:cubicBezTo>
                    <a:pt x="1719" y="1597"/>
                    <a:pt x="2004" y="1138"/>
                    <a:pt x="1852" y="672"/>
                  </a:cubicBezTo>
                  <a:cubicBezTo>
                    <a:pt x="1733" y="309"/>
                    <a:pt x="1352" y="1"/>
                    <a:pt x="9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3"/>
            <p:cNvSpPr/>
            <p:nvPr/>
          </p:nvSpPr>
          <p:spPr>
            <a:xfrm>
              <a:off x="7444754" y="2556545"/>
              <a:ext cx="102653" cy="56588"/>
            </a:xfrm>
            <a:custGeom>
              <a:avLst/>
              <a:gdLst/>
              <a:ahLst/>
              <a:cxnLst/>
              <a:rect l="l" t="t" r="r" b="b"/>
              <a:pathLst>
                <a:path w="3102" h="1710" extrusionOk="0">
                  <a:moveTo>
                    <a:pt x="2826" y="0"/>
                  </a:moveTo>
                  <a:cubicBezTo>
                    <a:pt x="2792" y="0"/>
                    <a:pt x="2754" y="10"/>
                    <a:pt x="2715" y="32"/>
                  </a:cubicBezTo>
                  <a:cubicBezTo>
                    <a:pt x="1873" y="513"/>
                    <a:pt x="1090" y="1002"/>
                    <a:pt x="184" y="1362"/>
                  </a:cubicBezTo>
                  <a:cubicBezTo>
                    <a:pt x="0" y="1435"/>
                    <a:pt x="46" y="1709"/>
                    <a:pt x="216" y="1709"/>
                  </a:cubicBezTo>
                  <a:cubicBezTo>
                    <a:pt x="235" y="1709"/>
                    <a:pt x="255" y="1706"/>
                    <a:pt x="277" y="1699"/>
                  </a:cubicBezTo>
                  <a:cubicBezTo>
                    <a:pt x="1191" y="1389"/>
                    <a:pt x="2158" y="990"/>
                    <a:pt x="2927" y="395"/>
                  </a:cubicBezTo>
                  <a:cubicBezTo>
                    <a:pt x="3101" y="262"/>
                    <a:pt x="3005" y="0"/>
                    <a:pt x="28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3"/>
            <p:cNvSpPr/>
            <p:nvPr/>
          </p:nvSpPr>
          <p:spPr>
            <a:xfrm>
              <a:off x="7490388" y="2588082"/>
              <a:ext cx="121085" cy="54536"/>
            </a:xfrm>
            <a:custGeom>
              <a:avLst/>
              <a:gdLst/>
              <a:ahLst/>
              <a:cxnLst/>
              <a:rect l="l" t="t" r="r" b="b"/>
              <a:pathLst>
                <a:path w="3659" h="1648" extrusionOk="0">
                  <a:moveTo>
                    <a:pt x="3399" y="1"/>
                  </a:moveTo>
                  <a:cubicBezTo>
                    <a:pt x="3375" y="1"/>
                    <a:pt x="3349" y="6"/>
                    <a:pt x="3321" y="17"/>
                  </a:cubicBezTo>
                  <a:cubicBezTo>
                    <a:pt x="2264" y="424"/>
                    <a:pt x="1211" y="851"/>
                    <a:pt x="172" y="1300"/>
                  </a:cubicBezTo>
                  <a:cubicBezTo>
                    <a:pt x="1" y="1375"/>
                    <a:pt x="95" y="1647"/>
                    <a:pt x="260" y="1647"/>
                  </a:cubicBezTo>
                  <a:cubicBezTo>
                    <a:pt x="277" y="1647"/>
                    <a:pt x="296" y="1644"/>
                    <a:pt x="315" y="1637"/>
                  </a:cubicBezTo>
                  <a:cubicBezTo>
                    <a:pt x="1361" y="1257"/>
                    <a:pt x="2404" y="853"/>
                    <a:pt x="3435" y="432"/>
                  </a:cubicBezTo>
                  <a:cubicBezTo>
                    <a:pt x="3659" y="339"/>
                    <a:pt x="3599" y="1"/>
                    <a:pt x="33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2" name="Google Shape;562;p23"/>
          <p:cNvGrpSpPr/>
          <p:nvPr/>
        </p:nvGrpSpPr>
        <p:grpSpPr>
          <a:xfrm>
            <a:off x="8454538" y="1064636"/>
            <a:ext cx="841873" cy="594507"/>
            <a:chOff x="8454538" y="1064636"/>
            <a:chExt cx="841873" cy="594507"/>
          </a:xfrm>
        </p:grpSpPr>
        <p:sp>
          <p:nvSpPr>
            <p:cNvPr id="563" name="Google Shape;563;p23"/>
            <p:cNvSpPr/>
            <p:nvPr/>
          </p:nvSpPr>
          <p:spPr>
            <a:xfrm>
              <a:off x="8457550" y="1064636"/>
              <a:ext cx="838862" cy="594507"/>
            </a:xfrm>
            <a:custGeom>
              <a:avLst/>
              <a:gdLst/>
              <a:ahLst/>
              <a:cxnLst/>
              <a:rect l="l" t="t" r="r" b="b"/>
              <a:pathLst>
                <a:path w="25349" h="17965" extrusionOk="0">
                  <a:moveTo>
                    <a:pt x="12831" y="685"/>
                  </a:moveTo>
                  <a:cubicBezTo>
                    <a:pt x="13661" y="685"/>
                    <a:pt x="14498" y="764"/>
                    <a:pt x="15327" y="912"/>
                  </a:cubicBezTo>
                  <a:cubicBezTo>
                    <a:pt x="18805" y="1532"/>
                    <a:pt x="22034" y="3240"/>
                    <a:pt x="23293" y="6725"/>
                  </a:cubicBezTo>
                  <a:cubicBezTo>
                    <a:pt x="24521" y="10122"/>
                    <a:pt x="23762" y="13755"/>
                    <a:pt x="23019" y="17165"/>
                  </a:cubicBezTo>
                  <a:cubicBezTo>
                    <a:pt x="22509" y="17089"/>
                    <a:pt x="22000" y="17006"/>
                    <a:pt x="21492" y="16923"/>
                  </a:cubicBezTo>
                  <a:cubicBezTo>
                    <a:pt x="21539" y="16709"/>
                    <a:pt x="21584" y="16493"/>
                    <a:pt x="21628" y="16279"/>
                  </a:cubicBezTo>
                  <a:cubicBezTo>
                    <a:pt x="21670" y="16073"/>
                    <a:pt x="21493" y="15944"/>
                    <a:pt x="21334" y="15944"/>
                  </a:cubicBezTo>
                  <a:cubicBezTo>
                    <a:pt x="21228" y="15944"/>
                    <a:pt x="21129" y="16003"/>
                    <a:pt x="21110" y="16136"/>
                  </a:cubicBezTo>
                  <a:cubicBezTo>
                    <a:pt x="21078" y="16374"/>
                    <a:pt x="21048" y="16609"/>
                    <a:pt x="21018" y="16847"/>
                  </a:cubicBezTo>
                  <a:cubicBezTo>
                    <a:pt x="20415" y="16747"/>
                    <a:pt x="19813" y="16646"/>
                    <a:pt x="19213" y="16541"/>
                  </a:cubicBezTo>
                  <a:cubicBezTo>
                    <a:pt x="19291" y="16269"/>
                    <a:pt x="19363" y="15991"/>
                    <a:pt x="19360" y="15730"/>
                  </a:cubicBezTo>
                  <a:cubicBezTo>
                    <a:pt x="19358" y="15585"/>
                    <a:pt x="19215" y="15477"/>
                    <a:pt x="19083" y="15477"/>
                  </a:cubicBezTo>
                  <a:cubicBezTo>
                    <a:pt x="19005" y="15477"/>
                    <a:pt x="18931" y="15515"/>
                    <a:pt x="18891" y="15603"/>
                  </a:cubicBezTo>
                  <a:cubicBezTo>
                    <a:pt x="18778" y="15857"/>
                    <a:pt x="18732" y="16156"/>
                    <a:pt x="18694" y="16449"/>
                  </a:cubicBezTo>
                  <a:cubicBezTo>
                    <a:pt x="18066" y="16338"/>
                    <a:pt x="17438" y="16231"/>
                    <a:pt x="16811" y="16115"/>
                  </a:cubicBezTo>
                  <a:cubicBezTo>
                    <a:pt x="17001" y="15816"/>
                    <a:pt x="17156" y="15484"/>
                    <a:pt x="17243" y="15173"/>
                  </a:cubicBezTo>
                  <a:cubicBezTo>
                    <a:pt x="17297" y="14981"/>
                    <a:pt x="17153" y="14864"/>
                    <a:pt x="17004" y="14864"/>
                  </a:cubicBezTo>
                  <a:cubicBezTo>
                    <a:pt x="16903" y="14864"/>
                    <a:pt x="16799" y="14917"/>
                    <a:pt x="16753" y="15038"/>
                  </a:cubicBezTo>
                  <a:cubicBezTo>
                    <a:pt x="16660" y="15277"/>
                    <a:pt x="16588" y="15522"/>
                    <a:pt x="16479" y="15756"/>
                  </a:cubicBezTo>
                  <a:cubicBezTo>
                    <a:pt x="16436" y="15848"/>
                    <a:pt x="16387" y="15939"/>
                    <a:pt x="16338" y="16029"/>
                  </a:cubicBezTo>
                  <a:cubicBezTo>
                    <a:pt x="15624" y="15896"/>
                    <a:pt x="14910" y="15761"/>
                    <a:pt x="14198" y="15622"/>
                  </a:cubicBezTo>
                  <a:cubicBezTo>
                    <a:pt x="14237" y="15525"/>
                    <a:pt x="14275" y="15429"/>
                    <a:pt x="14316" y="15332"/>
                  </a:cubicBezTo>
                  <a:cubicBezTo>
                    <a:pt x="14411" y="15118"/>
                    <a:pt x="14548" y="14914"/>
                    <a:pt x="14612" y="14689"/>
                  </a:cubicBezTo>
                  <a:cubicBezTo>
                    <a:pt x="14655" y="14538"/>
                    <a:pt x="14513" y="14390"/>
                    <a:pt x="14374" y="14390"/>
                  </a:cubicBezTo>
                  <a:cubicBezTo>
                    <a:pt x="14320" y="14390"/>
                    <a:pt x="14267" y="14412"/>
                    <a:pt x="14226" y="14464"/>
                  </a:cubicBezTo>
                  <a:cubicBezTo>
                    <a:pt x="13998" y="14745"/>
                    <a:pt x="13861" y="15151"/>
                    <a:pt x="13788" y="15540"/>
                  </a:cubicBezTo>
                  <a:cubicBezTo>
                    <a:pt x="13099" y="15406"/>
                    <a:pt x="12409" y="15271"/>
                    <a:pt x="11720" y="15131"/>
                  </a:cubicBezTo>
                  <a:cubicBezTo>
                    <a:pt x="11823" y="14801"/>
                    <a:pt x="11944" y="14481"/>
                    <a:pt x="12106" y="14167"/>
                  </a:cubicBezTo>
                  <a:cubicBezTo>
                    <a:pt x="12209" y="13966"/>
                    <a:pt x="12052" y="13808"/>
                    <a:pt x="11889" y="13808"/>
                  </a:cubicBezTo>
                  <a:cubicBezTo>
                    <a:pt x="11798" y="13808"/>
                    <a:pt x="11705" y="13857"/>
                    <a:pt x="11656" y="13977"/>
                  </a:cubicBezTo>
                  <a:cubicBezTo>
                    <a:pt x="11510" y="14323"/>
                    <a:pt x="11399" y="14683"/>
                    <a:pt x="11324" y="15050"/>
                  </a:cubicBezTo>
                  <a:cubicBezTo>
                    <a:pt x="10660" y="14917"/>
                    <a:pt x="9997" y="14782"/>
                    <a:pt x="9334" y="14644"/>
                  </a:cubicBezTo>
                  <a:cubicBezTo>
                    <a:pt x="9513" y="14307"/>
                    <a:pt x="9692" y="13963"/>
                    <a:pt x="9807" y="13611"/>
                  </a:cubicBezTo>
                  <a:cubicBezTo>
                    <a:pt x="9863" y="13440"/>
                    <a:pt x="9718" y="13319"/>
                    <a:pt x="9573" y="13319"/>
                  </a:cubicBezTo>
                  <a:cubicBezTo>
                    <a:pt x="9498" y="13319"/>
                    <a:pt x="9423" y="13352"/>
                    <a:pt x="9375" y="13428"/>
                  </a:cubicBezTo>
                  <a:cubicBezTo>
                    <a:pt x="9167" y="13768"/>
                    <a:pt x="9014" y="14163"/>
                    <a:pt x="8864" y="14546"/>
                  </a:cubicBezTo>
                  <a:cubicBezTo>
                    <a:pt x="8202" y="14409"/>
                    <a:pt x="7540" y="14268"/>
                    <a:pt x="6880" y="14127"/>
                  </a:cubicBezTo>
                  <a:cubicBezTo>
                    <a:pt x="6946" y="13920"/>
                    <a:pt x="7009" y="13712"/>
                    <a:pt x="7076" y="13508"/>
                  </a:cubicBezTo>
                  <a:cubicBezTo>
                    <a:pt x="7138" y="13323"/>
                    <a:pt x="6977" y="13199"/>
                    <a:pt x="6824" y="13199"/>
                  </a:cubicBezTo>
                  <a:cubicBezTo>
                    <a:pt x="6724" y="13199"/>
                    <a:pt x="6627" y="13252"/>
                    <a:pt x="6596" y="13375"/>
                  </a:cubicBezTo>
                  <a:cubicBezTo>
                    <a:pt x="6540" y="13592"/>
                    <a:pt x="6481" y="13810"/>
                    <a:pt x="6424" y="14029"/>
                  </a:cubicBezTo>
                  <a:cubicBezTo>
                    <a:pt x="5873" y="13911"/>
                    <a:pt x="5323" y="13791"/>
                    <a:pt x="4773" y="13673"/>
                  </a:cubicBezTo>
                  <a:cubicBezTo>
                    <a:pt x="4899" y="13286"/>
                    <a:pt x="5009" y="12880"/>
                    <a:pt x="5058" y="12491"/>
                  </a:cubicBezTo>
                  <a:cubicBezTo>
                    <a:pt x="5077" y="12346"/>
                    <a:pt x="4974" y="12278"/>
                    <a:pt x="4861" y="12278"/>
                  </a:cubicBezTo>
                  <a:cubicBezTo>
                    <a:pt x="4762" y="12278"/>
                    <a:pt x="4656" y="12330"/>
                    <a:pt x="4617" y="12431"/>
                  </a:cubicBezTo>
                  <a:cubicBezTo>
                    <a:pt x="4479" y="12784"/>
                    <a:pt x="4388" y="13185"/>
                    <a:pt x="4320" y="13575"/>
                  </a:cubicBezTo>
                  <a:cubicBezTo>
                    <a:pt x="3745" y="13450"/>
                    <a:pt x="3171" y="13326"/>
                    <a:pt x="2597" y="13200"/>
                  </a:cubicBezTo>
                  <a:cubicBezTo>
                    <a:pt x="2777" y="12826"/>
                    <a:pt x="2947" y="12437"/>
                    <a:pt x="3076" y="12053"/>
                  </a:cubicBezTo>
                  <a:cubicBezTo>
                    <a:pt x="3128" y="11898"/>
                    <a:pt x="2982" y="11774"/>
                    <a:pt x="2846" y="11774"/>
                  </a:cubicBezTo>
                  <a:cubicBezTo>
                    <a:pt x="2777" y="11774"/>
                    <a:pt x="2710" y="11806"/>
                    <a:pt x="2673" y="11883"/>
                  </a:cubicBezTo>
                  <a:cubicBezTo>
                    <a:pt x="2486" y="12272"/>
                    <a:pt x="2338" y="12696"/>
                    <a:pt x="2203" y="13114"/>
                  </a:cubicBezTo>
                  <a:lnTo>
                    <a:pt x="535" y="12750"/>
                  </a:lnTo>
                  <a:cubicBezTo>
                    <a:pt x="1877" y="9530"/>
                    <a:pt x="2904" y="6294"/>
                    <a:pt x="5364" y="3684"/>
                  </a:cubicBezTo>
                  <a:cubicBezTo>
                    <a:pt x="7359" y="1569"/>
                    <a:pt x="10051" y="685"/>
                    <a:pt x="12831" y="685"/>
                  </a:cubicBezTo>
                  <a:close/>
                  <a:moveTo>
                    <a:pt x="12799" y="0"/>
                  </a:moveTo>
                  <a:cubicBezTo>
                    <a:pt x="10250" y="0"/>
                    <a:pt x="7711" y="688"/>
                    <a:pt x="5738" y="2383"/>
                  </a:cubicBezTo>
                  <a:cubicBezTo>
                    <a:pt x="2935" y="4790"/>
                    <a:pt x="578" y="9076"/>
                    <a:pt x="117" y="12744"/>
                  </a:cubicBezTo>
                  <a:cubicBezTo>
                    <a:pt x="114" y="12768"/>
                    <a:pt x="115" y="12793"/>
                    <a:pt x="121" y="12816"/>
                  </a:cubicBezTo>
                  <a:cubicBezTo>
                    <a:pt x="0" y="12960"/>
                    <a:pt x="14" y="13209"/>
                    <a:pt x="250" y="13280"/>
                  </a:cubicBezTo>
                  <a:cubicBezTo>
                    <a:pt x="7001" y="15266"/>
                    <a:pt x="14005" y="16605"/>
                    <a:pt x="20977" y="17645"/>
                  </a:cubicBezTo>
                  <a:cubicBezTo>
                    <a:pt x="21013" y="17696"/>
                    <a:pt x="21077" y="17723"/>
                    <a:pt x="21141" y="17723"/>
                  </a:cubicBezTo>
                  <a:cubicBezTo>
                    <a:pt x="21185" y="17723"/>
                    <a:pt x="21228" y="17711"/>
                    <a:pt x="21264" y="17686"/>
                  </a:cubicBezTo>
                  <a:cubicBezTo>
                    <a:pt x="21888" y="17778"/>
                    <a:pt x="22512" y="17871"/>
                    <a:pt x="23135" y="17960"/>
                  </a:cubicBezTo>
                  <a:cubicBezTo>
                    <a:pt x="23156" y="17963"/>
                    <a:pt x="23177" y="17965"/>
                    <a:pt x="23197" y="17965"/>
                  </a:cubicBezTo>
                  <a:cubicBezTo>
                    <a:pt x="23444" y="17965"/>
                    <a:pt x="23603" y="17748"/>
                    <a:pt x="23613" y="17548"/>
                  </a:cubicBezTo>
                  <a:cubicBezTo>
                    <a:pt x="23668" y="17502"/>
                    <a:pt x="23706" y="17440"/>
                    <a:pt x="23722" y="17369"/>
                  </a:cubicBezTo>
                  <a:cubicBezTo>
                    <a:pt x="24573" y="13629"/>
                    <a:pt x="25348" y="9587"/>
                    <a:pt x="23765" y="5927"/>
                  </a:cubicBezTo>
                  <a:cubicBezTo>
                    <a:pt x="22261" y="2448"/>
                    <a:pt x="18807" y="784"/>
                    <a:pt x="15226" y="200"/>
                  </a:cubicBezTo>
                  <a:cubicBezTo>
                    <a:pt x="14428" y="70"/>
                    <a:pt x="13613" y="0"/>
                    <a:pt x="127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3"/>
            <p:cNvSpPr/>
            <p:nvPr/>
          </p:nvSpPr>
          <p:spPr>
            <a:xfrm>
              <a:off x="8682546" y="1188600"/>
              <a:ext cx="424312" cy="302234"/>
            </a:xfrm>
            <a:custGeom>
              <a:avLst/>
              <a:gdLst/>
              <a:ahLst/>
              <a:cxnLst/>
              <a:rect l="l" t="t" r="r" b="b"/>
              <a:pathLst>
                <a:path w="12822" h="9133" extrusionOk="0">
                  <a:moveTo>
                    <a:pt x="6897" y="673"/>
                  </a:moveTo>
                  <a:cubicBezTo>
                    <a:pt x="7008" y="673"/>
                    <a:pt x="7121" y="676"/>
                    <a:pt x="7234" y="681"/>
                  </a:cubicBezTo>
                  <a:cubicBezTo>
                    <a:pt x="11532" y="894"/>
                    <a:pt x="12035" y="4720"/>
                    <a:pt x="11720" y="8161"/>
                  </a:cubicBezTo>
                  <a:cubicBezTo>
                    <a:pt x="11247" y="8019"/>
                    <a:pt x="10697" y="7990"/>
                    <a:pt x="10247" y="7904"/>
                  </a:cubicBezTo>
                  <a:cubicBezTo>
                    <a:pt x="9116" y="7688"/>
                    <a:pt x="7984" y="7474"/>
                    <a:pt x="6854" y="7264"/>
                  </a:cubicBezTo>
                  <a:cubicBezTo>
                    <a:pt x="4765" y="6870"/>
                    <a:pt x="2674" y="6481"/>
                    <a:pt x="575" y="6166"/>
                  </a:cubicBezTo>
                  <a:cubicBezTo>
                    <a:pt x="1244" y="3083"/>
                    <a:pt x="3624" y="673"/>
                    <a:pt x="6897" y="673"/>
                  </a:cubicBezTo>
                  <a:close/>
                  <a:moveTo>
                    <a:pt x="6926" y="0"/>
                  </a:moveTo>
                  <a:cubicBezTo>
                    <a:pt x="3348" y="0"/>
                    <a:pt x="356" y="2743"/>
                    <a:pt x="11" y="6334"/>
                  </a:cubicBezTo>
                  <a:cubicBezTo>
                    <a:pt x="0" y="6446"/>
                    <a:pt x="66" y="6523"/>
                    <a:pt x="153" y="6561"/>
                  </a:cubicBezTo>
                  <a:cubicBezTo>
                    <a:pt x="182" y="6582"/>
                    <a:pt x="216" y="6598"/>
                    <a:pt x="251" y="6605"/>
                  </a:cubicBezTo>
                  <a:cubicBezTo>
                    <a:pt x="2151" y="7062"/>
                    <a:pt x="4067" y="7451"/>
                    <a:pt x="5981" y="7835"/>
                  </a:cubicBezTo>
                  <a:cubicBezTo>
                    <a:pt x="6883" y="8016"/>
                    <a:pt x="7787" y="8195"/>
                    <a:pt x="8689" y="8373"/>
                  </a:cubicBezTo>
                  <a:cubicBezTo>
                    <a:pt x="9470" y="8528"/>
                    <a:pt x="10758" y="8560"/>
                    <a:pt x="11550" y="8903"/>
                  </a:cubicBezTo>
                  <a:cubicBezTo>
                    <a:pt x="11581" y="8970"/>
                    <a:pt x="11634" y="9025"/>
                    <a:pt x="11702" y="9057"/>
                  </a:cubicBezTo>
                  <a:lnTo>
                    <a:pt x="11757" y="9085"/>
                  </a:lnTo>
                  <a:cubicBezTo>
                    <a:pt x="11821" y="9117"/>
                    <a:pt x="11885" y="9132"/>
                    <a:pt x="11946" y="9132"/>
                  </a:cubicBezTo>
                  <a:cubicBezTo>
                    <a:pt x="12073" y="9132"/>
                    <a:pt x="12188" y="9068"/>
                    <a:pt x="12273" y="8950"/>
                  </a:cubicBezTo>
                  <a:lnTo>
                    <a:pt x="12320" y="8884"/>
                  </a:lnTo>
                  <a:cubicBezTo>
                    <a:pt x="12363" y="8823"/>
                    <a:pt x="12382" y="8748"/>
                    <a:pt x="12374" y="8675"/>
                  </a:cubicBezTo>
                  <a:cubicBezTo>
                    <a:pt x="12380" y="8656"/>
                    <a:pt x="12386" y="8636"/>
                    <a:pt x="12391" y="8618"/>
                  </a:cubicBezTo>
                  <a:cubicBezTo>
                    <a:pt x="12821" y="4732"/>
                    <a:pt x="12224" y="422"/>
                    <a:pt x="7522" y="26"/>
                  </a:cubicBezTo>
                  <a:cubicBezTo>
                    <a:pt x="7322" y="9"/>
                    <a:pt x="7123" y="0"/>
                    <a:pt x="69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3"/>
            <p:cNvSpPr/>
            <p:nvPr/>
          </p:nvSpPr>
          <p:spPr>
            <a:xfrm>
              <a:off x="8470754" y="1133435"/>
              <a:ext cx="70983" cy="92990"/>
            </a:xfrm>
            <a:custGeom>
              <a:avLst/>
              <a:gdLst/>
              <a:ahLst/>
              <a:cxnLst/>
              <a:rect l="l" t="t" r="r" b="b"/>
              <a:pathLst>
                <a:path w="2145" h="2810" extrusionOk="0">
                  <a:moveTo>
                    <a:pt x="1870" y="0"/>
                  </a:moveTo>
                  <a:cubicBezTo>
                    <a:pt x="1808" y="0"/>
                    <a:pt x="1748" y="32"/>
                    <a:pt x="1707" y="107"/>
                  </a:cubicBezTo>
                  <a:cubicBezTo>
                    <a:pt x="1254" y="971"/>
                    <a:pt x="753" y="1775"/>
                    <a:pt x="110" y="2515"/>
                  </a:cubicBezTo>
                  <a:cubicBezTo>
                    <a:pt x="1" y="2642"/>
                    <a:pt x="109" y="2810"/>
                    <a:pt x="237" y="2810"/>
                  </a:cubicBezTo>
                  <a:cubicBezTo>
                    <a:pt x="276" y="2810"/>
                    <a:pt x="317" y="2794"/>
                    <a:pt x="353" y="2757"/>
                  </a:cubicBezTo>
                  <a:cubicBezTo>
                    <a:pt x="1055" y="2053"/>
                    <a:pt x="1666" y="1230"/>
                    <a:pt x="2070" y="319"/>
                  </a:cubicBezTo>
                  <a:cubicBezTo>
                    <a:pt x="2144" y="153"/>
                    <a:pt x="2005" y="0"/>
                    <a:pt x="18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3"/>
            <p:cNvSpPr/>
            <p:nvPr/>
          </p:nvSpPr>
          <p:spPr>
            <a:xfrm>
              <a:off x="8454538" y="1100574"/>
              <a:ext cx="79852" cy="60625"/>
            </a:xfrm>
            <a:custGeom>
              <a:avLst/>
              <a:gdLst/>
              <a:ahLst/>
              <a:cxnLst/>
              <a:rect l="l" t="t" r="r" b="b"/>
              <a:pathLst>
                <a:path w="2413" h="1832" extrusionOk="0">
                  <a:moveTo>
                    <a:pt x="2114" y="0"/>
                  </a:moveTo>
                  <a:cubicBezTo>
                    <a:pt x="2068" y="0"/>
                    <a:pt x="2018" y="17"/>
                    <a:pt x="1969" y="57"/>
                  </a:cubicBezTo>
                  <a:cubicBezTo>
                    <a:pt x="1352" y="566"/>
                    <a:pt x="726" y="1062"/>
                    <a:pt x="108" y="1571"/>
                  </a:cubicBezTo>
                  <a:cubicBezTo>
                    <a:pt x="1" y="1659"/>
                    <a:pt x="101" y="1832"/>
                    <a:pt x="217" y="1832"/>
                  </a:cubicBezTo>
                  <a:cubicBezTo>
                    <a:pt x="242" y="1832"/>
                    <a:pt x="267" y="1824"/>
                    <a:pt x="291" y="1807"/>
                  </a:cubicBezTo>
                  <a:cubicBezTo>
                    <a:pt x="937" y="1336"/>
                    <a:pt x="1574" y="854"/>
                    <a:pt x="2220" y="384"/>
                  </a:cubicBezTo>
                  <a:cubicBezTo>
                    <a:pt x="2412" y="245"/>
                    <a:pt x="2290" y="0"/>
                    <a:pt x="21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7" name="Google Shape;567;p23"/>
          <p:cNvGrpSpPr/>
          <p:nvPr/>
        </p:nvGrpSpPr>
        <p:grpSpPr>
          <a:xfrm>
            <a:off x="8026652" y="111073"/>
            <a:ext cx="1015476" cy="922487"/>
            <a:chOff x="7961559" y="-202278"/>
            <a:chExt cx="1015476" cy="922487"/>
          </a:xfrm>
        </p:grpSpPr>
        <p:grpSp>
          <p:nvGrpSpPr>
            <p:cNvPr id="568" name="Google Shape;568;p23"/>
            <p:cNvGrpSpPr/>
            <p:nvPr/>
          </p:nvGrpSpPr>
          <p:grpSpPr>
            <a:xfrm>
              <a:off x="7961559" y="-121102"/>
              <a:ext cx="1015476" cy="841311"/>
              <a:chOff x="7961559" y="-121102"/>
              <a:chExt cx="1015476" cy="841311"/>
            </a:xfrm>
          </p:grpSpPr>
          <p:sp>
            <p:nvSpPr>
              <p:cNvPr id="569" name="Google Shape;569;p23"/>
              <p:cNvSpPr/>
              <p:nvPr/>
            </p:nvSpPr>
            <p:spPr>
              <a:xfrm>
                <a:off x="7961559" y="-121102"/>
                <a:ext cx="1015476" cy="841311"/>
              </a:xfrm>
              <a:custGeom>
                <a:avLst/>
                <a:gdLst/>
                <a:ahLst/>
                <a:cxnLst/>
                <a:rect l="l" t="t" r="r" b="b"/>
                <a:pathLst>
                  <a:path w="30686" h="25423" extrusionOk="0">
                    <a:moveTo>
                      <a:pt x="27538" y="752"/>
                    </a:moveTo>
                    <a:cubicBezTo>
                      <a:pt x="27287" y="1203"/>
                      <a:pt x="27189" y="1722"/>
                      <a:pt x="27229" y="2252"/>
                    </a:cubicBezTo>
                    <a:cubicBezTo>
                      <a:pt x="27242" y="2432"/>
                      <a:pt x="27378" y="2530"/>
                      <a:pt x="27529" y="2530"/>
                    </a:cubicBezTo>
                    <a:cubicBezTo>
                      <a:pt x="27584" y="2530"/>
                      <a:pt x="27642" y="2516"/>
                      <a:pt x="27696" y="2489"/>
                    </a:cubicBezTo>
                    <a:cubicBezTo>
                      <a:pt x="28142" y="2266"/>
                      <a:pt x="28598" y="2111"/>
                      <a:pt x="29096" y="2059"/>
                    </a:cubicBezTo>
                    <a:cubicBezTo>
                      <a:pt x="29200" y="2047"/>
                      <a:pt x="29304" y="2044"/>
                      <a:pt x="29409" y="2044"/>
                    </a:cubicBezTo>
                    <a:cubicBezTo>
                      <a:pt x="29493" y="2044"/>
                      <a:pt x="29577" y="2046"/>
                      <a:pt x="29661" y="2047"/>
                    </a:cubicBezTo>
                    <a:cubicBezTo>
                      <a:pt x="28577" y="2661"/>
                      <a:pt x="27722" y="3836"/>
                      <a:pt x="27269" y="4955"/>
                    </a:cubicBezTo>
                    <a:cubicBezTo>
                      <a:pt x="26258" y="4491"/>
                      <a:pt x="25141" y="4157"/>
                      <a:pt x="24210" y="3855"/>
                    </a:cubicBezTo>
                    <a:cubicBezTo>
                      <a:pt x="24605" y="3218"/>
                      <a:pt x="24959" y="2587"/>
                      <a:pt x="25514" y="2045"/>
                    </a:cubicBezTo>
                    <a:cubicBezTo>
                      <a:pt x="26111" y="1462"/>
                      <a:pt x="26791" y="1079"/>
                      <a:pt x="27538" y="752"/>
                    </a:cubicBezTo>
                    <a:close/>
                    <a:moveTo>
                      <a:pt x="12595" y="1027"/>
                    </a:moveTo>
                    <a:cubicBezTo>
                      <a:pt x="15327" y="1811"/>
                      <a:pt x="18070" y="2529"/>
                      <a:pt x="20766" y="3434"/>
                    </a:cubicBezTo>
                    <a:cubicBezTo>
                      <a:pt x="22397" y="3983"/>
                      <a:pt x="24013" y="4574"/>
                      <a:pt x="25612" y="5209"/>
                    </a:cubicBezTo>
                    <a:cubicBezTo>
                      <a:pt x="27209" y="5845"/>
                      <a:pt x="29143" y="6369"/>
                      <a:pt x="29309" y="8354"/>
                    </a:cubicBezTo>
                    <a:cubicBezTo>
                      <a:pt x="29451" y="10072"/>
                      <a:pt x="28035" y="11633"/>
                      <a:pt x="27068" y="12924"/>
                    </a:cubicBezTo>
                    <a:cubicBezTo>
                      <a:pt x="26195" y="14088"/>
                      <a:pt x="25311" y="15246"/>
                      <a:pt x="24418" y="16396"/>
                    </a:cubicBezTo>
                    <a:cubicBezTo>
                      <a:pt x="22826" y="18445"/>
                      <a:pt x="21188" y="20459"/>
                      <a:pt x="19539" y="22464"/>
                    </a:cubicBezTo>
                    <a:cubicBezTo>
                      <a:pt x="19524" y="22195"/>
                      <a:pt x="19461" y="21928"/>
                      <a:pt x="19354" y="21680"/>
                    </a:cubicBezTo>
                    <a:cubicBezTo>
                      <a:pt x="19115" y="20637"/>
                      <a:pt x="18355" y="20086"/>
                      <a:pt x="17460" y="19565"/>
                    </a:cubicBezTo>
                    <a:cubicBezTo>
                      <a:pt x="15714" y="18549"/>
                      <a:pt x="13820" y="17727"/>
                      <a:pt x="11936" y="17003"/>
                    </a:cubicBezTo>
                    <a:cubicBezTo>
                      <a:pt x="8809" y="15800"/>
                      <a:pt x="5502" y="14826"/>
                      <a:pt x="2152" y="14518"/>
                    </a:cubicBezTo>
                    <a:cubicBezTo>
                      <a:pt x="2111" y="14475"/>
                      <a:pt x="2060" y="14445"/>
                      <a:pt x="2004" y="14426"/>
                    </a:cubicBezTo>
                    <a:cubicBezTo>
                      <a:pt x="5650" y="10068"/>
                      <a:pt x="8995" y="5438"/>
                      <a:pt x="12592" y="1034"/>
                    </a:cubicBezTo>
                    <a:cubicBezTo>
                      <a:pt x="12593" y="1033"/>
                      <a:pt x="12593" y="1030"/>
                      <a:pt x="12595" y="1027"/>
                    </a:cubicBezTo>
                    <a:close/>
                    <a:moveTo>
                      <a:pt x="2405" y="15057"/>
                    </a:moveTo>
                    <a:cubicBezTo>
                      <a:pt x="5033" y="15632"/>
                      <a:pt x="7651" y="16183"/>
                      <a:pt x="10204" y="17071"/>
                    </a:cubicBezTo>
                    <a:cubicBezTo>
                      <a:pt x="11792" y="17624"/>
                      <a:pt x="13350" y="18265"/>
                      <a:pt x="14867" y="18991"/>
                    </a:cubicBezTo>
                    <a:cubicBezTo>
                      <a:pt x="16188" y="19622"/>
                      <a:pt x="18404" y="20363"/>
                      <a:pt x="18730" y="21948"/>
                    </a:cubicBezTo>
                    <a:cubicBezTo>
                      <a:pt x="18739" y="21996"/>
                      <a:pt x="18761" y="22041"/>
                      <a:pt x="18790" y="22080"/>
                    </a:cubicBezTo>
                    <a:cubicBezTo>
                      <a:pt x="19171" y="23986"/>
                      <a:pt x="17751" y="24564"/>
                      <a:pt x="15860" y="24564"/>
                    </a:cubicBezTo>
                    <a:cubicBezTo>
                      <a:pt x="13387" y="24564"/>
                      <a:pt x="10109" y="23576"/>
                      <a:pt x="9006" y="23279"/>
                    </a:cubicBezTo>
                    <a:cubicBezTo>
                      <a:pt x="6257" y="22539"/>
                      <a:pt x="3624" y="21521"/>
                      <a:pt x="932" y="20620"/>
                    </a:cubicBezTo>
                    <a:cubicBezTo>
                      <a:pt x="2540" y="19294"/>
                      <a:pt x="3100" y="17006"/>
                      <a:pt x="2405" y="15057"/>
                    </a:cubicBezTo>
                    <a:close/>
                    <a:moveTo>
                      <a:pt x="27764" y="0"/>
                    </a:moveTo>
                    <a:cubicBezTo>
                      <a:pt x="27737" y="0"/>
                      <a:pt x="27709" y="3"/>
                      <a:pt x="27679" y="10"/>
                    </a:cubicBezTo>
                    <a:cubicBezTo>
                      <a:pt x="26022" y="379"/>
                      <a:pt x="24126" y="1942"/>
                      <a:pt x="23728" y="3695"/>
                    </a:cubicBezTo>
                    <a:cubicBezTo>
                      <a:pt x="23634" y="3662"/>
                      <a:pt x="23538" y="3630"/>
                      <a:pt x="23451" y="3600"/>
                    </a:cubicBezTo>
                    <a:cubicBezTo>
                      <a:pt x="19951" y="2322"/>
                      <a:pt x="16358" y="1151"/>
                      <a:pt x="12702" y="420"/>
                    </a:cubicBezTo>
                    <a:cubicBezTo>
                      <a:pt x="12679" y="415"/>
                      <a:pt x="12656" y="412"/>
                      <a:pt x="12633" y="412"/>
                    </a:cubicBezTo>
                    <a:cubicBezTo>
                      <a:pt x="12569" y="412"/>
                      <a:pt x="12506" y="433"/>
                      <a:pt x="12455" y="474"/>
                    </a:cubicBezTo>
                    <a:cubicBezTo>
                      <a:pt x="12407" y="450"/>
                      <a:pt x="12355" y="436"/>
                      <a:pt x="12303" y="436"/>
                    </a:cubicBezTo>
                    <a:cubicBezTo>
                      <a:pt x="12219" y="436"/>
                      <a:pt x="12133" y="471"/>
                      <a:pt x="12062" y="558"/>
                    </a:cubicBezTo>
                    <a:cubicBezTo>
                      <a:pt x="8338" y="5062"/>
                      <a:pt x="4468" y="9613"/>
                      <a:pt x="1242" y="14492"/>
                    </a:cubicBezTo>
                    <a:cubicBezTo>
                      <a:pt x="1115" y="14685"/>
                      <a:pt x="1310" y="14886"/>
                      <a:pt x="1501" y="14886"/>
                    </a:cubicBezTo>
                    <a:cubicBezTo>
                      <a:pt x="1521" y="14886"/>
                      <a:pt x="1540" y="14884"/>
                      <a:pt x="1560" y="14880"/>
                    </a:cubicBezTo>
                    <a:lnTo>
                      <a:pt x="1560" y="14880"/>
                    </a:lnTo>
                    <a:cubicBezTo>
                      <a:pt x="2429" y="16854"/>
                      <a:pt x="1870" y="18960"/>
                      <a:pt x="296" y="20395"/>
                    </a:cubicBezTo>
                    <a:cubicBezTo>
                      <a:pt x="285" y="20407"/>
                      <a:pt x="275" y="20421"/>
                      <a:pt x="267" y="20436"/>
                    </a:cubicBezTo>
                    <a:cubicBezTo>
                      <a:pt x="72" y="20485"/>
                      <a:pt x="0" y="20810"/>
                      <a:pt x="215" y="20919"/>
                    </a:cubicBezTo>
                    <a:cubicBezTo>
                      <a:pt x="4382" y="23005"/>
                      <a:pt x="9201" y="24296"/>
                      <a:pt x="13762" y="25160"/>
                    </a:cubicBezTo>
                    <a:cubicBezTo>
                      <a:pt x="14470" y="25294"/>
                      <a:pt x="15236" y="25423"/>
                      <a:pt x="15986" y="25423"/>
                    </a:cubicBezTo>
                    <a:cubicBezTo>
                      <a:pt x="16943" y="25423"/>
                      <a:pt x="17873" y="25213"/>
                      <a:pt x="18618" y="24538"/>
                    </a:cubicBezTo>
                    <a:cubicBezTo>
                      <a:pt x="18768" y="24399"/>
                      <a:pt x="18905" y="24244"/>
                      <a:pt x="19026" y="24079"/>
                    </a:cubicBezTo>
                    <a:cubicBezTo>
                      <a:pt x="19122" y="24074"/>
                      <a:pt x="19213" y="24028"/>
                      <a:pt x="19272" y="23953"/>
                    </a:cubicBezTo>
                    <a:cubicBezTo>
                      <a:pt x="21734" y="21049"/>
                      <a:pt x="24101" y="18061"/>
                      <a:pt x="26408" y="15033"/>
                    </a:cubicBezTo>
                    <a:cubicBezTo>
                      <a:pt x="27851" y="13140"/>
                      <a:pt x="30686" y="10362"/>
                      <a:pt x="30053" y="7700"/>
                    </a:cubicBezTo>
                    <a:cubicBezTo>
                      <a:pt x="29791" y="6592"/>
                      <a:pt x="28912" y="5820"/>
                      <a:pt x="27834" y="5237"/>
                    </a:cubicBezTo>
                    <a:cubicBezTo>
                      <a:pt x="28111" y="4632"/>
                      <a:pt x="28428" y="4065"/>
                      <a:pt x="28857" y="3549"/>
                    </a:cubicBezTo>
                    <a:cubicBezTo>
                      <a:pt x="29274" y="3051"/>
                      <a:pt x="29768" y="2661"/>
                      <a:pt x="30231" y="2214"/>
                    </a:cubicBezTo>
                    <a:cubicBezTo>
                      <a:pt x="30297" y="2151"/>
                      <a:pt x="30297" y="2062"/>
                      <a:pt x="30263" y="1988"/>
                    </a:cubicBezTo>
                    <a:cubicBezTo>
                      <a:pt x="30427" y="1923"/>
                      <a:pt x="30404" y="1685"/>
                      <a:pt x="30266" y="1601"/>
                    </a:cubicBezTo>
                    <a:cubicBezTo>
                      <a:pt x="30017" y="1447"/>
                      <a:pt x="29715" y="1385"/>
                      <a:pt x="29395" y="1385"/>
                    </a:cubicBezTo>
                    <a:cubicBezTo>
                      <a:pt x="28865" y="1385"/>
                      <a:pt x="28286" y="1555"/>
                      <a:pt x="27812" y="1762"/>
                    </a:cubicBezTo>
                    <a:cubicBezTo>
                      <a:pt x="27835" y="1327"/>
                      <a:pt x="27984" y="930"/>
                      <a:pt x="28228" y="535"/>
                    </a:cubicBezTo>
                    <a:cubicBezTo>
                      <a:pt x="28316" y="393"/>
                      <a:pt x="28203" y="256"/>
                      <a:pt x="28070" y="230"/>
                    </a:cubicBezTo>
                    <a:cubicBezTo>
                      <a:pt x="28032" y="105"/>
                      <a:pt x="27921" y="0"/>
                      <a:pt x="2776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23"/>
              <p:cNvSpPr/>
              <p:nvPr/>
            </p:nvSpPr>
            <p:spPr>
              <a:xfrm>
                <a:off x="8300393" y="-9514"/>
                <a:ext cx="454393" cy="238465"/>
              </a:xfrm>
              <a:custGeom>
                <a:avLst/>
                <a:gdLst/>
                <a:ahLst/>
                <a:cxnLst/>
                <a:rect l="l" t="t" r="r" b="b"/>
                <a:pathLst>
                  <a:path w="13731" h="7206" extrusionOk="0">
                    <a:moveTo>
                      <a:pt x="3405" y="398"/>
                    </a:moveTo>
                    <a:cubicBezTo>
                      <a:pt x="6672" y="1199"/>
                      <a:pt x="9840" y="2187"/>
                      <a:pt x="13011" y="3312"/>
                    </a:cubicBezTo>
                    <a:cubicBezTo>
                      <a:pt x="12479" y="3907"/>
                      <a:pt x="12000" y="4550"/>
                      <a:pt x="11473" y="5149"/>
                    </a:cubicBezTo>
                    <a:cubicBezTo>
                      <a:pt x="11067" y="5608"/>
                      <a:pt x="10614" y="6052"/>
                      <a:pt x="10240" y="6544"/>
                    </a:cubicBezTo>
                    <a:cubicBezTo>
                      <a:pt x="10193" y="6499"/>
                      <a:pt x="10133" y="6469"/>
                      <a:pt x="10070" y="6455"/>
                    </a:cubicBezTo>
                    <a:cubicBezTo>
                      <a:pt x="6912" y="5792"/>
                      <a:pt x="3808" y="4954"/>
                      <a:pt x="694" y="4118"/>
                    </a:cubicBezTo>
                    <a:cubicBezTo>
                      <a:pt x="1630" y="2949"/>
                      <a:pt x="2576" y="1722"/>
                      <a:pt x="3379" y="460"/>
                    </a:cubicBezTo>
                    <a:cubicBezTo>
                      <a:pt x="3391" y="441"/>
                      <a:pt x="3400" y="419"/>
                      <a:pt x="3405" y="398"/>
                    </a:cubicBezTo>
                    <a:close/>
                    <a:moveTo>
                      <a:pt x="3390" y="1"/>
                    </a:moveTo>
                    <a:cubicBezTo>
                      <a:pt x="3293" y="1"/>
                      <a:pt x="3228" y="67"/>
                      <a:pt x="3207" y="145"/>
                    </a:cubicBezTo>
                    <a:cubicBezTo>
                      <a:pt x="3193" y="142"/>
                      <a:pt x="3178" y="141"/>
                      <a:pt x="3164" y="141"/>
                    </a:cubicBezTo>
                    <a:cubicBezTo>
                      <a:pt x="3106" y="141"/>
                      <a:pt x="3049" y="162"/>
                      <a:pt x="3007" y="202"/>
                    </a:cubicBezTo>
                    <a:cubicBezTo>
                      <a:pt x="1927" y="1257"/>
                      <a:pt x="951" y="2528"/>
                      <a:pt x="109" y="3779"/>
                    </a:cubicBezTo>
                    <a:cubicBezTo>
                      <a:pt x="0" y="3940"/>
                      <a:pt x="81" y="4110"/>
                      <a:pt x="218" y="4202"/>
                    </a:cubicBezTo>
                    <a:cubicBezTo>
                      <a:pt x="152" y="4348"/>
                      <a:pt x="198" y="4559"/>
                      <a:pt x="394" y="4628"/>
                    </a:cubicBezTo>
                    <a:cubicBezTo>
                      <a:pt x="3495" y="5723"/>
                      <a:pt x="6690" y="6516"/>
                      <a:pt x="9906" y="7192"/>
                    </a:cubicBezTo>
                    <a:cubicBezTo>
                      <a:pt x="9929" y="7196"/>
                      <a:pt x="9953" y="7198"/>
                      <a:pt x="9976" y="7198"/>
                    </a:cubicBezTo>
                    <a:cubicBezTo>
                      <a:pt x="10025" y="7198"/>
                      <a:pt x="10074" y="7189"/>
                      <a:pt x="10119" y="7169"/>
                    </a:cubicBezTo>
                    <a:cubicBezTo>
                      <a:pt x="10161" y="7192"/>
                      <a:pt x="10209" y="7206"/>
                      <a:pt x="10256" y="7206"/>
                    </a:cubicBezTo>
                    <a:cubicBezTo>
                      <a:pt x="10298" y="7206"/>
                      <a:pt x="10339" y="7195"/>
                      <a:pt x="10377" y="7172"/>
                    </a:cubicBezTo>
                    <a:cubicBezTo>
                      <a:pt x="11037" y="6764"/>
                      <a:pt x="11583" y="6120"/>
                      <a:pt x="12095" y="5545"/>
                    </a:cubicBezTo>
                    <a:cubicBezTo>
                      <a:pt x="12622" y="4956"/>
                      <a:pt x="13156" y="4348"/>
                      <a:pt x="13591" y="3686"/>
                    </a:cubicBezTo>
                    <a:cubicBezTo>
                      <a:pt x="13731" y="3473"/>
                      <a:pt x="13565" y="3257"/>
                      <a:pt x="13360" y="3204"/>
                    </a:cubicBezTo>
                    <a:cubicBezTo>
                      <a:pt x="13446" y="3060"/>
                      <a:pt x="13441" y="2847"/>
                      <a:pt x="13259" y="2773"/>
                    </a:cubicBezTo>
                    <a:cubicBezTo>
                      <a:pt x="10102" y="1488"/>
                      <a:pt x="6785" y="578"/>
                      <a:pt x="3428" y="4"/>
                    </a:cubicBezTo>
                    <a:cubicBezTo>
                      <a:pt x="3415" y="2"/>
                      <a:pt x="3402" y="1"/>
                      <a:pt x="33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23"/>
              <p:cNvSpPr/>
              <p:nvPr/>
            </p:nvSpPr>
            <p:spPr>
              <a:xfrm>
                <a:off x="8035852" y="538101"/>
                <a:ext cx="467895" cy="136871"/>
              </a:xfrm>
              <a:custGeom>
                <a:avLst/>
                <a:gdLst/>
                <a:ahLst/>
                <a:cxnLst/>
                <a:rect l="l" t="t" r="r" b="b"/>
                <a:pathLst>
                  <a:path w="14139" h="4136" extrusionOk="0">
                    <a:moveTo>
                      <a:pt x="214" y="0"/>
                    </a:moveTo>
                    <a:cubicBezTo>
                      <a:pt x="73" y="0"/>
                      <a:pt x="1" y="223"/>
                      <a:pt x="148" y="285"/>
                    </a:cubicBezTo>
                    <a:cubicBezTo>
                      <a:pt x="4430" y="2105"/>
                      <a:pt x="9175" y="3165"/>
                      <a:pt x="13711" y="4129"/>
                    </a:cubicBezTo>
                    <a:cubicBezTo>
                      <a:pt x="13733" y="4134"/>
                      <a:pt x="13753" y="4136"/>
                      <a:pt x="13772" y="4136"/>
                    </a:cubicBezTo>
                    <a:cubicBezTo>
                      <a:pt x="14058" y="4136"/>
                      <a:pt x="14139" y="3678"/>
                      <a:pt x="13826" y="3612"/>
                    </a:cubicBezTo>
                    <a:cubicBezTo>
                      <a:pt x="9221" y="2642"/>
                      <a:pt x="4795" y="1178"/>
                      <a:pt x="250" y="5"/>
                    </a:cubicBezTo>
                    <a:cubicBezTo>
                      <a:pt x="238" y="2"/>
                      <a:pt x="226" y="0"/>
                      <a:pt x="21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23"/>
              <p:cNvSpPr/>
              <p:nvPr/>
            </p:nvSpPr>
            <p:spPr>
              <a:xfrm>
                <a:off x="8065073" y="496669"/>
                <a:ext cx="284728" cy="96829"/>
              </a:xfrm>
              <a:custGeom>
                <a:avLst/>
                <a:gdLst/>
                <a:ahLst/>
                <a:cxnLst/>
                <a:rect l="l" t="t" r="r" b="b"/>
                <a:pathLst>
                  <a:path w="8604" h="2926" extrusionOk="0">
                    <a:moveTo>
                      <a:pt x="215" y="0"/>
                    </a:moveTo>
                    <a:cubicBezTo>
                      <a:pt x="39" y="0"/>
                      <a:pt x="1" y="272"/>
                      <a:pt x="187" y="332"/>
                    </a:cubicBezTo>
                    <a:cubicBezTo>
                      <a:pt x="2858" y="1203"/>
                      <a:pt x="5540" y="2122"/>
                      <a:pt x="8234" y="2917"/>
                    </a:cubicBezTo>
                    <a:cubicBezTo>
                      <a:pt x="8253" y="2923"/>
                      <a:pt x="8272" y="2925"/>
                      <a:pt x="8291" y="2925"/>
                    </a:cubicBezTo>
                    <a:cubicBezTo>
                      <a:pt x="8497" y="2925"/>
                      <a:pt x="8604" y="2586"/>
                      <a:pt x="8387" y="2496"/>
                    </a:cubicBezTo>
                    <a:cubicBezTo>
                      <a:pt x="5794" y="1431"/>
                      <a:pt x="2990" y="626"/>
                      <a:pt x="259" y="6"/>
                    </a:cubicBezTo>
                    <a:cubicBezTo>
                      <a:pt x="243" y="2"/>
                      <a:pt x="229" y="0"/>
                      <a:pt x="21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23"/>
              <p:cNvSpPr/>
              <p:nvPr/>
            </p:nvSpPr>
            <p:spPr>
              <a:xfrm>
                <a:off x="8062458" y="453450"/>
                <a:ext cx="442447" cy="137566"/>
              </a:xfrm>
              <a:custGeom>
                <a:avLst/>
                <a:gdLst/>
                <a:ahLst/>
                <a:cxnLst/>
                <a:rect l="l" t="t" r="r" b="b"/>
                <a:pathLst>
                  <a:path w="13370" h="4157" extrusionOk="0">
                    <a:moveTo>
                      <a:pt x="229" y="0"/>
                    </a:moveTo>
                    <a:cubicBezTo>
                      <a:pt x="49" y="0"/>
                      <a:pt x="1" y="275"/>
                      <a:pt x="194" y="325"/>
                    </a:cubicBezTo>
                    <a:cubicBezTo>
                      <a:pt x="4520" y="1454"/>
                      <a:pt x="8735" y="2768"/>
                      <a:pt x="12987" y="4146"/>
                    </a:cubicBezTo>
                    <a:cubicBezTo>
                      <a:pt x="13009" y="4154"/>
                      <a:pt x="13030" y="4157"/>
                      <a:pt x="13051" y="4157"/>
                    </a:cubicBezTo>
                    <a:cubicBezTo>
                      <a:pt x="13262" y="4157"/>
                      <a:pt x="13370" y="3801"/>
                      <a:pt x="13146" y="3708"/>
                    </a:cubicBezTo>
                    <a:cubicBezTo>
                      <a:pt x="9037" y="2045"/>
                      <a:pt x="4617" y="824"/>
                      <a:pt x="264" y="4"/>
                    </a:cubicBezTo>
                    <a:cubicBezTo>
                      <a:pt x="252" y="1"/>
                      <a:pt x="240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23"/>
              <p:cNvSpPr/>
              <p:nvPr/>
            </p:nvSpPr>
            <p:spPr>
              <a:xfrm>
                <a:off x="8133177" y="416684"/>
                <a:ext cx="277381" cy="106657"/>
              </a:xfrm>
              <a:custGeom>
                <a:avLst/>
                <a:gdLst/>
                <a:ahLst/>
                <a:cxnLst/>
                <a:rect l="l" t="t" r="r" b="b"/>
                <a:pathLst>
                  <a:path w="8382" h="3223" extrusionOk="0">
                    <a:moveTo>
                      <a:pt x="213" y="0"/>
                    </a:moveTo>
                    <a:cubicBezTo>
                      <a:pt x="41" y="0"/>
                      <a:pt x="0" y="259"/>
                      <a:pt x="181" y="314"/>
                    </a:cubicBezTo>
                    <a:cubicBezTo>
                      <a:pt x="2848" y="1118"/>
                      <a:pt x="5404" y="2014"/>
                      <a:pt x="7928" y="3198"/>
                    </a:cubicBezTo>
                    <a:cubicBezTo>
                      <a:pt x="7964" y="3215"/>
                      <a:pt x="8000" y="3222"/>
                      <a:pt x="8033" y="3222"/>
                    </a:cubicBezTo>
                    <a:cubicBezTo>
                      <a:pt x="8252" y="3222"/>
                      <a:pt x="8382" y="2897"/>
                      <a:pt x="8145" y="2778"/>
                    </a:cubicBezTo>
                    <a:cubicBezTo>
                      <a:pt x="5669" y="1537"/>
                      <a:pt x="2973" y="533"/>
                      <a:pt x="250" y="4"/>
                    </a:cubicBezTo>
                    <a:cubicBezTo>
                      <a:pt x="237" y="2"/>
                      <a:pt x="225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75" name="Google Shape;575;p23"/>
            <p:cNvGrpSpPr/>
            <p:nvPr/>
          </p:nvGrpSpPr>
          <p:grpSpPr>
            <a:xfrm>
              <a:off x="8502092" y="-202278"/>
              <a:ext cx="136937" cy="83459"/>
              <a:chOff x="8502092" y="-202278"/>
              <a:chExt cx="136937" cy="83459"/>
            </a:xfrm>
          </p:grpSpPr>
          <p:sp>
            <p:nvSpPr>
              <p:cNvPr id="576" name="Google Shape;576;p23"/>
              <p:cNvSpPr/>
              <p:nvPr/>
            </p:nvSpPr>
            <p:spPr>
              <a:xfrm>
                <a:off x="8502092" y="-153466"/>
                <a:ext cx="103910" cy="34648"/>
              </a:xfrm>
              <a:custGeom>
                <a:avLst/>
                <a:gdLst/>
                <a:ahLst/>
                <a:cxnLst/>
                <a:rect l="l" t="t" r="r" b="b"/>
                <a:pathLst>
                  <a:path w="3140" h="1047" extrusionOk="0">
                    <a:moveTo>
                      <a:pt x="230" y="0"/>
                    </a:moveTo>
                    <a:cubicBezTo>
                      <a:pt x="60" y="0"/>
                      <a:pt x="1" y="269"/>
                      <a:pt x="188" y="320"/>
                    </a:cubicBezTo>
                    <a:cubicBezTo>
                      <a:pt x="1065" y="565"/>
                      <a:pt x="1943" y="839"/>
                      <a:pt x="2833" y="1041"/>
                    </a:cubicBezTo>
                    <a:cubicBezTo>
                      <a:pt x="2849" y="1045"/>
                      <a:pt x="2865" y="1047"/>
                      <a:pt x="2880" y="1047"/>
                    </a:cubicBezTo>
                    <a:cubicBezTo>
                      <a:pt x="3074" y="1047"/>
                      <a:pt x="3140" y="752"/>
                      <a:pt x="2929" y="689"/>
                    </a:cubicBezTo>
                    <a:cubicBezTo>
                      <a:pt x="2056" y="424"/>
                      <a:pt x="1159" y="229"/>
                      <a:pt x="273" y="6"/>
                    </a:cubicBezTo>
                    <a:cubicBezTo>
                      <a:pt x="258" y="2"/>
                      <a:pt x="244" y="0"/>
                      <a:pt x="2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23"/>
              <p:cNvSpPr/>
              <p:nvPr/>
            </p:nvSpPr>
            <p:spPr>
              <a:xfrm>
                <a:off x="8542101" y="-202278"/>
                <a:ext cx="96928" cy="43881"/>
              </a:xfrm>
              <a:custGeom>
                <a:avLst/>
                <a:gdLst/>
                <a:ahLst/>
                <a:cxnLst/>
                <a:rect l="l" t="t" r="r" b="b"/>
                <a:pathLst>
                  <a:path w="2929" h="1326" extrusionOk="0">
                    <a:moveTo>
                      <a:pt x="234" y="0"/>
                    </a:moveTo>
                    <a:cubicBezTo>
                      <a:pt x="88" y="0"/>
                      <a:pt x="0" y="234"/>
                      <a:pt x="153" y="305"/>
                    </a:cubicBezTo>
                    <a:cubicBezTo>
                      <a:pt x="944" y="674"/>
                      <a:pt x="1772" y="1012"/>
                      <a:pt x="2592" y="1311"/>
                    </a:cubicBezTo>
                    <a:cubicBezTo>
                      <a:pt x="2619" y="1321"/>
                      <a:pt x="2645" y="1326"/>
                      <a:pt x="2669" y="1326"/>
                    </a:cubicBezTo>
                    <a:cubicBezTo>
                      <a:pt x="2872" y="1326"/>
                      <a:pt x="2929" y="989"/>
                      <a:pt x="2706" y="897"/>
                    </a:cubicBezTo>
                    <a:cubicBezTo>
                      <a:pt x="1916" y="571"/>
                      <a:pt x="1094" y="266"/>
                      <a:pt x="279" y="7"/>
                    </a:cubicBezTo>
                    <a:cubicBezTo>
                      <a:pt x="263" y="2"/>
                      <a:pt x="248" y="0"/>
                      <a:pt x="23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78" name="Google Shape;578;p23"/>
          <p:cNvGrpSpPr/>
          <p:nvPr/>
        </p:nvGrpSpPr>
        <p:grpSpPr>
          <a:xfrm>
            <a:off x="5044621" y="4642852"/>
            <a:ext cx="772313" cy="497744"/>
            <a:chOff x="4816519" y="4288164"/>
            <a:chExt cx="772313" cy="497744"/>
          </a:xfrm>
        </p:grpSpPr>
        <p:sp>
          <p:nvSpPr>
            <p:cNvPr id="579" name="Google Shape;579;p23"/>
            <p:cNvSpPr/>
            <p:nvPr/>
          </p:nvSpPr>
          <p:spPr>
            <a:xfrm>
              <a:off x="4925186" y="4301061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3"/>
            <p:cNvSpPr/>
            <p:nvPr/>
          </p:nvSpPr>
          <p:spPr>
            <a:xfrm>
              <a:off x="4816519" y="42881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1" name="Google Shape;581;p23"/>
          <p:cNvGrpSpPr/>
          <p:nvPr/>
        </p:nvGrpSpPr>
        <p:grpSpPr>
          <a:xfrm>
            <a:off x="560769" y="2919341"/>
            <a:ext cx="851139" cy="910474"/>
            <a:chOff x="1637980" y="2854741"/>
            <a:chExt cx="851139" cy="910474"/>
          </a:xfrm>
        </p:grpSpPr>
        <p:grpSp>
          <p:nvGrpSpPr>
            <p:cNvPr id="582" name="Google Shape;582;p23"/>
            <p:cNvGrpSpPr/>
            <p:nvPr/>
          </p:nvGrpSpPr>
          <p:grpSpPr>
            <a:xfrm>
              <a:off x="1637980" y="2854741"/>
              <a:ext cx="851139" cy="910474"/>
              <a:chOff x="1637980" y="2854741"/>
              <a:chExt cx="851139" cy="910474"/>
            </a:xfrm>
          </p:grpSpPr>
          <p:sp>
            <p:nvSpPr>
              <p:cNvPr id="583" name="Google Shape;583;p23"/>
              <p:cNvSpPr/>
              <p:nvPr/>
            </p:nvSpPr>
            <p:spPr>
              <a:xfrm>
                <a:off x="1659027" y="2860301"/>
                <a:ext cx="177475" cy="191539"/>
              </a:xfrm>
              <a:custGeom>
                <a:avLst/>
                <a:gdLst/>
                <a:ahLst/>
                <a:cxnLst/>
                <a:rect l="l" t="t" r="r" b="b"/>
                <a:pathLst>
                  <a:path w="5363" h="5788" extrusionOk="0">
                    <a:moveTo>
                      <a:pt x="1470" y="1"/>
                    </a:moveTo>
                    <a:cubicBezTo>
                      <a:pt x="747" y="1"/>
                      <a:pt x="1" y="780"/>
                      <a:pt x="456" y="1627"/>
                    </a:cubicBezTo>
                    <a:cubicBezTo>
                      <a:pt x="661" y="2011"/>
                      <a:pt x="604" y="2480"/>
                      <a:pt x="623" y="2901"/>
                    </a:cubicBezTo>
                    <a:cubicBezTo>
                      <a:pt x="646" y="3408"/>
                      <a:pt x="716" y="3869"/>
                      <a:pt x="923" y="4334"/>
                    </a:cubicBezTo>
                    <a:cubicBezTo>
                      <a:pt x="1288" y="5159"/>
                      <a:pt x="2009" y="5787"/>
                      <a:pt x="2933" y="5787"/>
                    </a:cubicBezTo>
                    <a:cubicBezTo>
                      <a:pt x="2965" y="5787"/>
                      <a:pt x="2998" y="5786"/>
                      <a:pt x="3030" y="5785"/>
                    </a:cubicBezTo>
                    <a:cubicBezTo>
                      <a:pt x="3767" y="5750"/>
                      <a:pt x="4217" y="5125"/>
                      <a:pt x="4073" y="4416"/>
                    </a:cubicBezTo>
                    <a:cubicBezTo>
                      <a:pt x="4009" y="4091"/>
                      <a:pt x="3943" y="3768"/>
                      <a:pt x="3877" y="3445"/>
                    </a:cubicBezTo>
                    <a:lnTo>
                      <a:pt x="3877" y="3445"/>
                    </a:lnTo>
                    <a:cubicBezTo>
                      <a:pt x="3909" y="3446"/>
                      <a:pt x="3940" y="3451"/>
                      <a:pt x="3971" y="3452"/>
                    </a:cubicBezTo>
                    <a:cubicBezTo>
                      <a:pt x="3993" y="3453"/>
                      <a:pt x="4016" y="3454"/>
                      <a:pt x="4038" y="3454"/>
                    </a:cubicBezTo>
                    <a:cubicBezTo>
                      <a:pt x="5362" y="3454"/>
                      <a:pt x="5337" y="1359"/>
                      <a:pt x="3971" y="1288"/>
                    </a:cubicBezTo>
                    <a:cubicBezTo>
                      <a:pt x="3603" y="1270"/>
                      <a:pt x="3393" y="1092"/>
                      <a:pt x="3165" y="815"/>
                    </a:cubicBezTo>
                    <a:cubicBezTo>
                      <a:pt x="2959" y="565"/>
                      <a:pt x="2716" y="463"/>
                      <a:pt x="2475" y="463"/>
                    </a:cubicBezTo>
                    <a:cubicBezTo>
                      <a:pt x="2412" y="463"/>
                      <a:pt x="2350" y="470"/>
                      <a:pt x="2289" y="482"/>
                    </a:cubicBezTo>
                    <a:cubicBezTo>
                      <a:pt x="2084" y="143"/>
                      <a:pt x="1779" y="1"/>
                      <a:pt x="1470" y="1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23"/>
              <p:cNvSpPr/>
              <p:nvPr/>
            </p:nvSpPr>
            <p:spPr>
              <a:xfrm>
                <a:off x="1977310" y="3359865"/>
                <a:ext cx="481198" cy="382053"/>
              </a:xfrm>
              <a:custGeom>
                <a:avLst/>
                <a:gdLst/>
                <a:ahLst/>
                <a:cxnLst/>
                <a:rect l="l" t="t" r="r" b="b"/>
                <a:pathLst>
                  <a:path w="14541" h="11545" extrusionOk="0">
                    <a:moveTo>
                      <a:pt x="5344" y="0"/>
                    </a:moveTo>
                    <a:cubicBezTo>
                      <a:pt x="5114" y="0"/>
                      <a:pt x="4888" y="70"/>
                      <a:pt x="4709" y="224"/>
                    </a:cubicBezTo>
                    <a:cubicBezTo>
                      <a:pt x="4594" y="258"/>
                      <a:pt x="4483" y="303"/>
                      <a:pt x="4375" y="356"/>
                    </a:cubicBezTo>
                    <a:cubicBezTo>
                      <a:pt x="3835" y="636"/>
                      <a:pt x="3584" y="1096"/>
                      <a:pt x="3510" y="1618"/>
                    </a:cubicBezTo>
                    <a:cubicBezTo>
                      <a:pt x="3195" y="1804"/>
                      <a:pt x="2838" y="1905"/>
                      <a:pt x="2448" y="1905"/>
                    </a:cubicBezTo>
                    <a:cubicBezTo>
                      <a:pt x="2249" y="1905"/>
                      <a:pt x="2041" y="1878"/>
                      <a:pt x="1825" y="1823"/>
                    </a:cubicBezTo>
                    <a:cubicBezTo>
                      <a:pt x="1723" y="1798"/>
                      <a:pt x="1626" y="1785"/>
                      <a:pt x="1533" y="1785"/>
                    </a:cubicBezTo>
                    <a:cubicBezTo>
                      <a:pt x="399" y="1785"/>
                      <a:pt x="1" y="3594"/>
                      <a:pt x="1249" y="3911"/>
                    </a:cubicBezTo>
                    <a:cubicBezTo>
                      <a:pt x="1427" y="3954"/>
                      <a:pt x="1606" y="3989"/>
                      <a:pt x="1787" y="4014"/>
                    </a:cubicBezTo>
                    <a:cubicBezTo>
                      <a:pt x="1830" y="4184"/>
                      <a:pt x="1908" y="4344"/>
                      <a:pt x="2017" y="4484"/>
                    </a:cubicBezTo>
                    <a:cubicBezTo>
                      <a:pt x="4601" y="7780"/>
                      <a:pt x="9244" y="9063"/>
                      <a:pt x="12588" y="11377"/>
                    </a:cubicBezTo>
                    <a:cubicBezTo>
                      <a:pt x="12756" y="11494"/>
                      <a:pt x="12934" y="11544"/>
                      <a:pt x="13109" y="11544"/>
                    </a:cubicBezTo>
                    <a:cubicBezTo>
                      <a:pt x="13858" y="11544"/>
                      <a:pt x="14540" y="10612"/>
                      <a:pt x="14067" y="9896"/>
                    </a:cubicBezTo>
                    <a:cubicBezTo>
                      <a:pt x="12569" y="7628"/>
                      <a:pt x="10683" y="5613"/>
                      <a:pt x="8937" y="3536"/>
                    </a:cubicBezTo>
                    <a:cubicBezTo>
                      <a:pt x="8345" y="2834"/>
                      <a:pt x="7452" y="1362"/>
                      <a:pt x="6391" y="617"/>
                    </a:cubicBezTo>
                    <a:cubicBezTo>
                      <a:pt x="6200" y="234"/>
                      <a:pt x="5764" y="0"/>
                      <a:pt x="5344" y="0"/>
                    </a:cubicBezTo>
                    <a:close/>
                  </a:path>
                </a:pathLst>
              </a:custGeom>
              <a:solidFill>
                <a:srgbClr val="FED5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23"/>
              <p:cNvSpPr/>
              <p:nvPr/>
            </p:nvSpPr>
            <p:spPr>
              <a:xfrm>
                <a:off x="1637980" y="2854741"/>
                <a:ext cx="851139" cy="910474"/>
              </a:xfrm>
              <a:custGeom>
                <a:avLst/>
                <a:gdLst/>
                <a:ahLst/>
                <a:cxnLst/>
                <a:rect l="l" t="t" r="r" b="b"/>
                <a:pathLst>
                  <a:path w="25720" h="27513" extrusionOk="0">
                    <a:moveTo>
                      <a:pt x="994" y="589"/>
                    </a:moveTo>
                    <a:cubicBezTo>
                      <a:pt x="2625" y="839"/>
                      <a:pt x="4230" y="1315"/>
                      <a:pt x="5575" y="2259"/>
                    </a:cubicBezTo>
                    <a:cubicBezTo>
                      <a:pt x="5570" y="2279"/>
                      <a:pt x="5567" y="2300"/>
                      <a:pt x="5567" y="2321"/>
                    </a:cubicBezTo>
                    <a:cubicBezTo>
                      <a:pt x="5598" y="2841"/>
                      <a:pt x="5255" y="3270"/>
                      <a:pt x="4790" y="3270"/>
                    </a:cubicBezTo>
                    <a:cubicBezTo>
                      <a:pt x="4666" y="3270"/>
                      <a:pt x="4532" y="3239"/>
                      <a:pt x="4395" y="3171"/>
                    </a:cubicBezTo>
                    <a:cubicBezTo>
                      <a:pt x="4367" y="3157"/>
                      <a:pt x="4337" y="3150"/>
                      <a:pt x="4306" y="3150"/>
                    </a:cubicBezTo>
                    <a:cubicBezTo>
                      <a:pt x="4278" y="3150"/>
                      <a:pt x="4249" y="3156"/>
                      <a:pt x="4224" y="3168"/>
                    </a:cubicBezTo>
                    <a:cubicBezTo>
                      <a:pt x="4189" y="3133"/>
                      <a:pt x="4155" y="3099"/>
                      <a:pt x="4121" y="3067"/>
                    </a:cubicBezTo>
                    <a:cubicBezTo>
                      <a:pt x="4060" y="3010"/>
                      <a:pt x="3992" y="2985"/>
                      <a:pt x="3926" y="2985"/>
                    </a:cubicBezTo>
                    <a:cubicBezTo>
                      <a:pt x="3700" y="2985"/>
                      <a:pt x="3504" y="3272"/>
                      <a:pt x="3709" y="3478"/>
                    </a:cubicBezTo>
                    <a:cubicBezTo>
                      <a:pt x="4187" y="3956"/>
                      <a:pt x="4882" y="4591"/>
                      <a:pt x="4648" y="5351"/>
                    </a:cubicBezTo>
                    <a:cubicBezTo>
                      <a:pt x="4528" y="5738"/>
                      <a:pt x="4188" y="5875"/>
                      <a:pt x="3830" y="5875"/>
                    </a:cubicBezTo>
                    <a:cubicBezTo>
                      <a:pt x="3746" y="5875"/>
                      <a:pt x="3660" y="5867"/>
                      <a:pt x="3576" y="5853"/>
                    </a:cubicBezTo>
                    <a:cubicBezTo>
                      <a:pt x="3357" y="5818"/>
                      <a:pt x="2515" y="5634"/>
                      <a:pt x="2548" y="5354"/>
                    </a:cubicBezTo>
                    <a:cubicBezTo>
                      <a:pt x="2562" y="5237"/>
                      <a:pt x="2449" y="5161"/>
                      <a:pt x="2342" y="5161"/>
                    </a:cubicBezTo>
                    <a:cubicBezTo>
                      <a:pt x="2290" y="5161"/>
                      <a:pt x="2239" y="5179"/>
                      <a:pt x="2205" y="5221"/>
                    </a:cubicBezTo>
                    <a:cubicBezTo>
                      <a:pt x="2198" y="5041"/>
                      <a:pt x="2190" y="4864"/>
                      <a:pt x="2175" y="4689"/>
                    </a:cubicBezTo>
                    <a:lnTo>
                      <a:pt x="2176" y="4689"/>
                    </a:lnTo>
                    <a:cubicBezTo>
                      <a:pt x="2055" y="3234"/>
                      <a:pt x="1635" y="1885"/>
                      <a:pt x="994" y="589"/>
                    </a:cubicBezTo>
                    <a:close/>
                    <a:moveTo>
                      <a:pt x="6094" y="2655"/>
                    </a:moveTo>
                    <a:cubicBezTo>
                      <a:pt x="6247" y="2785"/>
                      <a:pt x="6400" y="2916"/>
                      <a:pt x="6544" y="3060"/>
                    </a:cubicBezTo>
                    <a:cubicBezTo>
                      <a:pt x="8160" y="4679"/>
                      <a:pt x="9485" y="8566"/>
                      <a:pt x="6181" y="9191"/>
                    </a:cubicBezTo>
                    <a:cubicBezTo>
                      <a:pt x="5969" y="9231"/>
                      <a:pt x="5744" y="9251"/>
                      <a:pt x="5515" y="9251"/>
                    </a:cubicBezTo>
                    <a:cubicBezTo>
                      <a:pt x="4588" y="9251"/>
                      <a:pt x="3582" y="8921"/>
                      <a:pt x="2980" y="8253"/>
                    </a:cubicBezTo>
                    <a:cubicBezTo>
                      <a:pt x="2349" y="7553"/>
                      <a:pt x="2262" y="6640"/>
                      <a:pt x="2225" y="5737"/>
                    </a:cubicBezTo>
                    <a:lnTo>
                      <a:pt x="2225" y="5737"/>
                    </a:lnTo>
                    <a:cubicBezTo>
                      <a:pt x="2384" y="5954"/>
                      <a:pt x="2724" y="6091"/>
                      <a:pt x="2982" y="6192"/>
                    </a:cubicBezTo>
                    <a:cubicBezTo>
                      <a:pt x="3280" y="6309"/>
                      <a:pt x="3609" y="6398"/>
                      <a:pt x="3930" y="6398"/>
                    </a:cubicBezTo>
                    <a:cubicBezTo>
                      <a:pt x="4205" y="6398"/>
                      <a:pt x="4474" y="6332"/>
                      <a:pt x="4714" y="6163"/>
                    </a:cubicBezTo>
                    <a:cubicBezTo>
                      <a:pt x="5659" y="5495"/>
                      <a:pt x="5247" y="4440"/>
                      <a:pt x="4654" y="3662"/>
                    </a:cubicBezTo>
                    <a:lnTo>
                      <a:pt x="4654" y="3662"/>
                    </a:lnTo>
                    <a:cubicBezTo>
                      <a:pt x="4708" y="3668"/>
                      <a:pt x="4763" y="3672"/>
                      <a:pt x="4817" y="3672"/>
                    </a:cubicBezTo>
                    <a:cubicBezTo>
                      <a:pt x="5417" y="3672"/>
                      <a:pt x="5993" y="3268"/>
                      <a:pt x="6094" y="2655"/>
                    </a:cubicBezTo>
                    <a:close/>
                    <a:moveTo>
                      <a:pt x="8192" y="8998"/>
                    </a:moveTo>
                    <a:cubicBezTo>
                      <a:pt x="10846" y="10302"/>
                      <a:pt x="13138" y="12431"/>
                      <a:pt x="15184" y="14668"/>
                    </a:cubicBezTo>
                    <a:cubicBezTo>
                      <a:pt x="15103" y="14689"/>
                      <a:pt x="15031" y="14744"/>
                      <a:pt x="14997" y="14853"/>
                    </a:cubicBezTo>
                    <a:cubicBezTo>
                      <a:pt x="14311" y="17071"/>
                      <a:pt x="12095" y="16968"/>
                      <a:pt x="10195" y="17014"/>
                    </a:cubicBezTo>
                    <a:cubicBezTo>
                      <a:pt x="8564" y="14957"/>
                      <a:pt x="7344" y="12595"/>
                      <a:pt x="6746" y="9884"/>
                    </a:cubicBezTo>
                    <a:cubicBezTo>
                      <a:pt x="7301" y="9724"/>
                      <a:pt x="7802" y="9433"/>
                      <a:pt x="8191" y="8998"/>
                    </a:cubicBezTo>
                    <a:close/>
                    <a:moveTo>
                      <a:pt x="15524" y="15043"/>
                    </a:moveTo>
                    <a:cubicBezTo>
                      <a:pt x="16137" y="15724"/>
                      <a:pt x="16726" y="16412"/>
                      <a:pt x="17297" y="17084"/>
                    </a:cubicBezTo>
                    <a:cubicBezTo>
                      <a:pt x="19805" y="20045"/>
                      <a:pt x="21773" y="23480"/>
                      <a:pt x="24243" y="26450"/>
                    </a:cubicBezTo>
                    <a:cubicBezTo>
                      <a:pt x="19213" y="24483"/>
                      <a:pt x="14031" y="21609"/>
                      <a:pt x="10543" y="17441"/>
                    </a:cubicBezTo>
                    <a:lnTo>
                      <a:pt x="10545" y="17441"/>
                    </a:lnTo>
                    <a:cubicBezTo>
                      <a:pt x="10847" y="17475"/>
                      <a:pt x="11166" y="17494"/>
                      <a:pt x="11490" y="17494"/>
                    </a:cubicBezTo>
                    <a:cubicBezTo>
                      <a:pt x="13251" y="17494"/>
                      <a:pt x="15172" y="16929"/>
                      <a:pt x="15524" y="15043"/>
                    </a:cubicBezTo>
                    <a:close/>
                    <a:moveTo>
                      <a:pt x="278" y="1"/>
                    </a:moveTo>
                    <a:cubicBezTo>
                      <a:pt x="44" y="1"/>
                      <a:pt x="1" y="264"/>
                      <a:pt x="127" y="407"/>
                    </a:cubicBezTo>
                    <a:cubicBezTo>
                      <a:pt x="110" y="493"/>
                      <a:pt x="125" y="580"/>
                      <a:pt x="167" y="657"/>
                    </a:cubicBezTo>
                    <a:cubicBezTo>
                      <a:pt x="1167" y="2554"/>
                      <a:pt x="1292" y="4320"/>
                      <a:pt x="1487" y="6402"/>
                    </a:cubicBezTo>
                    <a:cubicBezTo>
                      <a:pt x="1588" y="7481"/>
                      <a:pt x="1914" y="8420"/>
                      <a:pt x="2783" y="9111"/>
                    </a:cubicBezTo>
                    <a:cubicBezTo>
                      <a:pt x="3523" y="9700"/>
                      <a:pt x="4568" y="10039"/>
                      <a:pt x="5590" y="10039"/>
                    </a:cubicBezTo>
                    <a:cubicBezTo>
                      <a:pt x="5812" y="10039"/>
                      <a:pt x="6032" y="10023"/>
                      <a:pt x="6249" y="9990"/>
                    </a:cubicBezTo>
                    <a:cubicBezTo>
                      <a:pt x="6866" y="14289"/>
                      <a:pt x="9685" y="17887"/>
                      <a:pt x="12848" y="20720"/>
                    </a:cubicBezTo>
                    <a:cubicBezTo>
                      <a:pt x="16285" y="23799"/>
                      <a:pt x="20649" y="26464"/>
                      <a:pt x="25188" y="27502"/>
                    </a:cubicBezTo>
                    <a:cubicBezTo>
                      <a:pt x="25219" y="27509"/>
                      <a:pt x="25248" y="27512"/>
                      <a:pt x="25275" y="27512"/>
                    </a:cubicBezTo>
                    <a:cubicBezTo>
                      <a:pt x="25618" y="27512"/>
                      <a:pt x="25720" y="27008"/>
                      <a:pt x="25360" y="26876"/>
                    </a:cubicBezTo>
                    <a:lnTo>
                      <a:pt x="25305" y="26854"/>
                    </a:lnTo>
                    <a:cubicBezTo>
                      <a:pt x="25300" y="26831"/>
                      <a:pt x="25294" y="26807"/>
                      <a:pt x="25283" y="26785"/>
                    </a:cubicBezTo>
                    <a:cubicBezTo>
                      <a:pt x="23295" y="22973"/>
                      <a:pt x="20229" y="19324"/>
                      <a:pt x="17415" y="16083"/>
                    </a:cubicBezTo>
                    <a:cubicBezTo>
                      <a:pt x="14916" y="13202"/>
                      <a:pt x="12036" y="10180"/>
                      <a:pt x="8479" y="8632"/>
                    </a:cubicBezTo>
                    <a:cubicBezTo>
                      <a:pt x="9520" y="7034"/>
                      <a:pt x="8878" y="4830"/>
                      <a:pt x="7815" y="3401"/>
                    </a:cubicBezTo>
                    <a:cubicBezTo>
                      <a:pt x="6046" y="1024"/>
                      <a:pt x="3143" y="127"/>
                      <a:pt x="292" y="1"/>
                    </a:cubicBezTo>
                    <a:cubicBezTo>
                      <a:pt x="287" y="1"/>
                      <a:pt x="283" y="1"/>
                      <a:pt x="2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6" name="Google Shape;586;p23"/>
            <p:cNvGrpSpPr/>
            <p:nvPr/>
          </p:nvGrpSpPr>
          <p:grpSpPr>
            <a:xfrm>
              <a:off x="2299466" y="3346165"/>
              <a:ext cx="124295" cy="108279"/>
              <a:chOff x="2299466" y="3346165"/>
              <a:chExt cx="124295" cy="108279"/>
            </a:xfrm>
          </p:grpSpPr>
          <p:sp>
            <p:nvSpPr>
              <p:cNvPr id="587" name="Google Shape;587;p23"/>
              <p:cNvSpPr/>
              <p:nvPr/>
            </p:nvSpPr>
            <p:spPr>
              <a:xfrm>
                <a:off x="2299466" y="3346165"/>
                <a:ext cx="89581" cy="92924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808" extrusionOk="0">
                    <a:moveTo>
                      <a:pt x="177" y="0"/>
                    </a:moveTo>
                    <a:cubicBezTo>
                      <a:pt x="83" y="0"/>
                      <a:pt x="1" y="137"/>
                      <a:pt x="88" y="208"/>
                    </a:cubicBezTo>
                    <a:cubicBezTo>
                      <a:pt x="990" y="939"/>
                      <a:pt x="1641" y="1795"/>
                      <a:pt x="2315" y="2726"/>
                    </a:cubicBezTo>
                    <a:cubicBezTo>
                      <a:pt x="2357" y="2783"/>
                      <a:pt x="2413" y="2808"/>
                      <a:pt x="2469" y="2808"/>
                    </a:cubicBezTo>
                    <a:cubicBezTo>
                      <a:pt x="2592" y="2808"/>
                      <a:pt x="2707" y="2687"/>
                      <a:pt x="2628" y="2544"/>
                    </a:cubicBezTo>
                    <a:cubicBezTo>
                      <a:pt x="2066" y="1541"/>
                      <a:pt x="1151" y="694"/>
                      <a:pt x="235" y="20"/>
                    </a:cubicBezTo>
                    <a:cubicBezTo>
                      <a:pt x="216" y="6"/>
                      <a:pt x="196" y="0"/>
                      <a:pt x="1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23"/>
              <p:cNvSpPr/>
              <p:nvPr/>
            </p:nvSpPr>
            <p:spPr>
              <a:xfrm>
                <a:off x="2361680" y="3363936"/>
                <a:ext cx="62082" cy="90508"/>
              </a:xfrm>
              <a:custGeom>
                <a:avLst/>
                <a:gdLst/>
                <a:ahLst/>
                <a:cxnLst/>
                <a:rect l="l" t="t" r="r" b="b"/>
                <a:pathLst>
                  <a:path w="1876" h="2735" extrusionOk="0">
                    <a:moveTo>
                      <a:pt x="183" y="1"/>
                    </a:moveTo>
                    <a:cubicBezTo>
                      <a:pt x="91" y="1"/>
                      <a:pt x="1" y="96"/>
                      <a:pt x="60" y="201"/>
                    </a:cubicBezTo>
                    <a:cubicBezTo>
                      <a:pt x="518" y="1016"/>
                      <a:pt x="988" y="1824"/>
                      <a:pt x="1445" y="2641"/>
                    </a:cubicBezTo>
                    <a:cubicBezTo>
                      <a:pt x="1482" y="2707"/>
                      <a:pt x="1540" y="2734"/>
                      <a:pt x="1599" y="2734"/>
                    </a:cubicBezTo>
                    <a:cubicBezTo>
                      <a:pt x="1735" y="2734"/>
                      <a:pt x="1875" y="2591"/>
                      <a:pt x="1781" y="2443"/>
                    </a:cubicBezTo>
                    <a:cubicBezTo>
                      <a:pt x="1281" y="1653"/>
                      <a:pt x="794" y="855"/>
                      <a:pt x="294" y="65"/>
                    </a:cubicBezTo>
                    <a:cubicBezTo>
                      <a:pt x="266" y="19"/>
                      <a:pt x="224" y="1"/>
                      <a:pt x="18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55" name="TextBox 254">
            <a:extLst>
              <a:ext uri="{FF2B5EF4-FFF2-40B4-BE49-F238E27FC236}">
                <a16:creationId xmlns:a16="http://schemas.microsoft.com/office/drawing/2014/main" id="{B287363D-96CB-4B06-A334-712DD0A95546}"/>
              </a:ext>
            </a:extLst>
          </p:cNvPr>
          <p:cNvSpPr txBox="1"/>
          <p:nvPr/>
        </p:nvSpPr>
        <p:spPr>
          <a:xfrm>
            <a:off x="1087010" y="791640"/>
            <a:ext cx="6594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dirty="0">
                <a:solidFill>
                  <a:schemeClr val="accent3">
                    <a:lumMod val="50000"/>
                  </a:schemeClr>
                </a:solidFill>
              </a:rPr>
              <a:t>Trường Tiểu Học Đoàn Nghiên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41EAF4E-A7BD-412F-BA68-EB21E0E728B0}"/>
              </a:ext>
            </a:extLst>
          </p:cNvPr>
          <p:cNvSpPr txBox="1"/>
          <p:nvPr/>
        </p:nvSpPr>
        <p:spPr>
          <a:xfrm>
            <a:off x="1535608" y="1725860"/>
            <a:ext cx="6353558" cy="1402951"/>
          </a:xfrm>
          <a:prstGeom prst="rect">
            <a:avLst/>
          </a:prstGeom>
          <a:noFill/>
        </p:spPr>
        <p:txBody>
          <a:bodyPr wrap="square" rtlCol="0">
            <a:prstTxWarp prst="textCanUp">
              <a:avLst/>
            </a:prstTxWarp>
            <a:spAutoFit/>
          </a:bodyPr>
          <a:lstStyle/>
          <a:p>
            <a:pPr algn="ctr"/>
            <a:r>
              <a:rPr lang="vi-VN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Lớp 5A</a:t>
            </a:r>
            <a:endParaRPr lang="en-US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F036DA60-1659-415F-A8B9-82D5AE19BC57}"/>
              </a:ext>
            </a:extLst>
          </p:cNvPr>
          <p:cNvSpPr txBox="1"/>
          <p:nvPr/>
        </p:nvSpPr>
        <p:spPr>
          <a:xfrm>
            <a:off x="2511815" y="3389992"/>
            <a:ext cx="5389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GV: Nguyễn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Thị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vi-VN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Trâm</a:t>
            </a:r>
            <a:endParaRPr lang="en-US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1044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712;p27">
            <a:extLst>
              <a:ext uri="{FF2B5EF4-FFF2-40B4-BE49-F238E27FC236}">
                <a16:creationId xmlns:a16="http://schemas.microsoft.com/office/drawing/2014/main" id="{CBF777EF-378A-417A-98EA-F0527657049F}"/>
              </a:ext>
            </a:extLst>
          </p:cNvPr>
          <p:cNvSpPr/>
          <p:nvPr/>
        </p:nvSpPr>
        <p:spPr>
          <a:xfrm>
            <a:off x="1708392" y="863064"/>
            <a:ext cx="2863608" cy="1013174"/>
          </a:xfrm>
          <a:custGeom>
            <a:avLst/>
            <a:gdLst/>
            <a:ahLst/>
            <a:cxnLst/>
            <a:rect l="l" t="t" r="r" b="b"/>
            <a:pathLst>
              <a:path w="72132" h="25868" extrusionOk="0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5CADC8E-1781-4900-951C-01F4F0134FF2}"/>
              </a:ext>
            </a:extLst>
          </p:cNvPr>
          <p:cNvSpPr txBox="1"/>
          <p:nvPr/>
        </p:nvSpPr>
        <p:spPr>
          <a:xfrm>
            <a:off x="2229113" y="989345"/>
            <a:ext cx="3316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632C12-79B9-448C-AA38-399343BED8A7}"/>
              </a:ext>
            </a:extLst>
          </p:cNvPr>
          <p:cNvSpPr txBox="1"/>
          <p:nvPr/>
        </p:nvSpPr>
        <p:spPr>
          <a:xfrm>
            <a:off x="1001658" y="2110085"/>
            <a:ext cx="4052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8F07C98-EDAF-4783-B3E8-2294CDB79C4C}"/>
              </a:ext>
            </a:extLst>
          </p:cNvPr>
          <p:cNvSpPr txBox="1"/>
          <p:nvPr/>
        </p:nvSpPr>
        <p:spPr>
          <a:xfrm>
            <a:off x="866436" y="3150119"/>
            <a:ext cx="4472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818F7A5-25A0-49F4-B17E-DBB08DD504D6}"/>
              </a:ext>
            </a:extLst>
          </p:cNvPr>
          <p:cNvSpPr txBox="1"/>
          <p:nvPr/>
        </p:nvSpPr>
        <p:spPr>
          <a:xfrm>
            <a:off x="6125771" y="2154948"/>
            <a:ext cx="2479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3,4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9DFC3B-6B6F-4FE9-AC8B-B70736551FEE}"/>
              </a:ext>
            </a:extLst>
          </p:cNvPr>
          <p:cNvSpPr txBox="1"/>
          <p:nvPr/>
        </p:nvSpPr>
        <p:spPr>
          <a:xfrm>
            <a:off x="6125771" y="3150119"/>
            <a:ext cx="2878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9,5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3</a:t>
            </a:r>
          </a:p>
        </p:txBody>
      </p:sp>
      <p:grpSp>
        <p:nvGrpSpPr>
          <p:cNvPr id="34" name="Google Shape;838;p30">
            <a:extLst>
              <a:ext uri="{FF2B5EF4-FFF2-40B4-BE49-F238E27FC236}">
                <a16:creationId xmlns:a16="http://schemas.microsoft.com/office/drawing/2014/main" id="{823E7AAE-E4F2-4C14-829D-36FEC4A6B639}"/>
              </a:ext>
            </a:extLst>
          </p:cNvPr>
          <p:cNvGrpSpPr/>
          <p:nvPr/>
        </p:nvGrpSpPr>
        <p:grpSpPr>
          <a:xfrm>
            <a:off x="5256512" y="1792436"/>
            <a:ext cx="552650" cy="725050"/>
            <a:chOff x="770600" y="1702650"/>
            <a:chExt cx="552650" cy="725050"/>
          </a:xfrm>
        </p:grpSpPr>
        <p:sp>
          <p:nvSpPr>
            <p:cNvPr id="35" name="Google Shape;839;p30">
              <a:extLst>
                <a:ext uri="{FF2B5EF4-FFF2-40B4-BE49-F238E27FC236}">
                  <a16:creationId xmlns:a16="http://schemas.microsoft.com/office/drawing/2014/main" id="{364A36A3-F745-451B-89D5-6896EC7D26C9}"/>
                </a:ext>
              </a:extLst>
            </p:cNvPr>
            <p:cNvSpPr/>
            <p:nvPr/>
          </p:nvSpPr>
          <p:spPr>
            <a:xfrm>
              <a:off x="770625" y="1702650"/>
              <a:ext cx="552625" cy="725025"/>
            </a:xfrm>
            <a:custGeom>
              <a:avLst/>
              <a:gdLst/>
              <a:ahLst/>
              <a:cxnLst/>
              <a:rect l="l" t="t" r="r" b="b"/>
              <a:pathLst>
                <a:path w="22105" h="29001" extrusionOk="0">
                  <a:moveTo>
                    <a:pt x="11590" y="1"/>
                  </a:moveTo>
                  <a:cubicBezTo>
                    <a:pt x="11339" y="1"/>
                    <a:pt x="11083" y="68"/>
                    <a:pt x="10868" y="74"/>
                  </a:cubicBezTo>
                  <a:cubicBezTo>
                    <a:pt x="10347" y="91"/>
                    <a:pt x="9790" y="308"/>
                    <a:pt x="9238" y="333"/>
                  </a:cubicBezTo>
                  <a:cubicBezTo>
                    <a:pt x="8081" y="384"/>
                    <a:pt x="7054" y="941"/>
                    <a:pt x="6085" y="1405"/>
                  </a:cubicBezTo>
                  <a:cubicBezTo>
                    <a:pt x="5330" y="1765"/>
                    <a:pt x="4535" y="2285"/>
                    <a:pt x="3861" y="2941"/>
                  </a:cubicBezTo>
                  <a:cubicBezTo>
                    <a:pt x="2856" y="3919"/>
                    <a:pt x="2039" y="4997"/>
                    <a:pt x="1454" y="6234"/>
                  </a:cubicBezTo>
                  <a:cubicBezTo>
                    <a:pt x="655" y="7919"/>
                    <a:pt x="264" y="9761"/>
                    <a:pt x="119" y="11591"/>
                  </a:cubicBezTo>
                  <a:cubicBezTo>
                    <a:pt x="0" y="13095"/>
                    <a:pt x="115" y="14639"/>
                    <a:pt x="632" y="16131"/>
                  </a:cubicBezTo>
                  <a:cubicBezTo>
                    <a:pt x="1042" y="17310"/>
                    <a:pt x="1607" y="18417"/>
                    <a:pt x="2164" y="19510"/>
                  </a:cubicBezTo>
                  <a:cubicBezTo>
                    <a:pt x="2663" y="20488"/>
                    <a:pt x="3249" y="21454"/>
                    <a:pt x="4032" y="22294"/>
                  </a:cubicBezTo>
                  <a:cubicBezTo>
                    <a:pt x="4832" y="23154"/>
                    <a:pt x="5555" y="24085"/>
                    <a:pt x="6386" y="24925"/>
                  </a:cubicBezTo>
                  <a:cubicBezTo>
                    <a:pt x="7831" y="26383"/>
                    <a:pt x="9256" y="27852"/>
                    <a:pt x="11118" y="28807"/>
                  </a:cubicBezTo>
                  <a:cubicBezTo>
                    <a:pt x="11360" y="28931"/>
                    <a:pt x="11606" y="29001"/>
                    <a:pt x="11839" y="29001"/>
                  </a:cubicBezTo>
                  <a:cubicBezTo>
                    <a:pt x="12146" y="29001"/>
                    <a:pt x="12430" y="28878"/>
                    <a:pt x="12644" y="28596"/>
                  </a:cubicBezTo>
                  <a:cubicBezTo>
                    <a:pt x="13119" y="27972"/>
                    <a:pt x="13714" y="27462"/>
                    <a:pt x="14214" y="26878"/>
                  </a:cubicBezTo>
                  <a:cubicBezTo>
                    <a:pt x="15058" y="25896"/>
                    <a:pt x="15876" y="24891"/>
                    <a:pt x="16805" y="23988"/>
                  </a:cubicBezTo>
                  <a:cubicBezTo>
                    <a:pt x="17028" y="23771"/>
                    <a:pt x="16911" y="23397"/>
                    <a:pt x="17153" y="23276"/>
                  </a:cubicBezTo>
                  <a:cubicBezTo>
                    <a:pt x="17672" y="23018"/>
                    <a:pt x="17777" y="22433"/>
                    <a:pt x="18182" y="22094"/>
                  </a:cubicBezTo>
                  <a:cubicBezTo>
                    <a:pt x="18325" y="21974"/>
                    <a:pt x="18544" y="21910"/>
                    <a:pt x="18556" y="21665"/>
                  </a:cubicBezTo>
                  <a:cubicBezTo>
                    <a:pt x="18583" y="21099"/>
                    <a:pt x="19127" y="20836"/>
                    <a:pt x="19325" y="20332"/>
                  </a:cubicBezTo>
                  <a:cubicBezTo>
                    <a:pt x="19651" y="19505"/>
                    <a:pt x="20201" y="18767"/>
                    <a:pt x="20651" y="17989"/>
                  </a:cubicBezTo>
                  <a:cubicBezTo>
                    <a:pt x="20793" y="17745"/>
                    <a:pt x="20628" y="17430"/>
                    <a:pt x="20894" y="17188"/>
                  </a:cubicBezTo>
                  <a:cubicBezTo>
                    <a:pt x="21207" y="16904"/>
                    <a:pt x="21297" y="16476"/>
                    <a:pt x="21381" y="16067"/>
                  </a:cubicBezTo>
                  <a:cubicBezTo>
                    <a:pt x="21519" y="15392"/>
                    <a:pt x="21632" y="14709"/>
                    <a:pt x="21793" y="14039"/>
                  </a:cubicBezTo>
                  <a:cubicBezTo>
                    <a:pt x="22006" y="13158"/>
                    <a:pt x="21995" y="12247"/>
                    <a:pt x="22051" y="11360"/>
                  </a:cubicBezTo>
                  <a:cubicBezTo>
                    <a:pt x="22105" y="10507"/>
                    <a:pt x="21852" y="9612"/>
                    <a:pt x="21615" y="8769"/>
                  </a:cubicBezTo>
                  <a:cubicBezTo>
                    <a:pt x="21466" y="8240"/>
                    <a:pt x="21511" y="7664"/>
                    <a:pt x="21239" y="7179"/>
                  </a:cubicBezTo>
                  <a:cubicBezTo>
                    <a:pt x="20749" y="6312"/>
                    <a:pt x="20439" y="5360"/>
                    <a:pt x="19856" y="4523"/>
                  </a:cubicBezTo>
                  <a:cubicBezTo>
                    <a:pt x="19513" y="4031"/>
                    <a:pt x="19127" y="3510"/>
                    <a:pt x="18718" y="3172"/>
                  </a:cubicBezTo>
                  <a:cubicBezTo>
                    <a:pt x="18255" y="2789"/>
                    <a:pt x="17946" y="2091"/>
                    <a:pt x="17195" y="2063"/>
                  </a:cubicBezTo>
                  <a:cubicBezTo>
                    <a:pt x="17083" y="2058"/>
                    <a:pt x="17001" y="1889"/>
                    <a:pt x="16941" y="1751"/>
                  </a:cubicBezTo>
                  <a:cubicBezTo>
                    <a:pt x="16796" y="1418"/>
                    <a:pt x="16210" y="1609"/>
                    <a:pt x="16173" y="1126"/>
                  </a:cubicBezTo>
                  <a:cubicBezTo>
                    <a:pt x="16137" y="1140"/>
                    <a:pt x="16090" y="1144"/>
                    <a:pt x="16063" y="1168"/>
                  </a:cubicBezTo>
                  <a:cubicBezTo>
                    <a:pt x="15912" y="1307"/>
                    <a:pt x="15817" y="1362"/>
                    <a:pt x="15757" y="1362"/>
                  </a:cubicBezTo>
                  <a:cubicBezTo>
                    <a:pt x="15620" y="1362"/>
                    <a:pt x="15673" y="1070"/>
                    <a:pt x="15669" y="855"/>
                  </a:cubicBezTo>
                  <a:lnTo>
                    <a:pt x="15669" y="855"/>
                  </a:lnTo>
                  <a:cubicBezTo>
                    <a:pt x="15538" y="900"/>
                    <a:pt x="15310" y="1038"/>
                    <a:pt x="15216" y="1038"/>
                  </a:cubicBezTo>
                  <a:cubicBezTo>
                    <a:pt x="15176" y="1038"/>
                    <a:pt x="15160" y="1013"/>
                    <a:pt x="15188" y="943"/>
                  </a:cubicBezTo>
                  <a:cubicBezTo>
                    <a:pt x="15272" y="728"/>
                    <a:pt x="15270" y="683"/>
                    <a:pt x="15223" y="683"/>
                  </a:cubicBezTo>
                  <a:cubicBezTo>
                    <a:pt x="15190" y="683"/>
                    <a:pt x="15134" y="705"/>
                    <a:pt x="15070" y="705"/>
                  </a:cubicBezTo>
                  <a:cubicBezTo>
                    <a:pt x="15044" y="705"/>
                    <a:pt x="15017" y="702"/>
                    <a:pt x="14990" y="692"/>
                  </a:cubicBezTo>
                  <a:cubicBezTo>
                    <a:pt x="14605" y="550"/>
                    <a:pt x="14222" y="507"/>
                    <a:pt x="13834" y="507"/>
                  </a:cubicBezTo>
                  <a:cubicBezTo>
                    <a:pt x="13684" y="507"/>
                    <a:pt x="13533" y="514"/>
                    <a:pt x="13380" y="523"/>
                  </a:cubicBezTo>
                  <a:cubicBezTo>
                    <a:pt x="13366" y="524"/>
                    <a:pt x="13352" y="525"/>
                    <a:pt x="13338" y="525"/>
                  </a:cubicBezTo>
                  <a:cubicBezTo>
                    <a:pt x="13298" y="525"/>
                    <a:pt x="13259" y="522"/>
                    <a:pt x="13219" y="521"/>
                  </a:cubicBezTo>
                  <a:cubicBezTo>
                    <a:pt x="13230" y="260"/>
                    <a:pt x="13177" y="183"/>
                    <a:pt x="13096" y="183"/>
                  </a:cubicBezTo>
                  <a:cubicBezTo>
                    <a:pt x="12982" y="183"/>
                    <a:pt x="12814" y="337"/>
                    <a:pt x="12699" y="337"/>
                  </a:cubicBezTo>
                  <a:cubicBezTo>
                    <a:pt x="12684" y="337"/>
                    <a:pt x="12669" y="334"/>
                    <a:pt x="12656" y="328"/>
                  </a:cubicBezTo>
                  <a:cubicBezTo>
                    <a:pt x="12635" y="318"/>
                    <a:pt x="12612" y="314"/>
                    <a:pt x="12589" y="314"/>
                  </a:cubicBezTo>
                  <a:cubicBezTo>
                    <a:pt x="12520" y="314"/>
                    <a:pt x="12443" y="346"/>
                    <a:pt x="12375" y="346"/>
                  </a:cubicBezTo>
                  <a:cubicBezTo>
                    <a:pt x="12332" y="346"/>
                    <a:pt x="12293" y="334"/>
                    <a:pt x="12260" y="295"/>
                  </a:cubicBezTo>
                  <a:cubicBezTo>
                    <a:pt x="12067" y="62"/>
                    <a:pt x="11831" y="1"/>
                    <a:pt x="1159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840;p30">
              <a:extLst>
                <a:ext uri="{FF2B5EF4-FFF2-40B4-BE49-F238E27FC236}">
                  <a16:creationId xmlns:a16="http://schemas.microsoft.com/office/drawing/2014/main" id="{4C7C54AB-C959-43E3-80C6-C6290D524F2A}"/>
                </a:ext>
              </a:extLst>
            </p:cNvPr>
            <p:cNvSpPr/>
            <p:nvPr/>
          </p:nvSpPr>
          <p:spPr>
            <a:xfrm>
              <a:off x="770600" y="1702700"/>
              <a:ext cx="552650" cy="725000"/>
            </a:xfrm>
            <a:custGeom>
              <a:avLst/>
              <a:gdLst/>
              <a:ahLst/>
              <a:cxnLst/>
              <a:rect l="l" t="t" r="r" b="b"/>
              <a:pathLst>
                <a:path w="22106" h="29000" extrusionOk="0">
                  <a:moveTo>
                    <a:pt x="10389" y="1605"/>
                  </a:moveTo>
                  <a:cubicBezTo>
                    <a:pt x="10980" y="1605"/>
                    <a:pt x="11572" y="1678"/>
                    <a:pt x="12158" y="1712"/>
                  </a:cubicBezTo>
                  <a:cubicBezTo>
                    <a:pt x="12989" y="1761"/>
                    <a:pt x="13868" y="1740"/>
                    <a:pt x="14634" y="2205"/>
                  </a:cubicBezTo>
                  <a:cubicBezTo>
                    <a:pt x="14698" y="2244"/>
                    <a:pt x="14794" y="2225"/>
                    <a:pt x="14866" y="2255"/>
                  </a:cubicBezTo>
                  <a:cubicBezTo>
                    <a:pt x="14915" y="2276"/>
                    <a:pt x="14947" y="2337"/>
                    <a:pt x="15032" y="2431"/>
                  </a:cubicBezTo>
                  <a:cubicBezTo>
                    <a:pt x="15689" y="2594"/>
                    <a:pt x="16324" y="2980"/>
                    <a:pt x="16865" y="3444"/>
                  </a:cubicBezTo>
                  <a:cubicBezTo>
                    <a:pt x="17776" y="4226"/>
                    <a:pt x="18716" y="5013"/>
                    <a:pt x="19194" y="6183"/>
                  </a:cubicBezTo>
                  <a:cubicBezTo>
                    <a:pt x="19428" y="6752"/>
                    <a:pt x="19866" y="7201"/>
                    <a:pt x="20006" y="7847"/>
                  </a:cubicBezTo>
                  <a:cubicBezTo>
                    <a:pt x="20329" y="9323"/>
                    <a:pt x="20817" y="10762"/>
                    <a:pt x="20634" y="12311"/>
                  </a:cubicBezTo>
                  <a:cubicBezTo>
                    <a:pt x="20595" y="12640"/>
                    <a:pt x="20483" y="12989"/>
                    <a:pt x="20699" y="13331"/>
                  </a:cubicBezTo>
                  <a:cubicBezTo>
                    <a:pt x="20832" y="13541"/>
                    <a:pt x="20624" y="13860"/>
                    <a:pt x="20576" y="14004"/>
                  </a:cubicBezTo>
                  <a:cubicBezTo>
                    <a:pt x="20276" y="14898"/>
                    <a:pt x="20345" y="15945"/>
                    <a:pt x="19679" y="16677"/>
                  </a:cubicBezTo>
                  <a:cubicBezTo>
                    <a:pt x="19413" y="16969"/>
                    <a:pt x="19684" y="17201"/>
                    <a:pt x="19550" y="17427"/>
                  </a:cubicBezTo>
                  <a:cubicBezTo>
                    <a:pt x="19197" y="18023"/>
                    <a:pt x="18891" y="18655"/>
                    <a:pt x="18473" y="19200"/>
                  </a:cubicBezTo>
                  <a:cubicBezTo>
                    <a:pt x="18239" y="19503"/>
                    <a:pt x="18100" y="19851"/>
                    <a:pt x="17925" y="20162"/>
                  </a:cubicBezTo>
                  <a:cubicBezTo>
                    <a:pt x="17380" y="21137"/>
                    <a:pt x="16604" y="21926"/>
                    <a:pt x="15968" y="22822"/>
                  </a:cubicBezTo>
                  <a:cubicBezTo>
                    <a:pt x="15010" y="24174"/>
                    <a:pt x="13770" y="25285"/>
                    <a:pt x="12774" y="26611"/>
                  </a:cubicBezTo>
                  <a:cubicBezTo>
                    <a:pt x="12512" y="26960"/>
                    <a:pt x="12286" y="27502"/>
                    <a:pt x="11675" y="27568"/>
                  </a:cubicBezTo>
                  <a:cubicBezTo>
                    <a:pt x="11632" y="27573"/>
                    <a:pt x="11590" y="27575"/>
                    <a:pt x="11549" y="27575"/>
                  </a:cubicBezTo>
                  <a:cubicBezTo>
                    <a:pt x="11336" y="27575"/>
                    <a:pt x="11157" y="27512"/>
                    <a:pt x="11133" y="27359"/>
                  </a:cubicBezTo>
                  <a:cubicBezTo>
                    <a:pt x="11073" y="26998"/>
                    <a:pt x="10741" y="26923"/>
                    <a:pt x="10555" y="26817"/>
                  </a:cubicBezTo>
                  <a:cubicBezTo>
                    <a:pt x="9912" y="26448"/>
                    <a:pt x="9369" y="25996"/>
                    <a:pt x="8865" y="25456"/>
                  </a:cubicBezTo>
                  <a:cubicBezTo>
                    <a:pt x="8545" y="25116"/>
                    <a:pt x="8164" y="24825"/>
                    <a:pt x="7822" y="24494"/>
                  </a:cubicBezTo>
                  <a:cubicBezTo>
                    <a:pt x="7362" y="24048"/>
                    <a:pt x="6999" y="23518"/>
                    <a:pt x="6568" y="23081"/>
                  </a:cubicBezTo>
                  <a:cubicBezTo>
                    <a:pt x="6012" y="22514"/>
                    <a:pt x="5604" y="21872"/>
                    <a:pt x="5148" y="21250"/>
                  </a:cubicBezTo>
                  <a:cubicBezTo>
                    <a:pt x="4935" y="20961"/>
                    <a:pt x="4741" y="20668"/>
                    <a:pt x="4652" y="20297"/>
                  </a:cubicBezTo>
                  <a:cubicBezTo>
                    <a:pt x="4557" y="19894"/>
                    <a:pt x="4184" y="19636"/>
                    <a:pt x="3981" y="19262"/>
                  </a:cubicBezTo>
                  <a:cubicBezTo>
                    <a:pt x="3510" y="18393"/>
                    <a:pt x="3070" y="17515"/>
                    <a:pt x="2737" y="16587"/>
                  </a:cubicBezTo>
                  <a:cubicBezTo>
                    <a:pt x="2434" y="15744"/>
                    <a:pt x="2085" y="14902"/>
                    <a:pt x="1938" y="14031"/>
                  </a:cubicBezTo>
                  <a:cubicBezTo>
                    <a:pt x="1883" y="13702"/>
                    <a:pt x="1617" y="13303"/>
                    <a:pt x="1869" y="12925"/>
                  </a:cubicBezTo>
                  <a:cubicBezTo>
                    <a:pt x="1898" y="12881"/>
                    <a:pt x="1930" y="12785"/>
                    <a:pt x="1917" y="12776"/>
                  </a:cubicBezTo>
                  <a:cubicBezTo>
                    <a:pt x="1282" y="12342"/>
                    <a:pt x="1755" y="11672"/>
                    <a:pt x="1626" y="11126"/>
                  </a:cubicBezTo>
                  <a:cubicBezTo>
                    <a:pt x="1480" y="10517"/>
                    <a:pt x="1688" y="9771"/>
                    <a:pt x="1806" y="9100"/>
                  </a:cubicBezTo>
                  <a:cubicBezTo>
                    <a:pt x="1947" y="8310"/>
                    <a:pt x="2170" y="7536"/>
                    <a:pt x="2473" y="6793"/>
                  </a:cubicBezTo>
                  <a:cubicBezTo>
                    <a:pt x="2730" y="6167"/>
                    <a:pt x="3164" y="5620"/>
                    <a:pt x="3570" y="5065"/>
                  </a:cubicBezTo>
                  <a:cubicBezTo>
                    <a:pt x="3880" y="4639"/>
                    <a:pt x="4224" y="4251"/>
                    <a:pt x="4557" y="3850"/>
                  </a:cubicBezTo>
                  <a:cubicBezTo>
                    <a:pt x="4769" y="3594"/>
                    <a:pt x="5028" y="3615"/>
                    <a:pt x="5243" y="3491"/>
                  </a:cubicBezTo>
                  <a:cubicBezTo>
                    <a:pt x="5857" y="3137"/>
                    <a:pt x="6297" y="2567"/>
                    <a:pt x="7098" y="2402"/>
                  </a:cubicBezTo>
                  <a:cubicBezTo>
                    <a:pt x="7786" y="2260"/>
                    <a:pt x="8478" y="1923"/>
                    <a:pt x="9190" y="1740"/>
                  </a:cubicBezTo>
                  <a:cubicBezTo>
                    <a:pt x="9588" y="1639"/>
                    <a:pt x="9988" y="1605"/>
                    <a:pt x="10389" y="1605"/>
                  </a:cubicBezTo>
                  <a:close/>
                  <a:moveTo>
                    <a:pt x="11590" y="1"/>
                  </a:moveTo>
                  <a:cubicBezTo>
                    <a:pt x="11338" y="1"/>
                    <a:pt x="11083" y="67"/>
                    <a:pt x="10868" y="74"/>
                  </a:cubicBezTo>
                  <a:cubicBezTo>
                    <a:pt x="10346" y="90"/>
                    <a:pt x="9790" y="307"/>
                    <a:pt x="9238" y="332"/>
                  </a:cubicBezTo>
                  <a:cubicBezTo>
                    <a:pt x="8081" y="383"/>
                    <a:pt x="7055" y="941"/>
                    <a:pt x="6084" y="1404"/>
                  </a:cubicBezTo>
                  <a:cubicBezTo>
                    <a:pt x="5330" y="1764"/>
                    <a:pt x="4535" y="2285"/>
                    <a:pt x="3860" y="2942"/>
                  </a:cubicBezTo>
                  <a:cubicBezTo>
                    <a:pt x="2855" y="3920"/>
                    <a:pt x="2038" y="4996"/>
                    <a:pt x="1453" y="6233"/>
                  </a:cubicBezTo>
                  <a:cubicBezTo>
                    <a:pt x="655" y="7918"/>
                    <a:pt x="264" y="9759"/>
                    <a:pt x="120" y="11590"/>
                  </a:cubicBezTo>
                  <a:cubicBezTo>
                    <a:pt x="0" y="13094"/>
                    <a:pt x="115" y="14640"/>
                    <a:pt x="632" y="16130"/>
                  </a:cubicBezTo>
                  <a:cubicBezTo>
                    <a:pt x="1042" y="17310"/>
                    <a:pt x="1607" y="18416"/>
                    <a:pt x="2164" y="19509"/>
                  </a:cubicBezTo>
                  <a:cubicBezTo>
                    <a:pt x="2662" y="20487"/>
                    <a:pt x="3249" y="21453"/>
                    <a:pt x="4031" y="22293"/>
                  </a:cubicBezTo>
                  <a:cubicBezTo>
                    <a:pt x="4831" y="23152"/>
                    <a:pt x="5554" y="24085"/>
                    <a:pt x="6386" y="24924"/>
                  </a:cubicBezTo>
                  <a:cubicBezTo>
                    <a:pt x="7832" y="26382"/>
                    <a:pt x="9257" y="27853"/>
                    <a:pt x="11118" y="28806"/>
                  </a:cubicBezTo>
                  <a:cubicBezTo>
                    <a:pt x="11360" y="28930"/>
                    <a:pt x="11606" y="29000"/>
                    <a:pt x="11839" y="29000"/>
                  </a:cubicBezTo>
                  <a:cubicBezTo>
                    <a:pt x="12147" y="29000"/>
                    <a:pt x="12429" y="28878"/>
                    <a:pt x="12644" y="28596"/>
                  </a:cubicBezTo>
                  <a:cubicBezTo>
                    <a:pt x="13119" y="27971"/>
                    <a:pt x="13713" y="27462"/>
                    <a:pt x="14214" y="26878"/>
                  </a:cubicBezTo>
                  <a:cubicBezTo>
                    <a:pt x="15058" y="25895"/>
                    <a:pt x="15876" y="24890"/>
                    <a:pt x="16804" y="23987"/>
                  </a:cubicBezTo>
                  <a:cubicBezTo>
                    <a:pt x="17028" y="23770"/>
                    <a:pt x="16911" y="23397"/>
                    <a:pt x="17152" y="23277"/>
                  </a:cubicBezTo>
                  <a:cubicBezTo>
                    <a:pt x="17671" y="23018"/>
                    <a:pt x="17778" y="22433"/>
                    <a:pt x="18182" y="22093"/>
                  </a:cubicBezTo>
                  <a:cubicBezTo>
                    <a:pt x="18325" y="21973"/>
                    <a:pt x="18543" y="21909"/>
                    <a:pt x="18556" y="21666"/>
                  </a:cubicBezTo>
                  <a:cubicBezTo>
                    <a:pt x="18582" y="21099"/>
                    <a:pt x="19127" y="20835"/>
                    <a:pt x="19325" y="20331"/>
                  </a:cubicBezTo>
                  <a:cubicBezTo>
                    <a:pt x="19651" y="19504"/>
                    <a:pt x="20201" y="18766"/>
                    <a:pt x="20651" y="17989"/>
                  </a:cubicBezTo>
                  <a:cubicBezTo>
                    <a:pt x="20793" y="17744"/>
                    <a:pt x="20628" y="17429"/>
                    <a:pt x="20894" y="17187"/>
                  </a:cubicBezTo>
                  <a:cubicBezTo>
                    <a:pt x="21208" y="16903"/>
                    <a:pt x="21297" y="16475"/>
                    <a:pt x="21380" y="16068"/>
                  </a:cubicBezTo>
                  <a:cubicBezTo>
                    <a:pt x="21518" y="15391"/>
                    <a:pt x="21633" y="14708"/>
                    <a:pt x="21794" y="14039"/>
                  </a:cubicBezTo>
                  <a:cubicBezTo>
                    <a:pt x="22006" y="13157"/>
                    <a:pt x="21995" y="12246"/>
                    <a:pt x="22051" y="11360"/>
                  </a:cubicBezTo>
                  <a:cubicBezTo>
                    <a:pt x="22106" y="10505"/>
                    <a:pt x="21853" y="9611"/>
                    <a:pt x="21616" y="8767"/>
                  </a:cubicBezTo>
                  <a:cubicBezTo>
                    <a:pt x="21467" y="8239"/>
                    <a:pt x="21512" y="7662"/>
                    <a:pt x="21239" y="7178"/>
                  </a:cubicBezTo>
                  <a:cubicBezTo>
                    <a:pt x="20749" y="6310"/>
                    <a:pt x="20440" y="5358"/>
                    <a:pt x="19857" y="4522"/>
                  </a:cubicBezTo>
                  <a:cubicBezTo>
                    <a:pt x="19514" y="4029"/>
                    <a:pt x="19128" y="3508"/>
                    <a:pt x="18719" y="3171"/>
                  </a:cubicBezTo>
                  <a:cubicBezTo>
                    <a:pt x="18256" y="2788"/>
                    <a:pt x="17946" y="2089"/>
                    <a:pt x="17196" y="2061"/>
                  </a:cubicBezTo>
                  <a:cubicBezTo>
                    <a:pt x="17084" y="2057"/>
                    <a:pt x="17002" y="1887"/>
                    <a:pt x="16942" y="1750"/>
                  </a:cubicBezTo>
                  <a:cubicBezTo>
                    <a:pt x="16796" y="1418"/>
                    <a:pt x="16211" y="1608"/>
                    <a:pt x="16174" y="1124"/>
                  </a:cubicBezTo>
                  <a:cubicBezTo>
                    <a:pt x="16138" y="1138"/>
                    <a:pt x="16091" y="1142"/>
                    <a:pt x="16064" y="1166"/>
                  </a:cubicBezTo>
                  <a:cubicBezTo>
                    <a:pt x="15913" y="1305"/>
                    <a:pt x="15818" y="1360"/>
                    <a:pt x="15758" y="1360"/>
                  </a:cubicBezTo>
                  <a:cubicBezTo>
                    <a:pt x="15620" y="1360"/>
                    <a:pt x="15673" y="1068"/>
                    <a:pt x="15669" y="853"/>
                  </a:cubicBezTo>
                  <a:lnTo>
                    <a:pt x="15669" y="853"/>
                  </a:lnTo>
                  <a:cubicBezTo>
                    <a:pt x="15538" y="898"/>
                    <a:pt x="15310" y="1037"/>
                    <a:pt x="15216" y="1037"/>
                  </a:cubicBezTo>
                  <a:cubicBezTo>
                    <a:pt x="15176" y="1037"/>
                    <a:pt x="15160" y="1012"/>
                    <a:pt x="15187" y="944"/>
                  </a:cubicBezTo>
                  <a:cubicBezTo>
                    <a:pt x="15271" y="728"/>
                    <a:pt x="15270" y="683"/>
                    <a:pt x="15224" y="683"/>
                  </a:cubicBezTo>
                  <a:cubicBezTo>
                    <a:pt x="15190" y="683"/>
                    <a:pt x="15134" y="706"/>
                    <a:pt x="15070" y="706"/>
                  </a:cubicBezTo>
                  <a:cubicBezTo>
                    <a:pt x="15045" y="706"/>
                    <a:pt x="15018" y="702"/>
                    <a:pt x="14991" y="692"/>
                  </a:cubicBezTo>
                  <a:cubicBezTo>
                    <a:pt x="14605" y="549"/>
                    <a:pt x="14221" y="506"/>
                    <a:pt x="13833" y="506"/>
                  </a:cubicBezTo>
                  <a:cubicBezTo>
                    <a:pt x="13683" y="506"/>
                    <a:pt x="13532" y="513"/>
                    <a:pt x="13380" y="522"/>
                  </a:cubicBezTo>
                  <a:cubicBezTo>
                    <a:pt x="13366" y="523"/>
                    <a:pt x="13352" y="524"/>
                    <a:pt x="13338" y="524"/>
                  </a:cubicBezTo>
                  <a:cubicBezTo>
                    <a:pt x="13299" y="524"/>
                    <a:pt x="13259" y="521"/>
                    <a:pt x="13219" y="520"/>
                  </a:cubicBezTo>
                  <a:cubicBezTo>
                    <a:pt x="13230" y="259"/>
                    <a:pt x="13177" y="182"/>
                    <a:pt x="13096" y="182"/>
                  </a:cubicBezTo>
                  <a:cubicBezTo>
                    <a:pt x="12982" y="182"/>
                    <a:pt x="12814" y="336"/>
                    <a:pt x="12699" y="336"/>
                  </a:cubicBezTo>
                  <a:cubicBezTo>
                    <a:pt x="12683" y="336"/>
                    <a:pt x="12669" y="333"/>
                    <a:pt x="12656" y="327"/>
                  </a:cubicBezTo>
                  <a:cubicBezTo>
                    <a:pt x="12635" y="317"/>
                    <a:pt x="12613" y="314"/>
                    <a:pt x="12589" y="314"/>
                  </a:cubicBezTo>
                  <a:cubicBezTo>
                    <a:pt x="12520" y="314"/>
                    <a:pt x="12443" y="346"/>
                    <a:pt x="12374" y="346"/>
                  </a:cubicBezTo>
                  <a:cubicBezTo>
                    <a:pt x="12332" y="346"/>
                    <a:pt x="12293" y="333"/>
                    <a:pt x="12260" y="294"/>
                  </a:cubicBezTo>
                  <a:cubicBezTo>
                    <a:pt x="12067" y="62"/>
                    <a:pt x="11831" y="1"/>
                    <a:pt x="115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841;p30">
              <a:extLst>
                <a:ext uri="{FF2B5EF4-FFF2-40B4-BE49-F238E27FC236}">
                  <a16:creationId xmlns:a16="http://schemas.microsoft.com/office/drawing/2014/main" id="{4B2C3499-5223-452C-AD41-71DE30FCDAD6}"/>
                </a:ext>
              </a:extLst>
            </p:cNvPr>
            <p:cNvSpPr/>
            <p:nvPr/>
          </p:nvSpPr>
          <p:spPr>
            <a:xfrm>
              <a:off x="891275" y="1804500"/>
              <a:ext cx="301825" cy="354375"/>
            </a:xfrm>
            <a:custGeom>
              <a:avLst/>
              <a:gdLst/>
              <a:ahLst/>
              <a:cxnLst/>
              <a:rect l="l" t="t" r="r" b="b"/>
              <a:pathLst>
                <a:path w="12073" h="14175" extrusionOk="0">
                  <a:moveTo>
                    <a:pt x="7222" y="1667"/>
                  </a:moveTo>
                  <a:cubicBezTo>
                    <a:pt x="7374" y="1667"/>
                    <a:pt x="7528" y="1712"/>
                    <a:pt x="7691" y="1831"/>
                  </a:cubicBezTo>
                  <a:cubicBezTo>
                    <a:pt x="7728" y="1859"/>
                    <a:pt x="7787" y="1870"/>
                    <a:pt x="7847" y="1870"/>
                  </a:cubicBezTo>
                  <a:cubicBezTo>
                    <a:pt x="7894" y="1870"/>
                    <a:pt x="7943" y="1863"/>
                    <a:pt x="7984" y="1853"/>
                  </a:cubicBezTo>
                  <a:cubicBezTo>
                    <a:pt x="8041" y="1839"/>
                    <a:pt x="8096" y="1833"/>
                    <a:pt x="8148" y="1833"/>
                  </a:cubicBezTo>
                  <a:cubicBezTo>
                    <a:pt x="8495" y="1833"/>
                    <a:pt x="8749" y="2098"/>
                    <a:pt x="9059" y="2195"/>
                  </a:cubicBezTo>
                  <a:cubicBezTo>
                    <a:pt x="9572" y="2355"/>
                    <a:pt x="9839" y="2734"/>
                    <a:pt x="10061" y="3151"/>
                  </a:cubicBezTo>
                  <a:cubicBezTo>
                    <a:pt x="10272" y="3547"/>
                    <a:pt x="10418" y="3977"/>
                    <a:pt x="10588" y="4393"/>
                  </a:cubicBezTo>
                  <a:cubicBezTo>
                    <a:pt x="10602" y="4428"/>
                    <a:pt x="10588" y="4473"/>
                    <a:pt x="10584" y="4583"/>
                  </a:cubicBezTo>
                  <a:cubicBezTo>
                    <a:pt x="10447" y="4975"/>
                    <a:pt x="10530" y="5453"/>
                    <a:pt x="10481" y="5920"/>
                  </a:cubicBezTo>
                  <a:cubicBezTo>
                    <a:pt x="10412" y="6589"/>
                    <a:pt x="9950" y="7045"/>
                    <a:pt x="9462" y="7424"/>
                  </a:cubicBezTo>
                  <a:cubicBezTo>
                    <a:pt x="9074" y="7725"/>
                    <a:pt x="8700" y="8027"/>
                    <a:pt x="8192" y="8215"/>
                  </a:cubicBezTo>
                  <a:cubicBezTo>
                    <a:pt x="7631" y="8423"/>
                    <a:pt x="7079" y="8555"/>
                    <a:pt x="6574" y="8555"/>
                  </a:cubicBezTo>
                  <a:cubicBezTo>
                    <a:pt x="5942" y="8555"/>
                    <a:pt x="5385" y="8348"/>
                    <a:pt x="4982" y="7824"/>
                  </a:cubicBezTo>
                  <a:cubicBezTo>
                    <a:pt x="4527" y="7229"/>
                    <a:pt x="3922" y="6655"/>
                    <a:pt x="4053" y="5759"/>
                  </a:cubicBezTo>
                  <a:cubicBezTo>
                    <a:pt x="4104" y="5407"/>
                    <a:pt x="4041" y="5039"/>
                    <a:pt x="4048" y="4679"/>
                  </a:cubicBezTo>
                  <a:cubicBezTo>
                    <a:pt x="4055" y="4329"/>
                    <a:pt x="4113" y="3992"/>
                    <a:pt x="4319" y="3686"/>
                  </a:cubicBezTo>
                  <a:cubicBezTo>
                    <a:pt x="4864" y="2883"/>
                    <a:pt x="5548" y="2261"/>
                    <a:pt x="6465" y="1895"/>
                  </a:cubicBezTo>
                  <a:cubicBezTo>
                    <a:pt x="6724" y="1791"/>
                    <a:pt x="6969" y="1667"/>
                    <a:pt x="7222" y="1667"/>
                  </a:cubicBezTo>
                  <a:close/>
                  <a:moveTo>
                    <a:pt x="7048" y="0"/>
                  </a:moveTo>
                  <a:cubicBezTo>
                    <a:pt x="7009" y="0"/>
                    <a:pt x="6968" y="19"/>
                    <a:pt x="6926" y="26"/>
                  </a:cubicBezTo>
                  <a:cubicBezTo>
                    <a:pt x="5716" y="233"/>
                    <a:pt x="4694" y="893"/>
                    <a:pt x="3888" y="1710"/>
                  </a:cubicBezTo>
                  <a:cubicBezTo>
                    <a:pt x="2962" y="2648"/>
                    <a:pt x="2410" y="3844"/>
                    <a:pt x="2540" y="5291"/>
                  </a:cubicBezTo>
                  <a:cubicBezTo>
                    <a:pt x="2614" y="6136"/>
                    <a:pt x="2839" y="6959"/>
                    <a:pt x="3200" y="7726"/>
                  </a:cubicBezTo>
                  <a:cubicBezTo>
                    <a:pt x="3539" y="8445"/>
                    <a:pt x="3545" y="8627"/>
                    <a:pt x="2985" y="9236"/>
                  </a:cubicBezTo>
                  <a:cubicBezTo>
                    <a:pt x="2683" y="9563"/>
                    <a:pt x="2344" y="9890"/>
                    <a:pt x="2100" y="10252"/>
                  </a:cubicBezTo>
                  <a:cubicBezTo>
                    <a:pt x="1622" y="10959"/>
                    <a:pt x="1033" y="11589"/>
                    <a:pt x="636" y="12358"/>
                  </a:cubicBezTo>
                  <a:cubicBezTo>
                    <a:pt x="454" y="12712"/>
                    <a:pt x="75" y="12951"/>
                    <a:pt x="224" y="13451"/>
                  </a:cubicBezTo>
                  <a:cubicBezTo>
                    <a:pt x="280" y="13641"/>
                    <a:pt x="1" y="13910"/>
                    <a:pt x="333" y="14068"/>
                  </a:cubicBezTo>
                  <a:cubicBezTo>
                    <a:pt x="478" y="14136"/>
                    <a:pt x="626" y="14174"/>
                    <a:pt x="769" y="14174"/>
                  </a:cubicBezTo>
                  <a:cubicBezTo>
                    <a:pt x="957" y="14174"/>
                    <a:pt x="1136" y="14109"/>
                    <a:pt x="1289" y="13963"/>
                  </a:cubicBezTo>
                  <a:cubicBezTo>
                    <a:pt x="1771" y="13503"/>
                    <a:pt x="2299" y="13057"/>
                    <a:pt x="2663" y="12508"/>
                  </a:cubicBezTo>
                  <a:cubicBezTo>
                    <a:pt x="3255" y="11613"/>
                    <a:pt x="3970" y="10811"/>
                    <a:pt x="4549" y="9908"/>
                  </a:cubicBezTo>
                  <a:cubicBezTo>
                    <a:pt x="4637" y="9770"/>
                    <a:pt x="4749" y="9732"/>
                    <a:pt x="4870" y="9732"/>
                  </a:cubicBezTo>
                  <a:cubicBezTo>
                    <a:pt x="5016" y="9732"/>
                    <a:pt x="5176" y="9788"/>
                    <a:pt x="5325" y="9788"/>
                  </a:cubicBezTo>
                  <a:cubicBezTo>
                    <a:pt x="5373" y="9788"/>
                    <a:pt x="5420" y="9782"/>
                    <a:pt x="5464" y="9767"/>
                  </a:cubicBezTo>
                  <a:cubicBezTo>
                    <a:pt x="5578" y="10112"/>
                    <a:pt x="5767" y="10198"/>
                    <a:pt x="5983" y="10198"/>
                  </a:cubicBezTo>
                  <a:cubicBezTo>
                    <a:pt x="6196" y="10198"/>
                    <a:pt x="6434" y="10114"/>
                    <a:pt x="6649" y="10114"/>
                  </a:cubicBezTo>
                  <a:cubicBezTo>
                    <a:pt x="6713" y="10114"/>
                    <a:pt x="6776" y="10122"/>
                    <a:pt x="6835" y="10142"/>
                  </a:cubicBezTo>
                  <a:cubicBezTo>
                    <a:pt x="6955" y="10181"/>
                    <a:pt x="7126" y="10213"/>
                    <a:pt x="7289" y="10213"/>
                  </a:cubicBezTo>
                  <a:cubicBezTo>
                    <a:pt x="7407" y="10213"/>
                    <a:pt x="7522" y="10197"/>
                    <a:pt x="7610" y="10155"/>
                  </a:cubicBezTo>
                  <a:cubicBezTo>
                    <a:pt x="8242" y="9862"/>
                    <a:pt x="8954" y="9858"/>
                    <a:pt x="9513" y="9231"/>
                  </a:cubicBezTo>
                  <a:cubicBezTo>
                    <a:pt x="10054" y="8622"/>
                    <a:pt x="10807" y="8239"/>
                    <a:pt x="11259" y="7456"/>
                  </a:cubicBezTo>
                  <a:cubicBezTo>
                    <a:pt x="11690" y="6709"/>
                    <a:pt x="11748" y="5897"/>
                    <a:pt x="11988" y="5122"/>
                  </a:cubicBezTo>
                  <a:cubicBezTo>
                    <a:pt x="12052" y="4917"/>
                    <a:pt x="12073" y="4517"/>
                    <a:pt x="11988" y="4358"/>
                  </a:cubicBezTo>
                  <a:cubicBezTo>
                    <a:pt x="11767" y="3946"/>
                    <a:pt x="11748" y="3477"/>
                    <a:pt x="11623" y="3066"/>
                  </a:cubicBezTo>
                  <a:cubicBezTo>
                    <a:pt x="11438" y="2448"/>
                    <a:pt x="11137" y="1979"/>
                    <a:pt x="10697" y="1593"/>
                  </a:cubicBezTo>
                  <a:cubicBezTo>
                    <a:pt x="9696" y="714"/>
                    <a:pt x="8579" y="54"/>
                    <a:pt x="7188" y="54"/>
                  </a:cubicBezTo>
                  <a:cubicBezTo>
                    <a:pt x="7172" y="54"/>
                    <a:pt x="7155" y="54"/>
                    <a:pt x="7139" y="54"/>
                  </a:cubicBezTo>
                  <a:cubicBezTo>
                    <a:pt x="7111" y="13"/>
                    <a:pt x="7081" y="0"/>
                    <a:pt x="704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842;p30">
              <a:extLst>
                <a:ext uri="{FF2B5EF4-FFF2-40B4-BE49-F238E27FC236}">
                  <a16:creationId xmlns:a16="http://schemas.microsoft.com/office/drawing/2014/main" id="{D6C39039-8725-4480-AA90-EF8D2D0CB24F}"/>
                </a:ext>
              </a:extLst>
            </p:cNvPr>
            <p:cNvSpPr/>
            <p:nvPr/>
          </p:nvSpPr>
          <p:spPr>
            <a:xfrm>
              <a:off x="1022225" y="2111375"/>
              <a:ext cx="39050" cy="100950"/>
            </a:xfrm>
            <a:custGeom>
              <a:avLst/>
              <a:gdLst/>
              <a:ahLst/>
              <a:cxnLst/>
              <a:rect l="l" t="t" r="r" b="b"/>
              <a:pathLst>
                <a:path w="1562" h="4038" extrusionOk="0">
                  <a:moveTo>
                    <a:pt x="666" y="1"/>
                  </a:moveTo>
                  <a:cubicBezTo>
                    <a:pt x="654" y="1"/>
                    <a:pt x="640" y="1"/>
                    <a:pt x="627" y="1"/>
                  </a:cubicBezTo>
                  <a:cubicBezTo>
                    <a:pt x="257" y="15"/>
                    <a:pt x="1" y="132"/>
                    <a:pt x="19" y="481"/>
                  </a:cubicBezTo>
                  <a:cubicBezTo>
                    <a:pt x="74" y="1541"/>
                    <a:pt x="46" y="2609"/>
                    <a:pt x="257" y="3658"/>
                  </a:cubicBezTo>
                  <a:cubicBezTo>
                    <a:pt x="288" y="3809"/>
                    <a:pt x="248" y="4010"/>
                    <a:pt x="461" y="4034"/>
                  </a:cubicBezTo>
                  <a:cubicBezTo>
                    <a:pt x="479" y="4036"/>
                    <a:pt x="498" y="4038"/>
                    <a:pt x="516" y="4038"/>
                  </a:cubicBezTo>
                  <a:cubicBezTo>
                    <a:pt x="659" y="4038"/>
                    <a:pt x="794" y="3962"/>
                    <a:pt x="866" y="3835"/>
                  </a:cubicBezTo>
                  <a:cubicBezTo>
                    <a:pt x="1127" y="3406"/>
                    <a:pt x="1561" y="3039"/>
                    <a:pt x="1322" y="2474"/>
                  </a:cubicBezTo>
                  <a:cubicBezTo>
                    <a:pt x="1309" y="1822"/>
                    <a:pt x="1322" y="1197"/>
                    <a:pt x="1276" y="575"/>
                  </a:cubicBezTo>
                  <a:cubicBezTo>
                    <a:pt x="1249" y="231"/>
                    <a:pt x="1085" y="1"/>
                    <a:pt x="6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843;p30">
              <a:extLst>
                <a:ext uri="{FF2B5EF4-FFF2-40B4-BE49-F238E27FC236}">
                  <a16:creationId xmlns:a16="http://schemas.microsoft.com/office/drawing/2014/main" id="{39713304-EB24-41A5-ADB5-DC2F0E7EEC86}"/>
                </a:ext>
              </a:extLst>
            </p:cNvPr>
            <p:cNvSpPr/>
            <p:nvPr/>
          </p:nvSpPr>
          <p:spPr>
            <a:xfrm>
              <a:off x="1076725" y="2110650"/>
              <a:ext cx="49475" cy="77275"/>
            </a:xfrm>
            <a:custGeom>
              <a:avLst/>
              <a:gdLst/>
              <a:ahLst/>
              <a:cxnLst/>
              <a:rect l="l" t="t" r="r" b="b"/>
              <a:pathLst>
                <a:path w="1979" h="3091" extrusionOk="0">
                  <a:moveTo>
                    <a:pt x="734" y="1"/>
                  </a:moveTo>
                  <a:cubicBezTo>
                    <a:pt x="691" y="1"/>
                    <a:pt x="644" y="6"/>
                    <a:pt x="593" y="17"/>
                  </a:cubicBezTo>
                  <a:cubicBezTo>
                    <a:pt x="209" y="101"/>
                    <a:pt x="76" y="404"/>
                    <a:pt x="0" y="817"/>
                  </a:cubicBezTo>
                  <a:cubicBezTo>
                    <a:pt x="275" y="1408"/>
                    <a:pt x="388" y="2120"/>
                    <a:pt x="675" y="2757"/>
                  </a:cubicBezTo>
                  <a:cubicBezTo>
                    <a:pt x="775" y="2981"/>
                    <a:pt x="1058" y="3091"/>
                    <a:pt x="1336" y="3091"/>
                  </a:cubicBezTo>
                  <a:cubicBezTo>
                    <a:pt x="1432" y="3091"/>
                    <a:pt x="1527" y="3078"/>
                    <a:pt x="1614" y="3052"/>
                  </a:cubicBezTo>
                  <a:cubicBezTo>
                    <a:pt x="1979" y="2943"/>
                    <a:pt x="1824" y="2639"/>
                    <a:pt x="1741" y="2367"/>
                  </a:cubicBezTo>
                  <a:cubicBezTo>
                    <a:pt x="1555" y="1763"/>
                    <a:pt x="1416" y="1145"/>
                    <a:pt x="1240" y="538"/>
                  </a:cubicBezTo>
                  <a:cubicBezTo>
                    <a:pt x="1161" y="265"/>
                    <a:pt x="1043" y="1"/>
                    <a:pt x="7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844;p30">
              <a:extLst>
                <a:ext uri="{FF2B5EF4-FFF2-40B4-BE49-F238E27FC236}">
                  <a16:creationId xmlns:a16="http://schemas.microsoft.com/office/drawing/2014/main" id="{0D8314B4-D018-4556-B170-F8C6C96AC0ED}"/>
                </a:ext>
              </a:extLst>
            </p:cNvPr>
            <p:cNvSpPr/>
            <p:nvPr/>
          </p:nvSpPr>
          <p:spPr>
            <a:xfrm>
              <a:off x="1115750" y="2082125"/>
              <a:ext cx="66875" cy="56575"/>
            </a:xfrm>
            <a:custGeom>
              <a:avLst/>
              <a:gdLst/>
              <a:ahLst/>
              <a:cxnLst/>
              <a:rect l="l" t="t" r="r" b="b"/>
              <a:pathLst>
                <a:path w="2675" h="2263" extrusionOk="0">
                  <a:moveTo>
                    <a:pt x="672" y="1"/>
                  </a:moveTo>
                  <a:cubicBezTo>
                    <a:pt x="245" y="1"/>
                    <a:pt x="385" y="529"/>
                    <a:pt x="130" y="698"/>
                  </a:cubicBezTo>
                  <a:cubicBezTo>
                    <a:pt x="0" y="784"/>
                    <a:pt x="116" y="980"/>
                    <a:pt x="198" y="1025"/>
                  </a:cubicBezTo>
                  <a:cubicBezTo>
                    <a:pt x="798" y="1351"/>
                    <a:pt x="1118" y="2098"/>
                    <a:pt x="1904" y="2146"/>
                  </a:cubicBezTo>
                  <a:cubicBezTo>
                    <a:pt x="2017" y="2153"/>
                    <a:pt x="2139" y="2263"/>
                    <a:pt x="2249" y="2263"/>
                  </a:cubicBezTo>
                  <a:cubicBezTo>
                    <a:pt x="2305" y="2263"/>
                    <a:pt x="2358" y="2234"/>
                    <a:pt x="2405" y="2148"/>
                  </a:cubicBezTo>
                  <a:cubicBezTo>
                    <a:pt x="2517" y="1940"/>
                    <a:pt x="2675" y="1710"/>
                    <a:pt x="2411" y="1452"/>
                  </a:cubicBezTo>
                  <a:cubicBezTo>
                    <a:pt x="2054" y="1104"/>
                    <a:pt x="1776" y="682"/>
                    <a:pt x="1333" y="417"/>
                  </a:cubicBezTo>
                  <a:cubicBezTo>
                    <a:pt x="1135" y="299"/>
                    <a:pt x="1036" y="39"/>
                    <a:pt x="792" y="12"/>
                  </a:cubicBezTo>
                  <a:cubicBezTo>
                    <a:pt x="747" y="5"/>
                    <a:pt x="708" y="1"/>
                    <a:pt x="6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854;p30">
            <a:extLst>
              <a:ext uri="{FF2B5EF4-FFF2-40B4-BE49-F238E27FC236}">
                <a16:creationId xmlns:a16="http://schemas.microsoft.com/office/drawing/2014/main" id="{02BC0751-3214-4907-A251-C194F30AF8D2}"/>
              </a:ext>
            </a:extLst>
          </p:cNvPr>
          <p:cNvGrpSpPr/>
          <p:nvPr/>
        </p:nvGrpSpPr>
        <p:grpSpPr>
          <a:xfrm>
            <a:off x="5230083" y="2776532"/>
            <a:ext cx="574750" cy="747275"/>
            <a:chOff x="6968188" y="1859688"/>
            <a:chExt cx="574750" cy="747275"/>
          </a:xfrm>
        </p:grpSpPr>
        <p:sp>
          <p:nvSpPr>
            <p:cNvPr id="42" name="Google Shape;855;p30">
              <a:extLst>
                <a:ext uri="{FF2B5EF4-FFF2-40B4-BE49-F238E27FC236}">
                  <a16:creationId xmlns:a16="http://schemas.microsoft.com/office/drawing/2014/main" id="{D42680E9-430D-4D6C-AF0A-582ABF1DF410}"/>
                </a:ext>
              </a:extLst>
            </p:cNvPr>
            <p:cNvSpPr/>
            <p:nvPr/>
          </p:nvSpPr>
          <p:spPr>
            <a:xfrm>
              <a:off x="6968188" y="1859688"/>
              <a:ext cx="574750" cy="747175"/>
            </a:xfrm>
            <a:custGeom>
              <a:avLst/>
              <a:gdLst/>
              <a:ahLst/>
              <a:cxnLst/>
              <a:rect l="l" t="t" r="r" b="b"/>
              <a:pathLst>
                <a:path w="22990" h="29887" extrusionOk="0">
                  <a:moveTo>
                    <a:pt x="12589" y="0"/>
                  </a:moveTo>
                  <a:cubicBezTo>
                    <a:pt x="12421" y="0"/>
                    <a:pt x="12257" y="17"/>
                    <a:pt x="12114" y="29"/>
                  </a:cubicBezTo>
                  <a:cubicBezTo>
                    <a:pt x="11600" y="74"/>
                    <a:pt x="11062" y="183"/>
                    <a:pt x="10546" y="183"/>
                  </a:cubicBezTo>
                  <a:cubicBezTo>
                    <a:pt x="10520" y="183"/>
                    <a:pt x="10493" y="182"/>
                    <a:pt x="10467" y="182"/>
                  </a:cubicBezTo>
                  <a:cubicBezTo>
                    <a:pt x="10435" y="181"/>
                    <a:pt x="10403" y="181"/>
                    <a:pt x="10371" y="181"/>
                  </a:cubicBezTo>
                  <a:cubicBezTo>
                    <a:pt x="9202" y="181"/>
                    <a:pt x="8145" y="671"/>
                    <a:pt x="7124" y="1055"/>
                  </a:cubicBezTo>
                  <a:cubicBezTo>
                    <a:pt x="6261" y="1380"/>
                    <a:pt x="5355" y="1867"/>
                    <a:pt x="4604" y="2538"/>
                  </a:cubicBezTo>
                  <a:cubicBezTo>
                    <a:pt x="3877" y="3189"/>
                    <a:pt x="3169" y="3861"/>
                    <a:pt x="2642" y="4660"/>
                  </a:cubicBezTo>
                  <a:cubicBezTo>
                    <a:pt x="2185" y="5357"/>
                    <a:pt x="1676" y="6062"/>
                    <a:pt x="1563" y="6673"/>
                  </a:cubicBezTo>
                  <a:cubicBezTo>
                    <a:pt x="1057" y="7782"/>
                    <a:pt x="839" y="8717"/>
                    <a:pt x="579" y="9644"/>
                  </a:cubicBezTo>
                  <a:cubicBezTo>
                    <a:pt x="63" y="11484"/>
                    <a:pt x="1" y="13352"/>
                    <a:pt x="306" y="15203"/>
                  </a:cubicBezTo>
                  <a:cubicBezTo>
                    <a:pt x="552" y="16687"/>
                    <a:pt x="1243" y="18058"/>
                    <a:pt x="1801" y="19454"/>
                  </a:cubicBezTo>
                  <a:cubicBezTo>
                    <a:pt x="2441" y="21056"/>
                    <a:pt x="3452" y="22461"/>
                    <a:pt x="4506" y="23797"/>
                  </a:cubicBezTo>
                  <a:cubicBezTo>
                    <a:pt x="5405" y="24939"/>
                    <a:pt x="6355" y="26055"/>
                    <a:pt x="7371" y="27114"/>
                  </a:cubicBezTo>
                  <a:cubicBezTo>
                    <a:pt x="8305" y="28087"/>
                    <a:pt x="9343" y="28958"/>
                    <a:pt x="10464" y="29710"/>
                  </a:cubicBezTo>
                  <a:cubicBezTo>
                    <a:pt x="10637" y="29827"/>
                    <a:pt x="10800" y="29887"/>
                    <a:pt x="10978" y="29887"/>
                  </a:cubicBezTo>
                  <a:cubicBezTo>
                    <a:pt x="11103" y="29887"/>
                    <a:pt x="11235" y="29857"/>
                    <a:pt x="11382" y="29797"/>
                  </a:cubicBezTo>
                  <a:cubicBezTo>
                    <a:pt x="12213" y="29455"/>
                    <a:pt x="12575" y="28612"/>
                    <a:pt x="13275" y="28121"/>
                  </a:cubicBezTo>
                  <a:cubicBezTo>
                    <a:pt x="13867" y="27705"/>
                    <a:pt x="14253" y="26993"/>
                    <a:pt x="14851" y="26591"/>
                  </a:cubicBezTo>
                  <a:cubicBezTo>
                    <a:pt x="15519" y="26142"/>
                    <a:pt x="15799" y="25321"/>
                    <a:pt x="16551" y="24988"/>
                  </a:cubicBezTo>
                  <a:cubicBezTo>
                    <a:pt x="16628" y="24955"/>
                    <a:pt x="16683" y="24834"/>
                    <a:pt x="16714" y="24742"/>
                  </a:cubicBezTo>
                  <a:cubicBezTo>
                    <a:pt x="16897" y="24178"/>
                    <a:pt x="17424" y="23862"/>
                    <a:pt x="17814" y="23537"/>
                  </a:cubicBezTo>
                  <a:cubicBezTo>
                    <a:pt x="18356" y="23081"/>
                    <a:pt x="18622" y="22445"/>
                    <a:pt x="19084" y="21950"/>
                  </a:cubicBezTo>
                  <a:cubicBezTo>
                    <a:pt x="19400" y="21612"/>
                    <a:pt x="19663" y="21026"/>
                    <a:pt x="19971" y="20603"/>
                  </a:cubicBezTo>
                  <a:cubicBezTo>
                    <a:pt x="20701" y="19597"/>
                    <a:pt x="21172" y="18470"/>
                    <a:pt x="21721" y="17381"/>
                  </a:cubicBezTo>
                  <a:cubicBezTo>
                    <a:pt x="22076" y="16673"/>
                    <a:pt x="22093" y="15847"/>
                    <a:pt x="22376" y="15099"/>
                  </a:cubicBezTo>
                  <a:cubicBezTo>
                    <a:pt x="22705" y="14238"/>
                    <a:pt x="22561" y="13286"/>
                    <a:pt x="22840" y="12399"/>
                  </a:cubicBezTo>
                  <a:cubicBezTo>
                    <a:pt x="22989" y="11924"/>
                    <a:pt x="22776" y="11389"/>
                    <a:pt x="22700" y="10923"/>
                  </a:cubicBezTo>
                  <a:cubicBezTo>
                    <a:pt x="22519" y="9820"/>
                    <a:pt x="22518" y="8685"/>
                    <a:pt x="22071" y="7605"/>
                  </a:cubicBezTo>
                  <a:cubicBezTo>
                    <a:pt x="21607" y="6477"/>
                    <a:pt x="21252" y="5313"/>
                    <a:pt x="20424" y="4383"/>
                  </a:cubicBezTo>
                  <a:cubicBezTo>
                    <a:pt x="19826" y="3711"/>
                    <a:pt x="19381" y="2881"/>
                    <a:pt x="18481" y="2518"/>
                  </a:cubicBezTo>
                  <a:cubicBezTo>
                    <a:pt x="18354" y="2467"/>
                    <a:pt x="18261" y="2336"/>
                    <a:pt x="18244" y="2175"/>
                  </a:cubicBezTo>
                  <a:cubicBezTo>
                    <a:pt x="18232" y="2064"/>
                    <a:pt x="18195" y="1945"/>
                    <a:pt x="18083" y="1945"/>
                  </a:cubicBezTo>
                  <a:cubicBezTo>
                    <a:pt x="18064" y="1945"/>
                    <a:pt x="18043" y="1949"/>
                    <a:pt x="18019" y="1956"/>
                  </a:cubicBezTo>
                  <a:cubicBezTo>
                    <a:pt x="17989" y="1966"/>
                    <a:pt x="17961" y="1970"/>
                    <a:pt x="17934" y="1970"/>
                  </a:cubicBezTo>
                  <a:cubicBezTo>
                    <a:pt x="17651" y="1970"/>
                    <a:pt x="17551" y="1476"/>
                    <a:pt x="17275" y="1476"/>
                  </a:cubicBezTo>
                  <a:cubicBezTo>
                    <a:pt x="17202" y="1476"/>
                    <a:pt x="17118" y="1510"/>
                    <a:pt x="17014" y="1597"/>
                  </a:cubicBezTo>
                  <a:cubicBezTo>
                    <a:pt x="17002" y="1561"/>
                    <a:pt x="16972" y="1519"/>
                    <a:pt x="16980" y="1487"/>
                  </a:cubicBezTo>
                  <a:cubicBezTo>
                    <a:pt x="17027" y="1289"/>
                    <a:pt x="17009" y="1231"/>
                    <a:pt x="16960" y="1231"/>
                  </a:cubicBezTo>
                  <a:cubicBezTo>
                    <a:pt x="16899" y="1231"/>
                    <a:pt x="16792" y="1321"/>
                    <a:pt x="16706" y="1347"/>
                  </a:cubicBezTo>
                  <a:cubicBezTo>
                    <a:pt x="16669" y="1358"/>
                    <a:pt x="16630" y="1364"/>
                    <a:pt x="16592" y="1364"/>
                  </a:cubicBezTo>
                  <a:cubicBezTo>
                    <a:pt x="16481" y="1364"/>
                    <a:pt x="16375" y="1316"/>
                    <a:pt x="16320" y="1215"/>
                  </a:cubicBezTo>
                  <a:cubicBezTo>
                    <a:pt x="15961" y="543"/>
                    <a:pt x="15303" y="745"/>
                    <a:pt x="14744" y="665"/>
                  </a:cubicBezTo>
                  <a:cubicBezTo>
                    <a:pt x="14739" y="665"/>
                    <a:pt x="14733" y="664"/>
                    <a:pt x="14727" y="664"/>
                  </a:cubicBezTo>
                  <a:cubicBezTo>
                    <a:pt x="14665" y="664"/>
                    <a:pt x="14568" y="703"/>
                    <a:pt x="14516" y="703"/>
                  </a:cubicBezTo>
                  <a:cubicBezTo>
                    <a:pt x="14490" y="703"/>
                    <a:pt x="14475" y="694"/>
                    <a:pt x="14480" y="665"/>
                  </a:cubicBezTo>
                  <a:cubicBezTo>
                    <a:pt x="14541" y="354"/>
                    <a:pt x="14500" y="263"/>
                    <a:pt x="14417" y="263"/>
                  </a:cubicBezTo>
                  <a:cubicBezTo>
                    <a:pt x="14304" y="263"/>
                    <a:pt x="14111" y="435"/>
                    <a:pt x="13998" y="435"/>
                  </a:cubicBezTo>
                  <a:cubicBezTo>
                    <a:pt x="13983" y="435"/>
                    <a:pt x="13969" y="432"/>
                    <a:pt x="13957" y="425"/>
                  </a:cubicBezTo>
                  <a:cubicBezTo>
                    <a:pt x="13915" y="400"/>
                    <a:pt x="13867" y="396"/>
                    <a:pt x="13816" y="396"/>
                  </a:cubicBezTo>
                  <a:cubicBezTo>
                    <a:pt x="13793" y="396"/>
                    <a:pt x="13770" y="396"/>
                    <a:pt x="13746" y="396"/>
                  </a:cubicBezTo>
                  <a:cubicBezTo>
                    <a:pt x="13667" y="396"/>
                    <a:pt x="13584" y="388"/>
                    <a:pt x="13507" y="311"/>
                  </a:cubicBezTo>
                  <a:cubicBezTo>
                    <a:pt x="13252" y="59"/>
                    <a:pt x="12911" y="0"/>
                    <a:pt x="1258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856;p30">
              <a:extLst>
                <a:ext uri="{FF2B5EF4-FFF2-40B4-BE49-F238E27FC236}">
                  <a16:creationId xmlns:a16="http://schemas.microsoft.com/office/drawing/2014/main" id="{6EF711CD-AF79-418F-8BF7-593F5FD7EAFD}"/>
                </a:ext>
              </a:extLst>
            </p:cNvPr>
            <p:cNvSpPr/>
            <p:nvPr/>
          </p:nvSpPr>
          <p:spPr>
            <a:xfrm>
              <a:off x="6968188" y="1859738"/>
              <a:ext cx="574750" cy="747225"/>
            </a:xfrm>
            <a:custGeom>
              <a:avLst/>
              <a:gdLst/>
              <a:ahLst/>
              <a:cxnLst/>
              <a:rect l="l" t="t" r="r" b="b"/>
              <a:pathLst>
                <a:path w="22990" h="29889" extrusionOk="0">
                  <a:moveTo>
                    <a:pt x="10998" y="1566"/>
                  </a:moveTo>
                  <a:cubicBezTo>
                    <a:pt x="11155" y="1566"/>
                    <a:pt x="11313" y="1576"/>
                    <a:pt x="11472" y="1599"/>
                  </a:cubicBezTo>
                  <a:cubicBezTo>
                    <a:pt x="12175" y="1699"/>
                    <a:pt x="12887" y="1689"/>
                    <a:pt x="13590" y="1847"/>
                  </a:cubicBezTo>
                  <a:cubicBezTo>
                    <a:pt x="14346" y="2017"/>
                    <a:pt x="15102" y="2107"/>
                    <a:pt x="15813" y="2476"/>
                  </a:cubicBezTo>
                  <a:cubicBezTo>
                    <a:pt x="17107" y="3147"/>
                    <a:pt x="18286" y="3956"/>
                    <a:pt x="19213" y="5083"/>
                  </a:cubicBezTo>
                  <a:cubicBezTo>
                    <a:pt x="19895" y="5914"/>
                    <a:pt x="20243" y="6947"/>
                    <a:pt x="20784" y="7865"/>
                  </a:cubicBezTo>
                  <a:cubicBezTo>
                    <a:pt x="20961" y="8166"/>
                    <a:pt x="20929" y="8536"/>
                    <a:pt x="20985" y="8862"/>
                  </a:cubicBezTo>
                  <a:cubicBezTo>
                    <a:pt x="21208" y="10132"/>
                    <a:pt x="21552" y="11393"/>
                    <a:pt x="21370" y="12711"/>
                  </a:cubicBezTo>
                  <a:lnTo>
                    <a:pt x="21370" y="12712"/>
                  </a:lnTo>
                  <a:cubicBezTo>
                    <a:pt x="21259" y="13511"/>
                    <a:pt x="21370" y="14376"/>
                    <a:pt x="21105" y="15112"/>
                  </a:cubicBezTo>
                  <a:cubicBezTo>
                    <a:pt x="20769" y="16049"/>
                    <a:pt x="20686" y="17131"/>
                    <a:pt x="19867" y="17867"/>
                  </a:cubicBezTo>
                  <a:cubicBezTo>
                    <a:pt x="19675" y="18039"/>
                    <a:pt x="19942" y="18327"/>
                    <a:pt x="19770" y="18562"/>
                  </a:cubicBezTo>
                  <a:cubicBezTo>
                    <a:pt x="19343" y="19138"/>
                    <a:pt x="19019" y="19792"/>
                    <a:pt x="18521" y="20314"/>
                  </a:cubicBezTo>
                  <a:cubicBezTo>
                    <a:pt x="18265" y="20582"/>
                    <a:pt x="18122" y="20923"/>
                    <a:pt x="17925" y="21219"/>
                  </a:cubicBezTo>
                  <a:cubicBezTo>
                    <a:pt x="17264" y="22213"/>
                    <a:pt x="16372" y="22994"/>
                    <a:pt x="15625" y="23904"/>
                  </a:cubicBezTo>
                  <a:cubicBezTo>
                    <a:pt x="14584" y="25174"/>
                    <a:pt x="13293" y="26198"/>
                    <a:pt x="12207" y="27428"/>
                  </a:cubicBezTo>
                  <a:cubicBezTo>
                    <a:pt x="11912" y="27764"/>
                    <a:pt x="11671" y="28305"/>
                    <a:pt x="11063" y="28350"/>
                  </a:cubicBezTo>
                  <a:cubicBezTo>
                    <a:pt x="11012" y="28354"/>
                    <a:pt x="10962" y="28357"/>
                    <a:pt x="10915" y="28357"/>
                  </a:cubicBezTo>
                  <a:cubicBezTo>
                    <a:pt x="10747" y="28357"/>
                    <a:pt x="10607" y="28323"/>
                    <a:pt x="10512" y="28189"/>
                  </a:cubicBezTo>
                  <a:cubicBezTo>
                    <a:pt x="9988" y="27448"/>
                    <a:pt x="9080" y="27122"/>
                    <a:pt x="8557" y="26413"/>
                  </a:cubicBezTo>
                  <a:cubicBezTo>
                    <a:pt x="7960" y="25604"/>
                    <a:pt x="7162" y="24991"/>
                    <a:pt x="6576" y="24164"/>
                  </a:cubicBezTo>
                  <a:cubicBezTo>
                    <a:pt x="6271" y="23734"/>
                    <a:pt x="5984" y="23259"/>
                    <a:pt x="5591" y="22861"/>
                  </a:cubicBezTo>
                  <a:cubicBezTo>
                    <a:pt x="5140" y="22408"/>
                    <a:pt x="4890" y="21760"/>
                    <a:pt x="4590" y="21189"/>
                  </a:cubicBezTo>
                  <a:cubicBezTo>
                    <a:pt x="4222" y="20485"/>
                    <a:pt x="3815" y="19782"/>
                    <a:pt x="3519" y="19060"/>
                  </a:cubicBezTo>
                  <a:cubicBezTo>
                    <a:pt x="3270" y="18451"/>
                    <a:pt x="2986" y="17833"/>
                    <a:pt x="2789" y="17187"/>
                  </a:cubicBezTo>
                  <a:cubicBezTo>
                    <a:pt x="2441" y="16049"/>
                    <a:pt x="2176" y="14888"/>
                    <a:pt x="1938" y="13729"/>
                  </a:cubicBezTo>
                  <a:cubicBezTo>
                    <a:pt x="1868" y="13392"/>
                    <a:pt x="1674" y="12884"/>
                    <a:pt x="2007" y="12498"/>
                  </a:cubicBezTo>
                  <a:cubicBezTo>
                    <a:pt x="1547" y="12078"/>
                    <a:pt x="1972" y="11574"/>
                    <a:pt x="1877" y="11145"/>
                  </a:cubicBezTo>
                  <a:cubicBezTo>
                    <a:pt x="1727" y="10463"/>
                    <a:pt x="2034" y="9874"/>
                    <a:pt x="2076" y="9239"/>
                  </a:cubicBezTo>
                  <a:cubicBezTo>
                    <a:pt x="2153" y="8073"/>
                    <a:pt x="2757" y="7092"/>
                    <a:pt x="3171" y="5981"/>
                  </a:cubicBezTo>
                  <a:cubicBezTo>
                    <a:pt x="3641" y="5608"/>
                    <a:pt x="3866" y="5006"/>
                    <a:pt x="4339" y="4560"/>
                  </a:cubicBezTo>
                  <a:cubicBezTo>
                    <a:pt x="4693" y="4226"/>
                    <a:pt x="5024" y="3844"/>
                    <a:pt x="5357" y="3481"/>
                  </a:cubicBezTo>
                  <a:cubicBezTo>
                    <a:pt x="5588" y="3229"/>
                    <a:pt x="5859" y="3261"/>
                    <a:pt x="6092" y="3125"/>
                  </a:cubicBezTo>
                  <a:cubicBezTo>
                    <a:pt x="6793" y="2718"/>
                    <a:pt x="7432" y="2222"/>
                    <a:pt x="8294" y="2068"/>
                  </a:cubicBezTo>
                  <a:cubicBezTo>
                    <a:pt x="9197" y="1906"/>
                    <a:pt x="10080" y="1566"/>
                    <a:pt x="10998" y="1566"/>
                  </a:cubicBezTo>
                  <a:close/>
                  <a:moveTo>
                    <a:pt x="12590" y="0"/>
                  </a:moveTo>
                  <a:cubicBezTo>
                    <a:pt x="12421" y="0"/>
                    <a:pt x="12258" y="17"/>
                    <a:pt x="12114" y="30"/>
                  </a:cubicBezTo>
                  <a:cubicBezTo>
                    <a:pt x="11599" y="75"/>
                    <a:pt x="11058" y="183"/>
                    <a:pt x="10541" y="183"/>
                  </a:cubicBezTo>
                  <a:cubicBezTo>
                    <a:pt x="10516" y="183"/>
                    <a:pt x="10492" y="183"/>
                    <a:pt x="10468" y="182"/>
                  </a:cubicBezTo>
                  <a:cubicBezTo>
                    <a:pt x="10436" y="182"/>
                    <a:pt x="10404" y="181"/>
                    <a:pt x="10371" y="181"/>
                  </a:cubicBezTo>
                  <a:cubicBezTo>
                    <a:pt x="9202" y="181"/>
                    <a:pt x="8145" y="670"/>
                    <a:pt x="7124" y="1055"/>
                  </a:cubicBezTo>
                  <a:cubicBezTo>
                    <a:pt x="6261" y="1379"/>
                    <a:pt x="5355" y="1868"/>
                    <a:pt x="4605" y="2538"/>
                  </a:cubicBezTo>
                  <a:cubicBezTo>
                    <a:pt x="3878" y="3188"/>
                    <a:pt x="3170" y="3861"/>
                    <a:pt x="2644" y="4661"/>
                  </a:cubicBezTo>
                  <a:cubicBezTo>
                    <a:pt x="2185" y="5357"/>
                    <a:pt x="1676" y="6061"/>
                    <a:pt x="1563" y="6672"/>
                  </a:cubicBezTo>
                  <a:cubicBezTo>
                    <a:pt x="1059" y="7781"/>
                    <a:pt x="840" y="8718"/>
                    <a:pt x="580" y="9646"/>
                  </a:cubicBezTo>
                  <a:cubicBezTo>
                    <a:pt x="63" y="11486"/>
                    <a:pt x="1" y="13353"/>
                    <a:pt x="306" y="15205"/>
                  </a:cubicBezTo>
                  <a:cubicBezTo>
                    <a:pt x="552" y="16689"/>
                    <a:pt x="1243" y="18060"/>
                    <a:pt x="1801" y="19456"/>
                  </a:cubicBezTo>
                  <a:cubicBezTo>
                    <a:pt x="2441" y="21058"/>
                    <a:pt x="3453" y="22463"/>
                    <a:pt x="4506" y="23799"/>
                  </a:cubicBezTo>
                  <a:cubicBezTo>
                    <a:pt x="5406" y="24940"/>
                    <a:pt x="6355" y="26057"/>
                    <a:pt x="7371" y="27115"/>
                  </a:cubicBezTo>
                  <a:cubicBezTo>
                    <a:pt x="8307" y="28089"/>
                    <a:pt x="9343" y="28960"/>
                    <a:pt x="10464" y="29712"/>
                  </a:cubicBezTo>
                  <a:cubicBezTo>
                    <a:pt x="10637" y="29828"/>
                    <a:pt x="10800" y="29888"/>
                    <a:pt x="10978" y="29888"/>
                  </a:cubicBezTo>
                  <a:cubicBezTo>
                    <a:pt x="11103" y="29888"/>
                    <a:pt x="11235" y="29859"/>
                    <a:pt x="11382" y="29799"/>
                  </a:cubicBezTo>
                  <a:cubicBezTo>
                    <a:pt x="12213" y="29457"/>
                    <a:pt x="12575" y="28614"/>
                    <a:pt x="13275" y="28122"/>
                  </a:cubicBezTo>
                  <a:cubicBezTo>
                    <a:pt x="13867" y="27707"/>
                    <a:pt x="14254" y="26995"/>
                    <a:pt x="14851" y="26593"/>
                  </a:cubicBezTo>
                  <a:cubicBezTo>
                    <a:pt x="15519" y="26143"/>
                    <a:pt x="15799" y="25323"/>
                    <a:pt x="16552" y="24989"/>
                  </a:cubicBezTo>
                  <a:cubicBezTo>
                    <a:pt x="16628" y="24956"/>
                    <a:pt x="16683" y="24835"/>
                    <a:pt x="16714" y="24744"/>
                  </a:cubicBezTo>
                  <a:cubicBezTo>
                    <a:pt x="16897" y="24180"/>
                    <a:pt x="17424" y="23863"/>
                    <a:pt x="17814" y="23538"/>
                  </a:cubicBezTo>
                  <a:cubicBezTo>
                    <a:pt x="18357" y="23083"/>
                    <a:pt x="18624" y="22447"/>
                    <a:pt x="19084" y="21952"/>
                  </a:cubicBezTo>
                  <a:cubicBezTo>
                    <a:pt x="19400" y="21614"/>
                    <a:pt x="19664" y="21028"/>
                    <a:pt x="19971" y="20604"/>
                  </a:cubicBezTo>
                  <a:cubicBezTo>
                    <a:pt x="20701" y="19599"/>
                    <a:pt x="21172" y="18472"/>
                    <a:pt x="21721" y="17381"/>
                  </a:cubicBezTo>
                  <a:cubicBezTo>
                    <a:pt x="22076" y="16675"/>
                    <a:pt x="22093" y="15847"/>
                    <a:pt x="22378" y="15101"/>
                  </a:cubicBezTo>
                  <a:cubicBezTo>
                    <a:pt x="22705" y="14240"/>
                    <a:pt x="22561" y="13286"/>
                    <a:pt x="22840" y="12401"/>
                  </a:cubicBezTo>
                  <a:cubicBezTo>
                    <a:pt x="22989" y="11924"/>
                    <a:pt x="22776" y="11388"/>
                    <a:pt x="22700" y="10923"/>
                  </a:cubicBezTo>
                  <a:cubicBezTo>
                    <a:pt x="22521" y="9819"/>
                    <a:pt x="22518" y="8686"/>
                    <a:pt x="22072" y="7604"/>
                  </a:cubicBezTo>
                  <a:cubicBezTo>
                    <a:pt x="21607" y="6477"/>
                    <a:pt x="21253" y="5313"/>
                    <a:pt x="20425" y="4383"/>
                  </a:cubicBezTo>
                  <a:cubicBezTo>
                    <a:pt x="19826" y="3712"/>
                    <a:pt x="19381" y="2881"/>
                    <a:pt x="18481" y="2518"/>
                  </a:cubicBezTo>
                  <a:cubicBezTo>
                    <a:pt x="18354" y="2467"/>
                    <a:pt x="18261" y="2335"/>
                    <a:pt x="18244" y="2174"/>
                  </a:cubicBezTo>
                  <a:cubicBezTo>
                    <a:pt x="18232" y="2064"/>
                    <a:pt x="18196" y="1946"/>
                    <a:pt x="18083" y="1946"/>
                  </a:cubicBezTo>
                  <a:cubicBezTo>
                    <a:pt x="18064" y="1946"/>
                    <a:pt x="18043" y="1949"/>
                    <a:pt x="18019" y="1957"/>
                  </a:cubicBezTo>
                  <a:cubicBezTo>
                    <a:pt x="17989" y="1966"/>
                    <a:pt x="17961" y="1971"/>
                    <a:pt x="17934" y="1971"/>
                  </a:cubicBezTo>
                  <a:cubicBezTo>
                    <a:pt x="17652" y="1971"/>
                    <a:pt x="17552" y="1476"/>
                    <a:pt x="17276" y="1476"/>
                  </a:cubicBezTo>
                  <a:cubicBezTo>
                    <a:pt x="17203" y="1476"/>
                    <a:pt x="17118" y="1511"/>
                    <a:pt x="17014" y="1598"/>
                  </a:cubicBezTo>
                  <a:cubicBezTo>
                    <a:pt x="17002" y="1561"/>
                    <a:pt x="16972" y="1520"/>
                    <a:pt x="16980" y="1488"/>
                  </a:cubicBezTo>
                  <a:cubicBezTo>
                    <a:pt x="17028" y="1290"/>
                    <a:pt x="17009" y="1231"/>
                    <a:pt x="16961" y="1231"/>
                  </a:cubicBezTo>
                  <a:cubicBezTo>
                    <a:pt x="16900" y="1231"/>
                    <a:pt x="16793" y="1321"/>
                    <a:pt x="16707" y="1347"/>
                  </a:cubicBezTo>
                  <a:cubicBezTo>
                    <a:pt x="16670" y="1359"/>
                    <a:pt x="16631" y="1364"/>
                    <a:pt x="16593" y="1364"/>
                  </a:cubicBezTo>
                  <a:cubicBezTo>
                    <a:pt x="16482" y="1364"/>
                    <a:pt x="16375" y="1316"/>
                    <a:pt x="16322" y="1215"/>
                  </a:cubicBezTo>
                  <a:cubicBezTo>
                    <a:pt x="15961" y="544"/>
                    <a:pt x="15303" y="744"/>
                    <a:pt x="14744" y="666"/>
                  </a:cubicBezTo>
                  <a:cubicBezTo>
                    <a:pt x="14739" y="665"/>
                    <a:pt x="14733" y="665"/>
                    <a:pt x="14727" y="665"/>
                  </a:cubicBezTo>
                  <a:cubicBezTo>
                    <a:pt x="14665" y="665"/>
                    <a:pt x="14568" y="703"/>
                    <a:pt x="14516" y="703"/>
                  </a:cubicBezTo>
                  <a:cubicBezTo>
                    <a:pt x="14490" y="703"/>
                    <a:pt x="14475" y="694"/>
                    <a:pt x="14480" y="666"/>
                  </a:cubicBezTo>
                  <a:cubicBezTo>
                    <a:pt x="14541" y="354"/>
                    <a:pt x="14500" y="264"/>
                    <a:pt x="14417" y="264"/>
                  </a:cubicBezTo>
                  <a:cubicBezTo>
                    <a:pt x="14303" y="264"/>
                    <a:pt x="14110" y="435"/>
                    <a:pt x="13998" y="435"/>
                  </a:cubicBezTo>
                  <a:cubicBezTo>
                    <a:pt x="13983" y="435"/>
                    <a:pt x="13969" y="432"/>
                    <a:pt x="13957" y="425"/>
                  </a:cubicBezTo>
                  <a:cubicBezTo>
                    <a:pt x="13914" y="399"/>
                    <a:pt x="13865" y="395"/>
                    <a:pt x="13814" y="395"/>
                  </a:cubicBezTo>
                  <a:cubicBezTo>
                    <a:pt x="13792" y="395"/>
                    <a:pt x="13769" y="396"/>
                    <a:pt x="13747" y="396"/>
                  </a:cubicBezTo>
                  <a:cubicBezTo>
                    <a:pt x="13668" y="396"/>
                    <a:pt x="13585" y="388"/>
                    <a:pt x="13508" y="312"/>
                  </a:cubicBezTo>
                  <a:cubicBezTo>
                    <a:pt x="13252" y="59"/>
                    <a:pt x="12911" y="0"/>
                    <a:pt x="125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857;p30">
              <a:extLst>
                <a:ext uri="{FF2B5EF4-FFF2-40B4-BE49-F238E27FC236}">
                  <a16:creationId xmlns:a16="http://schemas.microsoft.com/office/drawing/2014/main" id="{4CC810C2-51AB-41C2-B35C-C5EBEE5F2192}"/>
                </a:ext>
              </a:extLst>
            </p:cNvPr>
            <p:cNvSpPr/>
            <p:nvPr/>
          </p:nvSpPr>
          <p:spPr>
            <a:xfrm>
              <a:off x="7084048" y="2049579"/>
              <a:ext cx="343037" cy="261066"/>
            </a:xfrm>
            <a:custGeom>
              <a:avLst/>
              <a:gdLst/>
              <a:ahLst/>
              <a:cxnLst/>
              <a:rect l="l" t="t" r="r" b="b"/>
              <a:pathLst>
                <a:path w="16618" h="12647" extrusionOk="0">
                  <a:moveTo>
                    <a:pt x="11792" y="819"/>
                  </a:moveTo>
                  <a:cubicBezTo>
                    <a:pt x="11851" y="864"/>
                    <a:pt x="11919" y="875"/>
                    <a:pt x="11993" y="875"/>
                  </a:cubicBezTo>
                  <a:cubicBezTo>
                    <a:pt x="12064" y="875"/>
                    <a:pt x="12140" y="865"/>
                    <a:pt x="12218" y="865"/>
                  </a:cubicBezTo>
                  <a:cubicBezTo>
                    <a:pt x="12304" y="865"/>
                    <a:pt x="12391" y="877"/>
                    <a:pt x="12476" y="930"/>
                  </a:cubicBezTo>
                  <a:cubicBezTo>
                    <a:pt x="12570" y="989"/>
                    <a:pt x="12668" y="1009"/>
                    <a:pt x="12767" y="1009"/>
                  </a:cubicBezTo>
                  <a:cubicBezTo>
                    <a:pt x="12977" y="1009"/>
                    <a:pt x="13196" y="918"/>
                    <a:pt x="13414" y="918"/>
                  </a:cubicBezTo>
                  <a:cubicBezTo>
                    <a:pt x="13427" y="918"/>
                    <a:pt x="13441" y="918"/>
                    <a:pt x="13454" y="919"/>
                  </a:cubicBezTo>
                  <a:cubicBezTo>
                    <a:pt x="13895" y="946"/>
                    <a:pt x="13886" y="1178"/>
                    <a:pt x="13921" y="1465"/>
                  </a:cubicBezTo>
                  <a:cubicBezTo>
                    <a:pt x="14007" y="2190"/>
                    <a:pt x="13847" y="2911"/>
                    <a:pt x="13991" y="3656"/>
                  </a:cubicBezTo>
                  <a:cubicBezTo>
                    <a:pt x="14082" y="4117"/>
                    <a:pt x="13960" y="4668"/>
                    <a:pt x="13995" y="5182"/>
                  </a:cubicBezTo>
                  <a:cubicBezTo>
                    <a:pt x="14034" y="5753"/>
                    <a:pt x="14079" y="6319"/>
                    <a:pt x="14168" y="6888"/>
                  </a:cubicBezTo>
                  <a:cubicBezTo>
                    <a:pt x="14225" y="7246"/>
                    <a:pt x="14101" y="7646"/>
                    <a:pt x="14148" y="8034"/>
                  </a:cubicBezTo>
                  <a:cubicBezTo>
                    <a:pt x="14232" y="8734"/>
                    <a:pt x="14121" y="9442"/>
                    <a:pt x="14239" y="10143"/>
                  </a:cubicBezTo>
                  <a:cubicBezTo>
                    <a:pt x="14327" y="10668"/>
                    <a:pt x="13918" y="10781"/>
                    <a:pt x="13610" y="10781"/>
                  </a:cubicBezTo>
                  <a:cubicBezTo>
                    <a:pt x="13577" y="10781"/>
                    <a:pt x="13544" y="10779"/>
                    <a:pt x="13514" y="10777"/>
                  </a:cubicBezTo>
                  <a:cubicBezTo>
                    <a:pt x="13312" y="10762"/>
                    <a:pt x="13111" y="10755"/>
                    <a:pt x="12911" y="10755"/>
                  </a:cubicBezTo>
                  <a:cubicBezTo>
                    <a:pt x="12440" y="10755"/>
                    <a:pt x="11973" y="10791"/>
                    <a:pt x="11504" y="10833"/>
                  </a:cubicBezTo>
                  <a:cubicBezTo>
                    <a:pt x="11461" y="10837"/>
                    <a:pt x="11418" y="10841"/>
                    <a:pt x="11381" y="10841"/>
                  </a:cubicBezTo>
                  <a:cubicBezTo>
                    <a:pt x="11274" y="10841"/>
                    <a:pt x="11207" y="10806"/>
                    <a:pt x="11297" y="10618"/>
                  </a:cubicBezTo>
                  <a:cubicBezTo>
                    <a:pt x="11444" y="10313"/>
                    <a:pt x="11410" y="9992"/>
                    <a:pt x="11385" y="9672"/>
                  </a:cubicBezTo>
                  <a:cubicBezTo>
                    <a:pt x="11328" y="8888"/>
                    <a:pt x="11235" y="8105"/>
                    <a:pt x="11229" y="7321"/>
                  </a:cubicBezTo>
                  <a:cubicBezTo>
                    <a:pt x="11228" y="6997"/>
                    <a:pt x="11178" y="6642"/>
                    <a:pt x="11258" y="6345"/>
                  </a:cubicBezTo>
                  <a:cubicBezTo>
                    <a:pt x="11393" y="5841"/>
                    <a:pt x="11226" y="5373"/>
                    <a:pt x="11180" y="4903"/>
                  </a:cubicBezTo>
                  <a:cubicBezTo>
                    <a:pt x="11156" y="4651"/>
                    <a:pt x="11080" y="4381"/>
                    <a:pt x="11159" y="4155"/>
                  </a:cubicBezTo>
                  <a:cubicBezTo>
                    <a:pt x="11334" y="3651"/>
                    <a:pt x="11341" y="3106"/>
                    <a:pt x="11296" y="2625"/>
                  </a:cubicBezTo>
                  <a:cubicBezTo>
                    <a:pt x="11257" y="2199"/>
                    <a:pt x="11335" y="1797"/>
                    <a:pt x="11327" y="1386"/>
                  </a:cubicBezTo>
                  <a:cubicBezTo>
                    <a:pt x="11323" y="1146"/>
                    <a:pt x="11386" y="851"/>
                    <a:pt x="11792" y="819"/>
                  </a:cubicBezTo>
                  <a:close/>
                  <a:moveTo>
                    <a:pt x="8789" y="3363"/>
                  </a:moveTo>
                  <a:lnTo>
                    <a:pt x="8789" y="3363"/>
                  </a:lnTo>
                  <a:cubicBezTo>
                    <a:pt x="8657" y="4332"/>
                    <a:pt x="8884" y="5182"/>
                    <a:pt x="8838" y="6056"/>
                  </a:cubicBezTo>
                  <a:cubicBezTo>
                    <a:pt x="8783" y="7036"/>
                    <a:pt x="8910" y="8027"/>
                    <a:pt x="8944" y="9013"/>
                  </a:cubicBezTo>
                  <a:cubicBezTo>
                    <a:pt x="8964" y="9551"/>
                    <a:pt x="8928" y="10089"/>
                    <a:pt x="9073" y="10617"/>
                  </a:cubicBezTo>
                  <a:cubicBezTo>
                    <a:pt x="9109" y="10749"/>
                    <a:pt x="9149" y="10860"/>
                    <a:pt x="8893" y="10893"/>
                  </a:cubicBezTo>
                  <a:cubicBezTo>
                    <a:pt x="8770" y="10909"/>
                    <a:pt x="8647" y="10915"/>
                    <a:pt x="8524" y="10915"/>
                  </a:cubicBezTo>
                  <a:cubicBezTo>
                    <a:pt x="8245" y="10915"/>
                    <a:pt x="7967" y="10886"/>
                    <a:pt x="7689" y="10886"/>
                  </a:cubicBezTo>
                  <a:cubicBezTo>
                    <a:pt x="7488" y="10886"/>
                    <a:pt x="7288" y="10901"/>
                    <a:pt x="7088" y="10953"/>
                  </a:cubicBezTo>
                  <a:cubicBezTo>
                    <a:pt x="7057" y="10961"/>
                    <a:pt x="7030" y="10964"/>
                    <a:pt x="7004" y="10964"/>
                  </a:cubicBezTo>
                  <a:cubicBezTo>
                    <a:pt x="6836" y="10964"/>
                    <a:pt x="6781" y="10800"/>
                    <a:pt x="6807" y="10636"/>
                  </a:cubicBezTo>
                  <a:cubicBezTo>
                    <a:pt x="6854" y="10330"/>
                    <a:pt x="6861" y="10021"/>
                    <a:pt x="6939" y="9714"/>
                  </a:cubicBezTo>
                  <a:cubicBezTo>
                    <a:pt x="7065" y="9221"/>
                    <a:pt x="6504" y="8744"/>
                    <a:pt x="6856" y="8213"/>
                  </a:cubicBezTo>
                  <a:cubicBezTo>
                    <a:pt x="6867" y="8198"/>
                    <a:pt x="6712" y="8093"/>
                    <a:pt x="6666" y="8011"/>
                  </a:cubicBezTo>
                  <a:cubicBezTo>
                    <a:pt x="6638" y="7957"/>
                    <a:pt x="6431" y="7797"/>
                    <a:pt x="6619" y="7797"/>
                  </a:cubicBezTo>
                  <a:cubicBezTo>
                    <a:pt x="6649" y="7797"/>
                    <a:pt x="6689" y="7801"/>
                    <a:pt x="6742" y="7810"/>
                  </a:cubicBezTo>
                  <a:cubicBezTo>
                    <a:pt x="6743" y="7811"/>
                    <a:pt x="6744" y="7811"/>
                    <a:pt x="6744" y="7811"/>
                  </a:cubicBezTo>
                  <a:cubicBezTo>
                    <a:pt x="6775" y="7811"/>
                    <a:pt x="6859" y="7700"/>
                    <a:pt x="6848" y="7682"/>
                  </a:cubicBezTo>
                  <a:cubicBezTo>
                    <a:pt x="6548" y="7177"/>
                    <a:pt x="6719" y="6587"/>
                    <a:pt x="6674" y="6064"/>
                  </a:cubicBezTo>
                  <a:cubicBezTo>
                    <a:pt x="6636" y="5629"/>
                    <a:pt x="6438" y="5090"/>
                    <a:pt x="6707" y="4615"/>
                  </a:cubicBezTo>
                  <a:cubicBezTo>
                    <a:pt x="6751" y="4538"/>
                    <a:pt x="6618" y="4379"/>
                    <a:pt x="6614" y="4254"/>
                  </a:cubicBezTo>
                  <a:cubicBezTo>
                    <a:pt x="6610" y="4130"/>
                    <a:pt x="6293" y="4064"/>
                    <a:pt x="6539" y="3914"/>
                  </a:cubicBezTo>
                  <a:cubicBezTo>
                    <a:pt x="6686" y="3826"/>
                    <a:pt x="6731" y="3659"/>
                    <a:pt x="6997" y="3659"/>
                  </a:cubicBezTo>
                  <a:cubicBezTo>
                    <a:pt x="7013" y="3659"/>
                    <a:pt x="7030" y="3659"/>
                    <a:pt x="7047" y="3661"/>
                  </a:cubicBezTo>
                  <a:cubicBezTo>
                    <a:pt x="7319" y="3679"/>
                    <a:pt x="7611" y="3759"/>
                    <a:pt x="7904" y="3759"/>
                  </a:cubicBezTo>
                  <a:cubicBezTo>
                    <a:pt x="8204" y="3759"/>
                    <a:pt x="8506" y="3676"/>
                    <a:pt x="8789" y="3363"/>
                  </a:cubicBezTo>
                  <a:close/>
                  <a:moveTo>
                    <a:pt x="4156" y="6143"/>
                  </a:moveTo>
                  <a:cubicBezTo>
                    <a:pt x="4179" y="6871"/>
                    <a:pt x="4209" y="7607"/>
                    <a:pt x="4221" y="8342"/>
                  </a:cubicBezTo>
                  <a:cubicBezTo>
                    <a:pt x="4236" y="9095"/>
                    <a:pt x="4168" y="9849"/>
                    <a:pt x="4243" y="10605"/>
                  </a:cubicBezTo>
                  <a:cubicBezTo>
                    <a:pt x="4277" y="10948"/>
                    <a:pt x="4182" y="11088"/>
                    <a:pt x="3856" y="11088"/>
                  </a:cubicBezTo>
                  <a:cubicBezTo>
                    <a:pt x="3754" y="11088"/>
                    <a:pt x="3630" y="11074"/>
                    <a:pt x="3480" y="11049"/>
                  </a:cubicBezTo>
                  <a:cubicBezTo>
                    <a:pt x="3387" y="11033"/>
                    <a:pt x="3304" y="11015"/>
                    <a:pt x="3222" y="11015"/>
                  </a:cubicBezTo>
                  <a:cubicBezTo>
                    <a:pt x="3157" y="11015"/>
                    <a:pt x="3092" y="11026"/>
                    <a:pt x="3022" y="11060"/>
                  </a:cubicBezTo>
                  <a:cubicBezTo>
                    <a:pt x="2947" y="11096"/>
                    <a:pt x="2883" y="11111"/>
                    <a:pt x="2828" y="11111"/>
                  </a:cubicBezTo>
                  <a:cubicBezTo>
                    <a:pt x="2596" y="11111"/>
                    <a:pt x="2530" y="10839"/>
                    <a:pt x="2534" y="10687"/>
                  </a:cubicBezTo>
                  <a:cubicBezTo>
                    <a:pt x="2557" y="9607"/>
                    <a:pt x="2525" y="8526"/>
                    <a:pt x="2438" y="7449"/>
                  </a:cubicBezTo>
                  <a:cubicBezTo>
                    <a:pt x="2409" y="7084"/>
                    <a:pt x="2523" y="6716"/>
                    <a:pt x="2397" y="6351"/>
                  </a:cubicBezTo>
                  <a:cubicBezTo>
                    <a:pt x="2359" y="6242"/>
                    <a:pt x="2424" y="6169"/>
                    <a:pt x="2565" y="6169"/>
                  </a:cubicBezTo>
                  <a:cubicBezTo>
                    <a:pt x="2589" y="6169"/>
                    <a:pt x="2615" y="6171"/>
                    <a:pt x="2644" y="6175"/>
                  </a:cubicBezTo>
                  <a:cubicBezTo>
                    <a:pt x="2749" y="6192"/>
                    <a:pt x="2856" y="6197"/>
                    <a:pt x="2963" y="6197"/>
                  </a:cubicBezTo>
                  <a:cubicBezTo>
                    <a:pt x="3081" y="6197"/>
                    <a:pt x="3199" y="6191"/>
                    <a:pt x="3318" y="6191"/>
                  </a:cubicBezTo>
                  <a:cubicBezTo>
                    <a:pt x="3459" y="6191"/>
                    <a:pt x="3600" y="6199"/>
                    <a:pt x="3740" y="6231"/>
                  </a:cubicBezTo>
                  <a:cubicBezTo>
                    <a:pt x="3758" y="6236"/>
                    <a:pt x="3777" y="6238"/>
                    <a:pt x="3796" y="6238"/>
                  </a:cubicBezTo>
                  <a:cubicBezTo>
                    <a:pt x="3908" y="6238"/>
                    <a:pt x="4036" y="6172"/>
                    <a:pt x="4156" y="6143"/>
                  </a:cubicBezTo>
                  <a:close/>
                  <a:moveTo>
                    <a:pt x="11163" y="0"/>
                  </a:moveTo>
                  <a:cubicBezTo>
                    <a:pt x="10673" y="0"/>
                    <a:pt x="10286" y="533"/>
                    <a:pt x="10379" y="1028"/>
                  </a:cubicBezTo>
                  <a:cubicBezTo>
                    <a:pt x="10500" y="1673"/>
                    <a:pt x="10322" y="2309"/>
                    <a:pt x="10357" y="2955"/>
                  </a:cubicBezTo>
                  <a:cubicBezTo>
                    <a:pt x="10392" y="3614"/>
                    <a:pt x="10256" y="4284"/>
                    <a:pt x="10302" y="4941"/>
                  </a:cubicBezTo>
                  <a:cubicBezTo>
                    <a:pt x="10374" y="5941"/>
                    <a:pt x="10296" y="6940"/>
                    <a:pt x="10356" y="7937"/>
                  </a:cubicBezTo>
                  <a:cubicBezTo>
                    <a:pt x="10395" y="8604"/>
                    <a:pt x="10409" y="9272"/>
                    <a:pt x="10441" y="9939"/>
                  </a:cubicBezTo>
                  <a:cubicBezTo>
                    <a:pt x="10451" y="10142"/>
                    <a:pt x="10611" y="10323"/>
                    <a:pt x="10496" y="10552"/>
                  </a:cubicBezTo>
                  <a:cubicBezTo>
                    <a:pt x="10440" y="10663"/>
                    <a:pt x="10549" y="10872"/>
                    <a:pt x="10318" y="10876"/>
                  </a:cubicBezTo>
                  <a:cubicBezTo>
                    <a:pt x="10317" y="10876"/>
                    <a:pt x="10315" y="10876"/>
                    <a:pt x="10314" y="10876"/>
                  </a:cubicBezTo>
                  <a:cubicBezTo>
                    <a:pt x="10093" y="10876"/>
                    <a:pt x="9958" y="10669"/>
                    <a:pt x="9976" y="10522"/>
                  </a:cubicBezTo>
                  <a:cubicBezTo>
                    <a:pt x="10050" y="9942"/>
                    <a:pt x="9870" y="9398"/>
                    <a:pt x="9818" y="8839"/>
                  </a:cubicBezTo>
                  <a:cubicBezTo>
                    <a:pt x="9752" y="8105"/>
                    <a:pt x="9783" y="7364"/>
                    <a:pt x="9723" y="6630"/>
                  </a:cubicBezTo>
                  <a:cubicBezTo>
                    <a:pt x="9669" y="5965"/>
                    <a:pt x="9704" y="5297"/>
                    <a:pt x="9689" y="4636"/>
                  </a:cubicBezTo>
                  <a:cubicBezTo>
                    <a:pt x="9677" y="4003"/>
                    <a:pt x="9746" y="3447"/>
                    <a:pt x="9202" y="2974"/>
                  </a:cubicBezTo>
                  <a:cubicBezTo>
                    <a:pt x="9079" y="2868"/>
                    <a:pt x="9030" y="2775"/>
                    <a:pt x="8864" y="2775"/>
                  </a:cubicBezTo>
                  <a:cubicBezTo>
                    <a:pt x="8851" y="2775"/>
                    <a:pt x="8837" y="2775"/>
                    <a:pt x="8823" y="2777"/>
                  </a:cubicBezTo>
                  <a:cubicBezTo>
                    <a:pt x="8308" y="2814"/>
                    <a:pt x="7789" y="2816"/>
                    <a:pt x="7271" y="2833"/>
                  </a:cubicBezTo>
                  <a:lnTo>
                    <a:pt x="7272" y="2830"/>
                  </a:lnTo>
                  <a:lnTo>
                    <a:pt x="7272" y="2830"/>
                  </a:lnTo>
                  <a:cubicBezTo>
                    <a:pt x="7195" y="2833"/>
                    <a:pt x="7118" y="2840"/>
                    <a:pt x="7040" y="2840"/>
                  </a:cubicBezTo>
                  <a:cubicBezTo>
                    <a:pt x="7022" y="2840"/>
                    <a:pt x="7004" y="2840"/>
                    <a:pt x="6985" y="2839"/>
                  </a:cubicBezTo>
                  <a:cubicBezTo>
                    <a:pt x="6945" y="2837"/>
                    <a:pt x="6906" y="2836"/>
                    <a:pt x="6869" y="2836"/>
                  </a:cubicBezTo>
                  <a:cubicBezTo>
                    <a:pt x="6081" y="2836"/>
                    <a:pt x="5761" y="3246"/>
                    <a:pt x="5754" y="3926"/>
                  </a:cubicBezTo>
                  <a:cubicBezTo>
                    <a:pt x="5744" y="5027"/>
                    <a:pt x="5851" y="6125"/>
                    <a:pt x="5836" y="7232"/>
                  </a:cubicBezTo>
                  <a:cubicBezTo>
                    <a:pt x="5821" y="8286"/>
                    <a:pt x="5860" y="9348"/>
                    <a:pt x="6004" y="10400"/>
                  </a:cubicBezTo>
                  <a:cubicBezTo>
                    <a:pt x="6064" y="10837"/>
                    <a:pt x="5882" y="11008"/>
                    <a:pt x="5448" y="11010"/>
                  </a:cubicBezTo>
                  <a:cubicBezTo>
                    <a:pt x="5446" y="11010"/>
                    <a:pt x="5445" y="11010"/>
                    <a:pt x="5443" y="11010"/>
                  </a:cubicBezTo>
                  <a:cubicBezTo>
                    <a:pt x="5012" y="11010"/>
                    <a:pt x="4930" y="10826"/>
                    <a:pt x="5064" y="10452"/>
                  </a:cubicBezTo>
                  <a:cubicBezTo>
                    <a:pt x="5087" y="10386"/>
                    <a:pt x="5036" y="10294"/>
                    <a:pt x="5032" y="10214"/>
                  </a:cubicBezTo>
                  <a:cubicBezTo>
                    <a:pt x="4998" y="9464"/>
                    <a:pt x="4897" y="8709"/>
                    <a:pt x="4953" y="7966"/>
                  </a:cubicBezTo>
                  <a:cubicBezTo>
                    <a:pt x="5015" y="7144"/>
                    <a:pt x="4925" y="6346"/>
                    <a:pt x="4820" y="5544"/>
                  </a:cubicBezTo>
                  <a:cubicBezTo>
                    <a:pt x="4799" y="5376"/>
                    <a:pt x="4593" y="5257"/>
                    <a:pt x="4411" y="5257"/>
                  </a:cubicBezTo>
                  <a:cubicBezTo>
                    <a:pt x="4332" y="5257"/>
                    <a:pt x="4257" y="5280"/>
                    <a:pt x="4203" y="5330"/>
                  </a:cubicBezTo>
                  <a:cubicBezTo>
                    <a:pt x="4161" y="5369"/>
                    <a:pt x="4124" y="5380"/>
                    <a:pt x="4085" y="5380"/>
                  </a:cubicBezTo>
                  <a:cubicBezTo>
                    <a:pt x="4054" y="5380"/>
                    <a:pt x="4022" y="5373"/>
                    <a:pt x="3987" y="5369"/>
                  </a:cubicBezTo>
                  <a:cubicBezTo>
                    <a:pt x="3556" y="5320"/>
                    <a:pt x="3114" y="5322"/>
                    <a:pt x="2694" y="5224"/>
                  </a:cubicBezTo>
                  <a:cubicBezTo>
                    <a:pt x="2601" y="5202"/>
                    <a:pt x="2512" y="5192"/>
                    <a:pt x="2427" y="5192"/>
                  </a:cubicBezTo>
                  <a:cubicBezTo>
                    <a:pt x="2034" y="5192"/>
                    <a:pt x="1751" y="5423"/>
                    <a:pt x="1722" y="5858"/>
                  </a:cubicBezTo>
                  <a:cubicBezTo>
                    <a:pt x="1672" y="6593"/>
                    <a:pt x="1757" y="7327"/>
                    <a:pt x="1770" y="8056"/>
                  </a:cubicBezTo>
                  <a:cubicBezTo>
                    <a:pt x="1783" y="8753"/>
                    <a:pt x="1937" y="9460"/>
                    <a:pt x="1799" y="10158"/>
                  </a:cubicBezTo>
                  <a:cubicBezTo>
                    <a:pt x="1744" y="10441"/>
                    <a:pt x="1962" y="10799"/>
                    <a:pt x="1747" y="10975"/>
                  </a:cubicBezTo>
                  <a:cubicBezTo>
                    <a:pt x="1560" y="11129"/>
                    <a:pt x="1233" y="11157"/>
                    <a:pt x="959" y="11157"/>
                  </a:cubicBezTo>
                  <a:cubicBezTo>
                    <a:pt x="946" y="11157"/>
                    <a:pt x="934" y="11157"/>
                    <a:pt x="922" y="11157"/>
                  </a:cubicBezTo>
                  <a:cubicBezTo>
                    <a:pt x="919" y="11157"/>
                    <a:pt x="917" y="11157"/>
                    <a:pt x="914" y="11157"/>
                  </a:cubicBezTo>
                  <a:cubicBezTo>
                    <a:pt x="284" y="11157"/>
                    <a:pt x="114" y="11466"/>
                    <a:pt x="47" y="12060"/>
                  </a:cubicBezTo>
                  <a:cubicBezTo>
                    <a:pt x="1" y="12473"/>
                    <a:pt x="229" y="12513"/>
                    <a:pt x="438" y="12587"/>
                  </a:cubicBezTo>
                  <a:cubicBezTo>
                    <a:pt x="564" y="12631"/>
                    <a:pt x="690" y="12646"/>
                    <a:pt x="817" y="12646"/>
                  </a:cubicBezTo>
                  <a:cubicBezTo>
                    <a:pt x="1122" y="12646"/>
                    <a:pt x="1431" y="12557"/>
                    <a:pt x="1743" y="12557"/>
                  </a:cubicBezTo>
                  <a:cubicBezTo>
                    <a:pt x="1774" y="12557"/>
                    <a:pt x="1804" y="12558"/>
                    <a:pt x="1835" y="12560"/>
                  </a:cubicBezTo>
                  <a:cubicBezTo>
                    <a:pt x="1971" y="12568"/>
                    <a:pt x="2108" y="12571"/>
                    <a:pt x="2244" y="12571"/>
                  </a:cubicBezTo>
                  <a:cubicBezTo>
                    <a:pt x="2832" y="12571"/>
                    <a:pt x="3424" y="12509"/>
                    <a:pt x="4015" y="12489"/>
                  </a:cubicBezTo>
                  <a:cubicBezTo>
                    <a:pt x="4803" y="12462"/>
                    <a:pt x="5592" y="12443"/>
                    <a:pt x="6381" y="12423"/>
                  </a:cubicBezTo>
                  <a:cubicBezTo>
                    <a:pt x="6913" y="12410"/>
                    <a:pt x="7448" y="12428"/>
                    <a:pt x="7977" y="12384"/>
                  </a:cubicBezTo>
                  <a:cubicBezTo>
                    <a:pt x="8756" y="12321"/>
                    <a:pt x="9538" y="12405"/>
                    <a:pt x="10319" y="12277"/>
                  </a:cubicBezTo>
                  <a:cubicBezTo>
                    <a:pt x="10665" y="12219"/>
                    <a:pt x="11022" y="12192"/>
                    <a:pt x="11378" y="12192"/>
                  </a:cubicBezTo>
                  <a:cubicBezTo>
                    <a:pt x="11615" y="12192"/>
                    <a:pt x="11852" y="12204"/>
                    <a:pt x="12085" y="12228"/>
                  </a:cubicBezTo>
                  <a:cubicBezTo>
                    <a:pt x="12228" y="12242"/>
                    <a:pt x="12371" y="12247"/>
                    <a:pt x="12514" y="12247"/>
                  </a:cubicBezTo>
                  <a:cubicBezTo>
                    <a:pt x="12965" y="12247"/>
                    <a:pt x="13413" y="12194"/>
                    <a:pt x="13865" y="12194"/>
                  </a:cubicBezTo>
                  <a:cubicBezTo>
                    <a:pt x="14047" y="12194"/>
                    <a:pt x="14229" y="12202"/>
                    <a:pt x="14411" y="12226"/>
                  </a:cubicBezTo>
                  <a:cubicBezTo>
                    <a:pt x="14467" y="12234"/>
                    <a:pt x="14524" y="12237"/>
                    <a:pt x="14581" y="12237"/>
                  </a:cubicBezTo>
                  <a:cubicBezTo>
                    <a:pt x="14973" y="12237"/>
                    <a:pt x="15387" y="12084"/>
                    <a:pt x="15805" y="12084"/>
                  </a:cubicBezTo>
                  <a:cubicBezTo>
                    <a:pt x="15819" y="12084"/>
                    <a:pt x="15833" y="12084"/>
                    <a:pt x="15846" y="12085"/>
                  </a:cubicBezTo>
                  <a:cubicBezTo>
                    <a:pt x="15849" y="12085"/>
                    <a:pt x="15851" y="12085"/>
                    <a:pt x="15854" y="12085"/>
                  </a:cubicBezTo>
                  <a:cubicBezTo>
                    <a:pt x="16051" y="12085"/>
                    <a:pt x="16314" y="11943"/>
                    <a:pt x="16405" y="11743"/>
                  </a:cubicBezTo>
                  <a:cubicBezTo>
                    <a:pt x="16617" y="11272"/>
                    <a:pt x="16169" y="10684"/>
                    <a:pt x="15645" y="10684"/>
                  </a:cubicBezTo>
                  <a:cubicBezTo>
                    <a:pt x="15610" y="10684"/>
                    <a:pt x="15574" y="10687"/>
                    <a:pt x="15539" y="10693"/>
                  </a:cubicBezTo>
                  <a:cubicBezTo>
                    <a:pt x="15512" y="10697"/>
                    <a:pt x="15487" y="10699"/>
                    <a:pt x="15463" y="10699"/>
                  </a:cubicBezTo>
                  <a:cubicBezTo>
                    <a:pt x="15144" y="10699"/>
                    <a:pt x="15070" y="10350"/>
                    <a:pt x="15090" y="10253"/>
                  </a:cubicBezTo>
                  <a:cubicBezTo>
                    <a:pt x="15253" y="9507"/>
                    <a:pt x="15053" y="8769"/>
                    <a:pt x="15078" y="8028"/>
                  </a:cubicBezTo>
                  <a:cubicBezTo>
                    <a:pt x="15093" y="7602"/>
                    <a:pt x="15017" y="7113"/>
                    <a:pt x="15023" y="6702"/>
                  </a:cubicBezTo>
                  <a:cubicBezTo>
                    <a:pt x="15032" y="6266"/>
                    <a:pt x="14838" y="5871"/>
                    <a:pt x="14888" y="5425"/>
                  </a:cubicBezTo>
                  <a:cubicBezTo>
                    <a:pt x="14917" y="5167"/>
                    <a:pt x="14941" y="4847"/>
                    <a:pt x="14905" y="4546"/>
                  </a:cubicBezTo>
                  <a:cubicBezTo>
                    <a:pt x="14824" y="3887"/>
                    <a:pt x="14808" y="3216"/>
                    <a:pt x="14807" y="2551"/>
                  </a:cubicBezTo>
                  <a:cubicBezTo>
                    <a:pt x="14806" y="2366"/>
                    <a:pt x="14708" y="2210"/>
                    <a:pt x="14733" y="2035"/>
                  </a:cubicBezTo>
                  <a:cubicBezTo>
                    <a:pt x="14793" y="1613"/>
                    <a:pt x="14835" y="1194"/>
                    <a:pt x="14540" y="832"/>
                  </a:cubicBezTo>
                  <a:cubicBezTo>
                    <a:pt x="14492" y="775"/>
                    <a:pt x="14463" y="746"/>
                    <a:pt x="14520" y="680"/>
                  </a:cubicBezTo>
                  <a:cubicBezTo>
                    <a:pt x="14725" y="448"/>
                    <a:pt x="14534" y="389"/>
                    <a:pt x="14366" y="275"/>
                  </a:cubicBezTo>
                  <a:cubicBezTo>
                    <a:pt x="14226" y="179"/>
                    <a:pt x="14081" y="155"/>
                    <a:pt x="13935" y="155"/>
                  </a:cubicBezTo>
                  <a:cubicBezTo>
                    <a:pt x="13789" y="155"/>
                    <a:pt x="13641" y="179"/>
                    <a:pt x="13496" y="179"/>
                  </a:cubicBezTo>
                  <a:cubicBezTo>
                    <a:pt x="13463" y="179"/>
                    <a:pt x="13430" y="178"/>
                    <a:pt x="13398" y="175"/>
                  </a:cubicBezTo>
                  <a:cubicBezTo>
                    <a:pt x="12661" y="108"/>
                    <a:pt x="11924" y="25"/>
                    <a:pt x="11185" y="1"/>
                  </a:cubicBezTo>
                  <a:cubicBezTo>
                    <a:pt x="11178" y="0"/>
                    <a:pt x="11171" y="0"/>
                    <a:pt x="1116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858;p30">
              <a:extLst>
                <a:ext uri="{FF2B5EF4-FFF2-40B4-BE49-F238E27FC236}">
                  <a16:creationId xmlns:a16="http://schemas.microsoft.com/office/drawing/2014/main" id="{89CC7DE8-8A4C-4EAB-8B5F-5828B4E5DAF3}"/>
                </a:ext>
              </a:extLst>
            </p:cNvPr>
            <p:cNvSpPr/>
            <p:nvPr/>
          </p:nvSpPr>
          <p:spPr>
            <a:xfrm>
              <a:off x="7100768" y="1995911"/>
              <a:ext cx="180354" cy="114236"/>
            </a:xfrm>
            <a:custGeom>
              <a:avLst/>
              <a:gdLst/>
              <a:ahLst/>
              <a:cxnLst/>
              <a:rect l="l" t="t" r="r" b="b"/>
              <a:pathLst>
                <a:path w="8737" h="5534" extrusionOk="0">
                  <a:moveTo>
                    <a:pt x="7595" y="1"/>
                  </a:moveTo>
                  <a:cubicBezTo>
                    <a:pt x="7486" y="1"/>
                    <a:pt x="7377" y="7"/>
                    <a:pt x="7269" y="13"/>
                  </a:cubicBezTo>
                  <a:cubicBezTo>
                    <a:pt x="6140" y="74"/>
                    <a:pt x="5054" y="455"/>
                    <a:pt x="3918" y="503"/>
                  </a:cubicBezTo>
                  <a:cubicBezTo>
                    <a:pt x="3801" y="507"/>
                    <a:pt x="3662" y="589"/>
                    <a:pt x="3582" y="680"/>
                  </a:cubicBezTo>
                  <a:cubicBezTo>
                    <a:pt x="3491" y="782"/>
                    <a:pt x="3391" y="1000"/>
                    <a:pt x="3568" y="1055"/>
                  </a:cubicBezTo>
                  <a:cubicBezTo>
                    <a:pt x="3870" y="1149"/>
                    <a:pt x="4096" y="1422"/>
                    <a:pt x="4450" y="1422"/>
                  </a:cubicBezTo>
                  <a:cubicBezTo>
                    <a:pt x="4521" y="1422"/>
                    <a:pt x="4596" y="1411"/>
                    <a:pt x="4679" y="1386"/>
                  </a:cubicBezTo>
                  <a:cubicBezTo>
                    <a:pt x="5320" y="1189"/>
                    <a:pt x="6007" y="1140"/>
                    <a:pt x="6721" y="1019"/>
                  </a:cubicBezTo>
                  <a:lnTo>
                    <a:pt x="6721" y="1019"/>
                  </a:lnTo>
                  <a:cubicBezTo>
                    <a:pt x="6680" y="1128"/>
                    <a:pt x="6676" y="1184"/>
                    <a:pt x="6648" y="1210"/>
                  </a:cubicBezTo>
                  <a:cubicBezTo>
                    <a:pt x="5982" y="1762"/>
                    <a:pt x="5425" y="2428"/>
                    <a:pt x="4633" y="2851"/>
                  </a:cubicBezTo>
                  <a:cubicBezTo>
                    <a:pt x="4281" y="3039"/>
                    <a:pt x="3909" y="3275"/>
                    <a:pt x="3563" y="3502"/>
                  </a:cubicBezTo>
                  <a:cubicBezTo>
                    <a:pt x="2982" y="3882"/>
                    <a:pt x="2284" y="4093"/>
                    <a:pt x="1653" y="4414"/>
                  </a:cubicBezTo>
                  <a:cubicBezTo>
                    <a:pt x="1334" y="4577"/>
                    <a:pt x="995" y="4721"/>
                    <a:pt x="628" y="4721"/>
                  </a:cubicBezTo>
                  <a:cubicBezTo>
                    <a:pt x="542" y="4721"/>
                    <a:pt x="456" y="4714"/>
                    <a:pt x="367" y="4696"/>
                  </a:cubicBezTo>
                  <a:cubicBezTo>
                    <a:pt x="335" y="4690"/>
                    <a:pt x="308" y="4687"/>
                    <a:pt x="285" y="4687"/>
                  </a:cubicBezTo>
                  <a:cubicBezTo>
                    <a:pt x="66" y="4687"/>
                    <a:pt x="219" y="4949"/>
                    <a:pt x="126" y="5044"/>
                  </a:cubicBezTo>
                  <a:cubicBezTo>
                    <a:pt x="1" y="5171"/>
                    <a:pt x="45" y="5386"/>
                    <a:pt x="170" y="5400"/>
                  </a:cubicBezTo>
                  <a:cubicBezTo>
                    <a:pt x="436" y="5428"/>
                    <a:pt x="692" y="5534"/>
                    <a:pt x="963" y="5534"/>
                  </a:cubicBezTo>
                  <a:cubicBezTo>
                    <a:pt x="1079" y="5534"/>
                    <a:pt x="1198" y="5514"/>
                    <a:pt x="1322" y="5461"/>
                  </a:cubicBezTo>
                  <a:cubicBezTo>
                    <a:pt x="2359" y="5011"/>
                    <a:pt x="3479" y="4756"/>
                    <a:pt x="4412" y="4069"/>
                  </a:cubicBezTo>
                  <a:cubicBezTo>
                    <a:pt x="4597" y="3933"/>
                    <a:pt x="4909" y="3982"/>
                    <a:pt x="5047" y="3750"/>
                  </a:cubicBezTo>
                  <a:cubicBezTo>
                    <a:pt x="5282" y="3353"/>
                    <a:pt x="5736" y="3247"/>
                    <a:pt x="6064" y="2969"/>
                  </a:cubicBezTo>
                  <a:cubicBezTo>
                    <a:pt x="6419" y="2668"/>
                    <a:pt x="6833" y="2417"/>
                    <a:pt x="7153" y="2078"/>
                  </a:cubicBezTo>
                  <a:cubicBezTo>
                    <a:pt x="7297" y="1928"/>
                    <a:pt x="7327" y="1669"/>
                    <a:pt x="7725" y="1570"/>
                  </a:cubicBezTo>
                  <a:lnTo>
                    <a:pt x="7725" y="1570"/>
                  </a:lnTo>
                  <a:cubicBezTo>
                    <a:pt x="7455" y="1831"/>
                    <a:pt x="7575" y="2146"/>
                    <a:pt x="7536" y="2215"/>
                  </a:cubicBezTo>
                  <a:cubicBezTo>
                    <a:pt x="7244" y="2722"/>
                    <a:pt x="7475" y="3254"/>
                    <a:pt x="7395" y="3763"/>
                  </a:cubicBezTo>
                  <a:cubicBezTo>
                    <a:pt x="7352" y="4041"/>
                    <a:pt x="7742" y="4130"/>
                    <a:pt x="7965" y="4215"/>
                  </a:cubicBezTo>
                  <a:cubicBezTo>
                    <a:pt x="7990" y="4225"/>
                    <a:pt x="8012" y="4229"/>
                    <a:pt x="8033" y="4229"/>
                  </a:cubicBezTo>
                  <a:cubicBezTo>
                    <a:pt x="8173" y="4229"/>
                    <a:pt x="8231" y="4031"/>
                    <a:pt x="8256" y="3888"/>
                  </a:cubicBezTo>
                  <a:cubicBezTo>
                    <a:pt x="8320" y="3521"/>
                    <a:pt x="8312" y="3132"/>
                    <a:pt x="8432" y="2786"/>
                  </a:cubicBezTo>
                  <a:cubicBezTo>
                    <a:pt x="8674" y="2088"/>
                    <a:pt x="8649" y="1362"/>
                    <a:pt x="8719" y="647"/>
                  </a:cubicBezTo>
                  <a:cubicBezTo>
                    <a:pt x="8736" y="477"/>
                    <a:pt x="8621" y="321"/>
                    <a:pt x="8422" y="200"/>
                  </a:cubicBezTo>
                  <a:cubicBezTo>
                    <a:pt x="8154" y="38"/>
                    <a:pt x="7873" y="1"/>
                    <a:pt x="75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859;p30">
              <a:extLst>
                <a:ext uri="{FF2B5EF4-FFF2-40B4-BE49-F238E27FC236}">
                  <a16:creationId xmlns:a16="http://schemas.microsoft.com/office/drawing/2014/main" id="{B1FBC2B8-2EAE-4B6C-AE91-B47DCA215732}"/>
                </a:ext>
              </a:extLst>
            </p:cNvPr>
            <p:cNvSpPr/>
            <p:nvPr/>
          </p:nvSpPr>
          <p:spPr>
            <a:xfrm>
              <a:off x="7234919" y="2334910"/>
              <a:ext cx="21633" cy="84634"/>
            </a:xfrm>
            <a:custGeom>
              <a:avLst/>
              <a:gdLst/>
              <a:ahLst/>
              <a:cxnLst/>
              <a:rect l="l" t="t" r="r" b="b"/>
              <a:pathLst>
                <a:path w="1048" h="4100" extrusionOk="0">
                  <a:moveTo>
                    <a:pt x="811" y="1"/>
                  </a:moveTo>
                  <a:cubicBezTo>
                    <a:pt x="532" y="204"/>
                    <a:pt x="1" y="205"/>
                    <a:pt x="52" y="660"/>
                  </a:cubicBezTo>
                  <a:cubicBezTo>
                    <a:pt x="159" y="1604"/>
                    <a:pt x="30" y="2547"/>
                    <a:pt x="126" y="3488"/>
                  </a:cubicBezTo>
                  <a:cubicBezTo>
                    <a:pt x="157" y="3798"/>
                    <a:pt x="228" y="4077"/>
                    <a:pt x="544" y="4098"/>
                  </a:cubicBezTo>
                  <a:cubicBezTo>
                    <a:pt x="554" y="4099"/>
                    <a:pt x="564" y="4099"/>
                    <a:pt x="573" y="4099"/>
                  </a:cubicBezTo>
                  <a:cubicBezTo>
                    <a:pt x="879" y="4099"/>
                    <a:pt x="861" y="3768"/>
                    <a:pt x="910" y="3542"/>
                  </a:cubicBezTo>
                  <a:cubicBezTo>
                    <a:pt x="1033" y="2968"/>
                    <a:pt x="943" y="2391"/>
                    <a:pt x="951" y="1817"/>
                  </a:cubicBezTo>
                  <a:cubicBezTo>
                    <a:pt x="962" y="1214"/>
                    <a:pt x="1048" y="624"/>
                    <a:pt x="8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860;p30">
              <a:extLst>
                <a:ext uri="{FF2B5EF4-FFF2-40B4-BE49-F238E27FC236}">
                  <a16:creationId xmlns:a16="http://schemas.microsoft.com/office/drawing/2014/main" id="{0831D77F-BEC6-4275-A519-3FBFE0CCDF7C}"/>
                </a:ext>
              </a:extLst>
            </p:cNvPr>
            <p:cNvSpPr/>
            <p:nvPr/>
          </p:nvSpPr>
          <p:spPr>
            <a:xfrm>
              <a:off x="7274303" y="2331133"/>
              <a:ext cx="47829" cy="63022"/>
            </a:xfrm>
            <a:custGeom>
              <a:avLst/>
              <a:gdLst/>
              <a:ahLst/>
              <a:cxnLst/>
              <a:rect l="l" t="t" r="r" b="b"/>
              <a:pathLst>
                <a:path w="2317" h="3053" extrusionOk="0">
                  <a:moveTo>
                    <a:pt x="802" y="1"/>
                  </a:moveTo>
                  <a:cubicBezTo>
                    <a:pt x="756" y="1"/>
                    <a:pt x="708" y="13"/>
                    <a:pt x="661" y="40"/>
                  </a:cubicBezTo>
                  <a:cubicBezTo>
                    <a:pt x="589" y="82"/>
                    <a:pt x="527" y="104"/>
                    <a:pt x="460" y="104"/>
                  </a:cubicBezTo>
                  <a:cubicBezTo>
                    <a:pt x="411" y="104"/>
                    <a:pt x="359" y="92"/>
                    <a:pt x="300" y="67"/>
                  </a:cubicBezTo>
                  <a:cubicBezTo>
                    <a:pt x="231" y="37"/>
                    <a:pt x="176" y="23"/>
                    <a:pt x="134" y="23"/>
                  </a:cubicBezTo>
                  <a:cubicBezTo>
                    <a:pt x="20" y="23"/>
                    <a:pt x="0" y="128"/>
                    <a:pt x="56" y="319"/>
                  </a:cubicBezTo>
                  <a:cubicBezTo>
                    <a:pt x="150" y="646"/>
                    <a:pt x="75" y="991"/>
                    <a:pt x="430" y="1276"/>
                  </a:cubicBezTo>
                  <a:cubicBezTo>
                    <a:pt x="556" y="1376"/>
                    <a:pt x="743" y="1741"/>
                    <a:pt x="835" y="2034"/>
                  </a:cubicBezTo>
                  <a:cubicBezTo>
                    <a:pt x="997" y="2556"/>
                    <a:pt x="1370" y="2928"/>
                    <a:pt x="1950" y="3053"/>
                  </a:cubicBezTo>
                  <a:cubicBezTo>
                    <a:pt x="2044" y="2912"/>
                    <a:pt x="1806" y="2705"/>
                    <a:pt x="2111" y="2608"/>
                  </a:cubicBezTo>
                  <a:cubicBezTo>
                    <a:pt x="2278" y="2554"/>
                    <a:pt x="2316" y="2201"/>
                    <a:pt x="2139" y="2058"/>
                  </a:cubicBezTo>
                  <a:cubicBezTo>
                    <a:pt x="1887" y="1855"/>
                    <a:pt x="1781" y="1581"/>
                    <a:pt x="1635" y="1322"/>
                  </a:cubicBezTo>
                  <a:cubicBezTo>
                    <a:pt x="1422" y="945"/>
                    <a:pt x="992" y="697"/>
                    <a:pt x="1003" y="180"/>
                  </a:cubicBezTo>
                  <a:cubicBezTo>
                    <a:pt x="1006" y="74"/>
                    <a:pt x="913" y="1"/>
                    <a:pt x="8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861;p30">
              <a:extLst>
                <a:ext uri="{FF2B5EF4-FFF2-40B4-BE49-F238E27FC236}">
                  <a16:creationId xmlns:a16="http://schemas.microsoft.com/office/drawing/2014/main" id="{A06A7F2E-B701-4659-84E8-4DC4EF087328}"/>
                </a:ext>
              </a:extLst>
            </p:cNvPr>
            <p:cNvSpPr/>
            <p:nvPr/>
          </p:nvSpPr>
          <p:spPr>
            <a:xfrm>
              <a:off x="7167400" y="2328037"/>
              <a:ext cx="53154" cy="60689"/>
            </a:xfrm>
            <a:custGeom>
              <a:avLst/>
              <a:gdLst/>
              <a:ahLst/>
              <a:cxnLst/>
              <a:rect l="l" t="t" r="r" b="b"/>
              <a:pathLst>
                <a:path w="2575" h="2940" extrusionOk="0">
                  <a:moveTo>
                    <a:pt x="2008" y="0"/>
                  </a:moveTo>
                  <a:cubicBezTo>
                    <a:pt x="1991" y="51"/>
                    <a:pt x="1946" y="59"/>
                    <a:pt x="1898" y="59"/>
                  </a:cubicBezTo>
                  <a:cubicBezTo>
                    <a:pt x="1875" y="59"/>
                    <a:pt x="1851" y="58"/>
                    <a:pt x="1829" y="58"/>
                  </a:cubicBezTo>
                  <a:cubicBezTo>
                    <a:pt x="1763" y="58"/>
                    <a:pt x="1715" y="75"/>
                    <a:pt x="1759" y="215"/>
                  </a:cubicBezTo>
                  <a:cubicBezTo>
                    <a:pt x="1339" y="220"/>
                    <a:pt x="1588" y="714"/>
                    <a:pt x="1313" y="826"/>
                  </a:cubicBezTo>
                  <a:cubicBezTo>
                    <a:pt x="1115" y="907"/>
                    <a:pt x="1036" y="1075"/>
                    <a:pt x="957" y="1263"/>
                  </a:cubicBezTo>
                  <a:cubicBezTo>
                    <a:pt x="806" y="1617"/>
                    <a:pt x="589" y="2011"/>
                    <a:pt x="363" y="2240"/>
                  </a:cubicBezTo>
                  <a:cubicBezTo>
                    <a:pt x="0" y="2608"/>
                    <a:pt x="412" y="2699"/>
                    <a:pt x="445" y="2898"/>
                  </a:cubicBezTo>
                  <a:cubicBezTo>
                    <a:pt x="450" y="2928"/>
                    <a:pt x="500" y="2939"/>
                    <a:pt x="570" y="2939"/>
                  </a:cubicBezTo>
                  <a:cubicBezTo>
                    <a:pt x="742" y="2939"/>
                    <a:pt x="1037" y="2871"/>
                    <a:pt x="1106" y="2824"/>
                  </a:cubicBezTo>
                  <a:cubicBezTo>
                    <a:pt x="1796" y="2349"/>
                    <a:pt x="1704" y="1350"/>
                    <a:pt x="2418" y="885"/>
                  </a:cubicBezTo>
                  <a:cubicBezTo>
                    <a:pt x="2575" y="782"/>
                    <a:pt x="2560" y="568"/>
                    <a:pt x="2417" y="407"/>
                  </a:cubicBezTo>
                  <a:cubicBezTo>
                    <a:pt x="2291" y="267"/>
                    <a:pt x="2236" y="47"/>
                    <a:pt x="20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" name="Google Shape;845;p30">
            <a:extLst>
              <a:ext uri="{FF2B5EF4-FFF2-40B4-BE49-F238E27FC236}">
                <a16:creationId xmlns:a16="http://schemas.microsoft.com/office/drawing/2014/main" id="{F5E32AE9-EBB4-4607-BDBE-4BC41C2F6E86}"/>
              </a:ext>
            </a:extLst>
          </p:cNvPr>
          <p:cNvGrpSpPr/>
          <p:nvPr/>
        </p:nvGrpSpPr>
        <p:grpSpPr>
          <a:xfrm>
            <a:off x="392280" y="1785936"/>
            <a:ext cx="561850" cy="731525"/>
            <a:chOff x="5185600" y="1944938"/>
            <a:chExt cx="561850" cy="731525"/>
          </a:xfrm>
        </p:grpSpPr>
        <p:sp>
          <p:nvSpPr>
            <p:cNvPr id="50" name="Google Shape;846;p30">
              <a:extLst>
                <a:ext uri="{FF2B5EF4-FFF2-40B4-BE49-F238E27FC236}">
                  <a16:creationId xmlns:a16="http://schemas.microsoft.com/office/drawing/2014/main" id="{8744432B-24AD-492D-AFA9-C84D25984E02}"/>
                </a:ext>
              </a:extLst>
            </p:cNvPr>
            <p:cNvSpPr/>
            <p:nvPr/>
          </p:nvSpPr>
          <p:spPr>
            <a:xfrm>
              <a:off x="5192800" y="1954338"/>
              <a:ext cx="547450" cy="712800"/>
            </a:xfrm>
            <a:custGeom>
              <a:avLst/>
              <a:gdLst/>
              <a:ahLst/>
              <a:cxnLst/>
              <a:rect l="l" t="t" r="r" b="b"/>
              <a:pathLst>
                <a:path w="21898" h="28512" extrusionOk="0">
                  <a:moveTo>
                    <a:pt x="11818" y="0"/>
                  </a:moveTo>
                  <a:cubicBezTo>
                    <a:pt x="11504" y="0"/>
                    <a:pt x="11186" y="28"/>
                    <a:pt x="10867" y="123"/>
                  </a:cubicBezTo>
                  <a:cubicBezTo>
                    <a:pt x="10352" y="278"/>
                    <a:pt x="9768" y="221"/>
                    <a:pt x="9237" y="346"/>
                  </a:cubicBezTo>
                  <a:cubicBezTo>
                    <a:pt x="8999" y="402"/>
                    <a:pt x="8758" y="353"/>
                    <a:pt x="8543" y="433"/>
                  </a:cubicBezTo>
                  <a:cubicBezTo>
                    <a:pt x="8210" y="557"/>
                    <a:pt x="7864" y="714"/>
                    <a:pt x="7548" y="812"/>
                  </a:cubicBezTo>
                  <a:cubicBezTo>
                    <a:pt x="6823" y="1034"/>
                    <a:pt x="6224" y="1461"/>
                    <a:pt x="5542" y="1737"/>
                  </a:cubicBezTo>
                  <a:cubicBezTo>
                    <a:pt x="5379" y="1802"/>
                    <a:pt x="5179" y="1853"/>
                    <a:pt x="5196" y="2086"/>
                  </a:cubicBezTo>
                  <a:cubicBezTo>
                    <a:pt x="5147" y="2066"/>
                    <a:pt x="5101" y="2057"/>
                    <a:pt x="5058" y="2057"/>
                  </a:cubicBezTo>
                  <a:cubicBezTo>
                    <a:pt x="4930" y="2057"/>
                    <a:pt x="4831" y="2138"/>
                    <a:pt x="4781" y="2248"/>
                  </a:cubicBezTo>
                  <a:cubicBezTo>
                    <a:pt x="4699" y="2428"/>
                    <a:pt x="4540" y="2490"/>
                    <a:pt x="4402" y="2602"/>
                  </a:cubicBezTo>
                  <a:cubicBezTo>
                    <a:pt x="3965" y="2957"/>
                    <a:pt x="3435" y="3287"/>
                    <a:pt x="3183" y="3748"/>
                  </a:cubicBezTo>
                  <a:cubicBezTo>
                    <a:pt x="2912" y="4242"/>
                    <a:pt x="2447" y="4589"/>
                    <a:pt x="2233" y="5108"/>
                  </a:cubicBezTo>
                  <a:cubicBezTo>
                    <a:pt x="2057" y="5535"/>
                    <a:pt x="1786" y="5913"/>
                    <a:pt x="1520" y="6299"/>
                  </a:cubicBezTo>
                  <a:cubicBezTo>
                    <a:pt x="1240" y="6705"/>
                    <a:pt x="1045" y="7183"/>
                    <a:pt x="835" y="7640"/>
                  </a:cubicBezTo>
                  <a:cubicBezTo>
                    <a:pt x="638" y="8069"/>
                    <a:pt x="533" y="8523"/>
                    <a:pt x="423" y="8949"/>
                  </a:cubicBezTo>
                  <a:cubicBezTo>
                    <a:pt x="274" y="9527"/>
                    <a:pt x="285" y="10157"/>
                    <a:pt x="204" y="10761"/>
                  </a:cubicBezTo>
                  <a:cubicBezTo>
                    <a:pt x="177" y="10961"/>
                    <a:pt x="392" y="11122"/>
                    <a:pt x="324" y="11271"/>
                  </a:cubicBezTo>
                  <a:cubicBezTo>
                    <a:pt x="1" y="11988"/>
                    <a:pt x="410" y="12680"/>
                    <a:pt x="374" y="13392"/>
                  </a:cubicBezTo>
                  <a:cubicBezTo>
                    <a:pt x="346" y="13961"/>
                    <a:pt x="624" y="14540"/>
                    <a:pt x="740" y="15119"/>
                  </a:cubicBezTo>
                  <a:cubicBezTo>
                    <a:pt x="902" y="15929"/>
                    <a:pt x="1282" y="16658"/>
                    <a:pt x="1621" y="17403"/>
                  </a:cubicBezTo>
                  <a:cubicBezTo>
                    <a:pt x="1791" y="17776"/>
                    <a:pt x="2050" y="18107"/>
                    <a:pt x="2249" y="18448"/>
                  </a:cubicBezTo>
                  <a:cubicBezTo>
                    <a:pt x="2482" y="18846"/>
                    <a:pt x="2694" y="19258"/>
                    <a:pt x="2882" y="19680"/>
                  </a:cubicBezTo>
                  <a:cubicBezTo>
                    <a:pt x="3259" y="20528"/>
                    <a:pt x="3875" y="21249"/>
                    <a:pt x="4342" y="22052"/>
                  </a:cubicBezTo>
                  <a:cubicBezTo>
                    <a:pt x="4530" y="22374"/>
                    <a:pt x="4842" y="22638"/>
                    <a:pt x="5043" y="22934"/>
                  </a:cubicBezTo>
                  <a:cubicBezTo>
                    <a:pt x="5402" y="23464"/>
                    <a:pt x="5754" y="23985"/>
                    <a:pt x="6212" y="24441"/>
                  </a:cubicBezTo>
                  <a:cubicBezTo>
                    <a:pt x="6429" y="24657"/>
                    <a:pt x="6636" y="24867"/>
                    <a:pt x="6793" y="25140"/>
                  </a:cubicBezTo>
                  <a:cubicBezTo>
                    <a:pt x="7047" y="25580"/>
                    <a:pt x="7461" y="25919"/>
                    <a:pt x="7776" y="26315"/>
                  </a:cubicBezTo>
                  <a:cubicBezTo>
                    <a:pt x="8091" y="26711"/>
                    <a:pt x="8367" y="27113"/>
                    <a:pt x="8766" y="27456"/>
                  </a:cubicBezTo>
                  <a:cubicBezTo>
                    <a:pt x="8967" y="27629"/>
                    <a:pt x="9285" y="27850"/>
                    <a:pt x="9308" y="28235"/>
                  </a:cubicBezTo>
                  <a:cubicBezTo>
                    <a:pt x="9315" y="28359"/>
                    <a:pt x="9410" y="28511"/>
                    <a:pt x="9595" y="28511"/>
                  </a:cubicBezTo>
                  <a:cubicBezTo>
                    <a:pt x="9666" y="28511"/>
                    <a:pt x="9750" y="28489"/>
                    <a:pt x="9848" y="28434"/>
                  </a:cubicBezTo>
                  <a:cubicBezTo>
                    <a:pt x="10142" y="28269"/>
                    <a:pt x="10367" y="28073"/>
                    <a:pt x="10618" y="27869"/>
                  </a:cubicBezTo>
                  <a:cubicBezTo>
                    <a:pt x="11399" y="27238"/>
                    <a:pt x="11999" y="26432"/>
                    <a:pt x="12851" y="25874"/>
                  </a:cubicBezTo>
                  <a:cubicBezTo>
                    <a:pt x="13152" y="25676"/>
                    <a:pt x="13335" y="25338"/>
                    <a:pt x="13630" y="25096"/>
                  </a:cubicBezTo>
                  <a:cubicBezTo>
                    <a:pt x="14123" y="24692"/>
                    <a:pt x="14608" y="24260"/>
                    <a:pt x="14941" y="23698"/>
                  </a:cubicBezTo>
                  <a:cubicBezTo>
                    <a:pt x="15044" y="23525"/>
                    <a:pt x="15387" y="23385"/>
                    <a:pt x="15460" y="23274"/>
                  </a:cubicBezTo>
                  <a:cubicBezTo>
                    <a:pt x="15673" y="22949"/>
                    <a:pt x="15923" y="22684"/>
                    <a:pt x="16183" y="22399"/>
                  </a:cubicBezTo>
                  <a:cubicBezTo>
                    <a:pt x="16478" y="22075"/>
                    <a:pt x="16647" y="21650"/>
                    <a:pt x="17039" y="21384"/>
                  </a:cubicBezTo>
                  <a:cubicBezTo>
                    <a:pt x="17152" y="21306"/>
                    <a:pt x="17109" y="21068"/>
                    <a:pt x="17329" y="21068"/>
                  </a:cubicBezTo>
                  <a:cubicBezTo>
                    <a:pt x="17336" y="21068"/>
                    <a:pt x="17343" y="21068"/>
                    <a:pt x="17351" y="21069"/>
                  </a:cubicBezTo>
                  <a:cubicBezTo>
                    <a:pt x="17359" y="20610"/>
                    <a:pt x="17803" y="20374"/>
                    <a:pt x="18043" y="20092"/>
                  </a:cubicBezTo>
                  <a:cubicBezTo>
                    <a:pt x="18515" y="19537"/>
                    <a:pt x="18890" y="18917"/>
                    <a:pt x="19360" y="18361"/>
                  </a:cubicBezTo>
                  <a:cubicBezTo>
                    <a:pt x="19580" y="18102"/>
                    <a:pt x="19868" y="17769"/>
                    <a:pt x="19926" y="17357"/>
                  </a:cubicBezTo>
                  <a:cubicBezTo>
                    <a:pt x="19958" y="17131"/>
                    <a:pt x="20090" y="16918"/>
                    <a:pt x="20279" y="16728"/>
                  </a:cubicBezTo>
                  <a:cubicBezTo>
                    <a:pt x="20400" y="16606"/>
                    <a:pt x="20697" y="16484"/>
                    <a:pt x="20522" y="16189"/>
                  </a:cubicBezTo>
                  <a:cubicBezTo>
                    <a:pt x="20486" y="16128"/>
                    <a:pt x="20591" y="15902"/>
                    <a:pt x="20660" y="15888"/>
                  </a:cubicBezTo>
                  <a:cubicBezTo>
                    <a:pt x="20997" y="15820"/>
                    <a:pt x="20891" y="15543"/>
                    <a:pt x="20968" y="15362"/>
                  </a:cubicBezTo>
                  <a:cubicBezTo>
                    <a:pt x="21132" y="14975"/>
                    <a:pt x="21035" y="14550"/>
                    <a:pt x="21131" y="14146"/>
                  </a:cubicBezTo>
                  <a:cubicBezTo>
                    <a:pt x="21170" y="13977"/>
                    <a:pt x="21390" y="13789"/>
                    <a:pt x="21309" y="13733"/>
                  </a:cubicBezTo>
                  <a:cubicBezTo>
                    <a:pt x="20965" y="13491"/>
                    <a:pt x="21613" y="13250"/>
                    <a:pt x="21281" y="13043"/>
                  </a:cubicBezTo>
                  <a:cubicBezTo>
                    <a:pt x="21716" y="12907"/>
                    <a:pt x="21175" y="12420"/>
                    <a:pt x="21586" y="12277"/>
                  </a:cubicBezTo>
                  <a:cubicBezTo>
                    <a:pt x="21381" y="12084"/>
                    <a:pt x="21898" y="11828"/>
                    <a:pt x="21525" y="11649"/>
                  </a:cubicBezTo>
                  <a:cubicBezTo>
                    <a:pt x="21551" y="11605"/>
                    <a:pt x="21573" y="11559"/>
                    <a:pt x="21602" y="11516"/>
                  </a:cubicBezTo>
                  <a:cubicBezTo>
                    <a:pt x="21791" y="11237"/>
                    <a:pt x="21793" y="10930"/>
                    <a:pt x="21696" y="10630"/>
                  </a:cubicBezTo>
                  <a:cubicBezTo>
                    <a:pt x="21679" y="10575"/>
                    <a:pt x="21541" y="10550"/>
                    <a:pt x="21587" y="10427"/>
                  </a:cubicBezTo>
                  <a:cubicBezTo>
                    <a:pt x="21763" y="9957"/>
                    <a:pt x="21484" y="9463"/>
                    <a:pt x="21658" y="8998"/>
                  </a:cubicBezTo>
                  <a:cubicBezTo>
                    <a:pt x="21698" y="8891"/>
                    <a:pt x="21652" y="8785"/>
                    <a:pt x="21670" y="8731"/>
                  </a:cubicBezTo>
                  <a:cubicBezTo>
                    <a:pt x="21778" y="8397"/>
                    <a:pt x="21493" y="8125"/>
                    <a:pt x="21565" y="7697"/>
                  </a:cubicBezTo>
                  <a:cubicBezTo>
                    <a:pt x="21703" y="7160"/>
                    <a:pt x="21100" y="6712"/>
                    <a:pt x="21050" y="6113"/>
                  </a:cubicBezTo>
                  <a:cubicBezTo>
                    <a:pt x="21027" y="5829"/>
                    <a:pt x="20726" y="5614"/>
                    <a:pt x="20671" y="5390"/>
                  </a:cubicBezTo>
                  <a:cubicBezTo>
                    <a:pt x="20541" y="4864"/>
                    <a:pt x="19859" y="4738"/>
                    <a:pt x="19829" y="4191"/>
                  </a:cubicBezTo>
                  <a:cubicBezTo>
                    <a:pt x="19221" y="3850"/>
                    <a:pt x="18853" y="3267"/>
                    <a:pt x="18333" y="2843"/>
                  </a:cubicBezTo>
                  <a:cubicBezTo>
                    <a:pt x="17523" y="2183"/>
                    <a:pt x="16672" y="1570"/>
                    <a:pt x="15741" y="1072"/>
                  </a:cubicBezTo>
                  <a:cubicBezTo>
                    <a:pt x="15385" y="880"/>
                    <a:pt x="14988" y="718"/>
                    <a:pt x="14651" y="529"/>
                  </a:cubicBezTo>
                  <a:cubicBezTo>
                    <a:pt x="14022" y="177"/>
                    <a:pt x="13354" y="77"/>
                    <a:pt x="12691" y="40"/>
                  </a:cubicBezTo>
                  <a:cubicBezTo>
                    <a:pt x="12403" y="24"/>
                    <a:pt x="12112" y="0"/>
                    <a:pt x="1181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847;p30">
              <a:extLst>
                <a:ext uri="{FF2B5EF4-FFF2-40B4-BE49-F238E27FC236}">
                  <a16:creationId xmlns:a16="http://schemas.microsoft.com/office/drawing/2014/main" id="{B46399BE-8A9D-4597-9FE6-B8A5A9109FFC}"/>
                </a:ext>
              </a:extLst>
            </p:cNvPr>
            <p:cNvSpPr/>
            <p:nvPr/>
          </p:nvSpPr>
          <p:spPr>
            <a:xfrm>
              <a:off x="5185600" y="1944938"/>
              <a:ext cx="561850" cy="731525"/>
            </a:xfrm>
            <a:custGeom>
              <a:avLst/>
              <a:gdLst/>
              <a:ahLst/>
              <a:cxnLst/>
              <a:rect l="l" t="t" r="r" b="b"/>
              <a:pathLst>
                <a:path w="22474" h="29261" extrusionOk="0">
                  <a:moveTo>
                    <a:pt x="12261" y="1259"/>
                  </a:moveTo>
                  <a:cubicBezTo>
                    <a:pt x="12380" y="1259"/>
                    <a:pt x="12499" y="1280"/>
                    <a:pt x="12620" y="1348"/>
                  </a:cubicBezTo>
                  <a:cubicBezTo>
                    <a:pt x="12625" y="1351"/>
                    <a:pt x="12638" y="1353"/>
                    <a:pt x="12656" y="1353"/>
                  </a:cubicBezTo>
                  <a:cubicBezTo>
                    <a:pt x="12740" y="1353"/>
                    <a:pt x="12937" y="1323"/>
                    <a:pt x="13082" y="1323"/>
                  </a:cubicBezTo>
                  <a:cubicBezTo>
                    <a:pt x="13100" y="1323"/>
                    <a:pt x="13117" y="1324"/>
                    <a:pt x="13133" y="1325"/>
                  </a:cubicBezTo>
                  <a:cubicBezTo>
                    <a:pt x="13479" y="1347"/>
                    <a:pt x="13798" y="1420"/>
                    <a:pt x="14125" y="1600"/>
                  </a:cubicBezTo>
                  <a:cubicBezTo>
                    <a:pt x="14326" y="1708"/>
                    <a:pt x="14676" y="1692"/>
                    <a:pt x="14889" y="1858"/>
                  </a:cubicBezTo>
                  <a:cubicBezTo>
                    <a:pt x="15537" y="2363"/>
                    <a:pt x="16359" y="2605"/>
                    <a:pt x="16949" y="3221"/>
                  </a:cubicBezTo>
                  <a:cubicBezTo>
                    <a:pt x="17316" y="3605"/>
                    <a:pt x="17793" y="3930"/>
                    <a:pt x="18199" y="4294"/>
                  </a:cubicBezTo>
                  <a:cubicBezTo>
                    <a:pt x="18460" y="4527"/>
                    <a:pt x="18754" y="4737"/>
                    <a:pt x="18990" y="5017"/>
                  </a:cubicBezTo>
                  <a:cubicBezTo>
                    <a:pt x="19231" y="5304"/>
                    <a:pt x="19377" y="5715"/>
                    <a:pt x="19809" y="5841"/>
                  </a:cubicBezTo>
                  <a:cubicBezTo>
                    <a:pt x="19722" y="6060"/>
                    <a:pt x="19927" y="6174"/>
                    <a:pt x="19991" y="6339"/>
                  </a:cubicBezTo>
                  <a:cubicBezTo>
                    <a:pt x="20229" y="6960"/>
                    <a:pt x="20512" y="7586"/>
                    <a:pt x="20602" y="8233"/>
                  </a:cubicBezTo>
                  <a:cubicBezTo>
                    <a:pt x="20671" y="8738"/>
                    <a:pt x="20686" y="9281"/>
                    <a:pt x="20786" y="9767"/>
                  </a:cubicBezTo>
                  <a:cubicBezTo>
                    <a:pt x="20873" y="10185"/>
                    <a:pt x="20740" y="10578"/>
                    <a:pt x="20852" y="11001"/>
                  </a:cubicBezTo>
                  <a:cubicBezTo>
                    <a:pt x="20973" y="11457"/>
                    <a:pt x="20814" y="12008"/>
                    <a:pt x="20674" y="12491"/>
                  </a:cubicBezTo>
                  <a:cubicBezTo>
                    <a:pt x="20541" y="12953"/>
                    <a:pt x="20511" y="13424"/>
                    <a:pt x="20459" y="13888"/>
                  </a:cubicBezTo>
                  <a:cubicBezTo>
                    <a:pt x="20440" y="14050"/>
                    <a:pt x="20356" y="14186"/>
                    <a:pt x="20334" y="14343"/>
                  </a:cubicBezTo>
                  <a:cubicBezTo>
                    <a:pt x="20260" y="14868"/>
                    <a:pt x="20157" y="15423"/>
                    <a:pt x="19953" y="15891"/>
                  </a:cubicBezTo>
                  <a:cubicBezTo>
                    <a:pt x="19714" y="16440"/>
                    <a:pt x="19437" y="17009"/>
                    <a:pt x="19065" y="17506"/>
                  </a:cubicBezTo>
                  <a:cubicBezTo>
                    <a:pt x="18660" y="18051"/>
                    <a:pt x="18331" y="18641"/>
                    <a:pt x="17937" y="19193"/>
                  </a:cubicBezTo>
                  <a:cubicBezTo>
                    <a:pt x="17625" y="19629"/>
                    <a:pt x="17281" y="20039"/>
                    <a:pt x="16955" y="20463"/>
                  </a:cubicBezTo>
                  <a:cubicBezTo>
                    <a:pt x="16558" y="20978"/>
                    <a:pt x="16131" y="21478"/>
                    <a:pt x="15669" y="21942"/>
                  </a:cubicBezTo>
                  <a:cubicBezTo>
                    <a:pt x="15518" y="22092"/>
                    <a:pt x="15481" y="22279"/>
                    <a:pt x="15367" y="22435"/>
                  </a:cubicBezTo>
                  <a:cubicBezTo>
                    <a:pt x="14978" y="22970"/>
                    <a:pt x="14410" y="23340"/>
                    <a:pt x="14025" y="23879"/>
                  </a:cubicBezTo>
                  <a:cubicBezTo>
                    <a:pt x="13738" y="24279"/>
                    <a:pt x="13335" y="24607"/>
                    <a:pt x="12969" y="24952"/>
                  </a:cubicBezTo>
                  <a:cubicBezTo>
                    <a:pt x="12341" y="25544"/>
                    <a:pt x="11688" y="26112"/>
                    <a:pt x="11076" y="26719"/>
                  </a:cubicBezTo>
                  <a:cubicBezTo>
                    <a:pt x="10799" y="26994"/>
                    <a:pt x="10485" y="27233"/>
                    <a:pt x="10225" y="27516"/>
                  </a:cubicBezTo>
                  <a:cubicBezTo>
                    <a:pt x="10127" y="27622"/>
                    <a:pt x="10051" y="27662"/>
                    <a:pt x="9988" y="27662"/>
                  </a:cubicBezTo>
                  <a:cubicBezTo>
                    <a:pt x="9881" y="27662"/>
                    <a:pt x="9809" y="27550"/>
                    <a:pt x="9722" y="27447"/>
                  </a:cubicBezTo>
                  <a:cubicBezTo>
                    <a:pt x="9436" y="27108"/>
                    <a:pt x="9271" y="26694"/>
                    <a:pt x="8960" y="26366"/>
                  </a:cubicBezTo>
                  <a:cubicBezTo>
                    <a:pt x="8499" y="25884"/>
                    <a:pt x="8167" y="25312"/>
                    <a:pt x="7776" y="24785"/>
                  </a:cubicBezTo>
                  <a:cubicBezTo>
                    <a:pt x="7322" y="24173"/>
                    <a:pt x="6774" y="23617"/>
                    <a:pt x="6303" y="23004"/>
                  </a:cubicBezTo>
                  <a:cubicBezTo>
                    <a:pt x="5757" y="22292"/>
                    <a:pt x="5282" y="21540"/>
                    <a:pt x="4843" y="20769"/>
                  </a:cubicBezTo>
                  <a:cubicBezTo>
                    <a:pt x="4545" y="20249"/>
                    <a:pt x="4194" y="19763"/>
                    <a:pt x="3923" y="19222"/>
                  </a:cubicBezTo>
                  <a:cubicBezTo>
                    <a:pt x="3592" y="18560"/>
                    <a:pt x="3273" y="17885"/>
                    <a:pt x="2869" y="17252"/>
                  </a:cubicBezTo>
                  <a:cubicBezTo>
                    <a:pt x="2679" y="16954"/>
                    <a:pt x="2678" y="16540"/>
                    <a:pt x="2471" y="16258"/>
                  </a:cubicBezTo>
                  <a:cubicBezTo>
                    <a:pt x="2202" y="15893"/>
                    <a:pt x="2200" y="15466"/>
                    <a:pt x="2079" y="15080"/>
                  </a:cubicBezTo>
                  <a:cubicBezTo>
                    <a:pt x="1956" y="14686"/>
                    <a:pt x="1798" y="14276"/>
                    <a:pt x="1815" y="13823"/>
                  </a:cubicBezTo>
                  <a:cubicBezTo>
                    <a:pt x="1831" y="13399"/>
                    <a:pt x="1668" y="12964"/>
                    <a:pt x="1663" y="12526"/>
                  </a:cubicBezTo>
                  <a:cubicBezTo>
                    <a:pt x="1658" y="11926"/>
                    <a:pt x="1698" y="11306"/>
                    <a:pt x="1636" y="10733"/>
                  </a:cubicBezTo>
                  <a:cubicBezTo>
                    <a:pt x="1588" y="10291"/>
                    <a:pt x="1886" y="9884"/>
                    <a:pt x="1669" y="9466"/>
                  </a:cubicBezTo>
                  <a:cubicBezTo>
                    <a:pt x="1657" y="9441"/>
                    <a:pt x="1740" y="9383"/>
                    <a:pt x="1740" y="9340"/>
                  </a:cubicBezTo>
                  <a:cubicBezTo>
                    <a:pt x="1740" y="9210"/>
                    <a:pt x="2155" y="9133"/>
                    <a:pt x="1795" y="8958"/>
                  </a:cubicBezTo>
                  <a:cubicBezTo>
                    <a:pt x="1768" y="8945"/>
                    <a:pt x="1814" y="8875"/>
                    <a:pt x="1859" y="8835"/>
                  </a:cubicBezTo>
                  <a:cubicBezTo>
                    <a:pt x="1994" y="8718"/>
                    <a:pt x="2129" y="8647"/>
                    <a:pt x="2039" y="8385"/>
                  </a:cubicBezTo>
                  <a:cubicBezTo>
                    <a:pt x="1980" y="8216"/>
                    <a:pt x="2251" y="7955"/>
                    <a:pt x="2365" y="7733"/>
                  </a:cubicBezTo>
                  <a:cubicBezTo>
                    <a:pt x="2613" y="7247"/>
                    <a:pt x="2890" y="6770"/>
                    <a:pt x="3259" y="6334"/>
                  </a:cubicBezTo>
                  <a:cubicBezTo>
                    <a:pt x="3437" y="6124"/>
                    <a:pt x="3713" y="5812"/>
                    <a:pt x="3679" y="5444"/>
                  </a:cubicBezTo>
                  <a:cubicBezTo>
                    <a:pt x="3678" y="5422"/>
                    <a:pt x="3680" y="5385"/>
                    <a:pt x="3694" y="5378"/>
                  </a:cubicBezTo>
                  <a:cubicBezTo>
                    <a:pt x="4276" y="5076"/>
                    <a:pt x="4397" y="4363"/>
                    <a:pt x="4939" y="4060"/>
                  </a:cubicBezTo>
                  <a:cubicBezTo>
                    <a:pt x="5449" y="3776"/>
                    <a:pt x="5654" y="3138"/>
                    <a:pt x="6307" y="3049"/>
                  </a:cubicBezTo>
                  <a:cubicBezTo>
                    <a:pt x="6484" y="2597"/>
                    <a:pt x="7017" y="2606"/>
                    <a:pt x="7355" y="2357"/>
                  </a:cubicBezTo>
                  <a:cubicBezTo>
                    <a:pt x="7578" y="2192"/>
                    <a:pt x="7940" y="2110"/>
                    <a:pt x="8189" y="1912"/>
                  </a:cubicBezTo>
                  <a:cubicBezTo>
                    <a:pt x="8238" y="1984"/>
                    <a:pt x="8274" y="2007"/>
                    <a:pt x="8300" y="2007"/>
                  </a:cubicBezTo>
                  <a:cubicBezTo>
                    <a:pt x="8315" y="2007"/>
                    <a:pt x="8328" y="1999"/>
                    <a:pt x="8338" y="1989"/>
                  </a:cubicBezTo>
                  <a:cubicBezTo>
                    <a:pt x="8828" y="1501"/>
                    <a:pt x="9519" y="1650"/>
                    <a:pt x="10114" y="1502"/>
                  </a:cubicBezTo>
                  <a:cubicBezTo>
                    <a:pt x="10625" y="1375"/>
                    <a:pt x="11170" y="1343"/>
                    <a:pt x="11702" y="1321"/>
                  </a:cubicBezTo>
                  <a:cubicBezTo>
                    <a:pt x="11884" y="1314"/>
                    <a:pt x="12071" y="1259"/>
                    <a:pt x="12261" y="1259"/>
                  </a:cubicBezTo>
                  <a:close/>
                  <a:moveTo>
                    <a:pt x="12129" y="1"/>
                  </a:moveTo>
                  <a:cubicBezTo>
                    <a:pt x="11806" y="1"/>
                    <a:pt x="11480" y="29"/>
                    <a:pt x="11154" y="127"/>
                  </a:cubicBezTo>
                  <a:cubicBezTo>
                    <a:pt x="10624" y="286"/>
                    <a:pt x="10026" y="226"/>
                    <a:pt x="9481" y="354"/>
                  </a:cubicBezTo>
                  <a:cubicBezTo>
                    <a:pt x="9236" y="413"/>
                    <a:pt x="8989" y="362"/>
                    <a:pt x="8768" y="444"/>
                  </a:cubicBezTo>
                  <a:cubicBezTo>
                    <a:pt x="8426" y="571"/>
                    <a:pt x="8072" y="733"/>
                    <a:pt x="7747" y="833"/>
                  </a:cubicBezTo>
                  <a:cubicBezTo>
                    <a:pt x="7002" y="1061"/>
                    <a:pt x="6388" y="1499"/>
                    <a:pt x="5687" y="1783"/>
                  </a:cubicBezTo>
                  <a:cubicBezTo>
                    <a:pt x="5521" y="1850"/>
                    <a:pt x="5315" y="1901"/>
                    <a:pt x="5332" y="2141"/>
                  </a:cubicBezTo>
                  <a:cubicBezTo>
                    <a:pt x="5282" y="2120"/>
                    <a:pt x="5235" y="2111"/>
                    <a:pt x="5191" y="2111"/>
                  </a:cubicBezTo>
                  <a:cubicBezTo>
                    <a:pt x="5060" y="2111"/>
                    <a:pt x="4959" y="2194"/>
                    <a:pt x="4907" y="2307"/>
                  </a:cubicBezTo>
                  <a:cubicBezTo>
                    <a:pt x="4823" y="2492"/>
                    <a:pt x="4660" y="2556"/>
                    <a:pt x="4518" y="2671"/>
                  </a:cubicBezTo>
                  <a:cubicBezTo>
                    <a:pt x="4069" y="3035"/>
                    <a:pt x="3526" y="3374"/>
                    <a:pt x="3266" y="3847"/>
                  </a:cubicBezTo>
                  <a:cubicBezTo>
                    <a:pt x="2989" y="4353"/>
                    <a:pt x="2511" y="4710"/>
                    <a:pt x="2292" y="5243"/>
                  </a:cubicBezTo>
                  <a:cubicBezTo>
                    <a:pt x="2111" y="5679"/>
                    <a:pt x="1832" y="6067"/>
                    <a:pt x="1559" y="6464"/>
                  </a:cubicBezTo>
                  <a:cubicBezTo>
                    <a:pt x="1272" y="6880"/>
                    <a:pt x="1072" y="7371"/>
                    <a:pt x="857" y="7840"/>
                  </a:cubicBezTo>
                  <a:cubicBezTo>
                    <a:pt x="655" y="8280"/>
                    <a:pt x="546" y="8746"/>
                    <a:pt x="434" y="9183"/>
                  </a:cubicBezTo>
                  <a:cubicBezTo>
                    <a:pt x="281" y="9777"/>
                    <a:pt x="292" y="10423"/>
                    <a:pt x="209" y="11043"/>
                  </a:cubicBezTo>
                  <a:cubicBezTo>
                    <a:pt x="181" y="11247"/>
                    <a:pt x="402" y="11413"/>
                    <a:pt x="333" y="11567"/>
                  </a:cubicBezTo>
                  <a:cubicBezTo>
                    <a:pt x="1" y="12301"/>
                    <a:pt x="421" y="13013"/>
                    <a:pt x="384" y="13744"/>
                  </a:cubicBezTo>
                  <a:cubicBezTo>
                    <a:pt x="356" y="14327"/>
                    <a:pt x="640" y="14921"/>
                    <a:pt x="759" y="15516"/>
                  </a:cubicBezTo>
                  <a:cubicBezTo>
                    <a:pt x="925" y="16346"/>
                    <a:pt x="1316" y="17095"/>
                    <a:pt x="1664" y="17860"/>
                  </a:cubicBezTo>
                  <a:cubicBezTo>
                    <a:pt x="1839" y="18241"/>
                    <a:pt x="2105" y="18583"/>
                    <a:pt x="2309" y="18931"/>
                  </a:cubicBezTo>
                  <a:cubicBezTo>
                    <a:pt x="2548" y="19342"/>
                    <a:pt x="2764" y="19764"/>
                    <a:pt x="2957" y="20197"/>
                  </a:cubicBezTo>
                  <a:cubicBezTo>
                    <a:pt x="3346" y="21066"/>
                    <a:pt x="3976" y="21807"/>
                    <a:pt x="4456" y="22631"/>
                  </a:cubicBezTo>
                  <a:cubicBezTo>
                    <a:pt x="4649" y="22962"/>
                    <a:pt x="4970" y="23233"/>
                    <a:pt x="5175" y="23535"/>
                  </a:cubicBezTo>
                  <a:cubicBezTo>
                    <a:pt x="5544" y="24079"/>
                    <a:pt x="5905" y="24615"/>
                    <a:pt x="6375" y="25082"/>
                  </a:cubicBezTo>
                  <a:cubicBezTo>
                    <a:pt x="6599" y="25304"/>
                    <a:pt x="6810" y="25520"/>
                    <a:pt x="6973" y="25801"/>
                  </a:cubicBezTo>
                  <a:cubicBezTo>
                    <a:pt x="7232" y="26252"/>
                    <a:pt x="7658" y="26601"/>
                    <a:pt x="7981" y="27006"/>
                  </a:cubicBezTo>
                  <a:cubicBezTo>
                    <a:pt x="8304" y="27412"/>
                    <a:pt x="8587" y="27824"/>
                    <a:pt x="8996" y="28177"/>
                  </a:cubicBezTo>
                  <a:cubicBezTo>
                    <a:pt x="9204" y="28356"/>
                    <a:pt x="9529" y="28583"/>
                    <a:pt x="9552" y="28977"/>
                  </a:cubicBezTo>
                  <a:cubicBezTo>
                    <a:pt x="9560" y="29105"/>
                    <a:pt x="9658" y="29261"/>
                    <a:pt x="9848" y="29261"/>
                  </a:cubicBezTo>
                  <a:cubicBezTo>
                    <a:pt x="9921" y="29261"/>
                    <a:pt x="10007" y="29238"/>
                    <a:pt x="10106" y="29182"/>
                  </a:cubicBezTo>
                  <a:cubicBezTo>
                    <a:pt x="10408" y="29014"/>
                    <a:pt x="10639" y="28810"/>
                    <a:pt x="10898" y="28601"/>
                  </a:cubicBezTo>
                  <a:cubicBezTo>
                    <a:pt x="11698" y="27954"/>
                    <a:pt x="12314" y="27127"/>
                    <a:pt x="13187" y="26554"/>
                  </a:cubicBezTo>
                  <a:cubicBezTo>
                    <a:pt x="13498" y="26352"/>
                    <a:pt x="13685" y="26005"/>
                    <a:pt x="13987" y="25757"/>
                  </a:cubicBezTo>
                  <a:cubicBezTo>
                    <a:pt x="14494" y="25340"/>
                    <a:pt x="14991" y="24898"/>
                    <a:pt x="15333" y="24322"/>
                  </a:cubicBezTo>
                  <a:cubicBezTo>
                    <a:pt x="15439" y="24144"/>
                    <a:pt x="15792" y="24001"/>
                    <a:pt x="15867" y="23886"/>
                  </a:cubicBezTo>
                  <a:cubicBezTo>
                    <a:pt x="16084" y="23554"/>
                    <a:pt x="16342" y="23281"/>
                    <a:pt x="16608" y="22987"/>
                  </a:cubicBezTo>
                  <a:cubicBezTo>
                    <a:pt x="16911" y="22656"/>
                    <a:pt x="17086" y="22220"/>
                    <a:pt x="17487" y="21945"/>
                  </a:cubicBezTo>
                  <a:cubicBezTo>
                    <a:pt x="17603" y="21866"/>
                    <a:pt x="17559" y="21622"/>
                    <a:pt x="17784" y="21622"/>
                  </a:cubicBezTo>
                  <a:cubicBezTo>
                    <a:pt x="17792" y="21622"/>
                    <a:pt x="17799" y="21622"/>
                    <a:pt x="17807" y="21623"/>
                  </a:cubicBezTo>
                  <a:cubicBezTo>
                    <a:pt x="17816" y="21152"/>
                    <a:pt x="18271" y="20911"/>
                    <a:pt x="18518" y="20620"/>
                  </a:cubicBezTo>
                  <a:cubicBezTo>
                    <a:pt x="19002" y="20051"/>
                    <a:pt x="19386" y="19414"/>
                    <a:pt x="19869" y="18845"/>
                  </a:cubicBezTo>
                  <a:cubicBezTo>
                    <a:pt x="20095" y="18578"/>
                    <a:pt x="20390" y="18237"/>
                    <a:pt x="20450" y="17815"/>
                  </a:cubicBezTo>
                  <a:cubicBezTo>
                    <a:pt x="20483" y="17582"/>
                    <a:pt x="20619" y="17363"/>
                    <a:pt x="20813" y="17169"/>
                  </a:cubicBezTo>
                  <a:cubicBezTo>
                    <a:pt x="20937" y="17043"/>
                    <a:pt x="21242" y="16919"/>
                    <a:pt x="21062" y="16615"/>
                  </a:cubicBezTo>
                  <a:cubicBezTo>
                    <a:pt x="21025" y="16552"/>
                    <a:pt x="21133" y="16320"/>
                    <a:pt x="21205" y="16306"/>
                  </a:cubicBezTo>
                  <a:cubicBezTo>
                    <a:pt x="21550" y="16237"/>
                    <a:pt x="21441" y="15952"/>
                    <a:pt x="21520" y="15766"/>
                  </a:cubicBezTo>
                  <a:cubicBezTo>
                    <a:pt x="21687" y="15369"/>
                    <a:pt x="21588" y="14933"/>
                    <a:pt x="21686" y="14518"/>
                  </a:cubicBezTo>
                  <a:cubicBezTo>
                    <a:pt x="21726" y="14344"/>
                    <a:pt x="21952" y="14153"/>
                    <a:pt x="21870" y="14095"/>
                  </a:cubicBezTo>
                  <a:cubicBezTo>
                    <a:pt x="21516" y="13846"/>
                    <a:pt x="22181" y="13599"/>
                    <a:pt x="21841" y="13386"/>
                  </a:cubicBezTo>
                  <a:cubicBezTo>
                    <a:pt x="22287" y="13248"/>
                    <a:pt x="21730" y="12748"/>
                    <a:pt x="22154" y="12601"/>
                  </a:cubicBezTo>
                  <a:cubicBezTo>
                    <a:pt x="21943" y="12403"/>
                    <a:pt x="22474" y="12140"/>
                    <a:pt x="22090" y="11957"/>
                  </a:cubicBezTo>
                  <a:cubicBezTo>
                    <a:pt x="22117" y="11912"/>
                    <a:pt x="22139" y="11864"/>
                    <a:pt x="22168" y="11820"/>
                  </a:cubicBezTo>
                  <a:cubicBezTo>
                    <a:pt x="22364" y="11533"/>
                    <a:pt x="22365" y="11218"/>
                    <a:pt x="22266" y="10910"/>
                  </a:cubicBezTo>
                  <a:cubicBezTo>
                    <a:pt x="22248" y="10854"/>
                    <a:pt x="22106" y="10828"/>
                    <a:pt x="22154" y="10701"/>
                  </a:cubicBezTo>
                  <a:cubicBezTo>
                    <a:pt x="22336" y="10220"/>
                    <a:pt x="22048" y="9715"/>
                    <a:pt x="22227" y="9236"/>
                  </a:cubicBezTo>
                  <a:cubicBezTo>
                    <a:pt x="22267" y="9126"/>
                    <a:pt x="22221" y="9017"/>
                    <a:pt x="22239" y="8961"/>
                  </a:cubicBezTo>
                  <a:cubicBezTo>
                    <a:pt x="22349" y="8619"/>
                    <a:pt x="22057" y="8338"/>
                    <a:pt x="22131" y="7901"/>
                  </a:cubicBezTo>
                  <a:cubicBezTo>
                    <a:pt x="22273" y="7349"/>
                    <a:pt x="21654" y="6890"/>
                    <a:pt x="21604" y="6274"/>
                  </a:cubicBezTo>
                  <a:cubicBezTo>
                    <a:pt x="21580" y="5981"/>
                    <a:pt x="21271" y="5762"/>
                    <a:pt x="21215" y="5532"/>
                  </a:cubicBezTo>
                  <a:cubicBezTo>
                    <a:pt x="21082" y="4992"/>
                    <a:pt x="20382" y="4863"/>
                    <a:pt x="20351" y="4301"/>
                  </a:cubicBezTo>
                  <a:cubicBezTo>
                    <a:pt x="19726" y="3952"/>
                    <a:pt x="19349" y="3353"/>
                    <a:pt x="18815" y="2917"/>
                  </a:cubicBezTo>
                  <a:cubicBezTo>
                    <a:pt x="17984" y="2241"/>
                    <a:pt x="17110" y="1612"/>
                    <a:pt x="16155" y="1100"/>
                  </a:cubicBezTo>
                  <a:cubicBezTo>
                    <a:pt x="15790" y="903"/>
                    <a:pt x="15382" y="737"/>
                    <a:pt x="15035" y="543"/>
                  </a:cubicBezTo>
                  <a:cubicBezTo>
                    <a:pt x="14390" y="182"/>
                    <a:pt x="13705" y="79"/>
                    <a:pt x="13025" y="41"/>
                  </a:cubicBezTo>
                  <a:cubicBezTo>
                    <a:pt x="12729" y="25"/>
                    <a:pt x="12430" y="1"/>
                    <a:pt x="121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848;p30">
              <a:extLst>
                <a:ext uri="{FF2B5EF4-FFF2-40B4-BE49-F238E27FC236}">
                  <a16:creationId xmlns:a16="http://schemas.microsoft.com/office/drawing/2014/main" id="{AA675FF9-F059-4096-8052-DFB9E15EC2FF}"/>
                </a:ext>
              </a:extLst>
            </p:cNvPr>
            <p:cNvSpPr/>
            <p:nvPr/>
          </p:nvSpPr>
          <p:spPr>
            <a:xfrm>
              <a:off x="5304325" y="2107313"/>
              <a:ext cx="291525" cy="317775"/>
            </a:xfrm>
            <a:custGeom>
              <a:avLst/>
              <a:gdLst/>
              <a:ahLst/>
              <a:cxnLst/>
              <a:rect l="l" t="t" r="r" b="b"/>
              <a:pathLst>
                <a:path w="11661" h="12711" extrusionOk="0">
                  <a:moveTo>
                    <a:pt x="3483" y="732"/>
                  </a:moveTo>
                  <a:cubicBezTo>
                    <a:pt x="3494" y="732"/>
                    <a:pt x="3504" y="733"/>
                    <a:pt x="3514" y="734"/>
                  </a:cubicBezTo>
                  <a:cubicBezTo>
                    <a:pt x="3624" y="755"/>
                    <a:pt x="3735" y="760"/>
                    <a:pt x="3845" y="760"/>
                  </a:cubicBezTo>
                  <a:cubicBezTo>
                    <a:pt x="3942" y="760"/>
                    <a:pt x="4038" y="756"/>
                    <a:pt x="4135" y="756"/>
                  </a:cubicBezTo>
                  <a:cubicBezTo>
                    <a:pt x="4312" y="756"/>
                    <a:pt x="4488" y="768"/>
                    <a:pt x="4660" y="838"/>
                  </a:cubicBezTo>
                  <a:cubicBezTo>
                    <a:pt x="5098" y="1018"/>
                    <a:pt x="5290" y="1393"/>
                    <a:pt x="5506" y="1725"/>
                  </a:cubicBezTo>
                  <a:cubicBezTo>
                    <a:pt x="5670" y="1974"/>
                    <a:pt x="5922" y="2199"/>
                    <a:pt x="5915" y="2543"/>
                  </a:cubicBezTo>
                  <a:cubicBezTo>
                    <a:pt x="5912" y="2802"/>
                    <a:pt x="5896" y="3059"/>
                    <a:pt x="5812" y="3295"/>
                  </a:cubicBezTo>
                  <a:cubicBezTo>
                    <a:pt x="5669" y="3701"/>
                    <a:pt x="5435" y="4077"/>
                    <a:pt x="5308" y="4491"/>
                  </a:cubicBezTo>
                  <a:cubicBezTo>
                    <a:pt x="5296" y="4530"/>
                    <a:pt x="5290" y="4585"/>
                    <a:pt x="5260" y="4607"/>
                  </a:cubicBezTo>
                  <a:cubicBezTo>
                    <a:pt x="4880" y="4873"/>
                    <a:pt x="5159" y="5056"/>
                    <a:pt x="5362" y="5237"/>
                  </a:cubicBezTo>
                  <a:cubicBezTo>
                    <a:pt x="5583" y="5434"/>
                    <a:pt x="5559" y="5652"/>
                    <a:pt x="5301" y="5830"/>
                  </a:cubicBezTo>
                  <a:cubicBezTo>
                    <a:pt x="5264" y="5855"/>
                    <a:pt x="5235" y="5865"/>
                    <a:pt x="5211" y="5865"/>
                  </a:cubicBezTo>
                  <a:cubicBezTo>
                    <a:pt x="5148" y="5865"/>
                    <a:pt x="5125" y="5795"/>
                    <a:pt x="5087" y="5761"/>
                  </a:cubicBezTo>
                  <a:cubicBezTo>
                    <a:pt x="4813" y="5515"/>
                    <a:pt x="4483" y="5369"/>
                    <a:pt x="4131" y="5369"/>
                  </a:cubicBezTo>
                  <a:cubicBezTo>
                    <a:pt x="4045" y="5369"/>
                    <a:pt x="3959" y="5378"/>
                    <a:pt x="3871" y="5396"/>
                  </a:cubicBezTo>
                  <a:cubicBezTo>
                    <a:pt x="3580" y="5456"/>
                    <a:pt x="3293" y="5523"/>
                    <a:pt x="3000" y="5532"/>
                  </a:cubicBezTo>
                  <a:cubicBezTo>
                    <a:pt x="2973" y="5532"/>
                    <a:pt x="2945" y="5533"/>
                    <a:pt x="2918" y="5533"/>
                  </a:cubicBezTo>
                  <a:cubicBezTo>
                    <a:pt x="2366" y="5533"/>
                    <a:pt x="1882" y="5358"/>
                    <a:pt x="1446" y="5027"/>
                  </a:cubicBezTo>
                  <a:cubicBezTo>
                    <a:pt x="802" y="4540"/>
                    <a:pt x="808" y="3867"/>
                    <a:pt x="814" y="3221"/>
                  </a:cubicBezTo>
                  <a:cubicBezTo>
                    <a:pt x="816" y="3061"/>
                    <a:pt x="881" y="2794"/>
                    <a:pt x="1055" y="2614"/>
                  </a:cubicBezTo>
                  <a:cubicBezTo>
                    <a:pt x="1114" y="2553"/>
                    <a:pt x="1159" y="2526"/>
                    <a:pt x="1194" y="2526"/>
                  </a:cubicBezTo>
                  <a:cubicBezTo>
                    <a:pt x="1242" y="2526"/>
                    <a:pt x="1272" y="2574"/>
                    <a:pt x="1299" y="2651"/>
                  </a:cubicBezTo>
                  <a:cubicBezTo>
                    <a:pt x="1426" y="3004"/>
                    <a:pt x="1644" y="3322"/>
                    <a:pt x="1817" y="3652"/>
                  </a:cubicBezTo>
                  <a:cubicBezTo>
                    <a:pt x="1929" y="3866"/>
                    <a:pt x="2187" y="4119"/>
                    <a:pt x="2581" y="4119"/>
                  </a:cubicBezTo>
                  <a:cubicBezTo>
                    <a:pt x="2582" y="4119"/>
                    <a:pt x="2583" y="4119"/>
                    <a:pt x="2584" y="4119"/>
                  </a:cubicBezTo>
                  <a:cubicBezTo>
                    <a:pt x="3330" y="4117"/>
                    <a:pt x="3738" y="3685"/>
                    <a:pt x="4152" y="3217"/>
                  </a:cubicBezTo>
                  <a:cubicBezTo>
                    <a:pt x="4439" y="2892"/>
                    <a:pt x="4456" y="2557"/>
                    <a:pt x="4357" y="2182"/>
                  </a:cubicBezTo>
                  <a:cubicBezTo>
                    <a:pt x="4328" y="2069"/>
                    <a:pt x="4285" y="1957"/>
                    <a:pt x="4196" y="1896"/>
                  </a:cubicBezTo>
                  <a:cubicBezTo>
                    <a:pt x="3783" y="1614"/>
                    <a:pt x="3414" y="1276"/>
                    <a:pt x="2898" y="1057"/>
                  </a:cubicBezTo>
                  <a:lnTo>
                    <a:pt x="2899" y="1057"/>
                  </a:lnTo>
                  <a:cubicBezTo>
                    <a:pt x="3109" y="939"/>
                    <a:pt x="3319" y="732"/>
                    <a:pt x="3483" y="732"/>
                  </a:cubicBezTo>
                  <a:close/>
                  <a:moveTo>
                    <a:pt x="8479" y="8048"/>
                  </a:moveTo>
                  <a:cubicBezTo>
                    <a:pt x="8591" y="8066"/>
                    <a:pt x="8652" y="8133"/>
                    <a:pt x="8716" y="8201"/>
                  </a:cubicBezTo>
                  <a:cubicBezTo>
                    <a:pt x="9058" y="8563"/>
                    <a:pt x="9407" y="8918"/>
                    <a:pt x="9743" y="9284"/>
                  </a:cubicBezTo>
                  <a:cubicBezTo>
                    <a:pt x="9799" y="9345"/>
                    <a:pt x="9853" y="9396"/>
                    <a:pt x="9927" y="9432"/>
                  </a:cubicBezTo>
                  <a:cubicBezTo>
                    <a:pt x="10114" y="9526"/>
                    <a:pt x="10021" y="9667"/>
                    <a:pt x="9927" y="9713"/>
                  </a:cubicBezTo>
                  <a:cubicBezTo>
                    <a:pt x="9535" y="9907"/>
                    <a:pt x="9353" y="10294"/>
                    <a:pt x="8967" y="10501"/>
                  </a:cubicBezTo>
                  <a:cubicBezTo>
                    <a:pt x="8872" y="10552"/>
                    <a:pt x="8758" y="10578"/>
                    <a:pt x="8648" y="10578"/>
                  </a:cubicBezTo>
                  <a:cubicBezTo>
                    <a:pt x="8455" y="10578"/>
                    <a:pt x="8273" y="10496"/>
                    <a:pt x="8226" y="10316"/>
                  </a:cubicBezTo>
                  <a:cubicBezTo>
                    <a:pt x="8175" y="10116"/>
                    <a:pt x="8068" y="9973"/>
                    <a:pt x="7878" y="9879"/>
                  </a:cubicBezTo>
                  <a:cubicBezTo>
                    <a:pt x="7814" y="9847"/>
                    <a:pt x="7812" y="9806"/>
                    <a:pt x="7789" y="9756"/>
                  </a:cubicBezTo>
                  <a:cubicBezTo>
                    <a:pt x="7621" y="9402"/>
                    <a:pt x="7449" y="9046"/>
                    <a:pt x="7172" y="8748"/>
                  </a:cubicBezTo>
                  <a:cubicBezTo>
                    <a:pt x="7074" y="8643"/>
                    <a:pt x="7192" y="8582"/>
                    <a:pt x="7223" y="8582"/>
                  </a:cubicBezTo>
                  <a:cubicBezTo>
                    <a:pt x="7223" y="8582"/>
                    <a:pt x="7224" y="8582"/>
                    <a:pt x="7225" y="8582"/>
                  </a:cubicBezTo>
                  <a:cubicBezTo>
                    <a:pt x="7249" y="8584"/>
                    <a:pt x="7273" y="8585"/>
                    <a:pt x="7296" y="8585"/>
                  </a:cubicBezTo>
                  <a:cubicBezTo>
                    <a:pt x="7748" y="8585"/>
                    <a:pt x="8037" y="8273"/>
                    <a:pt x="8395" y="8095"/>
                  </a:cubicBezTo>
                  <a:cubicBezTo>
                    <a:pt x="8425" y="8080"/>
                    <a:pt x="8454" y="8062"/>
                    <a:pt x="8479" y="8048"/>
                  </a:cubicBezTo>
                  <a:close/>
                  <a:moveTo>
                    <a:pt x="8675" y="2645"/>
                  </a:moveTo>
                  <a:cubicBezTo>
                    <a:pt x="8800" y="2645"/>
                    <a:pt x="8940" y="2770"/>
                    <a:pt x="9031" y="2823"/>
                  </a:cubicBezTo>
                  <a:cubicBezTo>
                    <a:pt x="9508" y="3105"/>
                    <a:pt x="9884" y="3496"/>
                    <a:pt x="10257" y="3885"/>
                  </a:cubicBezTo>
                  <a:cubicBezTo>
                    <a:pt x="10283" y="3908"/>
                    <a:pt x="10311" y="3928"/>
                    <a:pt x="10341" y="3944"/>
                  </a:cubicBezTo>
                  <a:cubicBezTo>
                    <a:pt x="10894" y="4274"/>
                    <a:pt x="10927" y="4430"/>
                    <a:pt x="10507" y="4887"/>
                  </a:cubicBezTo>
                  <a:cubicBezTo>
                    <a:pt x="10052" y="5381"/>
                    <a:pt x="9549" y="5840"/>
                    <a:pt x="9070" y="6314"/>
                  </a:cubicBezTo>
                  <a:cubicBezTo>
                    <a:pt x="8662" y="6720"/>
                    <a:pt x="8265" y="7144"/>
                    <a:pt x="7825" y="7522"/>
                  </a:cubicBezTo>
                  <a:cubicBezTo>
                    <a:pt x="7665" y="7660"/>
                    <a:pt x="7519" y="7910"/>
                    <a:pt x="7253" y="7910"/>
                  </a:cubicBezTo>
                  <a:cubicBezTo>
                    <a:pt x="7180" y="7910"/>
                    <a:pt x="7099" y="7891"/>
                    <a:pt x="7006" y="7847"/>
                  </a:cubicBezTo>
                  <a:cubicBezTo>
                    <a:pt x="6996" y="7842"/>
                    <a:pt x="6984" y="7840"/>
                    <a:pt x="6970" y="7840"/>
                  </a:cubicBezTo>
                  <a:cubicBezTo>
                    <a:pt x="6891" y="7840"/>
                    <a:pt x="6758" y="7910"/>
                    <a:pt x="6687" y="7969"/>
                  </a:cubicBezTo>
                  <a:cubicBezTo>
                    <a:pt x="6207" y="8371"/>
                    <a:pt x="5687" y="8730"/>
                    <a:pt x="5299" y="9222"/>
                  </a:cubicBezTo>
                  <a:cubicBezTo>
                    <a:pt x="5074" y="9507"/>
                    <a:pt x="4715" y="9702"/>
                    <a:pt x="4478" y="9994"/>
                  </a:cubicBezTo>
                  <a:cubicBezTo>
                    <a:pt x="4303" y="10208"/>
                    <a:pt x="4035" y="10374"/>
                    <a:pt x="4095" y="10705"/>
                  </a:cubicBezTo>
                  <a:cubicBezTo>
                    <a:pt x="4223" y="10939"/>
                    <a:pt x="3988" y="11124"/>
                    <a:pt x="3861" y="11248"/>
                  </a:cubicBezTo>
                  <a:cubicBezTo>
                    <a:pt x="3646" y="11457"/>
                    <a:pt x="3429" y="11676"/>
                    <a:pt x="3191" y="11872"/>
                  </a:cubicBezTo>
                  <a:cubicBezTo>
                    <a:pt x="3079" y="11964"/>
                    <a:pt x="2967" y="11999"/>
                    <a:pt x="2868" y="11999"/>
                  </a:cubicBezTo>
                  <a:cubicBezTo>
                    <a:pt x="2809" y="11999"/>
                    <a:pt x="2755" y="11987"/>
                    <a:pt x="2708" y="11966"/>
                  </a:cubicBezTo>
                  <a:cubicBezTo>
                    <a:pt x="2570" y="11905"/>
                    <a:pt x="2465" y="11739"/>
                    <a:pt x="2497" y="11552"/>
                  </a:cubicBezTo>
                  <a:cubicBezTo>
                    <a:pt x="2515" y="11447"/>
                    <a:pt x="2555" y="11348"/>
                    <a:pt x="2568" y="11241"/>
                  </a:cubicBezTo>
                  <a:cubicBezTo>
                    <a:pt x="2610" y="10937"/>
                    <a:pt x="2691" y="10640"/>
                    <a:pt x="2810" y="10357"/>
                  </a:cubicBezTo>
                  <a:cubicBezTo>
                    <a:pt x="2830" y="10307"/>
                    <a:pt x="2891" y="10171"/>
                    <a:pt x="3031" y="10171"/>
                  </a:cubicBezTo>
                  <a:cubicBezTo>
                    <a:pt x="3077" y="10171"/>
                    <a:pt x="3132" y="10186"/>
                    <a:pt x="3197" y="10224"/>
                  </a:cubicBezTo>
                  <a:cubicBezTo>
                    <a:pt x="3276" y="10270"/>
                    <a:pt x="3355" y="10293"/>
                    <a:pt x="3432" y="10293"/>
                  </a:cubicBezTo>
                  <a:cubicBezTo>
                    <a:pt x="3581" y="10293"/>
                    <a:pt x="3727" y="10208"/>
                    <a:pt x="3877" y="10040"/>
                  </a:cubicBezTo>
                  <a:cubicBezTo>
                    <a:pt x="4241" y="9634"/>
                    <a:pt x="4672" y="9266"/>
                    <a:pt x="4980" y="8823"/>
                  </a:cubicBezTo>
                  <a:cubicBezTo>
                    <a:pt x="5197" y="8511"/>
                    <a:pt x="5499" y="8251"/>
                    <a:pt x="5659" y="7904"/>
                  </a:cubicBezTo>
                  <a:cubicBezTo>
                    <a:pt x="5751" y="7707"/>
                    <a:pt x="5751" y="7521"/>
                    <a:pt x="5731" y="7307"/>
                  </a:cubicBezTo>
                  <a:cubicBezTo>
                    <a:pt x="5694" y="6924"/>
                    <a:pt x="5670" y="6520"/>
                    <a:pt x="6036" y="6217"/>
                  </a:cubicBezTo>
                  <a:cubicBezTo>
                    <a:pt x="6064" y="6193"/>
                    <a:pt x="6061" y="6138"/>
                    <a:pt x="6080" y="6102"/>
                  </a:cubicBezTo>
                  <a:cubicBezTo>
                    <a:pt x="6191" y="5883"/>
                    <a:pt x="6199" y="5643"/>
                    <a:pt x="6505" y="5489"/>
                  </a:cubicBezTo>
                  <a:cubicBezTo>
                    <a:pt x="6725" y="5379"/>
                    <a:pt x="6846" y="5076"/>
                    <a:pt x="6963" y="4840"/>
                  </a:cubicBezTo>
                  <a:cubicBezTo>
                    <a:pt x="7021" y="4725"/>
                    <a:pt x="7027" y="4609"/>
                    <a:pt x="7188" y="4609"/>
                  </a:cubicBezTo>
                  <a:cubicBezTo>
                    <a:pt x="7198" y="4609"/>
                    <a:pt x="7208" y="4610"/>
                    <a:pt x="7220" y="4611"/>
                  </a:cubicBezTo>
                  <a:cubicBezTo>
                    <a:pt x="7137" y="4319"/>
                    <a:pt x="7505" y="4287"/>
                    <a:pt x="7593" y="4079"/>
                  </a:cubicBezTo>
                  <a:cubicBezTo>
                    <a:pt x="7802" y="3587"/>
                    <a:pt x="8244" y="3221"/>
                    <a:pt x="8513" y="2753"/>
                  </a:cubicBezTo>
                  <a:cubicBezTo>
                    <a:pt x="8559" y="2674"/>
                    <a:pt x="8615" y="2645"/>
                    <a:pt x="8675" y="2645"/>
                  </a:cubicBezTo>
                  <a:close/>
                  <a:moveTo>
                    <a:pt x="4013" y="0"/>
                  </a:moveTo>
                  <a:cubicBezTo>
                    <a:pt x="3797" y="0"/>
                    <a:pt x="3578" y="44"/>
                    <a:pt x="3359" y="148"/>
                  </a:cubicBezTo>
                  <a:cubicBezTo>
                    <a:pt x="2945" y="344"/>
                    <a:pt x="2341" y="389"/>
                    <a:pt x="2282" y="1014"/>
                  </a:cubicBezTo>
                  <a:cubicBezTo>
                    <a:pt x="2246" y="1401"/>
                    <a:pt x="2281" y="1543"/>
                    <a:pt x="2685" y="1707"/>
                  </a:cubicBezTo>
                  <a:cubicBezTo>
                    <a:pt x="2820" y="1762"/>
                    <a:pt x="3076" y="1792"/>
                    <a:pt x="3075" y="1823"/>
                  </a:cubicBezTo>
                  <a:cubicBezTo>
                    <a:pt x="3069" y="2019"/>
                    <a:pt x="3181" y="2040"/>
                    <a:pt x="3353" y="2085"/>
                  </a:cubicBezTo>
                  <a:cubicBezTo>
                    <a:pt x="3484" y="2119"/>
                    <a:pt x="3623" y="2238"/>
                    <a:pt x="3688" y="2353"/>
                  </a:cubicBezTo>
                  <a:cubicBezTo>
                    <a:pt x="3825" y="2597"/>
                    <a:pt x="3529" y="3175"/>
                    <a:pt x="3231" y="3303"/>
                  </a:cubicBezTo>
                  <a:cubicBezTo>
                    <a:pt x="2998" y="3404"/>
                    <a:pt x="2841" y="3459"/>
                    <a:pt x="2715" y="3459"/>
                  </a:cubicBezTo>
                  <a:cubicBezTo>
                    <a:pt x="2530" y="3459"/>
                    <a:pt x="2414" y="3340"/>
                    <a:pt x="2226" y="3072"/>
                  </a:cubicBezTo>
                  <a:cubicBezTo>
                    <a:pt x="1996" y="2743"/>
                    <a:pt x="1894" y="2356"/>
                    <a:pt x="1622" y="2047"/>
                  </a:cubicBezTo>
                  <a:cubicBezTo>
                    <a:pt x="1523" y="1936"/>
                    <a:pt x="1278" y="1870"/>
                    <a:pt x="1072" y="1870"/>
                  </a:cubicBezTo>
                  <a:cubicBezTo>
                    <a:pt x="911" y="1870"/>
                    <a:pt x="773" y="1911"/>
                    <a:pt x="748" y="2003"/>
                  </a:cubicBezTo>
                  <a:cubicBezTo>
                    <a:pt x="670" y="2301"/>
                    <a:pt x="377" y="2442"/>
                    <a:pt x="265" y="2729"/>
                  </a:cubicBezTo>
                  <a:cubicBezTo>
                    <a:pt x="130" y="3076"/>
                    <a:pt x="1" y="3397"/>
                    <a:pt x="90" y="3752"/>
                  </a:cubicBezTo>
                  <a:cubicBezTo>
                    <a:pt x="172" y="4077"/>
                    <a:pt x="61" y="4451"/>
                    <a:pt x="371" y="4722"/>
                  </a:cubicBezTo>
                  <a:cubicBezTo>
                    <a:pt x="151" y="5088"/>
                    <a:pt x="583" y="5253"/>
                    <a:pt x="735" y="5422"/>
                  </a:cubicBezTo>
                  <a:cubicBezTo>
                    <a:pt x="944" y="5656"/>
                    <a:pt x="1201" y="5946"/>
                    <a:pt x="1597" y="6011"/>
                  </a:cubicBezTo>
                  <a:cubicBezTo>
                    <a:pt x="1851" y="6054"/>
                    <a:pt x="2065" y="6196"/>
                    <a:pt x="2343" y="6196"/>
                  </a:cubicBezTo>
                  <a:cubicBezTo>
                    <a:pt x="2370" y="6196"/>
                    <a:pt x="2398" y="6195"/>
                    <a:pt x="2426" y="6192"/>
                  </a:cubicBezTo>
                  <a:cubicBezTo>
                    <a:pt x="2994" y="6132"/>
                    <a:pt x="3572" y="6152"/>
                    <a:pt x="4125" y="5993"/>
                  </a:cubicBezTo>
                  <a:cubicBezTo>
                    <a:pt x="4168" y="5981"/>
                    <a:pt x="4209" y="5974"/>
                    <a:pt x="4247" y="5974"/>
                  </a:cubicBezTo>
                  <a:cubicBezTo>
                    <a:pt x="4340" y="5974"/>
                    <a:pt x="4415" y="6013"/>
                    <a:pt x="4461" y="6097"/>
                  </a:cubicBezTo>
                  <a:cubicBezTo>
                    <a:pt x="4631" y="6406"/>
                    <a:pt x="4813" y="6715"/>
                    <a:pt x="4781" y="7081"/>
                  </a:cubicBezTo>
                  <a:cubicBezTo>
                    <a:pt x="4777" y="7130"/>
                    <a:pt x="4794" y="7216"/>
                    <a:pt x="4829" y="7229"/>
                  </a:cubicBezTo>
                  <a:cubicBezTo>
                    <a:pt x="5283" y="7404"/>
                    <a:pt x="5040" y="7655"/>
                    <a:pt x="4892" y="7854"/>
                  </a:cubicBezTo>
                  <a:cubicBezTo>
                    <a:pt x="4578" y="8281"/>
                    <a:pt x="4224" y="8682"/>
                    <a:pt x="3898" y="9101"/>
                  </a:cubicBezTo>
                  <a:cubicBezTo>
                    <a:pt x="3675" y="9387"/>
                    <a:pt x="3414" y="9594"/>
                    <a:pt x="3039" y="9594"/>
                  </a:cubicBezTo>
                  <a:cubicBezTo>
                    <a:pt x="2976" y="9594"/>
                    <a:pt x="2911" y="9588"/>
                    <a:pt x="2842" y="9576"/>
                  </a:cubicBezTo>
                  <a:cubicBezTo>
                    <a:pt x="2826" y="9574"/>
                    <a:pt x="2812" y="9572"/>
                    <a:pt x="2798" y="9572"/>
                  </a:cubicBezTo>
                  <a:cubicBezTo>
                    <a:pt x="2767" y="9572"/>
                    <a:pt x="2739" y="9580"/>
                    <a:pt x="2707" y="9601"/>
                  </a:cubicBezTo>
                  <a:cubicBezTo>
                    <a:pt x="2366" y="9823"/>
                    <a:pt x="2126" y="10186"/>
                    <a:pt x="2101" y="10492"/>
                  </a:cubicBezTo>
                  <a:cubicBezTo>
                    <a:pt x="2073" y="10859"/>
                    <a:pt x="1928" y="11181"/>
                    <a:pt x="1861" y="11525"/>
                  </a:cubicBezTo>
                  <a:cubicBezTo>
                    <a:pt x="1810" y="11785"/>
                    <a:pt x="1821" y="12019"/>
                    <a:pt x="1950" y="12250"/>
                  </a:cubicBezTo>
                  <a:cubicBezTo>
                    <a:pt x="2100" y="12517"/>
                    <a:pt x="2465" y="12710"/>
                    <a:pt x="2796" y="12710"/>
                  </a:cubicBezTo>
                  <a:cubicBezTo>
                    <a:pt x="2931" y="12710"/>
                    <a:pt x="3061" y="12678"/>
                    <a:pt x="3168" y="12605"/>
                  </a:cubicBezTo>
                  <a:cubicBezTo>
                    <a:pt x="3357" y="12475"/>
                    <a:pt x="3696" y="12450"/>
                    <a:pt x="3737" y="12191"/>
                  </a:cubicBezTo>
                  <a:cubicBezTo>
                    <a:pt x="3765" y="12008"/>
                    <a:pt x="3903" y="11931"/>
                    <a:pt x="4021" y="11865"/>
                  </a:cubicBezTo>
                  <a:cubicBezTo>
                    <a:pt x="4527" y="11579"/>
                    <a:pt x="4693" y="11132"/>
                    <a:pt x="4815" y="10679"/>
                  </a:cubicBezTo>
                  <a:cubicBezTo>
                    <a:pt x="4722" y="10530"/>
                    <a:pt x="4787" y="10459"/>
                    <a:pt x="4887" y="10394"/>
                  </a:cubicBezTo>
                  <a:cubicBezTo>
                    <a:pt x="5200" y="10195"/>
                    <a:pt x="5362" y="9872"/>
                    <a:pt x="5663" y="9654"/>
                  </a:cubicBezTo>
                  <a:cubicBezTo>
                    <a:pt x="5838" y="9529"/>
                    <a:pt x="6063" y="9383"/>
                    <a:pt x="6136" y="9214"/>
                  </a:cubicBezTo>
                  <a:cubicBezTo>
                    <a:pt x="6202" y="9062"/>
                    <a:pt x="6312" y="8972"/>
                    <a:pt x="6415" y="8964"/>
                  </a:cubicBezTo>
                  <a:cubicBezTo>
                    <a:pt x="6419" y="8964"/>
                    <a:pt x="6424" y="8964"/>
                    <a:pt x="6428" y="8964"/>
                  </a:cubicBezTo>
                  <a:cubicBezTo>
                    <a:pt x="6560" y="8964"/>
                    <a:pt x="6636" y="9104"/>
                    <a:pt x="6701" y="9223"/>
                  </a:cubicBezTo>
                  <a:cubicBezTo>
                    <a:pt x="6804" y="9413"/>
                    <a:pt x="6911" y="9609"/>
                    <a:pt x="7060" y="9768"/>
                  </a:cubicBezTo>
                  <a:cubicBezTo>
                    <a:pt x="7381" y="10108"/>
                    <a:pt x="7650" y="10478"/>
                    <a:pt x="7886" y="10867"/>
                  </a:cubicBezTo>
                  <a:cubicBezTo>
                    <a:pt x="8081" y="11190"/>
                    <a:pt x="8383" y="11417"/>
                    <a:pt x="8647" y="11417"/>
                  </a:cubicBezTo>
                  <a:cubicBezTo>
                    <a:pt x="8705" y="11417"/>
                    <a:pt x="8762" y="11405"/>
                    <a:pt x="8816" y="11381"/>
                  </a:cubicBezTo>
                  <a:cubicBezTo>
                    <a:pt x="9074" y="11262"/>
                    <a:pt x="9309" y="11098"/>
                    <a:pt x="9508" y="10895"/>
                  </a:cubicBezTo>
                  <a:cubicBezTo>
                    <a:pt x="9843" y="10552"/>
                    <a:pt x="10250" y="10267"/>
                    <a:pt x="10529" y="9880"/>
                  </a:cubicBezTo>
                  <a:cubicBezTo>
                    <a:pt x="10552" y="9849"/>
                    <a:pt x="10609" y="9828"/>
                    <a:pt x="10654" y="9819"/>
                  </a:cubicBezTo>
                  <a:cubicBezTo>
                    <a:pt x="11064" y="9741"/>
                    <a:pt x="10864" y="9541"/>
                    <a:pt x="10750" y="9382"/>
                  </a:cubicBezTo>
                  <a:cubicBezTo>
                    <a:pt x="10668" y="9267"/>
                    <a:pt x="10539" y="9182"/>
                    <a:pt x="10436" y="9079"/>
                  </a:cubicBezTo>
                  <a:cubicBezTo>
                    <a:pt x="10042" y="8677"/>
                    <a:pt x="9665" y="8261"/>
                    <a:pt x="9251" y="7876"/>
                  </a:cubicBezTo>
                  <a:cubicBezTo>
                    <a:pt x="8923" y="7572"/>
                    <a:pt x="8904" y="7588"/>
                    <a:pt x="9231" y="7263"/>
                  </a:cubicBezTo>
                  <a:cubicBezTo>
                    <a:pt x="9361" y="7134"/>
                    <a:pt x="9470" y="6990"/>
                    <a:pt x="9579" y="6848"/>
                  </a:cubicBezTo>
                  <a:cubicBezTo>
                    <a:pt x="9809" y="6550"/>
                    <a:pt x="10131" y="6300"/>
                    <a:pt x="10452" y="6074"/>
                  </a:cubicBezTo>
                  <a:cubicBezTo>
                    <a:pt x="10605" y="5966"/>
                    <a:pt x="10512" y="5786"/>
                    <a:pt x="10703" y="5695"/>
                  </a:cubicBezTo>
                  <a:cubicBezTo>
                    <a:pt x="11161" y="5480"/>
                    <a:pt x="11454" y="5143"/>
                    <a:pt x="11465" y="4646"/>
                  </a:cubicBezTo>
                  <a:cubicBezTo>
                    <a:pt x="11468" y="4476"/>
                    <a:pt x="11306" y="4244"/>
                    <a:pt x="11648" y="4176"/>
                  </a:cubicBezTo>
                  <a:cubicBezTo>
                    <a:pt x="11655" y="4175"/>
                    <a:pt x="11660" y="4094"/>
                    <a:pt x="11644" y="4086"/>
                  </a:cubicBezTo>
                  <a:cubicBezTo>
                    <a:pt x="11426" y="3976"/>
                    <a:pt x="11448" y="3654"/>
                    <a:pt x="11144" y="3624"/>
                  </a:cubicBezTo>
                  <a:cubicBezTo>
                    <a:pt x="11034" y="3613"/>
                    <a:pt x="10976" y="3547"/>
                    <a:pt x="10927" y="3469"/>
                  </a:cubicBezTo>
                  <a:cubicBezTo>
                    <a:pt x="10758" y="3203"/>
                    <a:pt x="10419" y="3087"/>
                    <a:pt x="10226" y="2847"/>
                  </a:cubicBezTo>
                  <a:cubicBezTo>
                    <a:pt x="9992" y="2558"/>
                    <a:pt x="9601" y="2441"/>
                    <a:pt x="9358" y="2162"/>
                  </a:cubicBezTo>
                  <a:cubicBezTo>
                    <a:pt x="9184" y="1963"/>
                    <a:pt x="8927" y="1859"/>
                    <a:pt x="8685" y="1859"/>
                  </a:cubicBezTo>
                  <a:cubicBezTo>
                    <a:pt x="8490" y="1859"/>
                    <a:pt x="8305" y="1927"/>
                    <a:pt x="8183" y="2068"/>
                  </a:cubicBezTo>
                  <a:cubicBezTo>
                    <a:pt x="7773" y="2543"/>
                    <a:pt x="7375" y="3024"/>
                    <a:pt x="6988" y="3515"/>
                  </a:cubicBezTo>
                  <a:cubicBezTo>
                    <a:pt x="6679" y="3907"/>
                    <a:pt x="6397" y="4316"/>
                    <a:pt x="6094" y="4713"/>
                  </a:cubicBezTo>
                  <a:cubicBezTo>
                    <a:pt x="6059" y="4760"/>
                    <a:pt x="6037" y="4863"/>
                    <a:pt x="5962" y="4863"/>
                  </a:cubicBezTo>
                  <a:cubicBezTo>
                    <a:pt x="5943" y="4863"/>
                    <a:pt x="5921" y="4856"/>
                    <a:pt x="5893" y="4840"/>
                  </a:cubicBezTo>
                  <a:cubicBezTo>
                    <a:pt x="5804" y="4787"/>
                    <a:pt x="5794" y="4693"/>
                    <a:pt x="5858" y="4581"/>
                  </a:cubicBezTo>
                  <a:cubicBezTo>
                    <a:pt x="6024" y="4292"/>
                    <a:pt x="6171" y="3993"/>
                    <a:pt x="6311" y="3691"/>
                  </a:cubicBezTo>
                  <a:cubicBezTo>
                    <a:pt x="6609" y="3054"/>
                    <a:pt x="6627" y="2406"/>
                    <a:pt x="6353" y="1760"/>
                  </a:cubicBezTo>
                  <a:cubicBezTo>
                    <a:pt x="6312" y="1664"/>
                    <a:pt x="6257" y="1572"/>
                    <a:pt x="6217" y="1473"/>
                  </a:cubicBezTo>
                  <a:cubicBezTo>
                    <a:pt x="6030" y="1019"/>
                    <a:pt x="5670" y="669"/>
                    <a:pt x="5236" y="406"/>
                  </a:cubicBezTo>
                  <a:cubicBezTo>
                    <a:pt x="4856" y="175"/>
                    <a:pt x="4441" y="0"/>
                    <a:pt x="40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849;p30">
              <a:extLst>
                <a:ext uri="{FF2B5EF4-FFF2-40B4-BE49-F238E27FC236}">
                  <a16:creationId xmlns:a16="http://schemas.microsoft.com/office/drawing/2014/main" id="{7266A0C1-4F12-496C-8B0C-38806599030C}"/>
                </a:ext>
              </a:extLst>
            </p:cNvPr>
            <p:cNvSpPr/>
            <p:nvPr/>
          </p:nvSpPr>
          <p:spPr>
            <a:xfrm>
              <a:off x="5542925" y="2080963"/>
              <a:ext cx="35775" cy="62375"/>
            </a:xfrm>
            <a:custGeom>
              <a:avLst/>
              <a:gdLst/>
              <a:ahLst/>
              <a:cxnLst/>
              <a:rect l="l" t="t" r="r" b="b"/>
              <a:pathLst>
                <a:path w="1431" h="2495" extrusionOk="0">
                  <a:moveTo>
                    <a:pt x="1086" y="0"/>
                  </a:moveTo>
                  <a:cubicBezTo>
                    <a:pt x="1059" y="0"/>
                    <a:pt x="1031" y="1"/>
                    <a:pt x="1000" y="3"/>
                  </a:cubicBezTo>
                  <a:cubicBezTo>
                    <a:pt x="725" y="20"/>
                    <a:pt x="552" y="69"/>
                    <a:pt x="478" y="366"/>
                  </a:cubicBezTo>
                  <a:cubicBezTo>
                    <a:pt x="432" y="553"/>
                    <a:pt x="347" y="757"/>
                    <a:pt x="279" y="947"/>
                  </a:cubicBezTo>
                  <a:cubicBezTo>
                    <a:pt x="173" y="1247"/>
                    <a:pt x="113" y="1565"/>
                    <a:pt x="1" y="1858"/>
                  </a:cubicBezTo>
                  <a:cubicBezTo>
                    <a:pt x="36" y="1977"/>
                    <a:pt x="51" y="2089"/>
                    <a:pt x="103" y="2185"/>
                  </a:cubicBezTo>
                  <a:cubicBezTo>
                    <a:pt x="170" y="2309"/>
                    <a:pt x="236" y="2494"/>
                    <a:pt x="390" y="2494"/>
                  </a:cubicBezTo>
                  <a:cubicBezTo>
                    <a:pt x="400" y="2494"/>
                    <a:pt x="410" y="2494"/>
                    <a:pt x="421" y="2492"/>
                  </a:cubicBezTo>
                  <a:cubicBezTo>
                    <a:pt x="581" y="2469"/>
                    <a:pt x="751" y="2328"/>
                    <a:pt x="785" y="2160"/>
                  </a:cubicBezTo>
                  <a:cubicBezTo>
                    <a:pt x="912" y="1541"/>
                    <a:pt x="1144" y="950"/>
                    <a:pt x="1345" y="350"/>
                  </a:cubicBezTo>
                  <a:cubicBezTo>
                    <a:pt x="1431" y="94"/>
                    <a:pt x="1345" y="0"/>
                    <a:pt x="108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850;p30">
              <a:extLst>
                <a:ext uri="{FF2B5EF4-FFF2-40B4-BE49-F238E27FC236}">
                  <a16:creationId xmlns:a16="http://schemas.microsoft.com/office/drawing/2014/main" id="{4B97E869-989A-4098-9A74-9966FBDFA2A6}"/>
                </a:ext>
              </a:extLst>
            </p:cNvPr>
            <p:cNvSpPr/>
            <p:nvPr/>
          </p:nvSpPr>
          <p:spPr>
            <a:xfrm>
              <a:off x="5464450" y="2393088"/>
              <a:ext cx="31825" cy="48725"/>
            </a:xfrm>
            <a:custGeom>
              <a:avLst/>
              <a:gdLst/>
              <a:ahLst/>
              <a:cxnLst/>
              <a:rect l="l" t="t" r="r" b="b"/>
              <a:pathLst>
                <a:path w="1273" h="1949" extrusionOk="0">
                  <a:moveTo>
                    <a:pt x="707" y="1"/>
                  </a:moveTo>
                  <a:cubicBezTo>
                    <a:pt x="624" y="1"/>
                    <a:pt x="522" y="40"/>
                    <a:pt x="398" y="114"/>
                  </a:cubicBezTo>
                  <a:cubicBezTo>
                    <a:pt x="243" y="205"/>
                    <a:pt x="0" y="285"/>
                    <a:pt x="137" y="500"/>
                  </a:cubicBezTo>
                  <a:cubicBezTo>
                    <a:pt x="255" y="687"/>
                    <a:pt x="242" y="881"/>
                    <a:pt x="283" y="1070"/>
                  </a:cubicBezTo>
                  <a:cubicBezTo>
                    <a:pt x="338" y="1313"/>
                    <a:pt x="450" y="1535"/>
                    <a:pt x="564" y="1756"/>
                  </a:cubicBezTo>
                  <a:cubicBezTo>
                    <a:pt x="657" y="1936"/>
                    <a:pt x="882" y="1930"/>
                    <a:pt x="1035" y="1948"/>
                  </a:cubicBezTo>
                  <a:cubicBezTo>
                    <a:pt x="1038" y="1949"/>
                    <a:pt x="1042" y="1949"/>
                    <a:pt x="1046" y="1949"/>
                  </a:cubicBezTo>
                  <a:cubicBezTo>
                    <a:pt x="1155" y="1949"/>
                    <a:pt x="1263" y="1774"/>
                    <a:pt x="1273" y="1637"/>
                  </a:cubicBezTo>
                  <a:cubicBezTo>
                    <a:pt x="1170" y="1167"/>
                    <a:pt x="1093" y="706"/>
                    <a:pt x="962" y="259"/>
                  </a:cubicBezTo>
                  <a:cubicBezTo>
                    <a:pt x="910" y="83"/>
                    <a:pt x="828" y="1"/>
                    <a:pt x="70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851;p30">
              <a:extLst>
                <a:ext uri="{FF2B5EF4-FFF2-40B4-BE49-F238E27FC236}">
                  <a16:creationId xmlns:a16="http://schemas.microsoft.com/office/drawing/2014/main" id="{4D63D81E-41A2-4ED7-8A7D-0B32535B37CF}"/>
                </a:ext>
              </a:extLst>
            </p:cNvPr>
            <p:cNvSpPr/>
            <p:nvPr/>
          </p:nvSpPr>
          <p:spPr>
            <a:xfrm>
              <a:off x="5579400" y="2112363"/>
              <a:ext cx="47025" cy="45525"/>
            </a:xfrm>
            <a:custGeom>
              <a:avLst/>
              <a:gdLst/>
              <a:ahLst/>
              <a:cxnLst/>
              <a:rect l="l" t="t" r="r" b="b"/>
              <a:pathLst>
                <a:path w="1881" h="1821" extrusionOk="0">
                  <a:moveTo>
                    <a:pt x="1599" y="0"/>
                  </a:moveTo>
                  <a:cubicBezTo>
                    <a:pt x="1586" y="0"/>
                    <a:pt x="1573" y="1"/>
                    <a:pt x="1560" y="1"/>
                  </a:cubicBezTo>
                  <a:cubicBezTo>
                    <a:pt x="1387" y="7"/>
                    <a:pt x="1202" y="73"/>
                    <a:pt x="1119" y="193"/>
                  </a:cubicBezTo>
                  <a:cubicBezTo>
                    <a:pt x="965" y="415"/>
                    <a:pt x="723" y="535"/>
                    <a:pt x="524" y="705"/>
                  </a:cubicBezTo>
                  <a:cubicBezTo>
                    <a:pt x="55" y="1105"/>
                    <a:pt x="0" y="1270"/>
                    <a:pt x="162" y="1693"/>
                  </a:cubicBezTo>
                  <a:cubicBezTo>
                    <a:pt x="198" y="1786"/>
                    <a:pt x="229" y="1821"/>
                    <a:pt x="264" y="1821"/>
                  </a:cubicBezTo>
                  <a:cubicBezTo>
                    <a:pt x="300" y="1821"/>
                    <a:pt x="341" y="1784"/>
                    <a:pt x="397" y="1735"/>
                  </a:cubicBezTo>
                  <a:cubicBezTo>
                    <a:pt x="756" y="1419"/>
                    <a:pt x="1096" y="1077"/>
                    <a:pt x="1492" y="807"/>
                  </a:cubicBezTo>
                  <a:cubicBezTo>
                    <a:pt x="1729" y="646"/>
                    <a:pt x="1784" y="457"/>
                    <a:pt x="1848" y="241"/>
                  </a:cubicBezTo>
                  <a:cubicBezTo>
                    <a:pt x="1880" y="44"/>
                    <a:pt x="1751" y="0"/>
                    <a:pt x="15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852;p30">
              <a:extLst>
                <a:ext uri="{FF2B5EF4-FFF2-40B4-BE49-F238E27FC236}">
                  <a16:creationId xmlns:a16="http://schemas.microsoft.com/office/drawing/2014/main" id="{618FA43E-BD49-4540-B7F1-01080A875ACC}"/>
                </a:ext>
              </a:extLst>
            </p:cNvPr>
            <p:cNvSpPr/>
            <p:nvPr/>
          </p:nvSpPr>
          <p:spPr>
            <a:xfrm>
              <a:off x="5423225" y="2392663"/>
              <a:ext cx="27875" cy="56150"/>
            </a:xfrm>
            <a:custGeom>
              <a:avLst/>
              <a:gdLst/>
              <a:ahLst/>
              <a:cxnLst/>
              <a:rect l="l" t="t" r="r" b="b"/>
              <a:pathLst>
                <a:path w="1115" h="2246" extrusionOk="0">
                  <a:moveTo>
                    <a:pt x="776" y="1"/>
                  </a:moveTo>
                  <a:cubicBezTo>
                    <a:pt x="720" y="1"/>
                    <a:pt x="662" y="45"/>
                    <a:pt x="595" y="172"/>
                  </a:cubicBezTo>
                  <a:cubicBezTo>
                    <a:pt x="302" y="733"/>
                    <a:pt x="267" y="1342"/>
                    <a:pt x="71" y="1918"/>
                  </a:cubicBezTo>
                  <a:cubicBezTo>
                    <a:pt x="57" y="2026"/>
                    <a:pt x="0" y="2129"/>
                    <a:pt x="168" y="2191"/>
                  </a:cubicBezTo>
                  <a:cubicBezTo>
                    <a:pt x="225" y="2212"/>
                    <a:pt x="281" y="2246"/>
                    <a:pt x="336" y="2246"/>
                  </a:cubicBezTo>
                  <a:cubicBezTo>
                    <a:pt x="363" y="2246"/>
                    <a:pt x="391" y="2237"/>
                    <a:pt x="418" y="2214"/>
                  </a:cubicBezTo>
                  <a:cubicBezTo>
                    <a:pt x="544" y="2106"/>
                    <a:pt x="698" y="2014"/>
                    <a:pt x="739" y="1842"/>
                  </a:cubicBezTo>
                  <a:cubicBezTo>
                    <a:pt x="848" y="1397"/>
                    <a:pt x="953" y="954"/>
                    <a:pt x="1073" y="512"/>
                  </a:cubicBezTo>
                  <a:cubicBezTo>
                    <a:pt x="1114" y="359"/>
                    <a:pt x="1101" y="225"/>
                    <a:pt x="979" y="124"/>
                  </a:cubicBezTo>
                  <a:cubicBezTo>
                    <a:pt x="907" y="64"/>
                    <a:pt x="843" y="1"/>
                    <a:pt x="7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853;p30">
              <a:extLst>
                <a:ext uri="{FF2B5EF4-FFF2-40B4-BE49-F238E27FC236}">
                  <a16:creationId xmlns:a16="http://schemas.microsoft.com/office/drawing/2014/main" id="{51A6FD66-7EB6-4AA6-AAE7-EA9C51DB0BF2}"/>
                </a:ext>
              </a:extLst>
            </p:cNvPr>
            <p:cNvSpPr/>
            <p:nvPr/>
          </p:nvSpPr>
          <p:spPr>
            <a:xfrm>
              <a:off x="5594175" y="2156063"/>
              <a:ext cx="51125" cy="26775"/>
            </a:xfrm>
            <a:custGeom>
              <a:avLst/>
              <a:gdLst/>
              <a:ahLst/>
              <a:cxnLst/>
              <a:rect l="l" t="t" r="r" b="b"/>
              <a:pathLst>
                <a:path w="2045" h="1071" extrusionOk="0">
                  <a:moveTo>
                    <a:pt x="1615" y="1"/>
                  </a:moveTo>
                  <a:cubicBezTo>
                    <a:pt x="1563" y="1"/>
                    <a:pt x="1507" y="14"/>
                    <a:pt x="1446" y="44"/>
                  </a:cubicBezTo>
                  <a:cubicBezTo>
                    <a:pt x="1174" y="177"/>
                    <a:pt x="873" y="204"/>
                    <a:pt x="592" y="288"/>
                  </a:cubicBezTo>
                  <a:cubicBezTo>
                    <a:pt x="402" y="345"/>
                    <a:pt x="0" y="343"/>
                    <a:pt x="113" y="709"/>
                  </a:cubicBezTo>
                  <a:cubicBezTo>
                    <a:pt x="103" y="967"/>
                    <a:pt x="117" y="1071"/>
                    <a:pt x="237" y="1071"/>
                  </a:cubicBezTo>
                  <a:cubicBezTo>
                    <a:pt x="294" y="1071"/>
                    <a:pt x="377" y="1047"/>
                    <a:pt x="492" y="1005"/>
                  </a:cubicBezTo>
                  <a:cubicBezTo>
                    <a:pt x="866" y="867"/>
                    <a:pt x="1235" y="736"/>
                    <a:pt x="1632" y="655"/>
                  </a:cubicBezTo>
                  <a:cubicBezTo>
                    <a:pt x="1759" y="630"/>
                    <a:pt x="2044" y="491"/>
                    <a:pt x="1946" y="259"/>
                  </a:cubicBezTo>
                  <a:cubicBezTo>
                    <a:pt x="1887" y="121"/>
                    <a:pt x="1773" y="1"/>
                    <a:pt x="16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" name="Google Shape;834;p30">
            <a:extLst>
              <a:ext uri="{FF2B5EF4-FFF2-40B4-BE49-F238E27FC236}">
                <a16:creationId xmlns:a16="http://schemas.microsoft.com/office/drawing/2014/main" id="{C412F3A5-5542-458A-A900-8D03B287509E}"/>
              </a:ext>
            </a:extLst>
          </p:cNvPr>
          <p:cNvGrpSpPr/>
          <p:nvPr/>
        </p:nvGrpSpPr>
        <p:grpSpPr>
          <a:xfrm>
            <a:off x="318339" y="2848845"/>
            <a:ext cx="537686" cy="747174"/>
            <a:chOff x="106075" y="1701200"/>
            <a:chExt cx="574750" cy="747275"/>
          </a:xfrm>
        </p:grpSpPr>
        <p:sp>
          <p:nvSpPr>
            <p:cNvPr id="59" name="Google Shape;835;p30">
              <a:extLst>
                <a:ext uri="{FF2B5EF4-FFF2-40B4-BE49-F238E27FC236}">
                  <a16:creationId xmlns:a16="http://schemas.microsoft.com/office/drawing/2014/main" id="{29E018F0-236F-44DD-B638-EE892AD66C41}"/>
                </a:ext>
              </a:extLst>
            </p:cNvPr>
            <p:cNvSpPr/>
            <p:nvPr/>
          </p:nvSpPr>
          <p:spPr>
            <a:xfrm>
              <a:off x="106075" y="1701200"/>
              <a:ext cx="574750" cy="747175"/>
            </a:xfrm>
            <a:custGeom>
              <a:avLst/>
              <a:gdLst/>
              <a:ahLst/>
              <a:cxnLst/>
              <a:rect l="l" t="t" r="r" b="b"/>
              <a:pathLst>
                <a:path w="22990" h="29887" extrusionOk="0">
                  <a:moveTo>
                    <a:pt x="12589" y="0"/>
                  </a:moveTo>
                  <a:cubicBezTo>
                    <a:pt x="12421" y="0"/>
                    <a:pt x="12257" y="17"/>
                    <a:pt x="12114" y="29"/>
                  </a:cubicBezTo>
                  <a:cubicBezTo>
                    <a:pt x="11600" y="74"/>
                    <a:pt x="11062" y="183"/>
                    <a:pt x="10546" y="183"/>
                  </a:cubicBezTo>
                  <a:cubicBezTo>
                    <a:pt x="10520" y="183"/>
                    <a:pt x="10493" y="182"/>
                    <a:pt x="10467" y="182"/>
                  </a:cubicBezTo>
                  <a:cubicBezTo>
                    <a:pt x="10435" y="181"/>
                    <a:pt x="10403" y="181"/>
                    <a:pt x="10371" y="181"/>
                  </a:cubicBezTo>
                  <a:cubicBezTo>
                    <a:pt x="9202" y="181"/>
                    <a:pt x="8145" y="671"/>
                    <a:pt x="7124" y="1055"/>
                  </a:cubicBezTo>
                  <a:cubicBezTo>
                    <a:pt x="6261" y="1380"/>
                    <a:pt x="5355" y="1867"/>
                    <a:pt x="4604" y="2538"/>
                  </a:cubicBezTo>
                  <a:cubicBezTo>
                    <a:pt x="3877" y="3189"/>
                    <a:pt x="3169" y="3861"/>
                    <a:pt x="2642" y="4660"/>
                  </a:cubicBezTo>
                  <a:cubicBezTo>
                    <a:pt x="2185" y="5357"/>
                    <a:pt x="1676" y="6062"/>
                    <a:pt x="1563" y="6673"/>
                  </a:cubicBezTo>
                  <a:cubicBezTo>
                    <a:pt x="1057" y="7782"/>
                    <a:pt x="839" y="8717"/>
                    <a:pt x="579" y="9644"/>
                  </a:cubicBezTo>
                  <a:cubicBezTo>
                    <a:pt x="63" y="11484"/>
                    <a:pt x="1" y="13352"/>
                    <a:pt x="306" y="15203"/>
                  </a:cubicBezTo>
                  <a:cubicBezTo>
                    <a:pt x="552" y="16687"/>
                    <a:pt x="1243" y="18058"/>
                    <a:pt x="1801" y="19454"/>
                  </a:cubicBezTo>
                  <a:cubicBezTo>
                    <a:pt x="2441" y="21056"/>
                    <a:pt x="3452" y="22461"/>
                    <a:pt x="4506" y="23797"/>
                  </a:cubicBezTo>
                  <a:cubicBezTo>
                    <a:pt x="5405" y="24939"/>
                    <a:pt x="6355" y="26055"/>
                    <a:pt x="7371" y="27114"/>
                  </a:cubicBezTo>
                  <a:cubicBezTo>
                    <a:pt x="8305" y="28087"/>
                    <a:pt x="9343" y="28958"/>
                    <a:pt x="10464" y="29710"/>
                  </a:cubicBezTo>
                  <a:cubicBezTo>
                    <a:pt x="10637" y="29827"/>
                    <a:pt x="10800" y="29887"/>
                    <a:pt x="10978" y="29887"/>
                  </a:cubicBezTo>
                  <a:cubicBezTo>
                    <a:pt x="11103" y="29887"/>
                    <a:pt x="11235" y="29857"/>
                    <a:pt x="11382" y="29797"/>
                  </a:cubicBezTo>
                  <a:cubicBezTo>
                    <a:pt x="12213" y="29455"/>
                    <a:pt x="12575" y="28612"/>
                    <a:pt x="13275" y="28121"/>
                  </a:cubicBezTo>
                  <a:cubicBezTo>
                    <a:pt x="13867" y="27705"/>
                    <a:pt x="14253" y="26993"/>
                    <a:pt x="14851" y="26591"/>
                  </a:cubicBezTo>
                  <a:cubicBezTo>
                    <a:pt x="15519" y="26142"/>
                    <a:pt x="15799" y="25321"/>
                    <a:pt x="16551" y="24988"/>
                  </a:cubicBezTo>
                  <a:cubicBezTo>
                    <a:pt x="16628" y="24955"/>
                    <a:pt x="16683" y="24834"/>
                    <a:pt x="16714" y="24742"/>
                  </a:cubicBezTo>
                  <a:cubicBezTo>
                    <a:pt x="16897" y="24178"/>
                    <a:pt x="17424" y="23862"/>
                    <a:pt x="17814" y="23537"/>
                  </a:cubicBezTo>
                  <a:cubicBezTo>
                    <a:pt x="18356" y="23081"/>
                    <a:pt x="18622" y="22445"/>
                    <a:pt x="19084" y="21950"/>
                  </a:cubicBezTo>
                  <a:cubicBezTo>
                    <a:pt x="19400" y="21612"/>
                    <a:pt x="19663" y="21026"/>
                    <a:pt x="19971" y="20603"/>
                  </a:cubicBezTo>
                  <a:cubicBezTo>
                    <a:pt x="20701" y="19597"/>
                    <a:pt x="21172" y="18470"/>
                    <a:pt x="21721" y="17381"/>
                  </a:cubicBezTo>
                  <a:cubicBezTo>
                    <a:pt x="22076" y="16673"/>
                    <a:pt x="22093" y="15847"/>
                    <a:pt x="22376" y="15099"/>
                  </a:cubicBezTo>
                  <a:cubicBezTo>
                    <a:pt x="22705" y="14238"/>
                    <a:pt x="22561" y="13286"/>
                    <a:pt x="22840" y="12399"/>
                  </a:cubicBezTo>
                  <a:cubicBezTo>
                    <a:pt x="22989" y="11924"/>
                    <a:pt x="22776" y="11389"/>
                    <a:pt x="22700" y="10923"/>
                  </a:cubicBezTo>
                  <a:cubicBezTo>
                    <a:pt x="22519" y="9820"/>
                    <a:pt x="22518" y="8685"/>
                    <a:pt x="22071" y="7605"/>
                  </a:cubicBezTo>
                  <a:cubicBezTo>
                    <a:pt x="21607" y="6477"/>
                    <a:pt x="21252" y="5313"/>
                    <a:pt x="20424" y="4383"/>
                  </a:cubicBezTo>
                  <a:cubicBezTo>
                    <a:pt x="19826" y="3711"/>
                    <a:pt x="19381" y="2881"/>
                    <a:pt x="18481" y="2518"/>
                  </a:cubicBezTo>
                  <a:cubicBezTo>
                    <a:pt x="18354" y="2467"/>
                    <a:pt x="18261" y="2336"/>
                    <a:pt x="18244" y="2175"/>
                  </a:cubicBezTo>
                  <a:cubicBezTo>
                    <a:pt x="18232" y="2064"/>
                    <a:pt x="18195" y="1945"/>
                    <a:pt x="18083" y="1945"/>
                  </a:cubicBezTo>
                  <a:cubicBezTo>
                    <a:pt x="18064" y="1945"/>
                    <a:pt x="18043" y="1949"/>
                    <a:pt x="18019" y="1956"/>
                  </a:cubicBezTo>
                  <a:cubicBezTo>
                    <a:pt x="17989" y="1966"/>
                    <a:pt x="17961" y="1970"/>
                    <a:pt x="17934" y="1970"/>
                  </a:cubicBezTo>
                  <a:cubicBezTo>
                    <a:pt x="17651" y="1970"/>
                    <a:pt x="17551" y="1476"/>
                    <a:pt x="17275" y="1476"/>
                  </a:cubicBezTo>
                  <a:cubicBezTo>
                    <a:pt x="17202" y="1476"/>
                    <a:pt x="17118" y="1510"/>
                    <a:pt x="17014" y="1597"/>
                  </a:cubicBezTo>
                  <a:cubicBezTo>
                    <a:pt x="17002" y="1561"/>
                    <a:pt x="16972" y="1519"/>
                    <a:pt x="16980" y="1487"/>
                  </a:cubicBezTo>
                  <a:cubicBezTo>
                    <a:pt x="17027" y="1289"/>
                    <a:pt x="17009" y="1231"/>
                    <a:pt x="16960" y="1231"/>
                  </a:cubicBezTo>
                  <a:cubicBezTo>
                    <a:pt x="16899" y="1231"/>
                    <a:pt x="16792" y="1321"/>
                    <a:pt x="16706" y="1347"/>
                  </a:cubicBezTo>
                  <a:cubicBezTo>
                    <a:pt x="16669" y="1358"/>
                    <a:pt x="16630" y="1364"/>
                    <a:pt x="16592" y="1364"/>
                  </a:cubicBezTo>
                  <a:cubicBezTo>
                    <a:pt x="16481" y="1364"/>
                    <a:pt x="16375" y="1316"/>
                    <a:pt x="16320" y="1215"/>
                  </a:cubicBezTo>
                  <a:cubicBezTo>
                    <a:pt x="15961" y="543"/>
                    <a:pt x="15303" y="745"/>
                    <a:pt x="14744" y="665"/>
                  </a:cubicBezTo>
                  <a:cubicBezTo>
                    <a:pt x="14739" y="665"/>
                    <a:pt x="14733" y="664"/>
                    <a:pt x="14727" y="664"/>
                  </a:cubicBezTo>
                  <a:cubicBezTo>
                    <a:pt x="14665" y="664"/>
                    <a:pt x="14568" y="703"/>
                    <a:pt x="14516" y="703"/>
                  </a:cubicBezTo>
                  <a:cubicBezTo>
                    <a:pt x="14490" y="703"/>
                    <a:pt x="14475" y="694"/>
                    <a:pt x="14480" y="665"/>
                  </a:cubicBezTo>
                  <a:cubicBezTo>
                    <a:pt x="14541" y="354"/>
                    <a:pt x="14500" y="263"/>
                    <a:pt x="14417" y="263"/>
                  </a:cubicBezTo>
                  <a:cubicBezTo>
                    <a:pt x="14304" y="263"/>
                    <a:pt x="14111" y="435"/>
                    <a:pt x="13998" y="435"/>
                  </a:cubicBezTo>
                  <a:cubicBezTo>
                    <a:pt x="13983" y="435"/>
                    <a:pt x="13969" y="432"/>
                    <a:pt x="13957" y="425"/>
                  </a:cubicBezTo>
                  <a:cubicBezTo>
                    <a:pt x="13915" y="400"/>
                    <a:pt x="13867" y="396"/>
                    <a:pt x="13816" y="396"/>
                  </a:cubicBezTo>
                  <a:cubicBezTo>
                    <a:pt x="13793" y="396"/>
                    <a:pt x="13770" y="396"/>
                    <a:pt x="13746" y="396"/>
                  </a:cubicBezTo>
                  <a:cubicBezTo>
                    <a:pt x="13667" y="396"/>
                    <a:pt x="13584" y="388"/>
                    <a:pt x="13507" y="311"/>
                  </a:cubicBezTo>
                  <a:cubicBezTo>
                    <a:pt x="13252" y="59"/>
                    <a:pt x="12911" y="0"/>
                    <a:pt x="1258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836;p30">
              <a:extLst>
                <a:ext uri="{FF2B5EF4-FFF2-40B4-BE49-F238E27FC236}">
                  <a16:creationId xmlns:a16="http://schemas.microsoft.com/office/drawing/2014/main" id="{F871BF20-EF74-497C-93F2-A92383BA196D}"/>
                </a:ext>
              </a:extLst>
            </p:cNvPr>
            <p:cNvSpPr/>
            <p:nvPr/>
          </p:nvSpPr>
          <p:spPr>
            <a:xfrm>
              <a:off x="208125" y="1859425"/>
              <a:ext cx="320200" cy="384775"/>
            </a:xfrm>
            <a:custGeom>
              <a:avLst/>
              <a:gdLst/>
              <a:ahLst/>
              <a:cxnLst/>
              <a:rect l="l" t="t" r="r" b="b"/>
              <a:pathLst>
                <a:path w="12808" h="15391" extrusionOk="0">
                  <a:moveTo>
                    <a:pt x="10148" y="916"/>
                  </a:moveTo>
                  <a:cubicBezTo>
                    <a:pt x="10183" y="916"/>
                    <a:pt x="10219" y="918"/>
                    <a:pt x="10256" y="923"/>
                  </a:cubicBezTo>
                  <a:cubicBezTo>
                    <a:pt x="10337" y="934"/>
                    <a:pt x="10415" y="953"/>
                    <a:pt x="10573" y="984"/>
                  </a:cubicBezTo>
                  <a:cubicBezTo>
                    <a:pt x="9809" y="2200"/>
                    <a:pt x="8774" y="3166"/>
                    <a:pt x="8059" y="4452"/>
                  </a:cubicBezTo>
                  <a:lnTo>
                    <a:pt x="8059" y="4452"/>
                  </a:lnTo>
                  <a:cubicBezTo>
                    <a:pt x="7910" y="4244"/>
                    <a:pt x="7756" y="4067"/>
                    <a:pt x="7553" y="4067"/>
                  </a:cubicBezTo>
                  <a:cubicBezTo>
                    <a:pt x="7532" y="4067"/>
                    <a:pt x="7510" y="4069"/>
                    <a:pt x="7488" y="4073"/>
                  </a:cubicBezTo>
                  <a:cubicBezTo>
                    <a:pt x="7371" y="4094"/>
                    <a:pt x="7255" y="4103"/>
                    <a:pt x="7141" y="4103"/>
                  </a:cubicBezTo>
                  <a:cubicBezTo>
                    <a:pt x="6505" y="4103"/>
                    <a:pt x="5913" y="3826"/>
                    <a:pt x="5289" y="3768"/>
                  </a:cubicBezTo>
                  <a:cubicBezTo>
                    <a:pt x="4480" y="3694"/>
                    <a:pt x="3668" y="3650"/>
                    <a:pt x="2884" y="3394"/>
                  </a:cubicBezTo>
                  <a:cubicBezTo>
                    <a:pt x="2873" y="3391"/>
                    <a:pt x="2862" y="3390"/>
                    <a:pt x="2851" y="3390"/>
                  </a:cubicBezTo>
                  <a:cubicBezTo>
                    <a:pt x="2740" y="3390"/>
                    <a:pt x="2583" y="3532"/>
                    <a:pt x="2473" y="3532"/>
                  </a:cubicBezTo>
                  <a:cubicBezTo>
                    <a:pt x="2403" y="3532"/>
                    <a:pt x="2353" y="3474"/>
                    <a:pt x="2348" y="3282"/>
                  </a:cubicBezTo>
                  <a:cubicBezTo>
                    <a:pt x="2341" y="3033"/>
                    <a:pt x="2718" y="2999"/>
                    <a:pt x="2975" y="2899"/>
                  </a:cubicBezTo>
                  <a:cubicBezTo>
                    <a:pt x="4336" y="2372"/>
                    <a:pt x="5777" y="2160"/>
                    <a:pt x="7174" y="1787"/>
                  </a:cubicBezTo>
                  <a:cubicBezTo>
                    <a:pt x="7749" y="1632"/>
                    <a:pt x="8394" y="1655"/>
                    <a:pt x="8972" y="1454"/>
                  </a:cubicBezTo>
                  <a:cubicBezTo>
                    <a:pt x="9377" y="1314"/>
                    <a:pt x="9679" y="916"/>
                    <a:pt x="10148" y="916"/>
                  </a:cubicBezTo>
                  <a:close/>
                  <a:moveTo>
                    <a:pt x="11230" y="2075"/>
                  </a:moveTo>
                  <a:cubicBezTo>
                    <a:pt x="11501" y="2075"/>
                    <a:pt x="11301" y="2278"/>
                    <a:pt x="11315" y="2376"/>
                  </a:cubicBezTo>
                  <a:cubicBezTo>
                    <a:pt x="11528" y="3698"/>
                    <a:pt x="11685" y="5030"/>
                    <a:pt x="11953" y="6340"/>
                  </a:cubicBezTo>
                  <a:cubicBezTo>
                    <a:pt x="12031" y="6723"/>
                    <a:pt x="11675" y="6774"/>
                    <a:pt x="11663" y="7076"/>
                  </a:cubicBezTo>
                  <a:cubicBezTo>
                    <a:pt x="11654" y="7304"/>
                    <a:pt x="11587" y="7373"/>
                    <a:pt x="11494" y="7373"/>
                  </a:cubicBezTo>
                  <a:cubicBezTo>
                    <a:pt x="11368" y="7373"/>
                    <a:pt x="11195" y="7244"/>
                    <a:pt x="11062" y="7216"/>
                  </a:cubicBezTo>
                  <a:cubicBezTo>
                    <a:pt x="11047" y="7213"/>
                    <a:pt x="11027" y="7203"/>
                    <a:pt x="11014" y="7203"/>
                  </a:cubicBezTo>
                  <a:cubicBezTo>
                    <a:pt x="11010" y="7203"/>
                    <a:pt x="11007" y="7204"/>
                    <a:pt x="11005" y="7206"/>
                  </a:cubicBezTo>
                  <a:cubicBezTo>
                    <a:pt x="10428" y="7655"/>
                    <a:pt x="9620" y="7499"/>
                    <a:pt x="9045" y="7956"/>
                  </a:cubicBezTo>
                  <a:cubicBezTo>
                    <a:pt x="8970" y="8013"/>
                    <a:pt x="8863" y="8058"/>
                    <a:pt x="8770" y="8059"/>
                  </a:cubicBezTo>
                  <a:cubicBezTo>
                    <a:pt x="7810" y="8066"/>
                    <a:pt x="7007" y="8610"/>
                    <a:pt x="6121" y="8814"/>
                  </a:cubicBezTo>
                  <a:cubicBezTo>
                    <a:pt x="5723" y="8906"/>
                    <a:pt x="5314" y="9117"/>
                    <a:pt x="4890" y="9117"/>
                  </a:cubicBezTo>
                  <a:cubicBezTo>
                    <a:pt x="4809" y="9117"/>
                    <a:pt x="4728" y="9109"/>
                    <a:pt x="4646" y="9091"/>
                  </a:cubicBezTo>
                  <a:cubicBezTo>
                    <a:pt x="4617" y="9085"/>
                    <a:pt x="4592" y="9082"/>
                    <a:pt x="4571" y="9082"/>
                  </a:cubicBezTo>
                  <a:cubicBezTo>
                    <a:pt x="4443" y="9082"/>
                    <a:pt x="4455" y="9190"/>
                    <a:pt x="4397" y="9255"/>
                  </a:cubicBezTo>
                  <a:cubicBezTo>
                    <a:pt x="4326" y="9336"/>
                    <a:pt x="4251" y="9455"/>
                    <a:pt x="4186" y="9455"/>
                  </a:cubicBezTo>
                  <a:cubicBezTo>
                    <a:pt x="4140" y="9455"/>
                    <a:pt x="4099" y="9396"/>
                    <a:pt x="4067" y="9225"/>
                  </a:cubicBezTo>
                  <a:cubicBezTo>
                    <a:pt x="4064" y="9205"/>
                    <a:pt x="3972" y="9179"/>
                    <a:pt x="3933" y="9179"/>
                  </a:cubicBezTo>
                  <a:cubicBezTo>
                    <a:pt x="3925" y="9179"/>
                    <a:pt x="3919" y="9180"/>
                    <a:pt x="3917" y="9183"/>
                  </a:cubicBezTo>
                  <a:cubicBezTo>
                    <a:pt x="3665" y="9547"/>
                    <a:pt x="3193" y="9394"/>
                    <a:pt x="2865" y="9658"/>
                  </a:cubicBezTo>
                  <a:cubicBezTo>
                    <a:pt x="2762" y="9742"/>
                    <a:pt x="2665" y="9781"/>
                    <a:pt x="2579" y="9781"/>
                  </a:cubicBezTo>
                  <a:cubicBezTo>
                    <a:pt x="2386" y="9781"/>
                    <a:pt x="2241" y="9590"/>
                    <a:pt x="2168" y="9273"/>
                  </a:cubicBezTo>
                  <a:cubicBezTo>
                    <a:pt x="1986" y="8494"/>
                    <a:pt x="1777" y="7692"/>
                    <a:pt x="1681" y="6930"/>
                  </a:cubicBezTo>
                  <a:cubicBezTo>
                    <a:pt x="1587" y="6187"/>
                    <a:pt x="1079" y="5596"/>
                    <a:pt x="1143" y="4828"/>
                  </a:cubicBezTo>
                  <a:cubicBezTo>
                    <a:pt x="1172" y="4490"/>
                    <a:pt x="1281" y="4380"/>
                    <a:pt x="1498" y="4380"/>
                  </a:cubicBezTo>
                  <a:cubicBezTo>
                    <a:pt x="1552" y="4380"/>
                    <a:pt x="1611" y="4387"/>
                    <a:pt x="1678" y="4398"/>
                  </a:cubicBezTo>
                  <a:cubicBezTo>
                    <a:pt x="1879" y="4432"/>
                    <a:pt x="2078" y="4473"/>
                    <a:pt x="2148" y="4487"/>
                  </a:cubicBezTo>
                  <a:cubicBezTo>
                    <a:pt x="3177" y="4834"/>
                    <a:pt x="4135" y="4822"/>
                    <a:pt x="5057" y="5019"/>
                  </a:cubicBezTo>
                  <a:cubicBezTo>
                    <a:pt x="5960" y="5212"/>
                    <a:pt x="6889" y="5278"/>
                    <a:pt x="7767" y="5588"/>
                  </a:cubicBezTo>
                  <a:cubicBezTo>
                    <a:pt x="7784" y="5593"/>
                    <a:pt x="7803" y="5596"/>
                    <a:pt x="7825" y="5596"/>
                  </a:cubicBezTo>
                  <a:cubicBezTo>
                    <a:pt x="8133" y="5596"/>
                    <a:pt x="8932" y="5057"/>
                    <a:pt x="9067" y="4811"/>
                  </a:cubicBezTo>
                  <a:cubicBezTo>
                    <a:pt x="9432" y="4143"/>
                    <a:pt x="9774" y="3449"/>
                    <a:pt x="10435" y="3001"/>
                  </a:cubicBezTo>
                  <a:cubicBezTo>
                    <a:pt x="10680" y="2834"/>
                    <a:pt x="10827" y="2596"/>
                    <a:pt x="10899" y="2316"/>
                  </a:cubicBezTo>
                  <a:cubicBezTo>
                    <a:pt x="10943" y="2139"/>
                    <a:pt x="11081" y="2079"/>
                    <a:pt x="11217" y="2075"/>
                  </a:cubicBezTo>
                  <a:cubicBezTo>
                    <a:pt x="11222" y="2075"/>
                    <a:pt x="11226" y="2075"/>
                    <a:pt x="11230" y="2075"/>
                  </a:cubicBezTo>
                  <a:close/>
                  <a:moveTo>
                    <a:pt x="11382" y="1"/>
                  </a:moveTo>
                  <a:cubicBezTo>
                    <a:pt x="11176" y="1"/>
                    <a:pt x="10993" y="146"/>
                    <a:pt x="10813" y="146"/>
                  </a:cubicBezTo>
                  <a:cubicBezTo>
                    <a:pt x="10802" y="146"/>
                    <a:pt x="10791" y="146"/>
                    <a:pt x="10780" y="145"/>
                  </a:cubicBezTo>
                  <a:cubicBezTo>
                    <a:pt x="10635" y="130"/>
                    <a:pt x="10490" y="123"/>
                    <a:pt x="10347" y="123"/>
                  </a:cubicBezTo>
                  <a:cubicBezTo>
                    <a:pt x="9470" y="123"/>
                    <a:pt x="8630" y="373"/>
                    <a:pt x="7781" y="516"/>
                  </a:cubicBezTo>
                  <a:cubicBezTo>
                    <a:pt x="7728" y="525"/>
                    <a:pt x="7674" y="529"/>
                    <a:pt x="7620" y="529"/>
                  </a:cubicBezTo>
                  <a:cubicBezTo>
                    <a:pt x="7398" y="529"/>
                    <a:pt x="7171" y="467"/>
                    <a:pt x="6963" y="467"/>
                  </a:cubicBezTo>
                  <a:cubicBezTo>
                    <a:pt x="6820" y="467"/>
                    <a:pt x="6686" y="496"/>
                    <a:pt x="6568" y="593"/>
                  </a:cubicBezTo>
                  <a:cubicBezTo>
                    <a:pt x="6038" y="1028"/>
                    <a:pt x="5242" y="631"/>
                    <a:pt x="4785" y="1234"/>
                  </a:cubicBezTo>
                  <a:cubicBezTo>
                    <a:pt x="4742" y="1292"/>
                    <a:pt x="4653" y="1325"/>
                    <a:pt x="4552" y="1325"/>
                  </a:cubicBezTo>
                  <a:cubicBezTo>
                    <a:pt x="4497" y="1325"/>
                    <a:pt x="4439" y="1315"/>
                    <a:pt x="4382" y="1294"/>
                  </a:cubicBezTo>
                  <a:cubicBezTo>
                    <a:pt x="4307" y="1266"/>
                    <a:pt x="4233" y="1254"/>
                    <a:pt x="4161" y="1254"/>
                  </a:cubicBezTo>
                  <a:cubicBezTo>
                    <a:pt x="3850" y="1254"/>
                    <a:pt x="3567" y="1473"/>
                    <a:pt x="3288" y="1547"/>
                  </a:cubicBezTo>
                  <a:cubicBezTo>
                    <a:pt x="2860" y="1659"/>
                    <a:pt x="2457" y="1991"/>
                    <a:pt x="1991" y="2154"/>
                  </a:cubicBezTo>
                  <a:cubicBezTo>
                    <a:pt x="1693" y="2256"/>
                    <a:pt x="1244" y="2165"/>
                    <a:pt x="1124" y="2642"/>
                  </a:cubicBezTo>
                  <a:cubicBezTo>
                    <a:pt x="1108" y="2707"/>
                    <a:pt x="1050" y="2732"/>
                    <a:pt x="975" y="2732"/>
                  </a:cubicBezTo>
                  <a:cubicBezTo>
                    <a:pt x="925" y="2732"/>
                    <a:pt x="868" y="2721"/>
                    <a:pt x="810" y="2702"/>
                  </a:cubicBezTo>
                  <a:cubicBezTo>
                    <a:pt x="739" y="2678"/>
                    <a:pt x="675" y="2667"/>
                    <a:pt x="618" y="2667"/>
                  </a:cubicBezTo>
                  <a:cubicBezTo>
                    <a:pt x="408" y="2667"/>
                    <a:pt x="294" y="2815"/>
                    <a:pt x="286" y="3029"/>
                  </a:cubicBezTo>
                  <a:cubicBezTo>
                    <a:pt x="0" y="3924"/>
                    <a:pt x="390" y="4702"/>
                    <a:pt x="470" y="5501"/>
                  </a:cubicBezTo>
                  <a:cubicBezTo>
                    <a:pt x="607" y="6886"/>
                    <a:pt x="1015" y="8234"/>
                    <a:pt x="1138" y="9626"/>
                  </a:cubicBezTo>
                  <a:cubicBezTo>
                    <a:pt x="1181" y="10099"/>
                    <a:pt x="1518" y="10489"/>
                    <a:pt x="1804" y="10732"/>
                  </a:cubicBezTo>
                  <a:cubicBezTo>
                    <a:pt x="1942" y="10849"/>
                    <a:pt x="2177" y="10907"/>
                    <a:pt x="2433" y="10907"/>
                  </a:cubicBezTo>
                  <a:cubicBezTo>
                    <a:pt x="2631" y="10907"/>
                    <a:pt x="2842" y="10872"/>
                    <a:pt x="3031" y="10804"/>
                  </a:cubicBezTo>
                  <a:cubicBezTo>
                    <a:pt x="3708" y="10558"/>
                    <a:pt x="4405" y="10382"/>
                    <a:pt x="5116" y="10248"/>
                  </a:cubicBezTo>
                  <a:cubicBezTo>
                    <a:pt x="5465" y="10182"/>
                    <a:pt x="5812" y="10078"/>
                    <a:pt x="6161" y="9996"/>
                  </a:cubicBezTo>
                  <a:cubicBezTo>
                    <a:pt x="6880" y="9829"/>
                    <a:pt x="7572" y="9532"/>
                    <a:pt x="8296" y="9407"/>
                  </a:cubicBezTo>
                  <a:cubicBezTo>
                    <a:pt x="8931" y="9297"/>
                    <a:pt x="9561" y="9076"/>
                    <a:pt x="10097" y="8830"/>
                  </a:cubicBezTo>
                  <a:cubicBezTo>
                    <a:pt x="10834" y="8494"/>
                    <a:pt x="11877" y="8592"/>
                    <a:pt x="12270" y="7622"/>
                  </a:cubicBezTo>
                  <a:cubicBezTo>
                    <a:pt x="12807" y="7605"/>
                    <a:pt x="12711" y="7167"/>
                    <a:pt x="12729" y="6864"/>
                  </a:cubicBezTo>
                  <a:cubicBezTo>
                    <a:pt x="12761" y="6350"/>
                    <a:pt x="12732" y="5787"/>
                    <a:pt x="12612" y="5329"/>
                  </a:cubicBezTo>
                  <a:cubicBezTo>
                    <a:pt x="12341" y="4286"/>
                    <a:pt x="12312" y="3215"/>
                    <a:pt x="12106" y="2168"/>
                  </a:cubicBezTo>
                  <a:cubicBezTo>
                    <a:pt x="12033" y="1792"/>
                    <a:pt x="11905" y="1335"/>
                    <a:pt x="12017" y="935"/>
                  </a:cubicBezTo>
                  <a:cubicBezTo>
                    <a:pt x="12135" y="522"/>
                    <a:pt x="11949" y="336"/>
                    <a:pt x="11666" y="108"/>
                  </a:cubicBezTo>
                  <a:cubicBezTo>
                    <a:pt x="11566" y="28"/>
                    <a:pt x="11472" y="1"/>
                    <a:pt x="11382" y="1"/>
                  </a:cubicBezTo>
                  <a:close/>
                  <a:moveTo>
                    <a:pt x="10695" y="10370"/>
                  </a:moveTo>
                  <a:cubicBezTo>
                    <a:pt x="10551" y="10370"/>
                    <a:pt x="10411" y="10434"/>
                    <a:pt x="10292" y="10592"/>
                  </a:cubicBezTo>
                  <a:cubicBezTo>
                    <a:pt x="10068" y="10889"/>
                    <a:pt x="10229" y="11226"/>
                    <a:pt x="10546" y="11461"/>
                  </a:cubicBezTo>
                  <a:cubicBezTo>
                    <a:pt x="10939" y="11753"/>
                    <a:pt x="11341" y="12041"/>
                    <a:pt x="11692" y="12380"/>
                  </a:cubicBezTo>
                  <a:cubicBezTo>
                    <a:pt x="11811" y="12495"/>
                    <a:pt x="11893" y="12540"/>
                    <a:pt x="11952" y="12540"/>
                  </a:cubicBezTo>
                  <a:cubicBezTo>
                    <a:pt x="12070" y="12540"/>
                    <a:pt x="12098" y="12359"/>
                    <a:pt x="12147" y="12193"/>
                  </a:cubicBezTo>
                  <a:cubicBezTo>
                    <a:pt x="12268" y="11956"/>
                    <a:pt x="12120" y="11759"/>
                    <a:pt x="12054" y="11550"/>
                  </a:cubicBezTo>
                  <a:cubicBezTo>
                    <a:pt x="11923" y="11135"/>
                    <a:pt x="11535" y="10943"/>
                    <a:pt x="11259" y="10658"/>
                  </a:cubicBezTo>
                  <a:cubicBezTo>
                    <a:pt x="11096" y="10491"/>
                    <a:pt x="10893" y="10370"/>
                    <a:pt x="10695" y="10370"/>
                  </a:cubicBezTo>
                  <a:close/>
                  <a:moveTo>
                    <a:pt x="8960" y="11648"/>
                  </a:moveTo>
                  <a:cubicBezTo>
                    <a:pt x="8897" y="11648"/>
                    <a:pt x="8829" y="11670"/>
                    <a:pt x="8757" y="11721"/>
                  </a:cubicBezTo>
                  <a:cubicBezTo>
                    <a:pt x="8457" y="11930"/>
                    <a:pt x="8333" y="12375"/>
                    <a:pt x="8581" y="12706"/>
                  </a:cubicBezTo>
                  <a:cubicBezTo>
                    <a:pt x="8924" y="13164"/>
                    <a:pt x="9105" y="13700"/>
                    <a:pt x="9364" y="14193"/>
                  </a:cubicBezTo>
                  <a:cubicBezTo>
                    <a:pt x="9510" y="14473"/>
                    <a:pt x="9528" y="14753"/>
                    <a:pt x="9828" y="14753"/>
                  </a:cubicBezTo>
                  <a:cubicBezTo>
                    <a:pt x="9839" y="14753"/>
                    <a:pt x="9852" y="14753"/>
                    <a:pt x="9864" y="14752"/>
                  </a:cubicBezTo>
                  <a:cubicBezTo>
                    <a:pt x="10040" y="14770"/>
                    <a:pt x="10169" y="14915"/>
                    <a:pt x="10299" y="14915"/>
                  </a:cubicBezTo>
                  <a:cubicBezTo>
                    <a:pt x="10356" y="14915"/>
                    <a:pt x="10414" y="14887"/>
                    <a:pt x="10476" y="14806"/>
                  </a:cubicBezTo>
                  <a:lnTo>
                    <a:pt x="10475" y="14806"/>
                  </a:lnTo>
                  <a:cubicBezTo>
                    <a:pt x="10549" y="14709"/>
                    <a:pt x="10620" y="14605"/>
                    <a:pt x="10564" y="14466"/>
                  </a:cubicBezTo>
                  <a:cubicBezTo>
                    <a:pt x="10239" y="13660"/>
                    <a:pt x="10003" y="12814"/>
                    <a:pt x="9483" y="12097"/>
                  </a:cubicBezTo>
                  <a:cubicBezTo>
                    <a:pt x="9341" y="11901"/>
                    <a:pt x="9176" y="11648"/>
                    <a:pt x="8960" y="11648"/>
                  </a:cubicBezTo>
                  <a:close/>
                  <a:moveTo>
                    <a:pt x="7106" y="11825"/>
                  </a:moveTo>
                  <a:cubicBezTo>
                    <a:pt x="6864" y="11825"/>
                    <a:pt x="6732" y="12036"/>
                    <a:pt x="6689" y="12344"/>
                  </a:cubicBezTo>
                  <a:cubicBezTo>
                    <a:pt x="6568" y="13197"/>
                    <a:pt x="6422" y="14045"/>
                    <a:pt x="6396" y="14909"/>
                  </a:cubicBezTo>
                  <a:cubicBezTo>
                    <a:pt x="6387" y="15192"/>
                    <a:pt x="6588" y="15350"/>
                    <a:pt x="6768" y="15386"/>
                  </a:cubicBezTo>
                  <a:cubicBezTo>
                    <a:pt x="6785" y="15389"/>
                    <a:pt x="6802" y="15391"/>
                    <a:pt x="6818" y="15391"/>
                  </a:cubicBezTo>
                  <a:cubicBezTo>
                    <a:pt x="6987" y="15391"/>
                    <a:pt x="7098" y="15208"/>
                    <a:pt x="7163" y="14999"/>
                  </a:cubicBezTo>
                  <a:cubicBezTo>
                    <a:pt x="7340" y="14416"/>
                    <a:pt x="7394" y="13813"/>
                    <a:pt x="7518" y="13223"/>
                  </a:cubicBezTo>
                  <a:cubicBezTo>
                    <a:pt x="7563" y="13009"/>
                    <a:pt x="7655" y="12792"/>
                    <a:pt x="7640" y="12582"/>
                  </a:cubicBezTo>
                  <a:cubicBezTo>
                    <a:pt x="7620" y="12280"/>
                    <a:pt x="7544" y="11913"/>
                    <a:pt x="7215" y="11838"/>
                  </a:cubicBezTo>
                  <a:cubicBezTo>
                    <a:pt x="7177" y="11829"/>
                    <a:pt x="7140" y="11825"/>
                    <a:pt x="7106" y="1182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837;p30">
              <a:extLst>
                <a:ext uri="{FF2B5EF4-FFF2-40B4-BE49-F238E27FC236}">
                  <a16:creationId xmlns:a16="http://schemas.microsoft.com/office/drawing/2014/main" id="{7281B931-0A7C-4837-A3F9-C0A40BB22C71}"/>
                </a:ext>
              </a:extLst>
            </p:cNvPr>
            <p:cNvSpPr/>
            <p:nvPr/>
          </p:nvSpPr>
          <p:spPr>
            <a:xfrm>
              <a:off x="106075" y="1701250"/>
              <a:ext cx="574750" cy="747225"/>
            </a:xfrm>
            <a:custGeom>
              <a:avLst/>
              <a:gdLst/>
              <a:ahLst/>
              <a:cxnLst/>
              <a:rect l="l" t="t" r="r" b="b"/>
              <a:pathLst>
                <a:path w="22990" h="29889" extrusionOk="0">
                  <a:moveTo>
                    <a:pt x="10998" y="1566"/>
                  </a:moveTo>
                  <a:cubicBezTo>
                    <a:pt x="11155" y="1566"/>
                    <a:pt x="11313" y="1576"/>
                    <a:pt x="11472" y="1599"/>
                  </a:cubicBezTo>
                  <a:cubicBezTo>
                    <a:pt x="12175" y="1699"/>
                    <a:pt x="12887" y="1689"/>
                    <a:pt x="13590" y="1847"/>
                  </a:cubicBezTo>
                  <a:cubicBezTo>
                    <a:pt x="14346" y="2017"/>
                    <a:pt x="15102" y="2107"/>
                    <a:pt x="15813" y="2476"/>
                  </a:cubicBezTo>
                  <a:cubicBezTo>
                    <a:pt x="17107" y="3147"/>
                    <a:pt x="18286" y="3956"/>
                    <a:pt x="19213" y="5083"/>
                  </a:cubicBezTo>
                  <a:cubicBezTo>
                    <a:pt x="19895" y="5914"/>
                    <a:pt x="20243" y="6947"/>
                    <a:pt x="20784" y="7865"/>
                  </a:cubicBezTo>
                  <a:cubicBezTo>
                    <a:pt x="20961" y="8166"/>
                    <a:pt x="20929" y="8536"/>
                    <a:pt x="20985" y="8862"/>
                  </a:cubicBezTo>
                  <a:cubicBezTo>
                    <a:pt x="21208" y="10132"/>
                    <a:pt x="21552" y="11393"/>
                    <a:pt x="21370" y="12711"/>
                  </a:cubicBezTo>
                  <a:lnTo>
                    <a:pt x="21370" y="12712"/>
                  </a:lnTo>
                  <a:cubicBezTo>
                    <a:pt x="21259" y="13511"/>
                    <a:pt x="21370" y="14376"/>
                    <a:pt x="21105" y="15112"/>
                  </a:cubicBezTo>
                  <a:cubicBezTo>
                    <a:pt x="20769" y="16049"/>
                    <a:pt x="20686" y="17131"/>
                    <a:pt x="19867" y="17867"/>
                  </a:cubicBezTo>
                  <a:cubicBezTo>
                    <a:pt x="19675" y="18039"/>
                    <a:pt x="19942" y="18327"/>
                    <a:pt x="19770" y="18562"/>
                  </a:cubicBezTo>
                  <a:cubicBezTo>
                    <a:pt x="19343" y="19138"/>
                    <a:pt x="19019" y="19792"/>
                    <a:pt x="18521" y="20314"/>
                  </a:cubicBezTo>
                  <a:cubicBezTo>
                    <a:pt x="18265" y="20582"/>
                    <a:pt x="18122" y="20923"/>
                    <a:pt x="17925" y="21219"/>
                  </a:cubicBezTo>
                  <a:cubicBezTo>
                    <a:pt x="17264" y="22213"/>
                    <a:pt x="16372" y="22994"/>
                    <a:pt x="15625" y="23904"/>
                  </a:cubicBezTo>
                  <a:cubicBezTo>
                    <a:pt x="14584" y="25174"/>
                    <a:pt x="13293" y="26198"/>
                    <a:pt x="12207" y="27428"/>
                  </a:cubicBezTo>
                  <a:cubicBezTo>
                    <a:pt x="11912" y="27764"/>
                    <a:pt x="11671" y="28305"/>
                    <a:pt x="11063" y="28350"/>
                  </a:cubicBezTo>
                  <a:cubicBezTo>
                    <a:pt x="11012" y="28354"/>
                    <a:pt x="10962" y="28357"/>
                    <a:pt x="10915" y="28357"/>
                  </a:cubicBezTo>
                  <a:cubicBezTo>
                    <a:pt x="10747" y="28357"/>
                    <a:pt x="10607" y="28323"/>
                    <a:pt x="10512" y="28189"/>
                  </a:cubicBezTo>
                  <a:cubicBezTo>
                    <a:pt x="9988" y="27448"/>
                    <a:pt x="9080" y="27122"/>
                    <a:pt x="8557" y="26413"/>
                  </a:cubicBezTo>
                  <a:cubicBezTo>
                    <a:pt x="7960" y="25604"/>
                    <a:pt x="7162" y="24991"/>
                    <a:pt x="6576" y="24164"/>
                  </a:cubicBezTo>
                  <a:cubicBezTo>
                    <a:pt x="6271" y="23734"/>
                    <a:pt x="5984" y="23259"/>
                    <a:pt x="5591" y="22861"/>
                  </a:cubicBezTo>
                  <a:cubicBezTo>
                    <a:pt x="5140" y="22408"/>
                    <a:pt x="4890" y="21760"/>
                    <a:pt x="4590" y="21189"/>
                  </a:cubicBezTo>
                  <a:cubicBezTo>
                    <a:pt x="4222" y="20485"/>
                    <a:pt x="3815" y="19782"/>
                    <a:pt x="3519" y="19060"/>
                  </a:cubicBezTo>
                  <a:cubicBezTo>
                    <a:pt x="3270" y="18451"/>
                    <a:pt x="2986" y="17833"/>
                    <a:pt x="2789" y="17187"/>
                  </a:cubicBezTo>
                  <a:cubicBezTo>
                    <a:pt x="2441" y="16049"/>
                    <a:pt x="2176" y="14888"/>
                    <a:pt x="1938" y="13729"/>
                  </a:cubicBezTo>
                  <a:cubicBezTo>
                    <a:pt x="1868" y="13392"/>
                    <a:pt x="1674" y="12884"/>
                    <a:pt x="2007" y="12498"/>
                  </a:cubicBezTo>
                  <a:cubicBezTo>
                    <a:pt x="1547" y="12078"/>
                    <a:pt x="1972" y="11574"/>
                    <a:pt x="1877" y="11145"/>
                  </a:cubicBezTo>
                  <a:cubicBezTo>
                    <a:pt x="1727" y="10463"/>
                    <a:pt x="2034" y="9874"/>
                    <a:pt x="2076" y="9239"/>
                  </a:cubicBezTo>
                  <a:cubicBezTo>
                    <a:pt x="2153" y="8073"/>
                    <a:pt x="2757" y="7092"/>
                    <a:pt x="3171" y="5981"/>
                  </a:cubicBezTo>
                  <a:cubicBezTo>
                    <a:pt x="3641" y="5608"/>
                    <a:pt x="3866" y="5006"/>
                    <a:pt x="4339" y="4560"/>
                  </a:cubicBezTo>
                  <a:cubicBezTo>
                    <a:pt x="4693" y="4226"/>
                    <a:pt x="5024" y="3844"/>
                    <a:pt x="5357" y="3481"/>
                  </a:cubicBezTo>
                  <a:cubicBezTo>
                    <a:pt x="5588" y="3229"/>
                    <a:pt x="5859" y="3261"/>
                    <a:pt x="6092" y="3125"/>
                  </a:cubicBezTo>
                  <a:cubicBezTo>
                    <a:pt x="6793" y="2718"/>
                    <a:pt x="7432" y="2222"/>
                    <a:pt x="8294" y="2068"/>
                  </a:cubicBezTo>
                  <a:cubicBezTo>
                    <a:pt x="9197" y="1906"/>
                    <a:pt x="10080" y="1566"/>
                    <a:pt x="10998" y="1566"/>
                  </a:cubicBezTo>
                  <a:close/>
                  <a:moveTo>
                    <a:pt x="12590" y="0"/>
                  </a:moveTo>
                  <a:cubicBezTo>
                    <a:pt x="12421" y="0"/>
                    <a:pt x="12258" y="17"/>
                    <a:pt x="12114" y="30"/>
                  </a:cubicBezTo>
                  <a:cubicBezTo>
                    <a:pt x="11599" y="75"/>
                    <a:pt x="11058" y="183"/>
                    <a:pt x="10541" y="183"/>
                  </a:cubicBezTo>
                  <a:cubicBezTo>
                    <a:pt x="10516" y="183"/>
                    <a:pt x="10492" y="183"/>
                    <a:pt x="10468" y="182"/>
                  </a:cubicBezTo>
                  <a:cubicBezTo>
                    <a:pt x="10436" y="182"/>
                    <a:pt x="10404" y="181"/>
                    <a:pt x="10371" y="181"/>
                  </a:cubicBezTo>
                  <a:cubicBezTo>
                    <a:pt x="9202" y="181"/>
                    <a:pt x="8145" y="670"/>
                    <a:pt x="7124" y="1055"/>
                  </a:cubicBezTo>
                  <a:cubicBezTo>
                    <a:pt x="6261" y="1379"/>
                    <a:pt x="5355" y="1868"/>
                    <a:pt x="4605" y="2538"/>
                  </a:cubicBezTo>
                  <a:cubicBezTo>
                    <a:pt x="3878" y="3188"/>
                    <a:pt x="3170" y="3861"/>
                    <a:pt x="2644" y="4661"/>
                  </a:cubicBezTo>
                  <a:cubicBezTo>
                    <a:pt x="2185" y="5357"/>
                    <a:pt x="1676" y="6061"/>
                    <a:pt x="1563" y="6672"/>
                  </a:cubicBezTo>
                  <a:cubicBezTo>
                    <a:pt x="1059" y="7781"/>
                    <a:pt x="840" y="8718"/>
                    <a:pt x="580" y="9646"/>
                  </a:cubicBezTo>
                  <a:cubicBezTo>
                    <a:pt x="63" y="11486"/>
                    <a:pt x="1" y="13353"/>
                    <a:pt x="306" y="15205"/>
                  </a:cubicBezTo>
                  <a:cubicBezTo>
                    <a:pt x="552" y="16689"/>
                    <a:pt x="1243" y="18060"/>
                    <a:pt x="1801" y="19456"/>
                  </a:cubicBezTo>
                  <a:cubicBezTo>
                    <a:pt x="2441" y="21058"/>
                    <a:pt x="3453" y="22463"/>
                    <a:pt x="4506" y="23799"/>
                  </a:cubicBezTo>
                  <a:cubicBezTo>
                    <a:pt x="5406" y="24940"/>
                    <a:pt x="6355" y="26057"/>
                    <a:pt x="7371" y="27115"/>
                  </a:cubicBezTo>
                  <a:cubicBezTo>
                    <a:pt x="8307" y="28089"/>
                    <a:pt x="9343" y="28960"/>
                    <a:pt x="10464" y="29712"/>
                  </a:cubicBezTo>
                  <a:cubicBezTo>
                    <a:pt x="10637" y="29828"/>
                    <a:pt x="10800" y="29888"/>
                    <a:pt x="10978" y="29888"/>
                  </a:cubicBezTo>
                  <a:cubicBezTo>
                    <a:pt x="11103" y="29888"/>
                    <a:pt x="11235" y="29859"/>
                    <a:pt x="11382" y="29799"/>
                  </a:cubicBezTo>
                  <a:cubicBezTo>
                    <a:pt x="12213" y="29457"/>
                    <a:pt x="12575" y="28614"/>
                    <a:pt x="13275" y="28122"/>
                  </a:cubicBezTo>
                  <a:cubicBezTo>
                    <a:pt x="13867" y="27707"/>
                    <a:pt x="14254" y="26995"/>
                    <a:pt x="14851" y="26593"/>
                  </a:cubicBezTo>
                  <a:cubicBezTo>
                    <a:pt x="15519" y="26143"/>
                    <a:pt x="15799" y="25323"/>
                    <a:pt x="16552" y="24989"/>
                  </a:cubicBezTo>
                  <a:cubicBezTo>
                    <a:pt x="16628" y="24956"/>
                    <a:pt x="16683" y="24835"/>
                    <a:pt x="16714" y="24744"/>
                  </a:cubicBezTo>
                  <a:cubicBezTo>
                    <a:pt x="16897" y="24180"/>
                    <a:pt x="17424" y="23863"/>
                    <a:pt x="17814" y="23538"/>
                  </a:cubicBezTo>
                  <a:cubicBezTo>
                    <a:pt x="18357" y="23083"/>
                    <a:pt x="18624" y="22447"/>
                    <a:pt x="19084" y="21952"/>
                  </a:cubicBezTo>
                  <a:cubicBezTo>
                    <a:pt x="19400" y="21614"/>
                    <a:pt x="19664" y="21028"/>
                    <a:pt x="19971" y="20604"/>
                  </a:cubicBezTo>
                  <a:cubicBezTo>
                    <a:pt x="20701" y="19599"/>
                    <a:pt x="21172" y="18472"/>
                    <a:pt x="21721" y="17381"/>
                  </a:cubicBezTo>
                  <a:cubicBezTo>
                    <a:pt x="22076" y="16675"/>
                    <a:pt x="22093" y="15847"/>
                    <a:pt x="22378" y="15101"/>
                  </a:cubicBezTo>
                  <a:cubicBezTo>
                    <a:pt x="22705" y="14240"/>
                    <a:pt x="22561" y="13286"/>
                    <a:pt x="22840" y="12401"/>
                  </a:cubicBezTo>
                  <a:cubicBezTo>
                    <a:pt x="22989" y="11924"/>
                    <a:pt x="22776" y="11388"/>
                    <a:pt x="22700" y="10923"/>
                  </a:cubicBezTo>
                  <a:cubicBezTo>
                    <a:pt x="22521" y="9819"/>
                    <a:pt x="22518" y="8686"/>
                    <a:pt x="22072" y="7604"/>
                  </a:cubicBezTo>
                  <a:cubicBezTo>
                    <a:pt x="21607" y="6477"/>
                    <a:pt x="21253" y="5313"/>
                    <a:pt x="20425" y="4383"/>
                  </a:cubicBezTo>
                  <a:cubicBezTo>
                    <a:pt x="19826" y="3712"/>
                    <a:pt x="19381" y="2881"/>
                    <a:pt x="18481" y="2518"/>
                  </a:cubicBezTo>
                  <a:cubicBezTo>
                    <a:pt x="18354" y="2467"/>
                    <a:pt x="18261" y="2335"/>
                    <a:pt x="18244" y="2174"/>
                  </a:cubicBezTo>
                  <a:cubicBezTo>
                    <a:pt x="18232" y="2064"/>
                    <a:pt x="18196" y="1946"/>
                    <a:pt x="18083" y="1946"/>
                  </a:cubicBezTo>
                  <a:cubicBezTo>
                    <a:pt x="18064" y="1946"/>
                    <a:pt x="18043" y="1949"/>
                    <a:pt x="18019" y="1957"/>
                  </a:cubicBezTo>
                  <a:cubicBezTo>
                    <a:pt x="17989" y="1966"/>
                    <a:pt x="17961" y="1971"/>
                    <a:pt x="17934" y="1971"/>
                  </a:cubicBezTo>
                  <a:cubicBezTo>
                    <a:pt x="17652" y="1971"/>
                    <a:pt x="17552" y="1476"/>
                    <a:pt x="17276" y="1476"/>
                  </a:cubicBezTo>
                  <a:cubicBezTo>
                    <a:pt x="17203" y="1476"/>
                    <a:pt x="17118" y="1511"/>
                    <a:pt x="17014" y="1598"/>
                  </a:cubicBezTo>
                  <a:cubicBezTo>
                    <a:pt x="17002" y="1561"/>
                    <a:pt x="16972" y="1520"/>
                    <a:pt x="16980" y="1488"/>
                  </a:cubicBezTo>
                  <a:cubicBezTo>
                    <a:pt x="17028" y="1290"/>
                    <a:pt x="17009" y="1231"/>
                    <a:pt x="16961" y="1231"/>
                  </a:cubicBezTo>
                  <a:cubicBezTo>
                    <a:pt x="16900" y="1231"/>
                    <a:pt x="16793" y="1321"/>
                    <a:pt x="16707" y="1347"/>
                  </a:cubicBezTo>
                  <a:cubicBezTo>
                    <a:pt x="16670" y="1359"/>
                    <a:pt x="16631" y="1364"/>
                    <a:pt x="16593" y="1364"/>
                  </a:cubicBezTo>
                  <a:cubicBezTo>
                    <a:pt x="16482" y="1364"/>
                    <a:pt x="16375" y="1316"/>
                    <a:pt x="16322" y="1215"/>
                  </a:cubicBezTo>
                  <a:cubicBezTo>
                    <a:pt x="15961" y="544"/>
                    <a:pt x="15303" y="744"/>
                    <a:pt x="14744" y="666"/>
                  </a:cubicBezTo>
                  <a:cubicBezTo>
                    <a:pt x="14739" y="665"/>
                    <a:pt x="14733" y="665"/>
                    <a:pt x="14727" y="665"/>
                  </a:cubicBezTo>
                  <a:cubicBezTo>
                    <a:pt x="14665" y="665"/>
                    <a:pt x="14568" y="703"/>
                    <a:pt x="14516" y="703"/>
                  </a:cubicBezTo>
                  <a:cubicBezTo>
                    <a:pt x="14490" y="703"/>
                    <a:pt x="14475" y="694"/>
                    <a:pt x="14480" y="666"/>
                  </a:cubicBezTo>
                  <a:cubicBezTo>
                    <a:pt x="14541" y="354"/>
                    <a:pt x="14500" y="264"/>
                    <a:pt x="14417" y="264"/>
                  </a:cubicBezTo>
                  <a:cubicBezTo>
                    <a:pt x="14303" y="264"/>
                    <a:pt x="14110" y="435"/>
                    <a:pt x="13998" y="435"/>
                  </a:cubicBezTo>
                  <a:cubicBezTo>
                    <a:pt x="13983" y="435"/>
                    <a:pt x="13969" y="432"/>
                    <a:pt x="13957" y="425"/>
                  </a:cubicBezTo>
                  <a:cubicBezTo>
                    <a:pt x="13914" y="399"/>
                    <a:pt x="13865" y="395"/>
                    <a:pt x="13814" y="395"/>
                  </a:cubicBezTo>
                  <a:cubicBezTo>
                    <a:pt x="13792" y="395"/>
                    <a:pt x="13769" y="396"/>
                    <a:pt x="13747" y="396"/>
                  </a:cubicBezTo>
                  <a:cubicBezTo>
                    <a:pt x="13668" y="396"/>
                    <a:pt x="13585" y="388"/>
                    <a:pt x="13508" y="312"/>
                  </a:cubicBezTo>
                  <a:cubicBezTo>
                    <a:pt x="13252" y="59"/>
                    <a:pt x="12911" y="0"/>
                    <a:pt x="125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" name="Subtitle 10">
            <a:extLst>
              <a:ext uri="{FF2B5EF4-FFF2-40B4-BE49-F238E27FC236}">
                <a16:creationId xmlns:a16="http://schemas.microsoft.com/office/drawing/2014/main" id="{C319CD0C-5A32-4F79-89DD-EB6E321AF6D8}"/>
              </a:ext>
            </a:extLst>
          </p:cNvPr>
          <p:cNvSpPr txBox="1">
            <a:spLocks/>
          </p:cNvSpPr>
          <p:nvPr/>
        </p:nvSpPr>
        <p:spPr>
          <a:xfrm>
            <a:off x="2065562" y="-16773"/>
            <a:ext cx="5935437" cy="58285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ĐO THỜI GIAN VỚI MỘT SỐ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Subtitle 9">
            <a:extLst>
              <a:ext uri="{FF2B5EF4-FFF2-40B4-BE49-F238E27FC236}">
                <a16:creationId xmlns:a16="http://schemas.microsoft.com/office/drawing/2014/main" id="{E2460607-CD72-4AF7-A095-FDD13883BB22}"/>
              </a:ext>
            </a:extLst>
          </p:cNvPr>
          <p:cNvSpPr txBox="1">
            <a:spLocks/>
          </p:cNvSpPr>
          <p:nvPr/>
        </p:nvSpPr>
        <p:spPr>
          <a:xfrm>
            <a:off x="1" y="-81639"/>
            <a:ext cx="1518556" cy="44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b="1">
                <a:latin typeface="+mj-lt"/>
              </a:rPr>
              <a:t>Toán:</a:t>
            </a:r>
            <a:r>
              <a:rPr lang="en-US" sz="2800" b="1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445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9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9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6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981A3644-C126-43BB-B315-F6DFDDAAE5BC}"/>
              </a:ext>
            </a:extLst>
          </p:cNvPr>
          <p:cNvSpPr txBox="1"/>
          <p:nvPr/>
        </p:nvSpPr>
        <p:spPr>
          <a:xfrm>
            <a:off x="0" y="11605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bao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26" name="Google Shape;866;p31">
            <a:extLst>
              <a:ext uri="{FF2B5EF4-FFF2-40B4-BE49-F238E27FC236}">
                <a16:creationId xmlns:a16="http://schemas.microsoft.com/office/drawing/2014/main" id="{4C2F41E2-107F-4DB7-82D1-36ABDADD2B76}"/>
              </a:ext>
            </a:extLst>
          </p:cNvPr>
          <p:cNvGrpSpPr/>
          <p:nvPr/>
        </p:nvGrpSpPr>
        <p:grpSpPr>
          <a:xfrm>
            <a:off x="-1" y="2025627"/>
            <a:ext cx="3486615" cy="1609672"/>
            <a:chOff x="1146625" y="2025923"/>
            <a:chExt cx="1901098" cy="2324526"/>
          </a:xfrm>
        </p:grpSpPr>
        <p:sp>
          <p:nvSpPr>
            <p:cNvPr id="27" name="Google Shape;867;p31">
              <a:extLst>
                <a:ext uri="{FF2B5EF4-FFF2-40B4-BE49-F238E27FC236}">
                  <a16:creationId xmlns:a16="http://schemas.microsoft.com/office/drawing/2014/main" id="{E97E7765-41CB-4B4A-B23F-D63344082E2E}"/>
                </a:ext>
              </a:extLst>
            </p:cNvPr>
            <p:cNvSpPr/>
            <p:nvPr/>
          </p:nvSpPr>
          <p:spPr>
            <a:xfrm>
              <a:off x="1146625" y="2025923"/>
              <a:ext cx="1901098" cy="2324526"/>
            </a:xfrm>
            <a:custGeom>
              <a:avLst/>
              <a:gdLst/>
              <a:ahLst/>
              <a:cxnLst/>
              <a:rect l="l" t="t" r="r" b="b"/>
              <a:pathLst>
                <a:path w="56030" h="81334" extrusionOk="0">
                  <a:moveTo>
                    <a:pt x="33260" y="1336"/>
                  </a:moveTo>
                  <a:cubicBezTo>
                    <a:pt x="33539" y="1336"/>
                    <a:pt x="33817" y="1370"/>
                    <a:pt x="34076" y="1387"/>
                  </a:cubicBezTo>
                  <a:cubicBezTo>
                    <a:pt x="34442" y="1411"/>
                    <a:pt x="34814" y="1418"/>
                    <a:pt x="35183" y="1418"/>
                  </a:cubicBezTo>
                  <a:cubicBezTo>
                    <a:pt x="35544" y="1418"/>
                    <a:pt x="35901" y="1411"/>
                    <a:pt x="36248" y="1409"/>
                  </a:cubicBezTo>
                  <a:cubicBezTo>
                    <a:pt x="36252" y="1409"/>
                    <a:pt x="36255" y="1409"/>
                    <a:pt x="36258" y="1409"/>
                  </a:cubicBezTo>
                  <a:cubicBezTo>
                    <a:pt x="36642" y="1409"/>
                    <a:pt x="37019" y="1563"/>
                    <a:pt x="37424" y="1563"/>
                  </a:cubicBezTo>
                  <a:cubicBezTo>
                    <a:pt x="37593" y="1563"/>
                    <a:pt x="37768" y="1536"/>
                    <a:pt x="37950" y="1460"/>
                  </a:cubicBezTo>
                  <a:cubicBezTo>
                    <a:pt x="38099" y="1398"/>
                    <a:pt x="38283" y="1367"/>
                    <a:pt x="38479" y="1367"/>
                  </a:cubicBezTo>
                  <a:cubicBezTo>
                    <a:pt x="38804" y="1367"/>
                    <a:pt x="39162" y="1454"/>
                    <a:pt x="39449" y="1632"/>
                  </a:cubicBezTo>
                  <a:cubicBezTo>
                    <a:pt x="39511" y="1671"/>
                    <a:pt x="39567" y="1684"/>
                    <a:pt x="39622" y="1684"/>
                  </a:cubicBezTo>
                  <a:cubicBezTo>
                    <a:pt x="39751" y="1684"/>
                    <a:pt x="39866" y="1608"/>
                    <a:pt x="39999" y="1608"/>
                  </a:cubicBezTo>
                  <a:cubicBezTo>
                    <a:pt x="40013" y="1608"/>
                    <a:pt x="40027" y="1609"/>
                    <a:pt x="40041" y="1610"/>
                  </a:cubicBezTo>
                  <a:cubicBezTo>
                    <a:pt x="41406" y="1781"/>
                    <a:pt x="42770" y="1956"/>
                    <a:pt x="44123" y="2195"/>
                  </a:cubicBezTo>
                  <a:cubicBezTo>
                    <a:pt x="44885" y="2330"/>
                    <a:pt x="45647" y="2473"/>
                    <a:pt x="46409" y="2603"/>
                  </a:cubicBezTo>
                  <a:cubicBezTo>
                    <a:pt x="47120" y="2725"/>
                    <a:pt x="47905" y="2785"/>
                    <a:pt x="48484" y="3303"/>
                  </a:cubicBezTo>
                  <a:cubicBezTo>
                    <a:pt x="48751" y="3541"/>
                    <a:pt x="49171" y="3490"/>
                    <a:pt x="49483" y="3737"/>
                  </a:cubicBezTo>
                  <a:cubicBezTo>
                    <a:pt x="50081" y="4210"/>
                    <a:pt x="50396" y="4821"/>
                    <a:pt x="50790" y="5416"/>
                  </a:cubicBezTo>
                  <a:cubicBezTo>
                    <a:pt x="51012" y="5750"/>
                    <a:pt x="51030" y="6218"/>
                    <a:pt x="51476" y="6445"/>
                  </a:cubicBezTo>
                  <a:cubicBezTo>
                    <a:pt x="51593" y="6505"/>
                    <a:pt x="51531" y="6690"/>
                    <a:pt x="51541" y="6821"/>
                  </a:cubicBezTo>
                  <a:cubicBezTo>
                    <a:pt x="51569" y="7195"/>
                    <a:pt x="51588" y="7555"/>
                    <a:pt x="51778" y="7924"/>
                  </a:cubicBezTo>
                  <a:cubicBezTo>
                    <a:pt x="51972" y="8300"/>
                    <a:pt x="51771" y="8758"/>
                    <a:pt x="51889" y="9199"/>
                  </a:cubicBezTo>
                  <a:cubicBezTo>
                    <a:pt x="52021" y="9696"/>
                    <a:pt x="52105" y="10221"/>
                    <a:pt x="52166" y="10743"/>
                  </a:cubicBezTo>
                  <a:cubicBezTo>
                    <a:pt x="52256" y="11520"/>
                    <a:pt x="52309" y="12297"/>
                    <a:pt x="52381" y="13074"/>
                  </a:cubicBezTo>
                  <a:cubicBezTo>
                    <a:pt x="52432" y="13630"/>
                    <a:pt x="52491" y="14190"/>
                    <a:pt x="52540" y="14742"/>
                  </a:cubicBezTo>
                  <a:cubicBezTo>
                    <a:pt x="52585" y="15263"/>
                    <a:pt x="52581" y="15798"/>
                    <a:pt x="52618" y="16329"/>
                  </a:cubicBezTo>
                  <a:cubicBezTo>
                    <a:pt x="52633" y="16551"/>
                    <a:pt x="52401" y="16651"/>
                    <a:pt x="52176" y="16651"/>
                  </a:cubicBezTo>
                  <a:cubicBezTo>
                    <a:pt x="52129" y="16651"/>
                    <a:pt x="52082" y="16646"/>
                    <a:pt x="52038" y="16638"/>
                  </a:cubicBezTo>
                  <a:cubicBezTo>
                    <a:pt x="51774" y="16586"/>
                    <a:pt x="51512" y="16568"/>
                    <a:pt x="51250" y="16568"/>
                  </a:cubicBezTo>
                  <a:cubicBezTo>
                    <a:pt x="50637" y="16568"/>
                    <a:pt x="50026" y="16667"/>
                    <a:pt x="49413" y="16667"/>
                  </a:cubicBezTo>
                  <a:cubicBezTo>
                    <a:pt x="49315" y="16667"/>
                    <a:pt x="49217" y="16664"/>
                    <a:pt x="49119" y="16659"/>
                  </a:cubicBezTo>
                  <a:cubicBezTo>
                    <a:pt x="49042" y="16654"/>
                    <a:pt x="48943" y="16635"/>
                    <a:pt x="48847" y="16635"/>
                  </a:cubicBezTo>
                  <a:cubicBezTo>
                    <a:pt x="48699" y="16635"/>
                    <a:pt x="48559" y="16680"/>
                    <a:pt x="48517" y="16893"/>
                  </a:cubicBezTo>
                  <a:cubicBezTo>
                    <a:pt x="48511" y="16918"/>
                    <a:pt x="48452" y="16955"/>
                    <a:pt x="48425" y="16955"/>
                  </a:cubicBezTo>
                  <a:cubicBezTo>
                    <a:pt x="48422" y="16955"/>
                    <a:pt x="48420" y="16955"/>
                    <a:pt x="48418" y="16954"/>
                  </a:cubicBezTo>
                  <a:cubicBezTo>
                    <a:pt x="48197" y="16876"/>
                    <a:pt x="47979" y="16846"/>
                    <a:pt x="47762" y="16846"/>
                  </a:cubicBezTo>
                  <a:cubicBezTo>
                    <a:pt x="47095" y="16846"/>
                    <a:pt x="46445" y="17131"/>
                    <a:pt x="45778" y="17162"/>
                  </a:cubicBezTo>
                  <a:cubicBezTo>
                    <a:pt x="44389" y="17225"/>
                    <a:pt x="42988" y="17165"/>
                    <a:pt x="41595" y="17309"/>
                  </a:cubicBezTo>
                  <a:cubicBezTo>
                    <a:pt x="41142" y="17356"/>
                    <a:pt x="40684" y="17371"/>
                    <a:pt x="40225" y="17371"/>
                  </a:cubicBezTo>
                  <a:cubicBezTo>
                    <a:pt x="39458" y="17371"/>
                    <a:pt x="38686" y="17330"/>
                    <a:pt x="37919" y="17330"/>
                  </a:cubicBezTo>
                  <a:cubicBezTo>
                    <a:pt x="37912" y="17330"/>
                    <a:pt x="37905" y="17330"/>
                    <a:pt x="37898" y="17330"/>
                  </a:cubicBezTo>
                  <a:cubicBezTo>
                    <a:pt x="37461" y="17330"/>
                    <a:pt x="37025" y="17351"/>
                    <a:pt x="36589" y="17352"/>
                  </a:cubicBezTo>
                  <a:cubicBezTo>
                    <a:pt x="36558" y="17352"/>
                    <a:pt x="36527" y="17352"/>
                    <a:pt x="36495" y="17352"/>
                  </a:cubicBezTo>
                  <a:cubicBezTo>
                    <a:pt x="35771" y="17352"/>
                    <a:pt x="35047" y="17344"/>
                    <a:pt x="34323" y="17344"/>
                  </a:cubicBezTo>
                  <a:cubicBezTo>
                    <a:pt x="33940" y="17344"/>
                    <a:pt x="33557" y="17346"/>
                    <a:pt x="33174" y="17353"/>
                  </a:cubicBezTo>
                  <a:cubicBezTo>
                    <a:pt x="32847" y="17360"/>
                    <a:pt x="32520" y="17362"/>
                    <a:pt x="32193" y="17362"/>
                  </a:cubicBezTo>
                  <a:cubicBezTo>
                    <a:pt x="31767" y="17362"/>
                    <a:pt x="31340" y="17359"/>
                    <a:pt x="30915" y="17359"/>
                  </a:cubicBezTo>
                  <a:cubicBezTo>
                    <a:pt x="30386" y="17359"/>
                    <a:pt x="29859" y="17364"/>
                    <a:pt x="29334" y="17385"/>
                  </a:cubicBezTo>
                  <a:cubicBezTo>
                    <a:pt x="28763" y="17409"/>
                    <a:pt x="28193" y="17416"/>
                    <a:pt x="27622" y="17416"/>
                  </a:cubicBezTo>
                  <a:cubicBezTo>
                    <a:pt x="26980" y="17416"/>
                    <a:pt x="26338" y="17407"/>
                    <a:pt x="25696" y="17407"/>
                  </a:cubicBezTo>
                  <a:cubicBezTo>
                    <a:pt x="24935" y="17407"/>
                    <a:pt x="24175" y="17419"/>
                    <a:pt x="23414" y="17468"/>
                  </a:cubicBezTo>
                  <a:cubicBezTo>
                    <a:pt x="22490" y="17528"/>
                    <a:pt x="21548" y="17571"/>
                    <a:pt x="20641" y="17658"/>
                  </a:cubicBezTo>
                  <a:cubicBezTo>
                    <a:pt x="19529" y="17765"/>
                    <a:pt x="18414" y="17819"/>
                    <a:pt x="17298" y="17819"/>
                  </a:cubicBezTo>
                  <a:cubicBezTo>
                    <a:pt x="17123" y="17819"/>
                    <a:pt x="16948" y="17818"/>
                    <a:pt x="16773" y="17815"/>
                  </a:cubicBezTo>
                  <a:cubicBezTo>
                    <a:pt x="15443" y="17794"/>
                    <a:pt x="14109" y="17701"/>
                    <a:pt x="12781" y="17701"/>
                  </a:cubicBezTo>
                  <a:cubicBezTo>
                    <a:pt x="12411" y="17701"/>
                    <a:pt x="12041" y="17708"/>
                    <a:pt x="11672" y="17726"/>
                  </a:cubicBezTo>
                  <a:cubicBezTo>
                    <a:pt x="10711" y="17772"/>
                    <a:pt x="9751" y="17802"/>
                    <a:pt x="8791" y="17802"/>
                  </a:cubicBezTo>
                  <a:cubicBezTo>
                    <a:pt x="8616" y="17802"/>
                    <a:pt x="8440" y="17801"/>
                    <a:pt x="8265" y="17799"/>
                  </a:cubicBezTo>
                  <a:cubicBezTo>
                    <a:pt x="7532" y="17792"/>
                    <a:pt x="6796" y="17677"/>
                    <a:pt x="6068" y="17677"/>
                  </a:cubicBezTo>
                  <a:cubicBezTo>
                    <a:pt x="5945" y="17677"/>
                    <a:pt x="5823" y="17680"/>
                    <a:pt x="5700" y="17688"/>
                  </a:cubicBezTo>
                  <a:cubicBezTo>
                    <a:pt x="5591" y="17695"/>
                    <a:pt x="5480" y="17698"/>
                    <a:pt x="5370" y="17698"/>
                  </a:cubicBezTo>
                  <a:cubicBezTo>
                    <a:pt x="4898" y="17698"/>
                    <a:pt x="4422" y="17647"/>
                    <a:pt x="3949" y="17647"/>
                  </a:cubicBezTo>
                  <a:cubicBezTo>
                    <a:pt x="3497" y="17647"/>
                    <a:pt x="3048" y="17693"/>
                    <a:pt x="2609" y="17874"/>
                  </a:cubicBezTo>
                  <a:cubicBezTo>
                    <a:pt x="2568" y="17891"/>
                    <a:pt x="2510" y="17902"/>
                    <a:pt x="2454" y="17902"/>
                  </a:cubicBezTo>
                  <a:cubicBezTo>
                    <a:pt x="2349" y="17902"/>
                    <a:pt x="2251" y="17862"/>
                    <a:pt x="2270" y="17741"/>
                  </a:cubicBezTo>
                  <a:cubicBezTo>
                    <a:pt x="2309" y="17489"/>
                    <a:pt x="2122" y="17195"/>
                    <a:pt x="2169" y="17082"/>
                  </a:cubicBezTo>
                  <a:cubicBezTo>
                    <a:pt x="2457" y="16370"/>
                    <a:pt x="2382" y="15627"/>
                    <a:pt x="2476" y="14904"/>
                  </a:cubicBezTo>
                  <a:cubicBezTo>
                    <a:pt x="2530" y="14496"/>
                    <a:pt x="3015" y="14120"/>
                    <a:pt x="2677" y="13702"/>
                  </a:cubicBezTo>
                  <a:cubicBezTo>
                    <a:pt x="2463" y="13437"/>
                    <a:pt x="2680" y="13108"/>
                    <a:pt x="2634" y="13042"/>
                  </a:cubicBezTo>
                  <a:cubicBezTo>
                    <a:pt x="2321" y="12594"/>
                    <a:pt x="3155" y="12197"/>
                    <a:pt x="2648" y="11777"/>
                  </a:cubicBezTo>
                  <a:cubicBezTo>
                    <a:pt x="2432" y="11598"/>
                    <a:pt x="2873" y="11604"/>
                    <a:pt x="2843" y="11335"/>
                  </a:cubicBezTo>
                  <a:cubicBezTo>
                    <a:pt x="2782" y="10801"/>
                    <a:pt x="2868" y="10238"/>
                    <a:pt x="2951" y="9684"/>
                  </a:cubicBezTo>
                  <a:cubicBezTo>
                    <a:pt x="3058" y="8966"/>
                    <a:pt x="3045" y="8228"/>
                    <a:pt x="3216" y="7507"/>
                  </a:cubicBezTo>
                  <a:cubicBezTo>
                    <a:pt x="3313" y="7102"/>
                    <a:pt x="3723" y="6837"/>
                    <a:pt x="3723" y="6389"/>
                  </a:cubicBezTo>
                  <a:cubicBezTo>
                    <a:pt x="3723" y="5842"/>
                    <a:pt x="4105" y="5400"/>
                    <a:pt x="4303" y="4916"/>
                  </a:cubicBezTo>
                  <a:cubicBezTo>
                    <a:pt x="4695" y="3955"/>
                    <a:pt x="5709" y="3783"/>
                    <a:pt x="6433" y="3277"/>
                  </a:cubicBezTo>
                  <a:cubicBezTo>
                    <a:pt x="6906" y="2948"/>
                    <a:pt x="7630" y="2927"/>
                    <a:pt x="8157" y="2579"/>
                  </a:cubicBezTo>
                  <a:cubicBezTo>
                    <a:pt x="8173" y="2569"/>
                    <a:pt x="8193" y="2565"/>
                    <a:pt x="8216" y="2565"/>
                  </a:cubicBezTo>
                  <a:cubicBezTo>
                    <a:pt x="8297" y="2565"/>
                    <a:pt x="8415" y="2614"/>
                    <a:pt x="8499" y="2628"/>
                  </a:cubicBezTo>
                  <a:cubicBezTo>
                    <a:pt x="8855" y="2583"/>
                    <a:pt x="9186" y="2651"/>
                    <a:pt x="9459" y="2287"/>
                  </a:cubicBezTo>
                  <a:cubicBezTo>
                    <a:pt x="9569" y="2142"/>
                    <a:pt x="9881" y="2088"/>
                    <a:pt x="10194" y="2088"/>
                  </a:cubicBezTo>
                  <a:cubicBezTo>
                    <a:pt x="10283" y="2088"/>
                    <a:pt x="10372" y="2092"/>
                    <a:pt x="10457" y="2100"/>
                  </a:cubicBezTo>
                  <a:cubicBezTo>
                    <a:pt x="10563" y="2110"/>
                    <a:pt x="10668" y="2115"/>
                    <a:pt x="10774" y="2115"/>
                  </a:cubicBezTo>
                  <a:cubicBezTo>
                    <a:pt x="11375" y="2115"/>
                    <a:pt x="11966" y="1966"/>
                    <a:pt x="12561" y="1868"/>
                  </a:cubicBezTo>
                  <a:cubicBezTo>
                    <a:pt x="12825" y="1825"/>
                    <a:pt x="13096" y="1813"/>
                    <a:pt x="13369" y="1813"/>
                  </a:cubicBezTo>
                  <a:cubicBezTo>
                    <a:pt x="13687" y="1813"/>
                    <a:pt x="14009" y="1829"/>
                    <a:pt x="14327" y="1829"/>
                  </a:cubicBezTo>
                  <a:cubicBezTo>
                    <a:pt x="14444" y="1829"/>
                    <a:pt x="14563" y="1841"/>
                    <a:pt x="14678" y="1841"/>
                  </a:cubicBezTo>
                  <a:cubicBezTo>
                    <a:pt x="14864" y="1841"/>
                    <a:pt x="15043" y="1811"/>
                    <a:pt x="15197" y="1656"/>
                  </a:cubicBezTo>
                  <a:cubicBezTo>
                    <a:pt x="15249" y="1603"/>
                    <a:pt x="15302" y="1583"/>
                    <a:pt x="15358" y="1583"/>
                  </a:cubicBezTo>
                  <a:cubicBezTo>
                    <a:pt x="15432" y="1583"/>
                    <a:pt x="15510" y="1619"/>
                    <a:pt x="15592" y="1664"/>
                  </a:cubicBezTo>
                  <a:cubicBezTo>
                    <a:pt x="15777" y="1765"/>
                    <a:pt x="15960" y="1800"/>
                    <a:pt x="16144" y="1800"/>
                  </a:cubicBezTo>
                  <a:cubicBezTo>
                    <a:pt x="16386" y="1800"/>
                    <a:pt x="16632" y="1739"/>
                    <a:pt x="16892" y="1682"/>
                  </a:cubicBezTo>
                  <a:cubicBezTo>
                    <a:pt x="17145" y="1628"/>
                    <a:pt x="17422" y="1418"/>
                    <a:pt x="17701" y="1418"/>
                  </a:cubicBezTo>
                  <a:cubicBezTo>
                    <a:pt x="17852" y="1418"/>
                    <a:pt x="18003" y="1480"/>
                    <a:pt x="18151" y="1660"/>
                  </a:cubicBezTo>
                  <a:cubicBezTo>
                    <a:pt x="18307" y="1555"/>
                    <a:pt x="18475" y="1536"/>
                    <a:pt x="18646" y="1536"/>
                  </a:cubicBezTo>
                  <a:cubicBezTo>
                    <a:pt x="18738" y="1536"/>
                    <a:pt x="18830" y="1542"/>
                    <a:pt x="18922" y="1542"/>
                  </a:cubicBezTo>
                  <a:cubicBezTo>
                    <a:pt x="18981" y="1542"/>
                    <a:pt x="19039" y="1539"/>
                    <a:pt x="19096" y="1532"/>
                  </a:cubicBezTo>
                  <a:cubicBezTo>
                    <a:pt x="19202" y="1520"/>
                    <a:pt x="19287" y="1481"/>
                    <a:pt x="19377" y="1481"/>
                  </a:cubicBezTo>
                  <a:cubicBezTo>
                    <a:pt x="19437" y="1481"/>
                    <a:pt x="19499" y="1499"/>
                    <a:pt x="19571" y="1554"/>
                  </a:cubicBezTo>
                  <a:cubicBezTo>
                    <a:pt x="19647" y="1614"/>
                    <a:pt x="19740" y="1638"/>
                    <a:pt x="19832" y="1638"/>
                  </a:cubicBezTo>
                  <a:cubicBezTo>
                    <a:pt x="19960" y="1638"/>
                    <a:pt x="20084" y="1591"/>
                    <a:pt x="20155" y="1527"/>
                  </a:cubicBezTo>
                  <a:cubicBezTo>
                    <a:pt x="20223" y="1465"/>
                    <a:pt x="20280" y="1445"/>
                    <a:pt x="20331" y="1445"/>
                  </a:cubicBezTo>
                  <a:cubicBezTo>
                    <a:pt x="20423" y="1445"/>
                    <a:pt x="20495" y="1512"/>
                    <a:pt x="20578" y="1512"/>
                  </a:cubicBezTo>
                  <a:cubicBezTo>
                    <a:pt x="20579" y="1512"/>
                    <a:pt x="20581" y="1512"/>
                    <a:pt x="20582" y="1512"/>
                  </a:cubicBezTo>
                  <a:cubicBezTo>
                    <a:pt x="20585" y="1511"/>
                    <a:pt x="20587" y="1511"/>
                    <a:pt x="20590" y="1511"/>
                  </a:cubicBezTo>
                  <a:cubicBezTo>
                    <a:pt x="20787" y="1511"/>
                    <a:pt x="21017" y="1683"/>
                    <a:pt x="21222" y="1683"/>
                  </a:cubicBezTo>
                  <a:cubicBezTo>
                    <a:pt x="21345" y="1683"/>
                    <a:pt x="21460" y="1620"/>
                    <a:pt x="21552" y="1420"/>
                  </a:cubicBezTo>
                  <a:cubicBezTo>
                    <a:pt x="21592" y="1456"/>
                    <a:pt x="21636" y="1469"/>
                    <a:pt x="21684" y="1469"/>
                  </a:cubicBezTo>
                  <a:cubicBezTo>
                    <a:pt x="21794" y="1469"/>
                    <a:pt x="21920" y="1403"/>
                    <a:pt x="22037" y="1403"/>
                  </a:cubicBezTo>
                  <a:cubicBezTo>
                    <a:pt x="22130" y="1403"/>
                    <a:pt x="22218" y="1444"/>
                    <a:pt x="22288" y="1588"/>
                  </a:cubicBezTo>
                  <a:cubicBezTo>
                    <a:pt x="22313" y="1640"/>
                    <a:pt x="22330" y="1660"/>
                    <a:pt x="22343" y="1660"/>
                  </a:cubicBezTo>
                  <a:cubicBezTo>
                    <a:pt x="22388" y="1660"/>
                    <a:pt x="22390" y="1428"/>
                    <a:pt x="22527" y="1428"/>
                  </a:cubicBezTo>
                  <a:cubicBezTo>
                    <a:pt x="22552" y="1428"/>
                    <a:pt x="22581" y="1435"/>
                    <a:pt x="22616" y="1453"/>
                  </a:cubicBezTo>
                  <a:cubicBezTo>
                    <a:pt x="22704" y="1499"/>
                    <a:pt x="22800" y="1515"/>
                    <a:pt x="22898" y="1515"/>
                  </a:cubicBezTo>
                  <a:cubicBezTo>
                    <a:pt x="23131" y="1515"/>
                    <a:pt x="23381" y="1424"/>
                    <a:pt x="23597" y="1424"/>
                  </a:cubicBezTo>
                  <a:cubicBezTo>
                    <a:pt x="23620" y="1424"/>
                    <a:pt x="23642" y="1425"/>
                    <a:pt x="23665" y="1427"/>
                  </a:cubicBezTo>
                  <a:cubicBezTo>
                    <a:pt x="23715" y="1432"/>
                    <a:pt x="23766" y="1434"/>
                    <a:pt x="23818" y="1434"/>
                  </a:cubicBezTo>
                  <a:cubicBezTo>
                    <a:pt x="24044" y="1434"/>
                    <a:pt x="24276" y="1394"/>
                    <a:pt x="24503" y="1394"/>
                  </a:cubicBezTo>
                  <a:cubicBezTo>
                    <a:pt x="24704" y="1394"/>
                    <a:pt x="24902" y="1426"/>
                    <a:pt x="25090" y="1546"/>
                  </a:cubicBezTo>
                  <a:cubicBezTo>
                    <a:pt x="25134" y="1573"/>
                    <a:pt x="25174" y="1584"/>
                    <a:pt x="25212" y="1584"/>
                  </a:cubicBezTo>
                  <a:cubicBezTo>
                    <a:pt x="25358" y="1584"/>
                    <a:pt x="25475" y="1428"/>
                    <a:pt x="25631" y="1428"/>
                  </a:cubicBezTo>
                  <a:cubicBezTo>
                    <a:pt x="25645" y="1428"/>
                    <a:pt x="25659" y="1429"/>
                    <a:pt x="25674" y="1432"/>
                  </a:cubicBezTo>
                  <a:cubicBezTo>
                    <a:pt x="25909" y="1477"/>
                    <a:pt x="26151" y="1485"/>
                    <a:pt x="26390" y="1485"/>
                  </a:cubicBezTo>
                  <a:cubicBezTo>
                    <a:pt x="26536" y="1485"/>
                    <a:pt x="26681" y="1482"/>
                    <a:pt x="26824" y="1482"/>
                  </a:cubicBezTo>
                  <a:cubicBezTo>
                    <a:pt x="26985" y="1482"/>
                    <a:pt x="27143" y="1486"/>
                    <a:pt x="27297" y="1503"/>
                  </a:cubicBezTo>
                  <a:cubicBezTo>
                    <a:pt x="27369" y="1511"/>
                    <a:pt x="27441" y="1514"/>
                    <a:pt x="27512" y="1514"/>
                  </a:cubicBezTo>
                  <a:cubicBezTo>
                    <a:pt x="27866" y="1514"/>
                    <a:pt x="28214" y="1434"/>
                    <a:pt x="28513" y="1434"/>
                  </a:cubicBezTo>
                  <a:cubicBezTo>
                    <a:pt x="28606" y="1434"/>
                    <a:pt x="28695" y="1442"/>
                    <a:pt x="28778" y="1463"/>
                  </a:cubicBezTo>
                  <a:cubicBezTo>
                    <a:pt x="28892" y="1491"/>
                    <a:pt x="29003" y="1502"/>
                    <a:pt x="29111" y="1502"/>
                  </a:cubicBezTo>
                  <a:cubicBezTo>
                    <a:pt x="29456" y="1502"/>
                    <a:pt x="29772" y="1393"/>
                    <a:pt x="30062" y="1393"/>
                  </a:cubicBezTo>
                  <a:cubicBezTo>
                    <a:pt x="30143" y="1393"/>
                    <a:pt x="30223" y="1401"/>
                    <a:pt x="30300" y="1424"/>
                  </a:cubicBezTo>
                  <a:cubicBezTo>
                    <a:pt x="30418" y="1458"/>
                    <a:pt x="30538" y="1471"/>
                    <a:pt x="30657" y="1471"/>
                  </a:cubicBezTo>
                  <a:cubicBezTo>
                    <a:pt x="30997" y="1471"/>
                    <a:pt x="31336" y="1368"/>
                    <a:pt x="31664" y="1368"/>
                  </a:cubicBezTo>
                  <a:cubicBezTo>
                    <a:pt x="31882" y="1368"/>
                    <a:pt x="32094" y="1413"/>
                    <a:pt x="32298" y="1563"/>
                  </a:cubicBezTo>
                  <a:cubicBezTo>
                    <a:pt x="32599" y="1383"/>
                    <a:pt x="32930" y="1336"/>
                    <a:pt x="33260" y="1336"/>
                  </a:cubicBezTo>
                  <a:close/>
                  <a:moveTo>
                    <a:pt x="51948" y="17784"/>
                  </a:moveTo>
                  <a:cubicBezTo>
                    <a:pt x="52101" y="17784"/>
                    <a:pt x="52269" y="18068"/>
                    <a:pt x="52499" y="18068"/>
                  </a:cubicBezTo>
                  <a:cubicBezTo>
                    <a:pt x="52526" y="18068"/>
                    <a:pt x="52554" y="18064"/>
                    <a:pt x="52582" y="18056"/>
                  </a:cubicBezTo>
                  <a:cubicBezTo>
                    <a:pt x="52584" y="18055"/>
                    <a:pt x="52586" y="18055"/>
                    <a:pt x="52588" y="18055"/>
                  </a:cubicBezTo>
                  <a:cubicBezTo>
                    <a:pt x="52699" y="18055"/>
                    <a:pt x="53016" y="18893"/>
                    <a:pt x="52913" y="18980"/>
                  </a:cubicBezTo>
                  <a:cubicBezTo>
                    <a:pt x="52700" y="19161"/>
                    <a:pt x="52860" y="19350"/>
                    <a:pt x="52897" y="19513"/>
                  </a:cubicBezTo>
                  <a:cubicBezTo>
                    <a:pt x="52984" y="19881"/>
                    <a:pt x="52764" y="20320"/>
                    <a:pt x="53181" y="20621"/>
                  </a:cubicBezTo>
                  <a:cubicBezTo>
                    <a:pt x="53210" y="20642"/>
                    <a:pt x="53206" y="20731"/>
                    <a:pt x="53183" y="20773"/>
                  </a:cubicBezTo>
                  <a:cubicBezTo>
                    <a:pt x="52946" y="21205"/>
                    <a:pt x="53086" y="21651"/>
                    <a:pt x="53126" y="22091"/>
                  </a:cubicBezTo>
                  <a:cubicBezTo>
                    <a:pt x="53181" y="22684"/>
                    <a:pt x="53293" y="23275"/>
                    <a:pt x="53202" y="23875"/>
                  </a:cubicBezTo>
                  <a:cubicBezTo>
                    <a:pt x="53149" y="24223"/>
                    <a:pt x="53457" y="24401"/>
                    <a:pt x="53703" y="24601"/>
                  </a:cubicBezTo>
                  <a:cubicBezTo>
                    <a:pt x="53661" y="24663"/>
                    <a:pt x="53602" y="24681"/>
                    <a:pt x="53543" y="24681"/>
                  </a:cubicBezTo>
                  <a:cubicBezTo>
                    <a:pt x="53464" y="24681"/>
                    <a:pt x="53386" y="24650"/>
                    <a:pt x="53350" y="24650"/>
                  </a:cubicBezTo>
                  <a:cubicBezTo>
                    <a:pt x="53324" y="24650"/>
                    <a:pt x="53320" y="24666"/>
                    <a:pt x="53354" y="24721"/>
                  </a:cubicBezTo>
                  <a:cubicBezTo>
                    <a:pt x="53553" y="25052"/>
                    <a:pt x="53250" y="25425"/>
                    <a:pt x="53460" y="25641"/>
                  </a:cubicBezTo>
                  <a:cubicBezTo>
                    <a:pt x="54164" y="26364"/>
                    <a:pt x="53415" y="27140"/>
                    <a:pt x="53638" y="27901"/>
                  </a:cubicBezTo>
                  <a:cubicBezTo>
                    <a:pt x="53851" y="28633"/>
                    <a:pt x="53824" y="29445"/>
                    <a:pt x="53767" y="30213"/>
                  </a:cubicBezTo>
                  <a:cubicBezTo>
                    <a:pt x="53716" y="30890"/>
                    <a:pt x="53701" y="31599"/>
                    <a:pt x="53883" y="32201"/>
                  </a:cubicBezTo>
                  <a:cubicBezTo>
                    <a:pt x="54116" y="32972"/>
                    <a:pt x="53554" y="33773"/>
                    <a:pt x="54121" y="34478"/>
                  </a:cubicBezTo>
                  <a:cubicBezTo>
                    <a:pt x="53553" y="34914"/>
                    <a:pt x="53872" y="35468"/>
                    <a:pt x="53944" y="35950"/>
                  </a:cubicBezTo>
                  <a:cubicBezTo>
                    <a:pt x="54064" y="36756"/>
                    <a:pt x="53788" y="37598"/>
                    <a:pt x="54209" y="38373"/>
                  </a:cubicBezTo>
                  <a:cubicBezTo>
                    <a:pt x="53768" y="38675"/>
                    <a:pt x="54019" y="39098"/>
                    <a:pt x="54005" y="39459"/>
                  </a:cubicBezTo>
                  <a:cubicBezTo>
                    <a:pt x="53965" y="40541"/>
                    <a:pt x="53920" y="41629"/>
                    <a:pt x="53992" y="42709"/>
                  </a:cubicBezTo>
                  <a:cubicBezTo>
                    <a:pt x="54026" y="43220"/>
                    <a:pt x="53950" y="43725"/>
                    <a:pt x="54004" y="44238"/>
                  </a:cubicBezTo>
                  <a:cubicBezTo>
                    <a:pt x="54053" y="44708"/>
                    <a:pt x="54284" y="45275"/>
                    <a:pt x="54127" y="45624"/>
                  </a:cubicBezTo>
                  <a:cubicBezTo>
                    <a:pt x="53848" y="46250"/>
                    <a:pt x="54077" y="46806"/>
                    <a:pt x="54066" y="47386"/>
                  </a:cubicBezTo>
                  <a:cubicBezTo>
                    <a:pt x="54045" y="48554"/>
                    <a:pt x="54058" y="49722"/>
                    <a:pt x="54058" y="50890"/>
                  </a:cubicBezTo>
                  <a:cubicBezTo>
                    <a:pt x="54058" y="51791"/>
                    <a:pt x="54155" y="52705"/>
                    <a:pt x="54027" y="53590"/>
                  </a:cubicBezTo>
                  <a:cubicBezTo>
                    <a:pt x="53901" y="54452"/>
                    <a:pt x="53989" y="55302"/>
                    <a:pt x="53979" y="56155"/>
                  </a:cubicBezTo>
                  <a:cubicBezTo>
                    <a:pt x="53968" y="56968"/>
                    <a:pt x="53882" y="57779"/>
                    <a:pt x="53907" y="58592"/>
                  </a:cubicBezTo>
                  <a:cubicBezTo>
                    <a:pt x="53929" y="59332"/>
                    <a:pt x="54080" y="60089"/>
                    <a:pt x="53827" y="60810"/>
                  </a:cubicBezTo>
                  <a:cubicBezTo>
                    <a:pt x="53394" y="62037"/>
                    <a:pt x="53887" y="63234"/>
                    <a:pt x="53887" y="64443"/>
                  </a:cubicBezTo>
                  <a:cubicBezTo>
                    <a:pt x="53887" y="65810"/>
                    <a:pt x="53898" y="67181"/>
                    <a:pt x="53713" y="68548"/>
                  </a:cubicBezTo>
                  <a:cubicBezTo>
                    <a:pt x="53576" y="69555"/>
                    <a:pt x="53475" y="70575"/>
                    <a:pt x="53343" y="71578"/>
                  </a:cubicBezTo>
                  <a:cubicBezTo>
                    <a:pt x="53136" y="73170"/>
                    <a:pt x="52770" y="74779"/>
                    <a:pt x="51752" y="76172"/>
                  </a:cubicBezTo>
                  <a:cubicBezTo>
                    <a:pt x="51200" y="76929"/>
                    <a:pt x="50495" y="77574"/>
                    <a:pt x="49722" y="78105"/>
                  </a:cubicBezTo>
                  <a:cubicBezTo>
                    <a:pt x="49362" y="78353"/>
                    <a:pt x="48766" y="78445"/>
                    <a:pt x="48273" y="78594"/>
                  </a:cubicBezTo>
                  <a:cubicBezTo>
                    <a:pt x="47260" y="78899"/>
                    <a:pt x="46209" y="78765"/>
                    <a:pt x="45178" y="78837"/>
                  </a:cubicBezTo>
                  <a:cubicBezTo>
                    <a:pt x="43691" y="78939"/>
                    <a:pt x="42184" y="78872"/>
                    <a:pt x="40707" y="79038"/>
                  </a:cubicBezTo>
                  <a:cubicBezTo>
                    <a:pt x="39974" y="79120"/>
                    <a:pt x="39234" y="79275"/>
                    <a:pt x="38493" y="79337"/>
                  </a:cubicBezTo>
                  <a:cubicBezTo>
                    <a:pt x="37299" y="79439"/>
                    <a:pt x="36097" y="79451"/>
                    <a:pt x="34903" y="79544"/>
                  </a:cubicBezTo>
                  <a:cubicBezTo>
                    <a:pt x="34492" y="79575"/>
                    <a:pt x="34056" y="79608"/>
                    <a:pt x="33656" y="79608"/>
                  </a:cubicBezTo>
                  <a:cubicBezTo>
                    <a:pt x="33546" y="79608"/>
                    <a:pt x="33440" y="79605"/>
                    <a:pt x="33337" y="79600"/>
                  </a:cubicBezTo>
                  <a:cubicBezTo>
                    <a:pt x="33269" y="79596"/>
                    <a:pt x="33201" y="79595"/>
                    <a:pt x="33133" y="79595"/>
                  </a:cubicBezTo>
                  <a:cubicBezTo>
                    <a:pt x="32688" y="79595"/>
                    <a:pt x="32251" y="79665"/>
                    <a:pt x="31818" y="79665"/>
                  </a:cubicBezTo>
                  <a:cubicBezTo>
                    <a:pt x="31675" y="79665"/>
                    <a:pt x="31532" y="79657"/>
                    <a:pt x="31390" y="79637"/>
                  </a:cubicBezTo>
                  <a:cubicBezTo>
                    <a:pt x="31197" y="79609"/>
                    <a:pt x="31003" y="79598"/>
                    <a:pt x="30810" y="79598"/>
                  </a:cubicBezTo>
                  <a:cubicBezTo>
                    <a:pt x="30306" y="79598"/>
                    <a:pt x="29809" y="79675"/>
                    <a:pt x="29341" y="79740"/>
                  </a:cubicBezTo>
                  <a:cubicBezTo>
                    <a:pt x="28149" y="79905"/>
                    <a:pt x="26952" y="79894"/>
                    <a:pt x="25765" y="80021"/>
                  </a:cubicBezTo>
                  <a:cubicBezTo>
                    <a:pt x="25329" y="80068"/>
                    <a:pt x="24892" y="80082"/>
                    <a:pt x="24454" y="80082"/>
                  </a:cubicBezTo>
                  <a:cubicBezTo>
                    <a:pt x="23808" y="80082"/>
                    <a:pt x="23161" y="80052"/>
                    <a:pt x="22514" y="80052"/>
                  </a:cubicBezTo>
                  <a:cubicBezTo>
                    <a:pt x="22301" y="80052"/>
                    <a:pt x="22087" y="80055"/>
                    <a:pt x="21873" y="80064"/>
                  </a:cubicBezTo>
                  <a:cubicBezTo>
                    <a:pt x="21808" y="80067"/>
                    <a:pt x="21743" y="80068"/>
                    <a:pt x="21677" y="80068"/>
                  </a:cubicBezTo>
                  <a:cubicBezTo>
                    <a:pt x="21032" y="80068"/>
                    <a:pt x="20358" y="79947"/>
                    <a:pt x="19709" y="79904"/>
                  </a:cubicBezTo>
                  <a:cubicBezTo>
                    <a:pt x="18790" y="79844"/>
                    <a:pt x="17883" y="79671"/>
                    <a:pt x="16953" y="79660"/>
                  </a:cubicBezTo>
                  <a:cubicBezTo>
                    <a:pt x="16393" y="79654"/>
                    <a:pt x="15816" y="79504"/>
                    <a:pt x="15244" y="79425"/>
                  </a:cubicBezTo>
                  <a:cubicBezTo>
                    <a:pt x="13561" y="79191"/>
                    <a:pt x="11870" y="79143"/>
                    <a:pt x="10177" y="79120"/>
                  </a:cubicBezTo>
                  <a:cubicBezTo>
                    <a:pt x="9131" y="79105"/>
                    <a:pt x="8171" y="78904"/>
                    <a:pt x="7345" y="78331"/>
                  </a:cubicBezTo>
                  <a:cubicBezTo>
                    <a:pt x="6830" y="77973"/>
                    <a:pt x="6223" y="77760"/>
                    <a:pt x="5676" y="77469"/>
                  </a:cubicBezTo>
                  <a:cubicBezTo>
                    <a:pt x="5130" y="77179"/>
                    <a:pt x="4888" y="76747"/>
                    <a:pt x="4528" y="76378"/>
                  </a:cubicBezTo>
                  <a:cubicBezTo>
                    <a:pt x="4324" y="76170"/>
                    <a:pt x="4434" y="75732"/>
                    <a:pt x="3977" y="75646"/>
                  </a:cubicBezTo>
                  <a:cubicBezTo>
                    <a:pt x="4253" y="75114"/>
                    <a:pt x="3599" y="74685"/>
                    <a:pt x="3752" y="74219"/>
                  </a:cubicBezTo>
                  <a:cubicBezTo>
                    <a:pt x="3849" y="73927"/>
                    <a:pt x="3574" y="73921"/>
                    <a:pt x="3572" y="73838"/>
                  </a:cubicBezTo>
                  <a:cubicBezTo>
                    <a:pt x="3552" y="73201"/>
                    <a:pt x="3367" y="72638"/>
                    <a:pt x="3108" y="72034"/>
                  </a:cubicBezTo>
                  <a:cubicBezTo>
                    <a:pt x="2939" y="71640"/>
                    <a:pt x="2956" y="71049"/>
                    <a:pt x="2915" y="70546"/>
                  </a:cubicBezTo>
                  <a:cubicBezTo>
                    <a:pt x="2887" y="70203"/>
                    <a:pt x="2881" y="69856"/>
                    <a:pt x="2509" y="69632"/>
                  </a:cubicBezTo>
                  <a:cubicBezTo>
                    <a:pt x="2462" y="69603"/>
                    <a:pt x="2440" y="69442"/>
                    <a:pt x="2465" y="69427"/>
                  </a:cubicBezTo>
                  <a:cubicBezTo>
                    <a:pt x="2890" y="69180"/>
                    <a:pt x="2274" y="68699"/>
                    <a:pt x="2732" y="68470"/>
                  </a:cubicBezTo>
                  <a:cubicBezTo>
                    <a:pt x="2315" y="67847"/>
                    <a:pt x="2664" y="67104"/>
                    <a:pt x="2321" y="66446"/>
                  </a:cubicBezTo>
                  <a:cubicBezTo>
                    <a:pt x="2099" y="66019"/>
                    <a:pt x="2501" y="65508"/>
                    <a:pt x="2297" y="65015"/>
                  </a:cubicBezTo>
                  <a:cubicBezTo>
                    <a:pt x="2187" y="64750"/>
                    <a:pt x="2227" y="64435"/>
                    <a:pt x="2203" y="64142"/>
                  </a:cubicBezTo>
                  <a:cubicBezTo>
                    <a:pt x="2199" y="64089"/>
                    <a:pt x="2193" y="64030"/>
                    <a:pt x="2212" y="63982"/>
                  </a:cubicBezTo>
                  <a:cubicBezTo>
                    <a:pt x="2524" y="63156"/>
                    <a:pt x="2144" y="62308"/>
                    <a:pt x="2293" y="61489"/>
                  </a:cubicBezTo>
                  <a:cubicBezTo>
                    <a:pt x="2501" y="60352"/>
                    <a:pt x="2045" y="59227"/>
                    <a:pt x="2332" y="58077"/>
                  </a:cubicBezTo>
                  <a:cubicBezTo>
                    <a:pt x="2445" y="57629"/>
                    <a:pt x="2429" y="57046"/>
                    <a:pt x="2144" y="56567"/>
                  </a:cubicBezTo>
                  <a:cubicBezTo>
                    <a:pt x="2068" y="56440"/>
                    <a:pt x="2180" y="56406"/>
                    <a:pt x="2256" y="56348"/>
                  </a:cubicBezTo>
                  <a:cubicBezTo>
                    <a:pt x="2357" y="56269"/>
                    <a:pt x="2464" y="56160"/>
                    <a:pt x="2371" y="56051"/>
                  </a:cubicBezTo>
                  <a:cubicBezTo>
                    <a:pt x="1783" y="55362"/>
                    <a:pt x="2512" y="54645"/>
                    <a:pt x="2302" y="53939"/>
                  </a:cubicBezTo>
                  <a:cubicBezTo>
                    <a:pt x="2200" y="53600"/>
                    <a:pt x="2309" y="53215"/>
                    <a:pt x="2112" y="52878"/>
                  </a:cubicBezTo>
                  <a:cubicBezTo>
                    <a:pt x="2093" y="52845"/>
                    <a:pt x="2054" y="52789"/>
                    <a:pt x="2066" y="52777"/>
                  </a:cubicBezTo>
                  <a:cubicBezTo>
                    <a:pt x="2625" y="52189"/>
                    <a:pt x="1990" y="51483"/>
                    <a:pt x="2292" y="50835"/>
                  </a:cubicBezTo>
                  <a:cubicBezTo>
                    <a:pt x="2381" y="50642"/>
                    <a:pt x="2353" y="50177"/>
                    <a:pt x="2192" y="49835"/>
                  </a:cubicBezTo>
                  <a:cubicBezTo>
                    <a:pt x="2106" y="49653"/>
                    <a:pt x="2136" y="49344"/>
                    <a:pt x="2184" y="49156"/>
                  </a:cubicBezTo>
                  <a:cubicBezTo>
                    <a:pt x="2332" y="48581"/>
                    <a:pt x="2140" y="48064"/>
                    <a:pt x="2028" y="47529"/>
                  </a:cubicBezTo>
                  <a:cubicBezTo>
                    <a:pt x="2000" y="47400"/>
                    <a:pt x="2002" y="47312"/>
                    <a:pt x="2167" y="47260"/>
                  </a:cubicBezTo>
                  <a:cubicBezTo>
                    <a:pt x="2231" y="47240"/>
                    <a:pt x="2319" y="47106"/>
                    <a:pt x="2311" y="47099"/>
                  </a:cubicBezTo>
                  <a:cubicBezTo>
                    <a:pt x="1680" y="46504"/>
                    <a:pt x="2512" y="45773"/>
                    <a:pt x="2085" y="45140"/>
                  </a:cubicBezTo>
                  <a:cubicBezTo>
                    <a:pt x="1952" y="44944"/>
                    <a:pt x="1965" y="44619"/>
                    <a:pt x="2021" y="44375"/>
                  </a:cubicBezTo>
                  <a:cubicBezTo>
                    <a:pt x="2150" y="43812"/>
                    <a:pt x="2140" y="43311"/>
                    <a:pt x="1958" y="42728"/>
                  </a:cubicBezTo>
                  <a:cubicBezTo>
                    <a:pt x="1838" y="42341"/>
                    <a:pt x="2115" y="41834"/>
                    <a:pt x="1735" y="41402"/>
                  </a:cubicBezTo>
                  <a:cubicBezTo>
                    <a:pt x="1551" y="41193"/>
                    <a:pt x="1949" y="41055"/>
                    <a:pt x="1934" y="40739"/>
                  </a:cubicBezTo>
                  <a:cubicBezTo>
                    <a:pt x="1902" y="40094"/>
                    <a:pt x="1645" y="39414"/>
                    <a:pt x="1960" y="38765"/>
                  </a:cubicBezTo>
                  <a:cubicBezTo>
                    <a:pt x="1381" y="38559"/>
                    <a:pt x="2255" y="37950"/>
                    <a:pt x="1625" y="37738"/>
                  </a:cubicBezTo>
                  <a:cubicBezTo>
                    <a:pt x="1612" y="37733"/>
                    <a:pt x="1766" y="37432"/>
                    <a:pt x="1761" y="37272"/>
                  </a:cubicBezTo>
                  <a:cubicBezTo>
                    <a:pt x="1750" y="36871"/>
                    <a:pt x="1774" y="36447"/>
                    <a:pt x="1635" y="36079"/>
                  </a:cubicBezTo>
                  <a:cubicBezTo>
                    <a:pt x="1358" y="35342"/>
                    <a:pt x="1763" y="34650"/>
                    <a:pt x="1687" y="33942"/>
                  </a:cubicBezTo>
                  <a:cubicBezTo>
                    <a:pt x="1653" y="33629"/>
                    <a:pt x="1477" y="33331"/>
                    <a:pt x="1812" y="33073"/>
                  </a:cubicBezTo>
                  <a:cubicBezTo>
                    <a:pt x="1405" y="32813"/>
                    <a:pt x="1741" y="32452"/>
                    <a:pt x="1659" y="32146"/>
                  </a:cubicBezTo>
                  <a:cubicBezTo>
                    <a:pt x="1592" y="31897"/>
                    <a:pt x="1421" y="31648"/>
                    <a:pt x="1766" y="31417"/>
                  </a:cubicBezTo>
                  <a:cubicBezTo>
                    <a:pt x="1809" y="31388"/>
                    <a:pt x="1701" y="30965"/>
                    <a:pt x="1674" y="30727"/>
                  </a:cubicBezTo>
                  <a:cubicBezTo>
                    <a:pt x="1592" y="30014"/>
                    <a:pt x="2216" y="29301"/>
                    <a:pt x="1682" y="28577"/>
                  </a:cubicBezTo>
                  <a:cubicBezTo>
                    <a:pt x="1654" y="28540"/>
                    <a:pt x="1634" y="28182"/>
                    <a:pt x="1601" y="27975"/>
                  </a:cubicBezTo>
                  <a:cubicBezTo>
                    <a:pt x="1584" y="27867"/>
                    <a:pt x="1531" y="27748"/>
                    <a:pt x="1730" y="27748"/>
                  </a:cubicBezTo>
                  <a:cubicBezTo>
                    <a:pt x="1736" y="27748"/>
                    <a:pt x="1743" y="27748"/>
                    <a:pt x="1751" y="27749"/>
                  </a:cubicBezTo>
                  <a:cubicBezTo>
                    <a:pt x="1753" y="27749"/>
                    <a:pt x="1755" y="27749"/>
                    <a:pt x="1757" y="27749"/>
                  </a:cubicBezTo>
                  <a:cubicBezTo>
                    <a:pt x="1875" y="27749"/>
                    <a:pt x="1979" y="27642"/>
                    <a:pt x="1945" y="27564"/>
                  </a:cubicBezTo>
                  <a:cubicBezTo>
                    <a:pt x="1679" y="26935"/>
                    <a:pt x="1858" y="26323"/>
                    <a:pt x="2005" y="25709"/>
                  </a:cubicBezTo>
                  <a:cubicBezTo>
                    <a:pt x="2034" y="25582"/>
                    <a:pt x="1901" y="25414"/>
                    <a:pt x="1922" y="25395"/>
                  </a:cubicBezTo>
                  <a:cubicBezTo>
                    <a:pt x="2075" y="25265"/>
                    <a:pt x="1444" y="24906"/>
                    <a:pt x="1965" y="24906"/>
                  </a:cubicBezTo>
                  <a:cubicBezTo>
                    <a:pt x="2001" y="24906"/>
                    <a:pt x="2043" y="24908"/>
                    <a:pt x="2090" y="24912"/>
                  </a:cubicBezTo>
                  <a:cubicBezTo>
                    <a:pt x="2098" y="24759"/>
                    <a:pt x="2126" y="24604"/>
                    <a:pt x="2110" y="24454"/>
                  </a:cubicBezTo>
                  <a:cubicBezTo>
                    <a:pt x="2018" y="23535"/>
                    <a:pt x="1924" y="22633"/>
                    <a:pt x="2182" y="21705"/>
                  </a:cubicBezTo>
                  <a:cubicBezTo>
                    <a:pt x="2315" y="21230"/>
                    <a:pt x="2016" y="20661"/>
                    <a:pt x="2125" y="20173"/>
                  </a:cubicBezTo>
                  <a:cubicBezTo>
                    <a:pt x="2192" y="19866"/>
                    <a:pt x="2034" y="19655"/>
                    <a:pt x="2046" y="19401"/>
                  </a:cubicBezTo>
                  <a:cubicBezTo>
                    <a:pt x="2063" y="19105"/>
                    <a:pt x="2299" y="18955"/>
                    <a:pt x="2551" y="18955"/>
                  </a:cubicBezTo>
                  <a:cubicBezTo>
                    <a:pt x="2582" y="18955"/>
                    <a:pt x="2614" y="18957"/>
                    <a:pt x="2646" y="18962"/>
                  </a:cubicBezTo>
                  <a:cubicBezTo>
                    <a:pt x="2739" y="18976"/>
                    <a:pt x="2829" y="18982"/>
                    <a:pt x="2917" y="18982"/>
                  </a:cubicBezTo>
                  <a:cubicBezTo>
                    <a:pt x="3225" y="18982"/>
                    <a:pt x="3513" y="18909"/>
                    <a:pt x="3806" y="18847"/>
                  </a:cubicBezTo>
                  <a:cubicBezTo>
                    <a:pt x="3870" y="18834"/>
                    <a:pt x="3933" y="18828"/>
                    <a:pt x="3994" y="18828"/>
                  </a:cubicBezTo>
                  <a:cubicBezTo>
                    <a:pt x="4259" y="18828"/>
                    <a:pt x="4507" y="18927"/>
                    <a:pt x="4778" y="18927"/>
                  </a:cubicBezTo>
                  <a:cubicBezTo>
                    <a:pt x="4815" y="18927"/>
                    <a:pt x="4852" y="18926"/>
                    <a:pt x="4889" y="18921"/>
                  </a:cubicBezTo>
                  <a:cubicBezTo>
                    <a:pt x="5113" y="18897"/>
                    <a:pt x="5337" y="18887"/>
                    <a:pt x="5561" y="18887"/>
                  </a:cubicBezTo>
                  <a:cubicBezTo>
                    <a:pt x="6194" y="18887"/>
                    <a:pt x="6827" y="18969"/>
                    <a:pt x="7463" y="19050"/>
                  </a:cubicBezTo>
                  <a:cubicBezTo>
                    <a:pt x="8039" y="19123"/>
                    <a:pt x="8619" y="19159"/>
                    <a:pt x="9201" y="19159"/>
                  </a:cubicBezTo>
                  <a:cubicBezTo>
                    <a:pt x="9722" y="19159"/>
                    <a:pt x="10246" y="19130"/>
                    <a:pt x="10770" y="19074"/>
                  </a:cubicBezTo>
                  <a:cubicBezTo>
                    <a:pt x="10860" y="19064"/>
                    <a:pt x="10952" y="19063"/>
                    <a:pt x="11044" y="19063"/>
                  </a:cubicBezTo>
                  <a:cubicBezTo>
                    <a:pt x="11103" y="19063"/>
                    <a:pt x="11162" y="19063"/>
                    <a:pt x="11221" y="19063"/>
                  </a:cubicBezTo>
                  <a:cubicBezTo>
                    <a:pt x="11494" y="19063"/>
                    <a:pt x="11761" y="19046"/>
                    <a:pt x="11995" y="18853"/>
                  </a:cubicBezTo>
                  <a:cubicBezTo>
                    <a:pt x="12151" y="19009"/>
                    <a:pt x="12323" y="19054"/>
                    <a:pt x="12498" y="19054"/>
                  </a:cubicBezTo>
                  <a:cubicBezTo>
                    <a:pt x="12747" y="19054"/>
                    <a:pt x="13005" y="18963"/>
                    <a:pt x="13244" y="18963"/>
                  </a:cubicBezTo>
                  <a:cubicBezTo>
                    <a:pt x="13324" y="18963"/>
                    <a:pt x="13402" y="18973"/>
                    <a:pt x="13477" y="19001"/>
                  </a:cubicBezTo>
                  <a:cubicBezTo>
                    <a:pt x="13722" y="19091"/>
                    <a:pt x="13965" y="19115"/>
                    <a:pt x="14207" y="19115"/>
                  </a:cubicBezTo>
                  <a:cubicBezTo>
                    <a:pt x="14479" y="19115"/>
                    <a:pt x="14750" y="19085"/>
                    <a:pt x="15021" y="19085"/>
                  </a:cubicBezTo>
                  <a:cubicBezTo>
                    <a:pt x="15124" y="19085"/>
                    <a:pt x="15228" y="19089"/>
                    <a:pt x="15331" y="19101"/>
                  </a:cubicBezTo>
                  <a:cubicBezTo>
                    <a:pt x="15613" y="19134"/>
                    <a:pt x="15899" y="19138"/>
                    <a:pt x="16184" y="19138"/>
                  </a:cubicBezTo>
                  <a:cubicBezTo>
                    <a:pt x="16266" y="19138"/>
                    <a:pt x="16349" y="19137"/>
                    <a:pt x="16431" y="19137"/>
                  </a:cubicBezTo>
                  <a:cubicBezTo>
                    <a:pt x="16720" y="19137"/>
                    <a:pt x="17007" y="19141"/>
                    <a:pt x="17286" y="19176"/>
                  </a:cubicBezTo>
                  <a:cubicBezTo>
                    <a:pt x="17385" y="19188"/>
                    <a:pt x="17483" y="19192"/>
                    <a:pt x="17579" y="19192"/>
                  </a:cubicBezTo>
                  <a:cubicBezTo>
                    <a:pt x="17978" y="19192"/>
                    <a:pt x="18355" y="19108"/>
                    <a:pt x="18747" y="19108"/>
                  </a:cubicBezTo>
                  <a:cubicBezTo>
                    <a:pt x="18756" y="19108"/>
                    <a:pt x="18765" y="19108"/>
                    <a:pt x="18774" y="19108"/>
                  </a:cubicBezTo>
                  <a:cubicBezTo>
                    <a:pt x="18848" y="19109"/>
                    <a:pt x="18922" y="19109"/>
                    <a:pt x="18996" y="19109"/>
                  </a:cubicBezTo>
                  <a:cubicBezTo>
                    <a:pt x="20344" y="19109"/>
                    <a:pt x="21692" y="18988"/>
                    <a:pt x="23039" y="18903"/>
                  </a:cubicBezTo>
                  <a:cubicBezTo>
                    <a:pt x="23749" y="18859"/>
                    <a:pt x="24455" y="18766"/>
                    <a:pt x="25164" y="18724"/>
                  </a:cubicBezTo>
                  <a:cubicBezTo>
                    <a:pt x="25182" y="18723"/>
                    <a:pt x="25199" y="18722"/>
                    <a:pt x="25217" y="18722"/>
                  </a:cubicBezTo>
                  <a:cubicBezTo>
                    <a:pt x="25427" y="18722"/>
                    <a:pt x="25629" y="18791"/>
                    <a:pt x="25860" y="18791"/>
                  </a:cubicBezTo>
                  <a:cubicBezTo>
                    <a:pt x="25886" y="18791"/>
                    <a:pt x="25913" y="18790"/>
                    <a:pt x="25940" y="18788"/>
                  </a:cubicBezTo>
                  <a:cubicBezTo>
                    <a:pt x="26465" y="18749"/>
                    <a:pt x="26988" y="18658"/>
                    <a:pt x="27507" y="18652"/>
                  </a:cubicBezTo>
                  <a:cubicBezTo>
                    <a:pt x="27511" y="18652"/>
                    <a:pt x="27516" y="18652"/>
                    <a:pt x="27520" y="18652"/>
                  </a:cubicBezTo>
                  <a:cubicBezTo>
                    <a:pt x="27834" y="18652"/>
                    <a:pt x="28138" y="18770"/>
                    <a:pt x="28492" y="18770"/>
                  </a:cubicBezTo>
                  <a:cubicBezTo>
                    <a:pt x="28510" y="18770"/>
                    <a:pt x="28528" y="18769"/>
                    <a:pt x="28546" y="18769"/>
                  </a:cubicBezTo>
                  <a:cubicBezTo>
                    <a:pt x="28614" y="18766"/>
                    <a:pt x="28683" y="18765"/>
                    <a:pt x="28751" y="18765"/>
                  </a:cubicBezTo>
                  <a:cubicBezTo>
                    <a:pt x="29115" y="18765"/>
                    <a:pt x="29480" y="18794"/>
                    <a:pt x="29844" y="18794"/>
                  </a:cubicBezTo>
                  <a:cubicBezTo>
                    <a:pt x="30144" y="18794"/>
                    <a:pt x="30444" y="18775"/>
                    <a:pt x="30742" y="18704"/>
                  </a:cubicBezTo>
                  <a:cubicBezTo>
                    <a:pt x="30779" y="18695"/>
                    <a:pt x="30815" y="18691"/>
                    <a:pt x="30849" y="18691"/>
                  </a:cubicBezTo>
                  <a:cubicBezTo>
                    <a:pt x="31031" y="18691"/>
                    <a:pt x="31170" y="18802"/>
                    <a:pt x="31335" y="18840"/>
                  </a:cubicBezTo>
                  <a:cubicBezTo>
                    <a:pt x="31364" y="18846"/>
                    <a:pt x="31385" y="18852"/>
                    <a:pt x="31401" y="18852"/>
                  </a:cubicBezTo>
                  <a:cubicBezTo>
                    <a:pt x="31443" y="18852"/>
                    <a:pt x="31459" y="18818"/>
                    <a:pt x="31498" y="18689"/>
                  </a:cubicBezTo>
                  <a:cubicBezTo>
                    <a:pt x="31518" y="18620"/>
                    <a:pt x="31565" y="18599"/>
                    <a:pt x="31609" y="18599"/>
                  </a:cubicBezTo>
                  <a:cubicBezTo>
                    <a:pt x="31637" y="18599"/>
                    <a:pt x="31664" y="18608"/>
                    <a:pt x="31682" y="18617"/>
                  </a:cubicBezTo>
                  <a:cubicBezTo>
                    <a:pt x="31878" y="18718"/>
                    <a:pt x="32076" y="18747"/>
                    <a:pt x="32276" y="18747"/>
                  </a:cubicBezTo>
                  <a:cubicBezTo>
                    <a:pt x="32560" y="18747"/>
                    <a:pt x="32845" y="18688"/>
                    <a:pt x="33124" y="18688"/>
                  </a:cubicBezTo>
                  <a:cubicBezTo>
                    <a:pt x="33194" y="18688"/>
                    <a:pt x="33262" y="18691"/>
                    <a:pt x="33331" y="18700"/>
                  </a:cubicBezTo>
                  <a:cubicBezTo>
                    <a:pt x="33509" y="18725"/>
                    <a:pt x="33679" y="18728"/>
                    <a:pt x="33849" y="18728"/>
                  </a:cubicBezTo>
                  <a:cubicBezTo>
                    <a:pt x="33917" y="18728"/>
                    <a:pt x="33985" y="18728"/>
                    <a:pt x="34053" y="18728"/>
                  </a:cubicBezTo>
                  <a:cubicBezTo>
                    <a:pt x="34115" y="18728"/>
                    <a:pt x="34177" y="18728"/>
                    <a:pt x="34239" y="18730"/>
                  </a:cubicBezTo>
                  <a:cubicBezTo>
                    <a:pt x="34258" y="18730"/>
                    <a:pt x="34277" y="18731"/>
                    <a:pt x="34296" y="18731"/>
                  </a:cubicBezTo>
                  <a:cubicBezTo>
                    <a:pt x="34656" y="18731"/>
                    <a:pt x="35041" y="18630"/>
                    <a:pt x="35359" y="18630"/>
                  </a:cubicBezTo>
                  <a:cubicBezTo>
                    <a:pt x="35440" y="18630"/>
                    <a:pt x="35516" y="18636"/>
                    <a:pt x="35586" y="18653"/>
                  </a:cubicBezTo>
                  <a:cubicBezTo>
                    <a:pt x="35740" y="18689"/>
                    <a:pt x="35891" y="18702"/>
                    <a:pt x="36039" y="18702"/>
                  </a:cubicBezTo>
                  <a:cubicBezTo>
                    <a:pt x="36403" y="18702"/>
                    <a:pt x="36754" y="18626"/>
                    <a:pt x="37103" y="18626"/>
                  </a:cubicBezTo>
                  <a:cubicBezTo>
                    <a:pt x="37242" y="18626"/>
                    <a:pt x="37381" y="18638"/>
                    <a:pt x="37520" y="18671"/>
                  </a:cubicBezTo>
                  <a:cubicBezTo>
                    <a:pt x="37608" y="18692"/>
                    <a:pt x="37684" y="18705"/>
                    <a:pt x="37757" y="18705"/>
                  </a:cubicBezTo>
                  <a:cubicBezTo>
                    <a:pt x="37877" y="18705"/>
                    <a:pt x="37989" y="18672"/>
                    <a:pt x="38129" y="18593"/>
                  </a:cubicBezTo>
                  <a:cubicBezTo>
                    <a:pt x="38207" y="18549"/>
                    <a:pt x="38285" y="18532"/>
                    <a:pt x="38364" y="18532"/>
                  </a:cubicBezTo>
                  <a:cubicBezTo>
                    <a:pt x="38623" y="18532"/>
                    <a:pt x="38886" y="18718"/>
                    <a:pt x="39168" y="18718"/>
                  </a:cubicBezTo>
                  <a:cubicBezTo>
                    <a:pt x="39216" y="18718"/>
                    <a:pt x="39264" y="18713"/>
                    <a:pt x="39312" y="18700"/>
                  </a:cubicBezTo>
                  <a:cubicBezTo>
                    <a:pt x="39408" y="18676"/>
                    <a:pt x="39504" y="18667"/>
                    <a:pt x="39600" y="18667"/>
                  </a:cubicBezTo>
                  <a:cubicBezTo>
                    <a:pt x="39860" y="18667"/>
                    <a:pt x="40123" y="18732"/>
                    <a:pt x="40389" y="18732"/>
                  </a:cubicBezTo>
                  <a:cubicBezTo>
                    <a:pt x="40520" y="18732"/>
                    <a:pt x="40652" y="18716"/>
                    <a:pt x="40785" y="18669"/>
                  </a:cubicBezTo>
                  <a:cubicBezTo>
                    <a:pt x="40975" y="18601"/>
                    <a:pt x="41169" y="18580"/>
                    <a:pt x="41364" y="18580"/>
                  </a:cubicBezTo>
                  <a:cubicBezTo>
                    <a:pt x="41678" y="18580"/>
                    <a:pt x="41999" y="18634"/>
                    <a:pt x="42322" y="18634"/>
                  </a:cubicBezTo>
                  <a:cubicBezTo>
                    <a:pt x="42448" y="18634"/>
                    <a:pt x="42574" y="18626"/>
                    <a:pt x="42701" y="18603"/>
                  </a:cubicBezTo>
                  <a:cubicBezTo>
                    <a:pt x="43044" y="18541"/>
                    <a:pt x="43393" y="18530"/>
                    <a:pt x="43744" y="18530"/>
                  </a:cubicBezTo>
                  <a:cubicBezTo>
                    <a:pt x="43917" y="18530"/>
                    <a:pt x="44090" y="18533"/>
                    <a:pt x="44262" y="18533"/>
                  </a:cubicBezTo>
                  <a:cubicBezTo>
                    <a:pt x="44740" y="18533"/>
                    <a:pt x="45218" y="18514"/>
                    <a:pt x="45684" y="18372"/>
                  </a:cubicBezTo>
                  <a:cubicBezTo>
                    <a:pt x="45718" y="18362"/>
                    <a:pt x="45761" y="18335"/>
                    <a:pt x="45789" y="18335"/>
                  </a:cubicBezTo>
                  <a:cubicBezTo>
                    <a:pt x="45794" y="18335"/>
                    <a:pt x="45798" y="18336"/>
                    <a:pt x="45802" y="18338"/>
                  </a:cubicBezTo>
                  <a:cubicBezTo>
                    <a:pt x="46010" y="18446"/>
                    <a:pt x="46219" y="18486"/>
                    <a:pt x="46426" y="18486"/>
                  </a:cubicBezTo>
                  <a:cubicBezTo>
                    <a:pt x="46760" y="18486"/>
                    <a:pt x="47088" y="18382"/>
                    <a:pt x="47396" y="18288"/>
                  </a:cubicBezTo>
                  <a:cubicBezTo>
                    <a:pt x="47574" y="18233"/>
                    <a:pt x="47757" y="18219"/>
                    <a:pt x="47941" y="18219"/>
                  </a:cubicBezTo>
                  <a:cubicBezTo>
                    <a:pt x="48136" y="18219"/>
                    <a:pt x="48332" y="18235"/>
                    <a:pt x="48520" y="18235"/>
                  </a:cubicBezTo>
                  <a:cubicBezTo>
                    <a:pt x="48744" y="18235"/>
                    <a:pt x="48958" y="18213"/>
                    <a:pt x="49149" y="18114"/>
                  </a:cubicBezTo>
                  <a:cubicBezTo>
                    <a:pt x="49366" y="18002"/>
                    <a:pt x="49590" y="17979"/>
                    <a:pt x="49814" y="17979"/>
                  </a:cubicBezTo>
                  <a:cubicBezTo>
                    <a:pt x="49973" y="17979"/>
                    <a:pt x="50132" y="17991"/>
                    <a:pt x="50288" y="17991"/>
                  </a:cubicBezTo>
                  <a:cubicBezTo>
                    <a:pt x="50512" y="17991"/>
                    <a:pt x="50731" y="17967"/>
                    <a:pt x="50937" y="17852"/>
                  </a:cubicBezTo>
                  <a:cubicBezTo>
                    <a:pt x="50972" y="17832"/>
                    <a:pt x="51020" y="17824"/>
                    <a:pt x="51074" y="17824"/>
                  </a:cubicBezTo>
                  <a:cubicBezTo>
                    <a:pt x="51187" y="17824"/>
                    <a:pt x="51323" y="17861"/>
                    <a:pt x="51401" y="17913"/>
                  </a:cubicBezTo>
                  <a:cubicBezTo>
                    <a:pt x="51503" y="17978"/>
                    <a:pt x="51560" y="18031"/>
                    <a:pt x="51618" y="18031"/>
                  </a:cubicBezTo>
                  <a:cubicBezTo>
                    <a:pt x="51674" y="18031"/>
                    <a:pt x="51731" y="17983"/>
                    <a:pt x="51829" y="17855"/>
                  </a:cubicBezTo>
                  <a:cubicBezTo>
                    <a:pt x="51868" y="17804"/>
                    <a:pt x="51908" y="17784"/>
                    <a:pt x="51948" y="17784"/>
                  </a:cubicBezTo>
                  <a:close/>
                  <a:moveTo>
                    <a:pt x="34717" y="0"/>
                  </a:moveTo>
                  <a:cubicBezTo>
                    <a:pt x="34341" y="0"/>
                    <a:pt x="33964" y="8"/>
                    <a:pt x="33590" y="25"/>
                  </a:cubicBezTo>
                  <a:cubicBezTo>
                    <a:pt x="33064" y="50"/>
                    <a:pt x="32506" y="233"/>
                    <a:pt x="32002" y="233"/>
                  </a:cubicBezTo>
                  <a:cubicBezTo>
                    <a:pt x="31868" y="233"/>
                    <a:pt x="31738" y="220"/>
                    <a:pt x="31614" y="188"/>
                  </a:cubicBezTo>
                  <a:cubicBezTo>
                    <a:pt x="31378" y="127"/>
                    <a:pt x="31148" y="109"/>
                    <a:pt x="30921" y="109"/>
                  </a:cubicBezTo>
                  <a:cubicBezTo>
                    <a:pt x="30567" y="109"/>
                    <a:pt x="30220" y="154"/>
                    <a:pt x="29868" y="154"/>
                  </a:cubicBezTo>
                  <a:cubicBezTo>
                    <a:pt x="29755" y="154"/>
                    <a:pt x="29640" y="149"/>
                    <a:pt x="29525" y="136"/>
                  </a:cubicBezTo>
                  <a:cubicBezTo>
                    <a:pt x="29330" y="115"/>
                    <a:pt x="29133" y="107"/>
                    <a:pt x="28935" y="107"/>
                  </a:cubicBezTo>
                  <a:cubicBezTo>
                    <a:pt x="28215" y="107"/>
                    <a:pt x="27482" y="218"/>
                    <a:pt x="26756" y="227"/>
                  </a:cubicBezTo>
                  <a:cubicBezTo>
                    <a:pt x="26736" y="227"/>
                    <a:pt x="26717" y="227"/>
                    <a:pt x="26698" y="227"/>
                  </a:cubicBezTo>
                  <a:cubicBezTo>
                    <a:pt x="26002" y="227"/>
                    <a:pt x="25314" y="86"/>
                    <a:pt x="24612" y="86"/>
                  </a:cubicBezTo>
                  <a:cubicBezTo>
                    <a:pt x="24482" y="86"/>
                    <a:pt x="24352" y="91"/>
                    <a:pt x="24222" y="102"/>
                  </a:cubicBezTo>
                  <a:cubicBezTo>
                    <a:pt x="23971" y="124"/>
                    <a:pt x="23719" y="167"/>
                    <a:pt x="23457" y="167"/>
                  </a:cubicBezTo>
                  <a:cubicBezTo>
                    <a:pt x="23328" y="167"/>
                    <a:pt x="23197" y="157"/>
                    <a:pt x="23063" y="129"/>
                  </a:cubicBezTo>
                  <a:cubicBezTo>
                    <a:pt x="22736" y="62"/>
                    <a:pt x="22332" y="7"/>
                    <a:pt x="21992" y="7"/>
                  </a:cubicBezTo>
                  <a:cubicBezTo>
                    <a:pt x="21806" y="7"/>
                    <a:pt x="21639" y="23"/>
                    <a:pt x="21514" y="63"/>
                  </a:cubicBezTo>
                  <a:cubicBezTo>
                    <a:pt x="21219" y="157"/>
                    <a:pt x="20932" y="186"/>
                    <a:pt x="20649" y="186"/>
                  </a:cubicBezTo>
                  <a:cubicBezTo>
                    <a:pt x="20188" y="186"/>
                    <a:pt x="19739" y="109"/>
                    <a:pt x="19287" y="109"/>
                  </a:cubicBezTo>
                  <a:cubicBezTo>
                    <a:pt x="19184" y="109"/>
                    <a:pt x="19081" y="113"/>
                    <a:pt x="18978" y="123"/>
                  </a:cubicBezTo>
                  <a:cubicBezTo>
                    <a:pt x="18879" y="132"/>
                    <a:pt x="18778" y="136"/>
                    <a:pt x="18676" y="136"/>
                  </a:cubicBezTo>
                  <a:cubicBezTo>
                    <a:pt x="18396" y="136"/>
                    <a:pt x="18106" y="110"/>
                    <a:pt x="17837" y="110"/>
                  </a:cubicBezTo>
                  <a:cubicBezTo>
                    <a:pt x="17670" y="110"/>
                    <a:pt x="17511" y="120"/>
                    <a:pt x="17367" y="151"/>
                  </a:cubicBezTo>
                  <a:cubicBezTo>
                    <a:pt x="17049" y="220"/>
                    <a:pt x="16733" y="239"/>
                    <a:pt x="16418" y="239"/>
                  </a:cubicBezTo>
                  <a:cubicBezTo>
                    <a:pt x="16005" y="239"/>
                    <a:pt x="15594" y="206"/>
                    <a:pt x="15186" y="206"/>
                  </a:cubicBezTo>
                  <a:cubicBezTo>
                    <a:pt x="14902" y="206"/>
                    <a:pt x="14620" y="222"/>
                    <a:pt x="14338" y="277"/>
                  </a:cubicBezTo>
                  <a:cubicBezTo>
                    <a:pt x="13903" y="361"/>
                    <a:pt x="13467" y="279"/>
                    <a:pt x="13019" y="360"/>
                  </a:cubicBezTo>
                  <a:cubicBezTo>
                    <a:pt x="12334" y="483"/>
                    <a:pt x="11669" y="712"/>
                    <a:pt x="10979" y="771"/>
                  </a:cubicBezTo>
                  <a:cubicBezTo>
                    <a:pt x="9788" y="873"/>
                    <a:pt x="8569" y="818"/>
                    <a:pt x="7513" y="1469"/>
                  </a:cubicBezTo>
                  <a:cubicBezTo>
                    <a:pt x="7458" y="1503"/>
                    <a:pt x="7376" y="1516"/>
                    <a:pt x="7298" y="1516"/>
                  </a:cubicBezTo>
                  <a:cubicBezTo>
                    <a:pt x="7266" y="1516"/>
                    <a:pt x="7236" y="1514"/>
                    <a:pt x="7207" y="1510"/>
                  </a:cubicBezTo>
                  <a:cubicBezTo>
                    <a:pt x="7131" y="1500"/>
                    <a:pt x="7056" y="1495"/>
                    <a:pt x="6983" y="1495"/>
                  </a:cubicBezTo>
                  <a:cubicBezTo>
                    <a:pt x="6292" y="1495"/>
                    <a:pt x="5732" y="1919"/>
                    <a:pt x="5117" y="2111"/>
                  </a:cubicBezTo>
                  <a:cubicBezTo>
                    <a:pt x="4440" y="2322"/>
                    <a:pt x="3801" y="2845"/>
                    <a:pt x="3342" y="3371"/>
                  </a:cubicBezTo>
                  <a:cubicBezTo>
                    <a:pt x="2669" y="4140"/>
                    <a:pt x="2222" y="5042"/>
                    <a:pt x="1824" y="5980"/>
                  </a:cubicBezTo>
                  <a:cubicBezTo>
                    <a:pt x="1229" y="7380"/>
                    <a:pt x="1090" y="8812"/>
                    <a:pt x="1024" y="10273"/>
                  </a:cubicBezTo>
                  <a:cubicBezTo>
                    <a:pt x="1010" y="10591"/>
                    <a:pt x="1010" y="10913"/>
                    <a:pt x="969" y="11229"/>
                  </a:cubicBezTo>
                  <a:cubicBezTo>
                    <a:pt x="879" y="11935"/>
                    <a:pt x="832" y="12637"/>
                    <a:pt x="911" y="13349"/>
                  </a:cubicBezTo>
                  <a:cubicBezTo>
                    <a:pt x="969" y="13868"/>
                    <a:pt x="1079" y="14432"/>
                    <a:pt x="924" y="14912"/>
                  </a:cubicBezTo>
                  <a:cubicBezTo>
                    <a:pt x="543" y="16092"/>
                    <a:pt x="707" y="17286"/>
                    <a:pt x="682" y="18468"/>
                  </a:cubicBezTo>
                  <a:cubicBezTo>
                    <a:pt x="669" y="19089"/>
                    <a:pt x="727" y="19764"/>
                    <a:pt x="647" y="20341"/>
                  </a:cubicBezTo>
                  <a:cubicBezTo>
                    <a:pt x="517" y="21282"/>
                    <a:pt x="575" y="22225"/>
                    <a:pt x="473" y="23162"/>
                  </a:cubicBezTo>
                  <a:cubicBezTo>
                    <a:pt x="416" y="23688"/>
                    <a:pt x="150" y="24225"/>
                    <a:pt x="274" y="24721"/>
                  </a:cubicBezTo>
                  <a:cubicBezTo>
                    <a:pt x="384" y="25156"/>
                    <a:pt x="399" y="25585"/>
                    <a:pt x="305" y="25968"/>
                  </a:cubicBezTo>
                  <a:cubicBezTo>
                    <a:pt x="101" y="26802"/>
                    <a:pt x="190" y="27648"/>
                    <a:pt x="204" y="28465"/>
                  </a:cubicBezTo>
                  <a:cubicBezTo>
                    <a:pt x="221" y="29595"/>
                    <a:pt x="136" y="30722"/>
                    <a:pt x="131" y="31848"/>
                  </a:cubicBezTo>
                  <a:cubicBezTo>
                    <a:pt x="127" y="32945"/>
                    <a:pt x="1" y="34066"/>
                    <a:pt x="6" y="35159"/>
                  </a:cubicBezTo>
                  <a:cubicBezTo>
                    <a:pt x="11" y="36406"/>
                    <a:pt x="22" y="37672"/>
                    <a:pt x="157" y="38919"/>
                  </a:cubicBezTo>
                  <a:cubicBezTo>
                    <a:pt x="321" y="40432"/>
                    <a:pt x="280" y="41950"/>
                    <a:pt x="417" y="43461"/>
                  </a:cubicBezTo>
                  <a:cubicBezTo>
                    <a:pt x="481" y="44156"/>
                    <a:pt x="354" y="44845"/>
                    <a:pt x="453" y="45552"/>
                  </a:cubicBezTo>
                  <a:cubicBezTo>
                    <a:pt x="514" y="45990"/>
                    <a:pt x="651" y="46479"/>
                    <a:pt x="545" y="46934"/>
                  </a:cubicBezTo>
                  <a:cubicBezTo>
                    <a:pt x="350" y="47776"/>
                    <a:pt x="622" y="48604"/>
                    <a:pt x="575" y="49444"/>
                  </a:cubicBezTo>
                  <a:cubicBezTo>
                    <a:pt x="525" y="50326"/>
                    <a:pt x="734" y="51220"/>
                    <a:pt x="688" y="52103"/>
                  </a:cubicBezTo>
                  <a:cubicBezTo>
                    <a:pt x="658" y="52721"/>
                    <a:pt x="633" y="53359"/>
                    <a:pt x="621" y="53966"/>
                  </a:cubicBezTo>
                  <a:cubicBezTo>
                    <a:pt x="607" y="54643"/>
                    <a:pt x="760" y="55364"/>
                    <a:pt x="741" y="56061"/>
                  </a:cubicBezTo>
                  <a:cubicBezTo>
                    <a:pt x="710" y="57093"/>
                    <a:pt x="618" y="58122"/>
                    <a:pt x="770" y="59153"/>
                  </a:cubicBezTo>
                  <a:cubicBezTo>
                    <a:pt x="789" y="59285"/>
                    <a:pt x="763" y="59421"/>
                    <a:pt x="754" y="59556"/>
                  </a:cubicBezTo>
                  <a:cubicBezTo>
                    <a:pt x="712" y="60212"/>
                    <a:pt x="749" y="60870"/>
                    <a:pt x="740" y="61524"/>
                  </a:cubicBezTo>
                  <a:cubicBezTo>
                    <a:pt x="727" y="62262"/>
                    <a:pt x="870" y="62994"/>
                    <a:pt x="785" y="63737"/>
                  </a:cubicBezTo>
                  <a:cubicBezTo>
                    <a:pt x="756" y="63993"/>
                    <a:pt x="506" y="64161"/>
                    <a:pt x="615" y="64481"/>
                  </a:cubicBezTo>
                  <a:cubicBezTo>
                    <a:pt x="789" y="64988"/>
                    <a:pt x="825" y="65537"/>
                    <a:pt x="879" y="66072"/>
                  </a:cubicBezTo>
                  <a:cubicBezTo>
                    <a:pt x="942" y="66721"/>
                    <a:pt x="806" y="67389"/>
                    <a:pt x="881" y="68018"/>
                  </a:cubicBezTo>
                  <a:cubicBezTo>
                    <a:pt x="977" y="68818"/>
                    <a:pt x="1128" y="69646"/>
                    <a:pt x="1170" y="70426"/>
                  </a:cubicBezTo>
                  <a:cubicBezTo>
                    <a:pt x="1215" y="71254"/>
                    <a:pt x="1651" y="71954"/>
                    <a:pt x="1687" y="72761"/>
                  </a:cubicBezTo>
                  <a:cubicBezTo>
                    <a:pt x="1718" y="73423"/>
                    <a:pt x="1978" y="74082"/>
                    <a:pt x="2181" y="74731"/>
                  </a:cubicBezTo>
                  <a:cubicBezTo>
                    <a:pt x="2429" y="75527"/>
                    <a:pt x="2645" y="76339"/>
                    <a:pt x="3110" y="77063"/>
                  </a:cubicBezTo>
                  <a:cubicBezTo>
                    <a:pt x="3365" y="77460"/>
                    <a:pt x="3754" y="77739"/>
                    <a:pt x="4120" y="78049"/>
                  </a:cubicBezTo>
                  <a:cubicBezTo>
                    <a:pt x="4511" y="78380"/>
                    <a:pt x="4971" y="78671"/>
                    <a:pt x="5383" y="78811"/>
                  </a:cubicBezTo>
                  <a:cubicBezTo>
                    <a:pt x="6246" y="79107"/>
                    <a:pt x="7029" y="79556"/>
                    <a:pt x="7785" y="79965"/>
                  </a:cubicBezTo>
                  <a:cubicBezTo>
                    <a:pt x="8352" y="80272"/>
                    <a:pt x="8910" y="80312"/>
                    <a:pt x="9465" y="80312"/>
                  </a:cubicBezTo>
                  <a:cubicBezTo>
                    <a:pt x="9662" y="80312"/>
                    <a:pt x="9859" y="80307"/>
                    <a:pt x="10057" y="80307"/>
                  </a:cubicBezTo>
                  <a:cubicBezTo>
                    <a:pt x="10219" y="80307"/>
                    <a:pt x="10381" y="80310"/>
                    <a:pt x="10543" y="80323"/>
                  </a:cubicBezTo>
                  <a:cubicBezTo>
                    <a:pt x="10865" y="80348"/>
                    <a:pt x="11208" y="80433"/>
                    <a:pt x="11547" y="80433"/>
                  </a:cubicBezTo>
                  <a:cubicBezTo>
                    <a:pt x="11802" y="80433"/>
                    <a:pt x="12054" y="80385"/>
                    <a:pt x="12293" y="80229"/>
                  </a:cubicBezTo>
                  <a:cubicBezTo>
                    <a:pt x="13259" y="80681"/>
                    <a:pt x="14343" y="80517"/>
                    <a:pt x="15363" y="80649"/>
                  </a:cubicBezTo>
                  <a:cubicBezTo>
                    <a:pt x="16475" y="80793"/>
                    <a:pt x="17610" y="80918"/>
                    <a:pt x="18731" y="81036"/>
                  </a:cubicBezTo>
                  <a:cubicBezTo>
                    <a:pt x="19730" y="81141"/>
                    <a:pt x="20745" y="81158"/>
                    <a:pt x="21747" y="81304"/>
                  </a:cubicBezTo>
                  <a:cubicBezTo>
                    <a:pt x="21893" y="81325"/>
                    <a:pt x="22044" y="81333"/>
                    <a:pt x="22197" y="81333"/>
                  </a:cubicBezTo>
                  <a:cubicBezTo>
                    <a:pt x="22753" y="81333"/>
                    <a:pt x="23348" y="81223"/>
                    <a:pt x="23903" y="81216"/>
                  </a:cubicBezTo>
                  <a:cubicBezTo>
                    <a:pt x="23937" y="81215"/>
                    <a:pt x="23971" y="81215"/>
                    <a:pt x="24005" y="81215"/>
                  </a:cubicBezTo>
                  <a:cubicBezTo>
                    <a:pt x="24604" y="81215"/>
                    <a:pt x="25204" y="81278"/>
                    <a:pt x="25802" y="81278"/>
                  </a:cubicBezTo>
                  <a:cubicBezTo>
                    <a:pt x="26234" y="81278"/>
                    <a:pt x="26665" y="81245"/>
                    <a:pt x="27094" y="81133"/>
                  </a:cubicBezTo>
                  <a:cubicBezTo>
                    <a:pt x="27287" y="81082"/>
                    <a:pt x="27482" y="81067"/>
                    <a:pt x="27677" y="81067"/>
                  </a:cubicBezTo>
                  <a:cubicBezTo>
                    <a:pt x="27995" y="81067"/>
                    <a:pt x="28314" y="81108"/>
                    <a:pt x="28623" y="81108"/>
                  </a:cubicBezTo>
                  <a:cubicBezTo>
                    <a:pt x="28626" y="81108"/>
                    <a:pt x="28629" y="81108"/>
                    <a:pt x="28631" y="81108"/>
                  </a:cubicBezTo>
                  <a:cubicBezTo>
                    <a:pt x="29070" y="81107"/>
                    <a:pt x="29499" y="80875"/>
                    <a:pt x="29876" y="80875"/>
                  </a:cubicBezTo>
                  <a:cubicBezTo>
                    <a:pt x="29966" y="80875"/>
                    <a:pt x="30053" y="80889"/>
                    <a:pt x="30136" y="80921"/>
                  </a:cubicBezTo>
                  <a:cubicBezTo>
                    <a:pt x="30191" y="80943"/>
                    <a:pt x="30245" y="80952"/>
                    <a:pt x="30299" y="80952"/>
                  </a:cubicBezTo>
                  <a:cubicBezTo>
                    <a:pt x="30548" y="80952"/>
                    <a:pt x="30781" y="80760"/>
                    <a:pt x="30998" y="80760"/>
                  </a:cubicBezTo>
                  <a:cubicBezTo>
                    <a:pt x="31110" y="80760"/>
                    <a:pt x="31217" y="80811"/>
                    <a:pt x="31321" y="80965"/>
                  </a:cubicBezTo>
                  <a:cubicBezTo>
                    <a:pt x="31468" y="80781"/>
                    <a:pt x="31636" y="80725"/>
                    <a:pt x="31811" y="80725"/>
                  </a:cubicBezTo>
                  <a:cubicBezTo>
                    <a:pt x="32080" y="80725"/>
                    <a:pt x="32365" y="80856"/>
                    <a:pt x="32623" y="80856"/>
                  </a:cubicBezTo>
                  <a:cubicBezTo>
                    <a:pt x="32640" y="80856"/>
                    <a:pt x="32657" y="80855"/>
                    <a:pt x="32674" y="80854"/>
                  </a:cubicBezTo>
                  <a:cubicBezTo>
                    <a:pt x="33777" y="80774"/>
                    <a:pt x="34899" y="80838"/>
                    <a:pt x="36011" y="80735"/>
                  </a:cubicBezTo>
                  <a:cubicBezTo>
                    <a:pt x="36186" y="80719"/>
                    <a:pt x="36362" y="80722"/>
                    <a:pt x="36538" y="80714"/>
                  </a:cubicBezTo>
                  <a:cubicBezTo>
                    <a:pt x="37209" y="80683"/>
                    <a:pt x="37884" y="80681"/>
                    <a:pt x="38549" y="80611"/>
                  </a:cubicBezTo>
                  <a:cubicBezTo>
                    <a:pt x="39369" y="80526"/>
                    <a:pt x="40193" y="80435"/>
                    <a:pt x="40999" y="80297"/>
                  </a:cubicBezTo>
                  <a:cubicBezTo>
                    <a:pt x="41307" y="80244"/>
                    <a:pt x="41614" y="80229"/>
                    <a:pt x="41919" y="80229"/>
                  </a:cubicBezTo>
                  <a:cubicBezTo>
                    <a:pt x="42320" y="80229"/>
                    <a:pt x="42718" y="80255"/>
                    <a:pt x="43117" y="80255"/>
                  </a:cubicBezTo>
                  <a:cubicBezTo>
                    <a:pt x="43326" y="80255"/>
                    <a:pt x="43534" y="80248"/>
                    <a:pt x="43743" y="80226"/>
                  </a:cubicBezTo>
                  <a:cubicBezTo>
                    <a:pt x="44184" y="80181"/>
                    <a:pt x="44621" y="80084"/>
                    <a:pt x="45069" y="80060"/>
                  </a:cubicBezTo>
                  <a:cubicBezTo>
                    <a:pt x="45083" y="80060"/>
                    <a:pt x="45097" y="80059"/>
                    <a:pt x="45111" y="80059"/>
                  </a:cubicBezTo>
                  <a:cubicBezTo>
                    <a:pt x="45354" y="80059"/>
                    <a:pt x="45584" y="80167"/>
                    <a:pt x="45816" y="80167"/>
                  </a:cubicBezTo>
                  <a:cubicBezTo>
                    <a:pt x="45897" y="80167"/>
                    <a:pt x="45978" y="80154"/>
                    <a:pt x="46060" y="80119"/>
                  </a:cubicBezTo>
                  <a:cubicBezTo>
                    <a:pt x="46469" y="79944"/>
                    <a:pt x="46940" y="79990"/>
                    <a:pt x="47355" y="79969"/>
                  </a:cubicBezTo>
                  <a:cubicBezTo>
                    <a:pt x="48672" y="79902"/>
                    <a:pt x="49799" y="79455"/>
                    <a:pt x="50895" y="78857"/>
                  </a:cubicBezTo>
                  <a:cubicBezTo>
                    <a:pt x="51608" y="78469"/>
                    <a:pt x="52152" y="77907"/>
                    <a:pt x="52623" y="77331"/>
                  </a:cubicBezTo>
                  <a:cubicBezTo>
                    <a:pt x="52932" y="76952"/>
                    <a:pt x="53404" y="76649"/>
                    <a:pt x="53554" y="76201"/>
                  </a:cubicBezTo>
                  <a:cubicBezTo>
                    <a:pt x="53707" y="75742"/>
                    <a:pt x="53995" y="75348"/>
                    <a:pt x="54155" y="74898"/>
                  </a:cubicBezTo>
                  <a:cubicBezTo>
                    <a:pt x="54392" y="74233"/>
                    <a:pt x="54524" y="73534"/>
                    <a:pt x="54547" y="72827"/>
                  </a:cubicBezTo>
                  <a:cubicBezTo>
                    <a:pt x="54556" y="72580"/>
                    <a:pt x="54346" y="72125"/>
                    <a:pt x="54909" y="72125"/>
                  </a:cubicBezTo>
                  <a:cubicBezTo>
                    <a:pt x="54930" y="72125"/>
                    <a:pt x="54952" y="72126"/>
                    <a:pt x="54976" y="72127"/>
                  </a:cubicBezTo>
                  <a:cubicBezTo>
                    <a:pt x="55068" y="71916"/>
                    <a:pt x="54453" y="71827"/>
                    <a:pt x="54814" y="71678"/>
                  </a:cubicBezTo>
                  <a:cubicBezTo>
                    <a:pt x="55166" y="71531"/>
                    <a:pt x="55022" y="71263"/>
                    <a:pt x="54974" y="71224"/>
                  </a:cubicBezTo>
                  <a:cubicBezTo>
                    <a:pt x="54706" y="71009"/>
                    <a:pt x="54821" y="70869"/>
                    <a:pt x="55037" y="70736"/>
                  </a:cubicBezTo>
                  <a:cubicBezTo>
                    <a:pt x="55212" y="70629"/>
                    <a:pt x="55065" y="70482"/>
                    <a:pt x="55105" y="70387"/>
                  </a:cubicBezTo>
                  <a:cubicBezTo>
                    <a:pt x="55206" y="70149"/>
                    <a:pt x="54927" y="69880"/>
                    <a:pt x="55099" y="69727"/>
                  </a:cubicBezTo>
                  <a:cubicBezTo>
                    <a:pt x="55540" y="69335"/>
                    <a:pt x="55311" y="68825"/>
                    <a:pt x="55337" y="68422"/>
                  </a:cubicBezTo>
                  <a:cubicBezTo>
                    <a:pt x="55384" y="67699"/>
                    <a:pt x="55368" y="66975"/>
                    <a:pt x="55292" y="66256"/>
                  </a:cubicBezTo>
                  <a:cubicBezTo>
                    <a:pt x="55257" y="65936"/>
                    <a:pt x="55358" y="65695"/>
                    <a:pt x="55600" y="65482"/>
                  </a:cubicBezTo>
                  <a:cubicBezTo>
                    <a:pt x="55074" y="65259"/>
                    <a:pt x="55816" y="64736"/>
                    <a:pt x="55319" y="64505"/>
                  </a:cubicBezTo>
                  <a:cubicBezTo>
                    <a:pt x="55412" y="63646"/>
                    <a:pt x="55180" y="62786"/>
                    <a:pt x="55369" y="61916"/>
                  </a:cubicBezTo>
                  <a:cubicBezTo>
                    <a:pt x="55484" y="61384"/>
                    <a:pt x="55314" y="60804"/>
                    <a:pt x="55401" y="60262"/>
                  </a:cubicBezTo>
                  <a:cubicBezTo>
                    <a:pt x="55494" y="59678"/>
                    <a:pt x="55276" y="59077"/>
                    <a:pt x="55427" y="58554"/>
                  </a:cubicBezTo>
                  <a:cubicBezTo>
                    <a:pt x="55541" y="58153"/>
                    <a:pt x="55372" y="57721"/>
                    <a:pt x="55635" y="57325"/>
                  </a:cubicBezTo>
                  <a:cubicBezTo>
                    <a:pt x="55686" y="57249"/>
                    <a:pt x="55881" y="56893"/>
                    <a:pt x="55758" y="56691"/>
                  </a:cubicBezTo>
                  <a:cubicBezTo>
                    <a:pt x="55285" y="55918"/>
                    <a:pt x="55992" y="55109"/>
                    <a:pt x="55656" y="54361"/>
                  </a:cubicBezTo>
                  <a:cubicBezTo>
                    <a:pt x="55486" y="53981"/>
                    <a:pt x="55692" y="53621"/>
                    <a:pt x="55792" y="53382"/>
                  </a:cubicBezTo>
                  <a:cubicBezTo>
                    <a:pt x="55987" y="52909"/>
                    <a:pt x="55290" y="52521"/>
                    <a:pt x="55798" y="52016"/>
                  </a:cubicBezTo>
                  <a:cubicBezTo>
                    <a:pt x="55953" y="51861"/>
                    <a:pt x="55863" y="51201"/>
                    <a:pt x="55838" y="50771"/>
                  </a:cubicBezTo>
                  <a:cubicBezTo>
                    <a:pt x="55808" y="50245"/>
                    <a:pt x="56030" y="49647"/>
                    <a:pt x="55821" y="49205"/>
                  </a:cubicBezTo>
                  <a:cubicBezTo>
                    <a:pt x="55598" y="48731"/>
                    <a:pt x="55754" y="48281"/>
                    <a:pt x="55797" y="47912"/>
                  </a:cubicBezTo>
                  <a:cubicBezTo>
                    <a:pt x="55872" y="47269"/>
                    <a:pt x="55654" y="46660"/>
                    <a:pt x="55755" y="46022"/>
                  </a:cubicBezTo>
                  <a:cubicBezTo>
                    <a:pt x="55846" y="45452"/>
                    <a:pt x="55629" y="44840"/>
                    <a:pt x="55721" y="44270"/>
                  </a:cubicBezTo>
                  <a:cubicBezTo>
                    <a:pt x="55770" y="43968"/>
                    <a:pt x="55497" y="43782"/>
                    <a:pt x="55577" y="43570"/>
                  </a:cubicBezTo>
                  <a:cubicBezTo>
                    <a:pt x="55794" y="42995"/>
                    <a:pt x="55931" y="42390"/>
                    <a:pt x="55761" y="41827"/>
                  </a:cubicBezTo>
                  <a:cubicBezTo>
                    <a:pt x="55656" y="41477"/>
                    <a:pt x="55629" y="41096"/>
                    <a:pt x="55668" y="40813"/>
                  </a:cubicBezTo>
                  <a:cubicBezTo>
                    <a:pt x="55804" y="39822"/>
                    <a:pt x="55701" y="38866"/>
                    <a:pt x="55618" y="37881"/>
                  </a:cubicBezTo>
                  <a:cubicBezTo>
                    <a:pt x="55571" y="37323"/>
                    <a:pt x="55582" y="36677"/>
                    <a:pt x="55673" y="36131"/>
                  </a:cubicBezTo>
                  <a:cubicBezTo>
                    <a:pt x="55821" y="35240"/>
                    <a:pt x="55588" y="34379"/>
                    <a:pt x="55643" y="33503"/>
                  </a:cubicBezTo>
                  <a:cubicBezTo>
                    <a:pt x="55690" y="32751"/>
                    <a:pt x="55478" y="31887"/>
                    <a:pt x="55535" y="31128"/>
                  </a:cubicBezTo>
                  <a:cubicBezTo>
                    <a:pt x="55622" y="29988"/>
                    <a:pt x="55278" y="28889"/>
                    <a:pt x="55439" y="27739"/>
                  </a:cubicBezTo>
                  <a:cubicBezTo>
                    <a:pt x="55562" y="26853"/>
                    <a:pt x="55250" y="25909"/>
                    <a:pt x="55262" y="24978"/>
                  </a:cubicBezTo>
                  <a:cubicBezTo>
                    <a:pt x="55272" y="24147"/>
                    <a:pt x="54958" y="23346"/>
                    <a:pt x="54877" y="22514"/>
                  </a:cubicBezTo>
                  <a:cubicBezTo>
                    <a:pt x="54853" y="22266"/>
                    <a:pt x="55070" y="22144"/>
                    <a:pt x="54982" y="21914"/>
                  </a:cubicBezTo>
                  <a:cubicBezTo>
                    <a:pt x="54569" y="20838"/>
                    <a:pt x="54709" y="19707"/>
                    <a:pt x="54656" y="18598"/>
                  </a:cubicBezTo>
                  <a:cubicBezTo>
                    <a:pt x="54612" y="17664"/>
                    <a:pt x="54345" y="16756"/>
                    <a:pt x="54437" y="15794"/>
                  </a:cubicBezTo>
                  <a:cubicBezTo>
                    <a:pt x="54484" y="15305"/>
                    <a:pt x="54340" y="14742"/>
                    <a:pt x="54303" y="14212"/>
                  </a:cubicBezTo>
                  <a:cubicBezTo>
                    <a:pt x="54241" y="13331"/>
                    <a:pt x="54246" y="12432"/>
                    <a:pt x="54095" y="11573"/>
                  </a:cubicBezTo>
                  <a:cubicBezTo>
                    <a:pt x="53988" y="10961"/>
                    <a:pt x="53777" y="10334"/>
                    <a:pt x="53700" y="9711"/>
                  </a:cubicBezTo>
                  <a:cubicBezTo>
                    <a:pt x="53495" y="8026"/>
                    <a:pt x="53254" y="6379"/>
                    <a:pt x="52311" y="4850"/>
                  </a:cubicBezTo>
                  <a:cubicBezTo>
                    <a:pt x="51774" y="3977"/>
                    <a:pt x="51172" y="3230"/>
                    <a:pt x="50286" y="2629"/>
                  </a:cubicBezTo>
                  <a:cubicBezTo>
                    <a:pt x="49319" y="1973"/>
                    <a:pt x="48240" y="1518"/>
                    <a:pt x="47088" y="1353"/>
                  </a:cubicBezTo>
                  <a:cubicBezTo>
                    <a:pt x="46685" y="1295"/>
                    <a:pt x="46347" y="1064"/>
                    <a:pt x="45977" y="1064"/>
                  </a:cubicBezTo>
                  <a:cubicBezTo>
                    <a:pt x="45957" y="1064"/>
                    <a:pt x="45936" y="1064"/>
                    <a:pt x="45916" y="1066"/>
                  </a:cubicBezTo>
                  <a:cubicBezTo>
                    <a:pt x="45829" y="1072"/>
                    <a:pt x="45744" y="1075"/>
                    <a:pt x="45659" y="1075"/>
                  </a:cubicBezTo>
                  <a:cubicBezTo>
                    <a:pt x="44619" y="1075"/>
                    <a:pt x="43660" y="645"/>
                    <a:pt x="42624" y="592"/>
                  </a:cubicBezTo>
                  <a:cubicBezTo>
                    <a:pt x="42611" y="591"/>
                    <a:pt x="42597" y="591"/>
                    <a:pt x="42582" y="591"/>
                  </a:cubicBezTo>
                  <a:cubicBezTo>
                    <a:pt x="42417" y="591"/>
                    <a:pt x="42234" y="633"/>
                    <a:pt x="42062" y="633"/>
                  </a:cubicBezTo>
                  <a:cubicBezTo>
                    <a:pt x="41948" y="633"/>
                    <a:pt x="41838" y="614"/>
                    <a:pt x="41743" y="553"/>
                  </a:cubicBezTo>
                  <a:cubicBezTo>
                    <a:pt x="41092" y="135"/>
                    <a:pt x="40324" y="240"/>
                    <a:pt x="39619" y="179"/>
                  </a:cubicBezTo>
                  <a:cubicBezTo>
                    <a:pt x="38572" y="89"/>
                    <a:pt x="37514" y="108"/>
                    <a:pt x="36458" y="51"/>
                  </a:cubicBezTo>
                  <a:cubicBezTo>
                    <a:pt x="35883" y="19"/>
                    <a:pt x="35300" y="0"/>
                    <a:pt x="347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868;p31">
              <a:extLst>
                <a:ext uri="{FF2B5EF4-FFF2-40B4-BE49-F238E27FC236}">
                  <a16:creationId xmlns:a16="http://schemas.microsoft.com/office/drawing/2014/main" id="{06672E1A-12D1-4597-AC62-5DB7F9A9C0C1}"/>
                </a:ext>
              </a:extLst>
            </p:cNvPr>
            <p:cNvSpPr/>
            <p:nvPr/>
          </p:nvSpPr>
          <p:spPr>
            <a:xfrm>
              <a:off x="1218626" y="2064079"/>
              <a:ext cx="1713838" cy="473513"/>
            </a:xfrm>
            <a:custGeom>
              <a:avLst/>
              <a:gdLst/>
              <a:ahLst/>
              <a:cxnLst/>
              <a:rect l="l" t="t" r="r" b="b"/>
              <a:pathLst>
                <a:path w="50511" h="16568" extrusionOk="0">
                  <a:moveTo>
                    <a:pt x="31138" y="1"/>
                  </a:moveTo>
                  <a:cubicBezTo>
                    <a:pt x="30808" y="1"/>
                    <a:pt x="30477" y="48"/>
                    <a:pt x="30176" y="228"/>
                  </a:cubicBezTo>
                  <a:cubicBezTo>
                    <a:pt x="29972" y="78"/>
                    <a:pt x="29760" y="33"/>
                    <a:pt x="29542" y="33"/>
                  </a:cubicBezTo>
                  <a:cubicBezTo>
                    <a:pt x="29214" y="33"/>
                    <a:pt x="28875" y="136"/>
                    <a:pt x="28535" y="136"/>
                  </a:cubicBezTo>
                  <a:cubicBezTo>
                    <a:pt x="28416" y="136"/>
                    <a:pt x="28296" y="123"/>
                    <a:pt x="28178" y="89"/>
                  </a:cubicBezTo>
                  <a:cubicBezTo>
                    <a:pt x="28101" y="66"/>
                    <a:pt x="28021" y="58"/>
                    <a:pt x="27940" y="58"/>
                  </a:cubicBezTo>
                  <a:cubicBezTo>
                    <a:pt x="27650" y="58"/>
                    <a:pt x="27334" y="167"/>
                    <a:pt x="26989" y="167"/>
                  </a:cubicBezTo>
                  <a:cubicBezTo>
                    <a:pt x="26881" y="167"/>
                    <a:pt x="26770" y="156"/>
                    <a:pt x="26656" y="128"/>
                  </a:cubicBezTo>
                  <a:cubicBezTo>
                    <a:pt x="26573" y="107"/>
                    <a:pt x="26484" y="99"/>
                    <a:pt x="26391" y="99"/>
                  </a:cubicBezTo>
                  <a:cubicBezTo>
                    <a:pt x="26092" y="99"/>
                    <a:pt x="25744" y="179"/>
                    <a:pt x="25390" y="179"/>
                  </a:cubicBezTo>
                  <a:cubicBezTo>
                    <a:pt x="25319" y="179"/>
                    <a:pt x="25247" y="176"/>
                    <a:pt x="25175" y="168"/>
                  </a:cubicBezTo>
                  <a:cubicBezTo>
                    <a:pt x="25021" y="151"/>
                    <a:pt x="24863" y="147"/>
                    <a:pt x="24702" y="147"/>
                  </a:cubicBezTo>
                  <a:cubicBezTo>
                    <a:pt x="24559" y="147"/>
                    <a:pt x="24414" y="150"/>
                    <a:pt x="24268" y="150"/>
                  </a:cubicBezTo>
                  <a:cubicBezTo>
                    <a:pt x="24029" y="150"/>
                    <a:pt x="23787" y="142"/>
                    <a:pt x="23552" y="97"/>
                  </a:cubicBezTo>
                  <a:cubicBezTo>
                    <a:pt x="23537" y="94"/>
                    <a:pt x="23523" y="93"/>
                    <a:pt x="23509" y="93"/>
                  </a:cubicBezTo>
                  <a:cubicBezTo>
                    <a:pt x="23353" y="93"/>
                    <a:pt x="23236" y="249"/>
                    <a:pt x="23090" y="249"/>
                  </a:cubicBezTo>
                  <a:cubicBezTo>
                    <a:pt x="23052" y="249"/>
                    <a:pt x="23012" y="238"/>
                    <a:pt x="22968" y="211"/>
                  </a:cubicBezTo>
                  <a:cubicBezTo>
                    <a:pt x="22780" y="91"/>
                    <a:pt x="22582" y="59"/>
                    <a:pt x="22381" y="59"/>
                  </a:cubicBezTo>
                  <a:cubicBezTo>
                    <a:pt x="22154" y="59"/>
                    <a:pt x="21922" y="99"/>
                    <a:pt x="21696" y="99"/>
                  </a:cubicBezTo>
                  <a:cubicBezTo>
                    <a:pt x="21644" y="99"/>
                    <a:pt x="21593" y="97"/>
                    <a:pt x="21543" y="92"/>
                  </a:cubicBezTo>
                  <a:cubicBezTo>
                    <a:pt x="21520" y="90"/>
                    <a:pt x="21498" y="89"/>
                    <a:pt x="21475" y="89"/>
                  </a:cubicBezTo>
                  <a:cubicBezTo>
                    <a:pt x="21259" y="89"/>
                    <a:pt x="21009" y="180"/>
                    <a:pt x="20776" y="180"/>
                  </a:cubicBezTo>
                  <a:cubicBezTo>
                    <a:pt x="20678" y="180"/>
                    <a:pt x="20582" y="164"/>
                    <a:pt x="20494" y="118"/>
                  </a:cubicBezTo>
                  <a:cubicBezTo>
                    <a:pt x="20459" y="100"/>
                    <a:pt x="20430" y="93"/>
                    <a:pt x="20405" y="93"/>
                  </a:cubicBezTo>
                  <a:cubicBezTo>
                    <a:pt x="20268" y="93"/>
                    <a:pt x="20266" y="325"/>
                    <a:pt x="20221" y="325"/>
                  </a:cubicBezTo>
                  <a:cubicBezTo>
                    <a:pt x="20208" y="325"/>
                    <a:pt x="20191" y="305"/>
                    <a:pt x="20166" y="253"/>
                  </a:cubicBezTo>
                  <a:cubicBezTo>
                    <a:pt x="20096" y="109"/>
                    <a:pt x="20008" y="68"/>
                    <a:pt x="19915" y="68"/>
                  </a:cubicBezTo>
                  <a:cubicBezTo>
                    <a:pt x="19798" y="68"/>
                    <a:pt x="19672" y="134"/>
                    <a:pt x="19562" y="134"/>
                  </a:cubicBezTo>
                  <a:cubicBezTo>
                    <a:pt x="19514" y="134"/>
                    <a:pt x="19470" y="121"/>
                    <a:pt x="19430" y="85"/>
                  </a:cubicBezTo>
                  <a:cubicBezTo>
                    <a:pt x="19338" y="285"/>
                    <a:pt x="19223" y="348"/>
                    <a:pt x="19100" y="348"/>
                  </a:cubicBezTo>
                  <a:cubicBezTo>
                    <a:pt x="18895" y="348"/>
                    <a:pt x="18665" y="176"/>
                    <a:pt x="18468" y="176"/>
                  </a:cubicBezTo>
                  <a:cubicBezTo>
                    <a:pt x="18465" y="176"/>
                    <a:pt x="18463" y="176"/>
                    <a:pt x="18460" y="177"/>
                  </a:cubicBezTo>
                  <a:cubicBezTo>
                    <a:pt x="18459" y="177"/>
                    <a:pt x="18457" y="177"/>
                    <a:pt x="18456" y="177"/>
                  </a:cubicBezTo>
                  <a:cubicBezTo>
                    <a:pt x="18373" y="177"/>
                    <a:pt x="18301" y="110"/>
                    <a:pt x="18209" y="110"/>
                  </a:cubicBezTo>
                  <a:cubicBezTo>
                    <a:pt x="18158" y="110"/>
                    <a:pt x="18101" y="130"/>
                    <a:pt x="18033" y="192"/>
                  </a:cubicBezTo>
                  <a:cubicBezTo>
                    <a:pt x="17962" y="256"/>
                    <a:pt x="17838" y="303"/>
                    <a:pt x="17710" y="303"/>
                  </a:cubicBezTo>
                  <a:cubicBezTo>
                    <a:pt x="17618" y="303"/>
                    <a:pt x="17525" y="279"/>
                    <a:pt x="17449" y="219"/>
                  </a:cubicBezTo>
                  <a:cubicBezTo>
                    <a:pt x="17377" y="164"/>
                    <a:pt x="17315" y="146"/>
                    <a:pt x="17255" y="146"/>
                  </a:cubicBezTo>
                  <a:cubicBezTo>
                    <a:pt x="17165" y="146"/>
                    <a:pt x="17080" y="185"/>
                    <a:pt x="16974" y="197"/>
                  </a:cubicBezTo>
                  <a:cubicBezTo>
                    <a:pt x="16917" y="204"/>
                    <a:pt x="16859" y="207"/>
                    <a:pt x="16800" y="207"/>
                  </a:cubicBezTo>
                  <a:cubicBezTo>
                    <a:pt x="16708" y="207"/>
                    <a:pt x="16616" y="201"/>
                    <a:pt x="16524" y="201"/>
                  </a:cubicBezTo>
                  <a:cubicBezTo>
                    <a:pt x="16353" y="201"/>
                    <a:pt x="16185" y="220"/>
                    <a:pt x="16029" y="325"/>
                  </a:cubicBezTo>
                  <a:cubicBezTo>
                    <a:pt x="15881" y="145"/>
                    <a:pt x="15730" y="83"/>
                    <a:pt x="15579" y="83"/>
                  </a:cubicBezTo>
                  <a:cubicBezTo>
                    <a:pt x="15300" y="83"/>
                    <a:pt x="15023" y="293"/>
                    <a:pt x="14770" y="347"/>
                  </a:cubicBezTo>
                  <a:cubicBezTo>
                    <a:pt x="14510" y="404"/>
                    <a:pt x="14264" y="465"/>
                    <a:pt x="14022" y="465"/>
                  </a:cubicBezTo>
                  <a:cubicBezTo>
                    <a:pt x="13838" y="465"/>
                    <a:pt x="13655" y="430"/>
                    <a:pt x="13470" y="329"/>
                  </a:cubicBezTo>
                  <a:cubicBezTo>
                    <a:pt x="13388" y="284"/>
                    <a:pt x="13310" y="248"/>
                    <a:pt x="13236" y="248"/>
                  </a:cubicBezTo>
                  <a:cubicBezTo>
                    <a:pt x="13180" y="248"/>
                    <a:pt x="13127" y="268"/>
                    <a:pt x="13075" y="321"/>
                  </a:cubicBezTo>
                  <a:cubicBezTo>
                    <a:pt x="12921" y="476"/>
                    <a:pt x="12742" y="506"/>
                    <a:pt x="12556" y="506"/>
                  </a:cubicBezTo>
                  <a:cubicBezTo>
                    <a:pt x="12441" y="506"/>
                    <a:pt x="12322" y="494"/>
                    <a:pt x="12205" y="494"/>
                  </a:cubicBezTo>
                  <a:cubicBezTo>
                    <a:pt x="11887" y="494"/>
                    <a:pt x="11565" y="478"/>
                    <a:pt x="11247" y="478"/>
                  </a:cubicBezTo>
                  <a:cubicBezTo>
                    <a:pt x="10974" y="478"/>
                    <a:pt x="10703" y="490"/>
                    <a:pt x="10439" y="533"/>
                  </a:cubicBezTo>
                  <a:cubicBezTo>
                    <a:pt x="9844" y="631"/>
                    <a:pt x="9253" y="780"/>
                    <a:pt x="8652" y="780"/>
                  </a:cubicBezTo>
                  <a:cubicBezTo>
                    <a:pt x="8546" y="780"/>
                    <a:pt x="8441" y="775"/>
                    <a:pt x="8335" y="765"/>
                  </a:cubicBezTo>
                  <a:cubicBezTo>
                    <a:pt x="8250" y="757"/>
                    <a:pt x="8161" y="753"/>
                    <a:pt x="8072" y="753"/>
                  </a:cubicBezTo>
                  <a:cubicBezTo>
                    <a:pt x="7759" y="753"/>
                    <a:pt x="7447" y="807"/>
                    <a:pt x="7337" y="952"/>
                  </a:cubicBezTo>
                  <a:cubicBezTo>
                    <a:pt x="7064" y="1316"/>
                    <a:pt x="6733" y="1248"/>
                    <a:pt x="6377" y="1293"/>
                  </a:cubicBezTo>
                  <a:cubicBezTo>
                    <a:pt x="6293" y="1279"/>
                    <a:pt x="6175" y="1230"/>
                    <a:pt x="6094" y="1230"/>
                  </a:cubicBezTo>
                  <a:cubicBezTo>
                    <a:pt x="6071" y="1230"/>
                    <a:pt x="6051" y="1234"/>
                    <a:pt x="6035" y="1244"/>
                  </a:cubicBezTo>
                  <a:cubicBezTo>
                    <a:pt x="5508" y="1592"/>
                    <a:pt x="4784" y="1613"/>
                    <a:pt x="4311" y="1942"/>
                  </a:cubicBezTo>
                  <a:cubicBezTo>
                    <a:pt x="3587" y="2448"/>
                    <a:pt x="2573" y="2620"/>
                    <a:pt x="2181" y="3581"/>
                  </a:cubicBezTo>
                  <a:cubicBezTo>
                    <a:pt x="1983" y="4065"/>
                    <a:pt x="1601" y="4507"/>
                    <a:pt x="1601" y="5054"/>
                  </a:cubicBezTo>
                  <a:cubicBezTo>
                    <a:pt x="1601" y="5502"/>
                    <a:pt x="1191" y="5767"/>
                    <a:pt x="1094" y="6172"/>
                  </a:cubicBezTo>
                  <a:cubicBezTo>
                    <a:pt x="923" y="6893"/>
                    <a:pt x="936" y="7631"/>
                    <a:pt x="829" y="8349"/>
                  </a:cubicBezTo>
                  <a:cubicBezTo>
                    <a:pt x="746" y="8903"/>
                    <a:pt x="660" y="9466"/>
                    <a:pt x="721" y="10000"/>
                  </a:cubicBezTo>
                  <a:cubicBezTo>
                    <a:pt x="751" y="10269"/>
                    <a:pt x="310" y="10263"/>
                    <a:pt x="526" y="10442"/>
                  </a:cubicBezTo>
                  <a:cubicBezTo>
                    <a:pt x="1033" y="10862"/>
                    <a:pt x="199" y="11259"/>
                    <a:pt x="512" y="11707"/>
                  </a:cubicBezTo>
                  <a:cubicBezTo>
                    <a:pt x="558" y="11773"/>
                    <a:pt x="341" y="12102"/>
                    <a:pt x="555" y="12367"/>
                  </a:cubicBezTo>
                  <a:cubicBezTo>
                    <a:pt x="893" y="12785"/>
                    <a:pt x="408" y="13161"/>
                    <a:pt x="354" y="13569"/>
                  </a:cubicBezTo>
                  <a:cubicBezTo>
                    <a:pt x="260" y="14292"/>
                    <a:pt x="335" y="15035"/>
                    <a:pt x="47" y="15747"/>
                  </a:cubicBezTo>
                  <a:cubicBezTo>
                    <a:pt x="0" y="15860"/>
                    <a:pt x="187" y="16154"/>
                    <a:pt x="148" y="16406"/>
                  </a:cubicBezTo>
                  <a:cubicBezTo>
                    <a:pt x="129" y="16527"/>
                    <a:pt x="227" y="16567"/>
                    <a:pt x="332" y="16567"/>
                  </a:cubicBezTo>
                  <a:cubicBezTo>
                    <a:pt x="388" y="16567"/>
                    <a:pt x="446" y="16556"/>
                    <a:pt x="487" y="16539"/>
                  </a:cubicBezTo>
                  <a:cubicBezTo>
                    <a:pt x="926" y="16358"/>
                    <a:pt x="1375" y="16312"/>
                    <a:pt x="1827" y="16312"/>
                  </a:cubicBezTo>
                  <a:cubicBezTo>
                    <a:pt x="2300" y="16312"/>
                    <a:pt x="2776" y="16363"/>
                    <a:pt x="3248" y="16363"/>
                  </a:cubicBezTo>
                  <a:cubicBezTo>
                    <a:pt x="3358" y="16363"/>
                    <a:pt x="3469" y="16360"/>
                    <a:pt x="3578" y="16353"/>
                  </a:cubicBezTo>
                  <a:cubicBezTo>
                    <a:pt x="3701" y="16345"/>
                    <a:pt x="3823" y="16342"/>
                    <a:pt x="3946" y="16342"/>
                  </a:cubicBezTo>
                  <a:cubicBezTo>
                    <a:pt x="4674" y="16342"/>
                    <a:pt x="5410" y="16457"/>
                    <a:pt x="6143" y="16464"/>
                  </a:cubicBezTo>
                  <a:cubicBezTo>
                    <a:pt x="6318" y="16466"/>
                    <a:pt x="6494" y="16467"/>
                    <a:pt x="6669" y="16467"/>
                  </a:cubicBezTo>
                  <a:cubicBezTo>
                    <a:pt x="7629" y="16467"/>
                    <a:pt x="8589" y="16437"/>
                    <a:pt x="9550" y="16391"/>
                  </a:cubicBezTo>
                  <a:cubicBezTo>
                    <a:pt x="9919" y="16373"/>
                    <a:pt x="10289" y="16366"/>
                    <a:pt x="10659" y="16366"/>
                  </a:cubicBezTo>
                  <a:cubicBezTo>
                    <a:pt x="11987" y="16366"/>
                    <a:pt x="13321" y="16459"/>
                    <a:pt x="14651" y="16480"/>
                  </a:cubicBezTo>
                  <a:cubicBezTo>
                    <a:pt x="14826" y="16483"/>
                    <a:pt x="15001" y="16484"/>
                    <a:pt x="15176" y="16484"/>
                  </a:cubicBezTo>
                  <a:cubicBezTo>
                    <a:pt x="16292" y="16484"/>
                    <a:pt x="17407" y="16430"/>
                    <a:pt x="18519" y="16323"/>
                  </a:cubicBezTo>
                  <a:cubicBezTo>
                    <a:pt x="19426" y="16236"/>
                    <a:pt x="20368" y="16193"/>
                    <a:pt x="21292" y="16133"/>
                  </a:cubicBezTo>
                  <a:cubicBezTo>
                    <a:pt x="22053" y="16084"/>
                    <a:pt x="22813" y="16072"/>
                    <a:pt x="23574" y="16072"/>
                  </a:cubicBezTo>
                  <a:cubicBezTo>
                    <a:pt x="24216" y="16072"/>
                    <a:pt x="24858" y="16081"/>
                    <a:pt x="25500" y="16081"/>
                  </a:cubicBezTo>
                  <a:cubicBezTo>
                    <a:pt x="26071" y="16081"/>
                    <a:pt x="26641" y="16074"/>
                    <a:pt x="27212" y="16050"/>
                  </a:cubicBezTo>
                  <a:cubicBezTo>
                    <a:pt x="27737" y="16029"/>
                    <a:pt x="28264" y="16024"/>
                    <a:pt x="28793" y="16024"/>
                  </a:cubicBezTo>
                  <a:cubicBezTo>
                    <a:pt x="29218" y="16024"/>
                    <a:pt x="29645" y="16027"/>
                    <a:pt x="30071" y="16027"/>
                  </a:cubicBezTo>
                  <a:cubicBezTo>
                    <a:pt x="30398" y="16027"/>
                    <a:pt x="30725" y="16025"/>
                    <a:pt x="31052" y="16018"/>
                  </a:cubicBezTo>
                  <a:cubicBezTo>
                    <a:pt x="31435" y="16011"/>
                    <a:pt x="31818" y="16009"/>
                    <a:pt x="32201" y="16009"/>
                  </a:cubicBezTo>
                  <a:cubicBezTo>
                    <a:pt x="32925" y="16009"/>
                    <a:pt x="33649" y="16017"/>
                    <a:pt x="34373" y="16017"/>
                  </a:cubicBezTo>
                  <a:cubicBezTo>
                    <a:pt x="34405" y="16017"/>
                    <a:pt x="34436" y="16017"/>
                    <a:pt x="34467" y="16017"/>
                  </a:cubicBezTo>
                  <a:cubicBezTo>
                    <a:pt x="34903" y="16016"/>
                    <a:pt x="35339" y="15995"/>
                    <a:pt x="35776" y="15995"/>
                  </a:cubicBezTo>
                  <a:cubicBezTo>
                    <a:pt x="35783" y="15995"/>
                    <a:pt x="35790" y="15995"/>
                    <a:pt x="35797" y="15995"/>
                  </a:cubicBezTo>
                  <a:cubicBezTo>
                    <a:pt x="36564" y="15995"/>
                    <a:pt x="37336" y="16036"/>
                    <a:pt x="38103" y="16036"/>
                  </a:cubicBezTo>
                  <a:cubicBezTo>
                    <a:pt x="38562" y="16036"/>
                    <a:pt x="39020" y="16021"/>
                    <a:pt x="39473" y="15974"/>
                  </a:cubicBezTo>
                  <a:cubicBezTo>
                    <a:pt x="40866" y="15830"/>
                    <a:pt x="42267" y="15890"/>
                    <a:pt x="43656" y="15827"/>
                  </a:cubicBezTo>
                  <a:cubicBezTo>
                    <a:pt x="44323" y="15796"/>
                    <a:pt x="44973" y="15511"/>
                    <a:pt x="45640" y="15511"/>
                  </a:cubicBezTo>
                  <a:cubicBezTo>
                    <a:pt x="45857" y="15511"/>
                    <a:pt x="46075" y="15541"/>
                    <a:pt x="46296" y="15619"/>
                  </a:cubicBezTo>
                  <a:cubicBezTo>
                    <a:pt x="46298" y="15620"/>
                    <a:pt x="46300" y="15620"/>
                    <a:pt x="46303" y="15620"/>
                  </a:cubicBezTo>
                  <a:cubicBezTo>
                    <a:pt x="46330" y="15620"/>
                    <a:pt x="46389" y="15583"/>
                    <a:pt x="46395" y="15558"/>
                  </a:cubicBezTo>
                  <a:cubicBezTo>
                    <a:pt x="46437" y="15345"/>
                    <a:pt x="46577" y="15300"/>
                    <a:pt x="46725" y="15300"/>
                  </a:cubicBezTo>
                  <a:cubicBezTo>
                    <a:pt x="46821" y="15300"/>
                    <a:pt x="46920" y="15319"/>
                    <a:pt x="46997" y="15324"/>
                  </a:cubicBezTo>
                  <a:cubicBezTo>
                    <a:pt x="47095" y="15329"/>
                    <a:pt x="47193" y="15332"/>
                    <a:pt x="47291" y="15332"/>
                  </a:cubicBezTo>
                  <a:cubicBezTo>
                    <a:pt x="47904" y="15332"/>
                    <a:pt x="48515" y="15233"/>
                    <a:pt x="49128" y="15233"/>
                  </a:cubicBezTo>
                  <a:cubicBezTo>
                    <a:pt x="49390" y="15233"/>
                    <a:pt x="49652" y="15251"/>
                    <a:pt x="49916" y="15303"/>
                  </a:cubicBezTo>
                  <a:cubicBezTo>
                    <a:pt x="49960" y="15311"/>
                    <a:pt x="50007" y="15316"/>
                    <a:pt x="50054" y="15316"/>
                  </a:cubicBezTo>
                  <a:cubicBezTo>
                    <a:pt x="50279" y="15316"/>
                    <a:pt x="50511" y="15216"/>
                    <a:pt x="50496" y="14994"/>
                  </a:cubicBezTo>
                  <a:cubicBezTo>
                    <a:pt x="50459" y="14463"/>
                    <a:pt x="50463" y="13928"/>
                    <a:pt x="50418" y="13407"/>
                  </a:cubicBezTo>
                  <a:cubicBezTo>
                    <a:pt x="50369" y="12855"/>
                    <a:pt x="50310" y="12295"/>
                    <a:pt x="50259" y="11739"/>
                  </a:cubicBezTo>
                  <a:cubicBezTo>
                    <a:pt x="50187" y="10962"/>
                    <a:pt x="50134" y="10185"/>
                    <a:pt x="50044" y="9408"/>
                  </a:cubicBezTo>
                  <a:cubicBezTo>
                    <a:pt x="49983" y="8886"/>
                    <a:pt x="49899" y="8361"/>
                    <a:pt x="49767" y="7864"/>
                  </a:cubicBezTo>
                  <a:cubicBezTo>
                    <a:pt x="49649" y="7423"/>
                    <a:pt x="49850" y="6965"/>
                    <a:pt x="49656" y="6589"/>
                  </a:cubicBezTo>
                  <a:cubicBezTo>
                    <a:pt x="49466" y="6220"/>
                    <a:pt x="49447" y="5860"/>
                    <a:pt x="49419" y="5486"/>
                  </a:cubicBezTo>
                  <a:cubicBezTo>
                    <a:pt x="49409" y="5355"/>
                    <a:pt x="49471" y="5170"/>
                    <a:pt x="49354" y="5110"/>
                  </a:cubicBezTo>
                  <a:cubicBezTo>
                    <a:pt x="48908" y="4883"/>
                    <a:pt x="48890" y="4415"/>
                    <a:pt x="48668" y="4081"/>
                  </a:cubicBezTo>
                  <a:cubicBezTo>
                    <a:pt x="48274" y="3486"/>
                    <a:pt x="47959" y="2875"/>
                    <a:pt x="47361" y="2402"/>
                  </a:cubicBezTo>
                  <a:cubicBezTo>
                    <a:pt x="47049" y="2155"/>
                    <a:pt x="46629" y="2206"/>
                    <a:pt x="46362" y="1968"/>
                  </a:cubicBezTo>
                  <a:cubicBezTo>
                    <a:pt x="45783" y="1450"/>
                    <a:pt x="44998" y="1390"/>
                    <a:pt x="44287" y="1268"/>
                  </a:cubicBezTo>
                  <a:cubicBezTo>
                    <a:pt x="43525" y="1138"/>
                    <a:pt x="42763" y="995"/>
                    <a:pt x="42001" y="860"/>
                  </a:cubicBezTo>
                  <a:cubicBezTo>
                    <a:pt x="40648" y="621"/>
                    <a:pt x="39284" y="446"/>
                    <a:pt x="37919" y="275"/>
                  </a:cubicBezTo>
                  <a:cubicBezTo>
                    <a:pt x="37905" y="274"/>
                    <a:pt x="37891" y="273"/>
                    <a:pt x="37877" y="273"/>
                  </a:cubicBezTo>
                  <a:cubicBezTo>
                    <a:pt x="37744" y="273"/>
                    <a:pt x="37629" y="349"/>
                    <a:pt x="37500" y="349"/>
                  </a:cubicBezTo>
                  <a:cubicBezTo>
                    <a:pt x="37445" y="349"/>
                    <a:pt x="37389" y="336"/>
                    <a:pt x="37327" y="297"/>
                  </a:cubicBezTo>
                  <a:cubicBezTo>
                    <a:pt x="37040" y="119"/>
                    <a:pt x="36682" y="32"/>
                    <a:pt x="36357" y="32"/>
                  </a:cubicBezTo>
                  <a:cubicBezTo>
                    <a:pt x="36161" y="32"/>
                    <a:pt x="35977" y="63"/>
                    <a:pt x="35828" y="125"/>
                  </a:cubicBezTo>
                  <a:cubicBezTo>
                    <a:pt x="35646" y="201"/>
                    <a:pt x="35471" y="228"/>
                    <a:pt x="35302" y="228"/>
                  </a:cubicBezTo>
                  <a:cubicBezTo>
                    <a:pt x="34897" y="228"/>
                    <a:pt x="34520" y="74"/>
                    <a:pt x="34136" y="74"/>
                  </a:cubicBezTo>
                  <a:cubicBezTo>
                    <a:pt x="34133" y="74"/>
                    <a:pt x="34130" y="74"/>
                    <a:pt x="34126" y="74"/>
                  </a:cubicBezTo>
                  <a:cubicBezTo>
                    <a:pt x="33779" y="76"/>
                    <a:pt x="33422" y="83"/>
                    <a:pt x="33061" y="83"/>
                  </a:cubicBezTo>
                  <a:cubicBezTo>
                    <a:pt x="32692" y="83"/>
                    <a:pt x="32320" y="76"/>
                    <a:pt x="31954" y="52"/>
                  </a:cubicBezTo>
                  <a:cubicBezTo>
                    <a:pt x="31695" y="35"/>
                    <a:pt x="31417" y="1"/>
                    <a:pt x="3113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4EA620BF-14F3-480B-8D0A-F9D0C9D32D29}"/>
              </a:ext>
            </a:extLst>
          </p:cNvPr>
          <p:cNvSpPr txBox="1"/>
          <p:nvPr/>
        </p:nvSpPr>
        <p:spPr>
          <a:xfrm>
            <a:off x="1208203" y="2013739"/>
            <a:ext cx="176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91C1CF9-F93E-47CA-AD4B-190BEB0EFA33}"/>
              </a:ext>
            </a:extLst>
          </p:cNvPr>
          <p:cNvSpPr txBox="1"/>
          <p:nvPr/>
        </p:nvSpPr>
        <p:spPr>
          <a:xfrm>
            <a:off x="132049" y="2501826"/>
            <a:ext cx="36235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37" name="Google Shape;869;p31">
            <a:extLst>
              <a:ext uri="{FF2B5EF4-FFF2-40B4-BE49-F238E27FC236}">
                <a16:creationId xmlns:a16="http://schemas.microsoft.com/office/drawing/2014/main" id="{25AB4444-E506-426B-B87D-D5384CA2742D}"/>
              </a:ext>
            </a:extLst>
          </p:cNvPr>
          <p:cNvGrpSpPr/>
          <p:nvPr/>
        </p:nvGrpSpPr>
        <p:grpSpPr>
          <a:xfrm>
            <a:off x="3449444" y="1635283"/>
            <a:ext cx="5694557" cy="3442239"/>
            <a:chOff x="3621450" y="2025923"/>
            <a:chExt cx="1870784" cy="2289908"/>
          </a:xfrm>
        </p:grpSpPr>
        <p:sp>
          <p:nvSpPr>
            <p:cNvPr id="38" name="Google Shape;870;p31">
              <a:extLst>
                <a:ext uri="{FF2B5EF4-FFF2-40B4-BE49-F238E27FC236}">
                  <a16:creationId xmlns:a16="http://schemas.microsoft.com/office/drawing/2014/main" id="{3A6018AE-D462-48A4-9F40-9739E8B75A9D}"/>
                </a:ext>
              </a:extLst>
            </p:cNvPr>
            <p:cNvSpPr/>
            <p:nvPr/>
          </p:nvSpPr>
          <p:spPr>
            <a:xfrm>
              <a:off x="3621450" y="2025923"/>
              <a:ext cx="1870784" cy="2289908"/>
            </a:xfrm>
            <a:custGeom>
              <a:avLst/>
              <a:gdLst/>
              <a:ahLst/>
              <a:cxnLst/>
              <a:rect l="l" t="t" r="r" b="b"/>
              <a:pathLst>
                <a:path w="56030" h="81334" extrusionOk="0">
                  <a:moveTo>
                    <a:pt x="33260" y="1336"/>
                  </a:moveTo>
                  <a:cubicBezTo>
                    <a:pt x="33539" y="1336"/>
                    <a:pt x="33817" y="1370"/>
                    <a:pt x="34076" y="1387"/>
                  </a:cubicBezTo>
                  <a:cubicBezTo>
                    <a:pt x="34442" y="1411"/>
                    <a:pt x="34814" y="1418"/>
                    <a:pt x="35183" y="1418"/>
                  </a:cubicBezTo>
                  <a:cubicBezTo>
                    <a:pt x="35544" y="1418"/>
                    <a:pt x="35901" y="1411"/>
                    <a:pt x="36248" y="1409"/>
                  </a:cubicBezTo>
                  <a:cubicBezTo>
                    <a:pt x="36252" y="1409"/>
                    <a:pt x="36255" y="1409"/>
                    <a:pt x="36258" y="1409"/>
                  </a:cubicBezTo>
                  <a:cubicBezTo>
                    <a:pt x="36642" y="1409"/>
                    <a:pt x="37019" y="1563"/>
                    <a:pt x="37424" y="1563"/>
                  </a:cubicBezTo>
                  <a:cubicBezTo>
                    <a:pt x="37593" y="1563"/>
                    <a:pt x="37768" y="1536"/>
                    <a:pt x="37950" y="1460"/>
                  </a:cubicBezTo>
                  <a:cubicBezTo>
                    <a:pt x="38099" y="1398"/>
                    <a:pt x="38283" y="1367"/>
                    <a:pt x="38479" y="1367"/>
                  </a:cubicBezTo>
                  <a:cubicBezTo>
                    <a:pt x="38804" y="1367"/>
                    <a:pt x="39162" y="1454"/>
                    <a:pt x="39449" y="1632"/>
                  </a:cubicBezTo>
                  <a:cubicBezTo>
                    <a:pt x="39511" y="1671"/>
                    <a:pt x="39567" y="1684"/>
                    <a:pt x="39622" y="1684"/>
                  </a:cubicBezTo>
                  <a:cubicBezTo>
                    <a:pt x="39751" y="1684"/>
                    <a:pt x="39866" y="1608"/>
                    <a:pt x="39999" y="1608"/>
                  </a:cubicBezTo>
                  <a:cubicBezTo>
                    <a:pt x="40013" y="1608"/>
                    <a:pt x="40027" y="1609"/>
                    <a:pt x="40041" y="1610"/>
                  </a:cubicBezTo>
                  <a:cubicBezTo>
                    <a:pt x="41406" y="1781"/>
                    <a:pt x="42770" y="1956"/>
                    <a:pt x="44123" y="2195"/>
                  </a:cubicBezTo>
                  <a:cubicBezTo>
                    <a:pt x="44885" y="2330"/>
                    <a:pt x="45647" y="2473"/>
                    <a:pt x="46409" y="2603"/>
                  </a:cubicBezTo>
                  <a:cubicBezTo>
                    <a:pt x="47120" y="2725"/>
                    <a:pt x="47905" y="2785"/>
                    <a:pt x="48484" y="3303"/>
                  </a:cubicBezTo>
                  <a:cubicBezTo>
                    <a:pt x="48751" y="3541"/>
                    <a:pt x="49171" y="3490"/>
                    <a:pt x="49483" y="3737"/>
                  </a:cubicBezTo>
                  <a:cubicBezTo>
                    <a:pt x="50081" y="4210"/>
                    <a:pt x="50396" y="4821"/>
                    <a:pt x="50790" y="5416"/>
                  </a:cubicBezTo>
                  <a:cubicBezTo>
                    <a:pt x="51012" y="5750"/>
                    <a:pt x="51030" y="6218"/>
                    <a:pt x="51476" y="6445"/>
                  </a:cubicBezTo>
                  <a:cubicBezTo>
                    <a:pt x="51593" y="6505"/>
                    <a:pt x="51531" y="6690"/>
                    <a:pt x="51541" y="6821"/>
                  </a:cubicBezTo>
                  <a:cubicBezTo>
                    <a:pt x="51569" y="7195"/>
                    <a:pt x="51588" y="7555"/>
                    <a:pt x="51778" y="7924"/>
                  </a:cubicBezTo>
                  <a:cubicBezTo>
                    <a:pt x="51972" y="8300"/>
                    <a:pt x="51771" y="8758"/>
                    <a:pt x="51889" y="9199"/>
                  </a:cubicBezTo>
                  <a:cubicBezTo>
                    <a:pt x="52021" y="9696"/>
                    <a:pt x="52105" y="10221"/>
                    <a:pt x="52166" y="10743"/>
                  </a:cubicBezTo>
                  <a:cubicBezTo>
                    <a:pt x="52256" y="11520"/>
                    <a:pt x="52309" y="12297"/>
                    <a:pt x="52381" y="13074"/>
                  </a:cubicBezTo>
                  <a:cubicBezTo>
                    <a:pt x="52432" y="13630"/>
                    <a:pt x="52491" y="14190"/>
                    <a:pt x="52540" y="14742"/>
                  </a:cubicBezTo>
                  <a:cubicBezTo>
                    <a:pt x="52585" y="15263"/>
                    <a:pt x="52581" y="15798"/>
                    <a:pt x="52618" y="16329"/>
                  </a:cubicBezTo>
                  <a:cubicBezTo>
                    <a:pt x="52633" y="16551"/>
                    <a:pt x="52401" y="16651"/>
                    <a:pt x="52176" y="16651"/>
                  </a:cubicBezTo>
                  <a:cubicBezTo>
                    <a:pt x="52129" y="16651"/>
                    <a:pt x="52082" y="16646"/>
                    <a:pt x="52038" y="16638"/>
                  </a:cubicBezTo>
                  <a:cubicBezTo>
                    <a:pt x="51774" y="16586"/>
                    <a:pt x="51512" y="16568"/>
                    <a:pt x="51250" y="16568"/>
                  </a:cubicBezTo>
                  <a:cubicBezTo>
                    <a:pt x="50637" y="16568"/>
                    <a:pt x="50026" y="16667"/>
                    <a:pt x="49413" y="16667"/>
                  </a:cubicBezTo>
                  <a:cubicBezTo>
                    <a:pt x="49315" y="16667"/>
                    <a:pt x="49217" y="16664"/>
                    <a:pt x="49119" y="16659"/>
                  </a:cubicBezTo>
                  <a:cubicBezTo>
                    <a:pt x="49042" y="16654"/>
                    <a:pt x="48943" y="16635"/>
                    <a:pt x="48847" y="16635"/>
                  </a:cubicBezTo>
                  <a:cubicBezTo>
                    <a:pt x="48699" y="16635"/>
                    <a:pt x="48559" y="16680"/>
                    <a:pt x="48517" y="16893"/>
                  </a:cubicBezTo>
                  <a:cubicBezTo>
                    <a:pt x="48511" y="16918"/>
                    <a:pt x="48452" y="16955"/>
                    <a:pt x="48425" y="16955"/>
                  </a:cubicBezTo>
                  <a:cubicBezTo>
                    <a:pt x="48422" y="16955"/>
                    <a:pt x="48420" y="16955"/>
                    <a:pt x="48418" y="16954"/>
                  </a:cubicBezTo>
                  <a:cubicBezTo>
                    <a:pt x="48197" y="16876"/>
                    <a:pt x="47979" y="16846"/>
                    <a:pt x="47762" y="16846"/>
                  </a:cubicBezTo>
                  <a:cubicBezTo>
                    <a:pt x="47095" y="16846"/>
                    <a:pt x="46445" y="17131"/>
                    <a:pt x="45778" y="17162"/>
                  </a:cubicBezTo>
                  <a:cubicBezTo>
                    <a:pt x="44389" y="17225"/>
                    <a:pt x="42988" y="17165"/>
                    <a:pt x="41595" y="17309"/>
                  </a:cubicBezTo>
                  <a:cubicBezTo>
                    <a:pt x="41142" y="17356"/>
                    <a:pt x="40684" y="17371"/>
                    <a:pt x="40225" y="17371"/>
                  </a:cubicBezTo>
                  <a:cubicBezTo>
                    <a:pt x="39458" y="17371"/>
                    <a:pt x="38686" y="17330"/>
                    <a:pt x="37919" y="17330"/>
                  </a:cubicBezTo>
                  <a:cubicBezTo>
                    <a:pt x="37912" y="17330"/>
                    <a:pt x="37905" y="17330"/>
                    <a:pt x="37898" y="17330"/>
                  </a:cubicBezTo>
                  <a:cubicBezTo>
                    <a:pt x="37461" y="17330"/>
                    <a:pt x="37025" y="17351"/>
                    <a:pt x="36589" y="17352"/>
                  </a:cubicBezTo>
                  <a:cubicBezTo>
                    <a:pt x="36558" y="17352"/>
                    <a:pt x="36527" y="17352"/>
                    <a:pt x="36495" y="17352"/>
                  </a:cubicBezTo>
                  <a:cubicBezTo>
                    <a:pt x="35771" y="17352"/>
                    <a:pt x="35047" y="17344"/>
                    <a:pt x="34323" y="17344"/>
                  </a:cubicBezTo>
                  <a:cubicBezTo>
                    <a:pt x="33940" y="17344"/>
                    <a:pt x="33557" y="17346"/>
                    <a:pt x="33174" y="17353"/>
                  </a:cubicBezTo>
                  <a:cubicBezTo>
                    <a:pt x="32847" y="17360"/>
                    <a:pt x="32520" y="17362"/>
                    <a:pt x="32193" y="17362"/>
                  </a:cubicBezTo>
                  <a:cubicBezTo>
                    <a:pt x="31767" y="17362"/>
                    <a:pt x="31340" y="17359"/>
                    <a:pt x="30915" y="17359"/>
                  </a:cubicBezTo>
                  <a:cubicBezTo>
                    <a:pt x="30386" y="17359"/>
                    <a:pt x="29859" y="17364"/>
                    <a:pt x="29334" y="17385"/>
                  </a:cubicBezTo>
                  <a:cubicBezTo>
                    <a:pt x="28763" y="17409"/>
                    <a:pt x="28193" y="17416"/>
                    <a:pt x="27622" y="17416"/>
                  </a:cubicBezTo>
                  <a:cubicBezTo>
                    <a:pt x="26980" y="17416"/>
                    <a:pt x="26338" y="17407"/>
                    <a:pt x="25696" y="17407"/>
                  </a:cubicBezTo>
                  <a:cubicBezTo>
                    <a:pt x="24935" y="17407"/>
                    <a:pt x="24175" y="17419"/>
                    <a:pt x="23414" y="17468"/>
                  </a:cubicBezTo>
                  <a:cubicBezTo>
                    <a:pt x="22490" y="17528"/>
                    <a:pt x="21548" y="17571"/>
                    <a:pt x="20641" y="17658"/>
                  </a:cubicBezTo>
                  <a:cubicBezTo>
                    <a:pt x="19529" y="17765"/>
                    <a:pt x="18414" y="17819"/>
                    <a:pt x="17298" y="17819"/>
                  </a:cubicBezTo>
                  <a:cubicBezTo>
                    <a:pt x="17123" y="17819"/>
                    <a:pt x="16948" y="17818"/>
                    <a:pt x="16773" y="17815"/>
                  </a:cubicBezTo>
                  <a:cubicBezTo>
                    <a:pt x="15443" y="17794"/>
                    <a:pt x="14109" y="17701"/>
                    <a:pt x="12781" y="17701"/>
                  </a:cubicBezTo>
                  <a:cubicBezTo>
                    <a:pt x="12411" y="17701"/>
                    <a:pt x="12041" y="17708"/>
                    <a:pt x="11672" y="17726"/>
                  </a:cubicBezTo>
                  <a:cubicBezTo>
                    <a:pt x="10711" y="17772"/>
                    <a:pt x="9751" y="17802"/>
                    <a:pt x="8791" y="17802"/>
                  </a:cubicBezTo>
                  <a:cubicBezTo>
                    <a:pt x="8616" y="17802"/>
                    <a:pt x="8440" y="17801"/>
                    <a:pt x="8265" y="17799"/>
                  </a:cubicBezTo>
                  <a:cubicBezTo>
                    <a:pt x="7532" y="17792"/>
                    <a:pt x="6796" y="17677"/>
                    <a:pt x="6068" y="17677"/>
                  </a:cubicBezTo>
                  <a:cubicBezTo>
                    <a:pt x="5945" y="17677"/>
                    <a:pt x="5823" y="17680"/>
                    <a:pt x="5700" y="17688"/>
                  </a:cubicBezTo>
                  <a:cubicBezTo>
                    <a:pt x="5591" y="17695"/>
                    <a:pt x="5480" y="17698"/>
                    <a:pt x="5370" y="17698"/>
                  </a:cubicBezTo>
                  <a:cubicBezTo>
                    <a:pt x="4898" y="17698"/>
                    <a:pt x="4422" y="17647"/>
                    <a:pt x="3949" y="17647"/>
                  </a:cubicBezTo>
                  <a:cubicBezTo>
                    <a:pt x="3497" y="17647"/>
                    <a:pt x="3048" y="17693"/>
                    <a:pt x="2609" y="17874"/>
                  </a:cubicBezTo>
                  <a:cubicBezTo>
                    <a:pt x="2568" y="17891"/>
                    <a:pt x="2510" y="17902"/>
                    <a:pt x="2454" y="17902"/>
                  </a:cubicBezTo>
                  <a:cubicBezTo>
                    <a:pt x="2349" y="17902"/>
                    <a:pt x="2251" y="17862"/>
                    <a:pt x="2270" y="17741"/>
                  </a:cubicBezTo>
                  <a:cubicBezTo>
                    <a:pt x="2309" y="17489"/>
                    <a:pt x="2122" y="17195"/>
                    <a:pt x="2169" y="17082"/>
                  </a:cubicBezTo>
                  <a:cubicBezTo>
                    <a:pt x="2457" y="16370"/>
                    <a:pt x="2382" y="15627"/>
                    <a:pt x="2476" y="14904"/>
                  </a:cubicBezTo>
                  <a:cubicBezTo>
                    <a:pt x="2530" y="14496"/>
                    <a:pt x="3015" y="14120"/>
                    <a:pt x="2677" y="13702"/>
                  </a:cubicBezTo>
                  <a:cubicBezTo>
                    <a:pt x="2463" y="13437"/>
                    <a:pt x="2680" y="13108"/>
                    <a:pt x="2634" y="13042"/>
                  </a:cubicBezTo>
                  <a:cubicBezTo>
                    <a:pt x="2321" y="12594"/>
                    <a:pt x="3155" y="12197"/>
                    <a:pt x="2648" y="11777"/>
                  </a:cubicBezTo>
                  <a:cubicBezTo>
                    <a:pt x="2432" y="11598"/>
                    <a:pt x="2873" y="11604"/>
                    <a:pt x="2843" y="11335"/>
                  </a:cubicBezTo>
                  <a:cubicBezTo>
                    <a:pt x="2782" y="10801"/>
                    <a:pt x="2868" y="10238"/>
                    <a:pt x="2951" y="9684"/>
                  </a:cubicBezTo>
                  <a:cubicBezTo>
                    <a:pt x="3058" y="8966"/>
                    <a:pt x="3045" y="8228"/>
                    <a:pt x="3216" y="7507"/>
                  </a:cubicBezTo>
                  <a:cubicBezTo>
                    <a:pt x="3313" y="7102"/>
                    <a:pt x="3723" y="6837"/>
                    <a:pt x="3723" y="6389"/>
                  </a:cubicBezTo>
                  <a:cubicBezTo>
                    <a:pt x="3723" y="5842"/>
                    <a:pt x="4105" y="5400"/>
                    <a:pt x="4303" y="4916"/>
                  </a:cubicBezTo>
                  <a:cubicBezTo>
                    <a:pt x="4695" y="3955"/>
                    <a:pt x="5709" y="3783"/>
                    <a:pt x="6433" y="3277"/>
                  </a:cubicBezTo>
                  <a:cubicBezTo>
                    <a:pt x="6906" y="2948"/>
                    <a:pt x="7630" y="2927"/>
                    <a:pt x="8157" y="2579"/>
                  </a:cubicBezTo>
                  <a:cubicBezTo>
                    <a:pt x="8173" y="2569"/>
                    <a:pt x="8193" y="2565"/>
                    <a:pt x="8216" y="2565"/>
                  </a:cubicBezTo>
                  <a:cubicBezTo>
                    <a:pt x="8297" y="2565"/>
                    <a:pt x="8415" y="2614"/>
                    <a:pt x="8499" y="2628"/>
                  </a:cubicBezTo>
                  <a:cubicBezTo>
                    <a:pt x="8855" y="2583"/>
                    <a:pt x="9186" y="2651"/>
                    <a:pt x="9459" y="2287"/>
                  </a:cubicBezTo>
                  <a:cubicBezTo>
                    <a:pt x="9569" y="2142"/>
                    <a:pt x="9881" y="2088"/>
                    <a:pt x="10194" y="2088"/>
                  </a:cubicBezTo>
                  <a:cubicBezTo>
                    <a:pt x="10283" y="2088"/>
                    <a:pt x="10372" y="2092"/>
                    <a:pt x="10457" y="2100"/>
                  </a:cubicBezTo>
                  <a:cubicBezTo>
                    <a:pt x="10563" y="2110"/>
                    <a:pt x="10668" y="2115"/>
                    <a:pt x="10774" y="2115"/>
                  </a:cubicBezTo>
                  <a:cubicBezTo>
                    <a:pt x="11375" y="2115"/>
                    <a:pt x="11966" y="1966"/>
                    <a:pt x="12561" y="1868"/>
                  </a:cubicBezTo>
                  <a:cubicBezTo>
                    <a:pt x="12825" y="1825"/>
                    <a:pt x="13096" y="1813"/>
                    <a:pt x="13369" y="1813"/>
                  </a:cubicBezTo>
                  <a:cubicBezTo>
                    <a:pt x="13687" y="1813"/>
                    <a:pt x="14009" y="1829"/>
                    <a:pt x="14327" y="1829"/>
                  </a:cubicBezTo>
                  <a:cubicBezTo>
                    <a:pt x="14444" y="1829"/>
                    <a:pt x="14563" y="1841"/>
                    <a:pt x="14678" y="1841"/>
                  </a:cubicBezTo>
                  <a:cubicBezTo>
                    <a:pt x="14864" y="1841"/>
                    <a:pt x="15043" y="1811"/>
                    <a:pt x="15197" y="1656"/>
                  </a:cubicBezTo>
                  <a:cubicBezTo>
                    <a:pt x="15249" y="1603"/>
                    <a:pt x="15302" y="1583"/>
                    <a:pt x="15358" y="1583"/>
                  </a:cubicBezTo>
                  <a:cubicBezTo>
                    <a:pt x="15432" y="1583"/>
                    <a:pt x="15510" y="1619"/>
                    <a:pt x="15592" y="1664"/>
                  </a:cubicBezTo>
                  <a:cubicBezTo>
                    <a:pt x="15777" y="1765"/>
                    <a:pt x="15960" y="1800"/>
                    <a:pt x="16144" y="1800"/>
                  </a:cubicBezTo>
                  <a:cubicBezTo>
                    <a:pt x="16386" y="1800"/>
                    <a:pt x="16632" y="1739"/>
                    <a:pt x="16892" y="1682"/>
                  </a:cubicBezTo>
                  <a:cubicBezTo>
                    <a:pt x="17145" y="1628"/>
                    <a:pt x="17422" y="1418"/>
                    <a:pt x="17701" y="1418"/>
                  </a:cubicBezTo>
                  <a:cubicBezTo>
                    <a:pt x="17852" y="1418"/>
                    <a:pt x="18003" y="1480"/>
                    <a:pt x="18151" y="1660"/>
                  </a:cubicBezTo>
                  <a:cubicBezTo>
                    <a:pt x="18307" y="1555"/>
                    <a:pt x="18475" y="1536"/>
                    <a:pt x="18646" y="1536"/>
                  </a:cubicBezTo>
                  <a:cubicBezTo>
                    <a:pt x="18738" y="1536"/>
                    <a:pt x="18830" y="1542"/>
                    <a:pt x="18922" y="1542"/>
                  </a:cubicBezTo>
                  <a:cubicBezTo>
                    <a:pt x="18981" y="1542"/>
                    <a:pt x="19039" y="1539"/>
                    <a:pt x="19096" y="1532"/>
                  </a:cubicBezTo>
                  <a:cubicBezTo>
                    <a:pt x="19202" y="1520"/>
                    <a:pt x="19287" y="1481"/>
                    <a:pt x="19377" y="1481"/>
                  </a:cubicBezTo>
                  <a:cubicBezTo>
                    <a:pt x="19437" y="1481"/>
                    <a:pt x="19499" y="1499"/>
                    <a:pt x="19571" y="1554"/>
                  </a:cubicBezTo>
                  <a:cubicBezTo>
                    <a:pt x="19647" y="1614"/>
                    <a:pt x="19740" y="1638"/>
                    <a:pt x="19832" y="1638"/>
                  </a:cubicBezTo>
                  <a:cubicBezTo>
                    <a:pt x="19960" y="1638"/>
                    <a:pt x="20084" y="1591"/>
                    <a:pt x="20155" y="1527"/>
                  </a:cubicBezTo>
                  <a:cubicBezTo>
                    <a:pt x="20223" y="1465"/>
                    <a:pt x="20280" y="1445"/>
                    <a:pt x="20331" y="1445"/>
                  </a:cubicBezTo>
                  <a:cubicBezTo>
                    <a:pt x="20423" y="1445"/>
                    <a:pt x="20495" y="1512"/>
                    <a:pt x="20578" y="1512"/>
                  </a:cubicBezTo>
                  <a:cubicBezTo>
                    <a:pt x="20579" y="1512"/>
                    <a:pt x="20581" y="1512"/>
                    <a:pt x="20582" y="1512"/>
                  </a:cubicBezTo>
                  <a:cubicBezTo>
                    <a:pt x="20585" y="1511"/>
                    <a:pt x="20587" y="1511"/>
                    <a:pt x="20590" y="1511"/>
                  </a:cubicBezTo>
                  <a:cubicBezTo>
                    <a:pt x="20787" y="1511"/>
                    <a:pt x="21017" y="1683"/>
                    <a:pt x="21222" y="1683"/>
                  </a:cubicBezTo>
                  <a:cubicBezTo>
                    <a:pt x="21345" y="1683"/>
                    <a:pt x="21460" y="1620"/>
                    <a:pt x="21552" y="1420"/>
                  </a:cubicBezTo>
                  <a:cubicBezTo>
                    <a:pt x="21592" y="1456"/>
                    <a:pt x="21636" y="1469"/>
                    <a:pt x="21684" y="1469"/>
                  </a:cubicBezTo>
                  <a:cubicBezTo>
                    <a:pt x="21794" y="1469"/>
                    <a:pt x="21920" y="1403"/>
                    <a:pt x="22037" y="1403"/>
                  </a:cubicBezTo>
                  <a:cubicBezTo>
                    <a:pt x="22130" y="1403"/>
                    <a:pt x="22218" y="1444"/>
                    <a:pt x="22288" y="1588"/>
                  </a:cubicBezTo>
                  <a:cubicBezTo>
                    <a:pt x="22313" y="1640"/>
                    <a:pt x="22330" y="1660"/>
                    <a:pt x="22343" y="1660"/>
                  </a:cubicBezTo>
                  <a:cubicBezTo>
                    <a:pt x="22388" y="1660"/>
                    <a:pt x="22390" y="1428"/>
                    <a:pt x="22527" y="1428"/>
                  </a:cubicBezTo>
                  <a:cubicBezTo>
                    <a:pt x="22552" y="1428"/>
                    <a:pt x="22581" y="1435"/>
                    <a:pt x="22616" y="1453"/>
                  </a:cubicBezTo>
                  <a:cubicBezTo>
                    <a:pt x="22704" y="1499"/>
                    <a:pt x="22800" y="1515"/>
                    <a:pt x="22898" y="1515"/>
                  </a:cubicBezTo>
                  <a:cubicBezTo>
                    <a:pt x="23131" y="1515"/>
                    <a:pt x="23381" y="1424"/>
                    <a:pt x="23597" y="1424"/>
                  </a:cubicBezTo>
                  <a:cubicBezTo>
                    <a:pt x="23620" y="1424"/>
                    <a:pt x="23642" y="1425"/>
                    <a:pt x="23665" y="1427"/>
                  </a:cubicBezTo>
                  <a:cubicBezTo>
                    <a:pt x="23715" y="1432"/>
                    <a:pt x="23766" y="1434"/>
                    <a:pt x="23818" y="1434"/>
                  </a:cubicBezTo>
                  <a:cubicBezTo>
                    <a:pt x="24044" y="1434"/>
                    <a:pt x="24276" y="1394"/>
                    <a:pt x="24503" y="1394"/>
                  </a:cubicBezTo>
                  <a:cubicBezTo>
                    <a:pt x="24704" y="1394"/>
                    <a:pt x="24902" y="1426"/>
                    <a:pt x="25090" y="1546"/>
                  </a:cubicBezTo>
                  <a:cubicBezTo>
                    <a:pt x="25134" y="1573"/>
                    <a:pt x="25174" y="1584"/>
                    <a:pt x="25212" y="1584"/>
                  </a:cubicBezTo>
                  <a:cubicBezTo>
                    <a:pt x="25358" y="1584"/>
                    <a:pt x="25475" y="1428"/>
                    <a:pt x="25631" y="1428"/>
                  </a:cubicBezTo>
                  <a:cubicBezTo>
                    <a:pt x="25645" y="1428"/>
                    <a:pt x="25659" y="1429"/>
                    <a:pt x="25674" y="1432"/>
                  </a:cubicBezTo>
                  <a:cubicBezTo>
                    <a:pt x="25909" y="1477"/>
                    <a:pt x="26151" y="1485"/>
                    <a:pt x="26390" y="1485"/>
                  </a:cubicBezTo>
                  <a:cubicBezTo>
                    <a:pt x="26536" y="1485"/>
                    <a:pt x="26681" y="1482"/>
                    <a:pt x="26824" y="1482"/>
                  </a:cubicBezTo>
                  <a:cubicBezTo>
                    <a:pt x="26985" y="1482"/>
                    <a:pt x="27143" y="1486"/>
                    <a:pt x="27297" y="1503"/>
                  </a:cubicBezTo>
                  <a:cubicBezTo>
                    <a:pt x="27369" y="1511"/>
                    <a:pt x="27441" y="1514"/>
                    <a:pt x="27512" y="1514"/>
                  </a:cubicBezTo>
                  <a:cubicBezTo>
                    <a:pt x="27866" y="1514"/>
                    <a:pt x="28214" y="1434"/>
                    <a:pt x="28513" y="1434"/>
                  </a:cubicBezTo>
                  <a:cubicBezTo>
                    <a:pt x="28606" y="1434"/>
                    <a:pt x="28695" y="1442"/>
                    <a:pt x="28778" y="1463"/>
                  </a:cubicBezTo>
                  <a:cubicBezTo>
                    <a:pt x="28892" y="1491"/>
                    <a:pt x="29003" y="1502"/>
                    <a:pt x="29111" y="1502"/>
                  </a:cubicBezTo>
                  <a:cubicBezTo>
                    <a:pt x="29456" y="1502"/>
                    <a:pt x="29772" y="1393"/>
                    <a:pt x="30062" y="1393"/>
                  </a:cubicBezTo>
                  <a:cubicBezTo>
                    <a:pt x="30143" y="1393"/>
                    <a:pt x="30223" y="1401"/>
                    <a:pt x="30300" y="1424"/>
                  </a:cubicBezTo>
                  <a:cubicBezTo>
                    <a:pt x="30418" y="1458"/>
                    <a:pt x="30538" y="1471"/>
                    <a:pt x="30657" y="1471"/>
                  </a:cubicBezTo>
                  <a:cubicBezTo>
                    <a:pt x="30997" y="1471"/>
                    <a:pt x="31336" y="1368"/>
                    <a:pt x="31664" y="1368"/>
                  </a:cubicBezTo>
                  <a:cubicBezTo>
                    <a:pt x="31882" y="1368"/>
                    <a:pt x="32094" y="1413"/>
                    <a:pt x="32298" y="1563"/>
                  </a:cubicBezTo>
                  <a:cubicBezTo>
                    <a:pt x="32599" y="1383"/>
                    <a:pt x="32930" y="1336"/>
                    <a:pt x="33260" y="1336"/>
                  </a:cubicBezTo>
                  <a:close/>
                  <a:moveTo>
                    <a:pt x="51948" y="17784"/>
                  </a:moveTo>
                  <a:cubicBezTo>
                    <a:pt x="52101" y="17784"/>
                    <a:pt x="52269" y="18068"/>
                    <a:pt x="52499" y="18068"/>
                  </a:cubicBezTo>
                  <a:cubicBezTo>
                    <a:pt x="52526" y="18068"/>
                    <a:pt x="52554" y="18064"/>
                    <a:pt x="52582" y="18056"/>
                  </a:cubicBezTo>
                  <a:cubicBezTo>
                    <a:pt x="52584" y="18055"/>
                    <a:pt x="52586" y="18055"/>
                    <a:pt x="52588" y="18055"/>
                  </a:cubicBezTo>
                  <a:cubicBezTo>
                    <a:pt x="52699" y="18055"/>
                    <a:pt x="53016" y="18893"/>
                    <a:pt x="52913" y="18980"/>
                  </a:cubicBezTo>
                  <a:cubicBezTo>
                    <a:pt x="52700" y="19161"/>
                    <a:pt x="52860" y="19350"/>
                    <a:pt x="52897" y="19513"/>
                  </a:cubicBezTo>
                  <a:cubicBezTo>
                    <a:pt x="52984" y="19881"/>
                    <a:pt x="52764" y="20320"/>
                    <a:pt x="53181" y="20621"/>
                  </a:cubicBezTo>
                  <a:cubicBezTo>
                    <a:pt x="53210" y="20642"/>
                    <a:pt x="53206" y="20731"/>
                    <a:pt x="53183" y="20773"/>
                  </a:cubicBezTo>
                  <a:cubicBezTo>
                    <a:pt x="52946" y="21205"/>
                    <a:pt x="53086" y="21651"/>
                    <a:pt x="53126" y="22091"/>
                  </a:cubicBezTo>
                  <a:cubicBezTo>
                    <a:pt x="53181" y="22684"/>
                    <a:pt x="53293" y="23275"/>
                    <a:pt x="53202" y="23875"/>
                  </a:cubicBezTo>
                  <a:cubicBezTo>
                    <a:pt x="53149" y="24223"/>
                    <a:pt x="53457" y="24401"/>
                    <a:pt x="53703" y="24601"/>
                  </a:cubicBezTo>
                  <a:cubicBezTo>
                    <a:pt x="53661" y="24663"/>
                    <a:pt x="53602" y="24681"/>
                    <a:pt x="53543" y="24681"/>
                  </a:cubicBezTo>
                  <a:cubicBezTo>
                    <a:pt x="53464" y="24681"/>
                    <a:pt x="53386" y="24650"/>
                    <a:pt x="53350" y="24650"/>
                  </a:cubicBezTo>
                  <a:cubicBezTo>
                    <a:pt x="53324" y="24650"/>
                    <a:pt x="53320" y="24666"/>
                    <a:pt x="53354" y="24721"/>
                  </a:cubicBezTo>
                  <a:cubicBezTo>
                    <a:pt x="53553" y="25052"/>
                    <a:pt x="53250" y="25425"/>
                    <a:pt x="53460" y="25641"/>
                  </a:cubicBezTo>
                  <a:cubicBezTo>
                    <a:pt x="54164" y="26364"/>
                    <a:pt x="53415" y="27140"/>
                    <a:pt x="53638" y="27901"/>
                  </a:cubicBezTo>
                  <a:cubicBezTo>
                    <a:pt x="53851" y="28633"/>
                    <a:pt x="53824" y="29445"/>
                    <a:pt x="53767" y="30213"/>
                  </a:cubicBezTo>
                  <a:cubicBezTo>
                    <a:pt x="53716" y="30890"/>
                    <a:pt x="53701" y="31599"/>
                    <a:pt x="53883" y="32201"/>
                  </a:cubicBezTo>
                  <a:cubicBezTo>
                    <a:pt x="54116" y="32972"/>
                    <a:pt x="53554" y="33773"/>
                    <a:pt x="54121" y="34478"/>
                  </a:cubicBezTo>
                  <a:cubicBezTo>
                    <a:pt x="53553" y="34914"/>
                    <a:pt x="53872" y="35468"/>
                    <a:pt x="53944" y="35950"/>
                  </a:cubicBezTo>
                  <a:cubicBezTo>
                    <a:pt x="54064" y="36756"/>
                    <a:pt x="53788" y="37598"/>
                    <a:pt x="54209" y="38373"/>
                  </a:cubicBezTo>
                  <a:cubicBezTo>
                    <a:pt x="53768" y="38675"/>
                    <a:pt x="54019" y="39098"/>
                    <a:pt x="54005" y="39459"/>
                  </a:cubicBezTo>
                  <a:cubicBezTo>
                    <a:pt x="53965" y="40541"/>
                    <a:pt x="53920" y="41629"/>
                    <a:pt x="53992" y="42709"/>
                  </a:cubicBezTo>
                  <a:cubicBezTo>
                    <a:pt x="54026" y="43220"/>
                    <a:pt x="53950" y="43725"/>
                    <a:pt x="54004" y="44238"/>
                  </a:cubicBezTo>
                  <a:cubicBezTo>
                    <a:pt x="54053" y="44708"/>
                    <a:pt x="54284" y="45275"/>
                    <a:pt x="54127" y="45624"/>
                  </a:cubicBezTo>
                  <a:cubicBezTo>
                    <a:pt x="53848" y="46250"/>
                    <a:pt x="54077" y="46806"/>
                    <a:pt x="54066" y="47386"/>
                  </a:cubicBezTo>
                  <a:cubicBezTo>
                    <a:pt x="54045" y="48554"/>
                    <a:pt x="54058" y="49722"/>
                    <a:pt x="54058" y="50890"/>
                  </a:cubicBezTo>
                  <a:cubicBezTo>
                    <a:pt x="54058" y="51791"/>
                    <a:pt x="54155" y="52705"/>
                    <a:pt x="54027" y="53590"/>
                  </a:cubicBezTo>
                  <a:cubicBezTo>
                    <a:pt x="53901" y="54452"/>
                    <a:pt x="53989" y="55302"/>
                    <a:pt x="53979" y="56155"/>
                  </a:cubicBezTo>
                  <a:cubicBezTo>
                    <a:pt x="53968" y="56968"/>
                    <a:pt x="53882" y="57779"/>
                    <a:pt x="53907" y="58592"/>
                  </a:cubicBezTo>
                  <a:cubicBezTo>
                    <a:pt x="53929" y="59332"/>
                    <a:pt x="54080" y="60089"/>
                    <a:pt x="53827" y="60810"/>
                  </a:cubicBezTo>
                  <a:cubicBezTo>
                    <a:pt x="53394" y="62037"/>
                    <a:pt x="53887" y="63234"/>
                    <a:pt x="53887" y="64443"/>
                  </a:cubicBezTo>
                  <a:cubicBezTo>
                    <a:pt x="53887" y="65810"/>
                    <a:pt x="53898" y="67181"/>
                    <a:pt x="53713" y="68548"/>
                  </a:cubicBezTo>
                  <a:cubicBezTo>
                    <a:pt x="53576" y="69555"/>
                    <a:pt x="53475" y="70575"/>
                    <a:pt x="53343" y="71578"/>
                  </a:cubicBezTo>
                  <a:cubicBezTo>
                    <a:pt x="53136" y="73170"/>
                    <a:pt x="52770" y="74779"/>
                    <a:pt x="51752" y="76172"/>
                  </a:cubicBezTo>
                  <a:cubicBezTo>
                    <a:pt x="51200" y="76929"/>
                    <a:pt x="50495" y="77574"/>
                    <a:pt x="49722" y="78105"/>
                  </a:cubicBezTo>
                  <a:cubicBezTo>
                    <a:pt x="49362" y="78353"/>
                    <a:pt x="48766" y="78445"/>
                    <a:pt x="48273" y="78594"/>
                  </a:cubicBezTo>
                  <a:cubicBezTo>
                    <a:pt x="47260" y="78899"/>
                    <a:pt x="46209" y="78765"/>
                    <a:pt x="45178" y="78837"/>
                  </a:cubicBezTo>
                  <a:cubicBezTo>
                    <a:pt x="43691" y="78939"/>
                    <a:pt x="42184" y="78872"/>
                    <a:pt x="40707" y="79038"/>
                  </a:cubicBezTo>
                  <a:cubicBezTo>
                    <a:pt x="39974" y="79120"/>
                    <a:pt x="39234" y="79275"/>
                    <a:pt x="38493" y="79337"/>
                  </a:cubicBezTo>
                  <a:cubicBezTo>
                    <a:pt x="37299" y="79439"/>
                    <a:pt x="36097" y="79451"/>
                    <a:pt x="34903" y="79544"/>
                  </a:cubicBezTo>
                  <a:cubicBezTo>
                    <a:pt x="34492" y="79575"/>
                    <a:pt x="34056" y="79608"/>
                    <a:pt x="33656" y="79608"/>
                  </a:cubicBezTo>
                  <a:cubicBezTo>
                    <a:pt x="33546" y="79608"/>
                    <a:pt x="33440" y="79605"/>
                    <a:pt x="33337" y="79600"/>
                  </a:cubicBezTo>
                  <a:cubicBezTo>
                    <a:pt x="33269" y="79596"/>
                    <a:pt x="33201" y="79595"/>
                    <a:pt x="33133" y="79595"/>
                  </a:cubicBezTo>
                  <a:cubicBezTo>
                    <a:pt x="32688" y="79595"/>
                    <a:pt x="32251" y="79665"/>
                    <a:pt x="31818" y="79665"/>
                  </a:cubicBezTo>
                  <a:cubicBezTo>
                    <a:pt x="31675" y="79665"/>
                    <a:pt x="31532" y="79657"/>
                    <a:pt x="31390" y="79637"/>
                  </a:cubicBezTo>
                  <a:cubicBezTo>
                    <a:pt x="31197" y="79609"/>
                    <a:pt x="31003" y="79598"/>
                    <a:pt x="30810" y="79598"/>
                  </a:cubicBezTo>
                  <a:cubicBezTo>
                    <a:pt x="30306" y="79598"/>
                    <a:pt x="29809" y="79675"/>
                    <a:pt x="29341" y="79740"/>
                  </a:cubicBezTo>
                  <a:cubicBezTo>
                    <a:pt x="28149" y="79905"/>
                    <a:pt x="26952" y="79894"/>
                    <a:pt x="25765" y="80021"/>
                  </a:cubicBezTo>
                  <a:cubicBezTo>
                    <a:pt x="25329" y="80068"/>
                    <a:pt x="24892" y="80082"/>
                    <a:pt x="24454" y="80082"/>
                  </a:cubicBezTo>
                  <a:cubicBezTo>
                    <a:pt x="23808" y="80082"/>
                    <a:pt x="23161" y="80052"/>
                    <a:pt x="22514" y="80052"/>
                  </a:cubicBezTo>
                  <a:cubicBezTo>
                    <a:pt x="22301" y="80052"/>
                    <a:pt x="22087" y="80055"/>
                    <a:pt x="21873" y="80064"/>
                  </a:cubicBezTo>
                  <a:cubicBezTo>
                    <a:pt x="21808" y="80067"/>
                    <a:pt x="21743" y="80068"/>
                    <a:pt x="21677" y="80068"/>
                  </a:cubicBezTo>
                  <a:cubicBezTo>
                    <a:pt x="21032" y="80068"/>
                    <a:pt x="20358" y="79947"/>
                    <a:pt x="19709" y="79904"/>
                  </a:cubicBezTo>
                  <a:cubicBezTo>
                    <a:pt x="18790" y="79844"/>
                    <a:pt x="17883" y="79671"/>
                    <a:pt x="16953" y="79660"/>
                  </a:cubicBezTo>
                  <a:cubicBezTo>
                    <a:pt x="16393" y="79654"/>
                    <a:pt x="15816" y="79504"/>
                    <a:pt x="15244" y="79425"/>
                  </a:cubicBezTo>
                  <a:cubicBezTo>
                    <a:pt x="13561" y="79191"/>
                    <a:pt x="11870" y="79143"/>
                    <a:pt x="10177" y="79120"/>
                  </a:cubicBezTo>
                  <a:cubicBezTo>
                    <a:pt x="9131" y="79105"/>
                    <a:pt x="8171" y="78904"/>
                    <a:pt x="7345" y="78331"/>
                  </a:cubicBezTo>
                  <a:cubicBezTo>
                    <a:pt x="6830" y="77973"/>
                    <a:pt x="6223" y="77760"/>
                    <a:pt x="5676" y="77469"/>
                  </a:cubicBezTo>
                  <a:cubicBezTo>
                    <a:pt x="5130" y="77179"/>
                    <a:pt x="4888" y="76747"/>
                    <a:pt x="4528" y="76378"/>
                  </a:cubicBezTo>
                  <a:cubicBezTo>
                    <a:pt x="4324" y="76170"/>
                    <a:pt x="4434" y="75732"/>
                    <a:pt x="3977" y="75646"/>
                  </a:cubicBezTo>
                  <a:cubicBezTo>
                    <a:pt x="4253" y="75114"/>
                    <a:pt x="3599" y="74685"/>
                    <a:pt x="3752" y="74219"/>
                  </a:cubicBezTo>
                  <a:cubicBezTo>
                    <a:pt x="3849" y="73927"/>
                    <a:pt x="3574" y="73921"/>
                    <a:pt x="3572" y="73838"/>
                  </a:cubicBezTo>
                  <a:cubicBezTo>
                    <a:pt x="3552" y="73201"/>
                    <a:pt x="3367" y="72638"/>
                    <a:pt x="3108" y="72034"/>
                  </a:cubicBezTo>
                  <a:cubicBezTo>
                    <a:pt x="2939" y="71640"/>
                    <a:pt x="2956" y="71049"/>
                    <a:pt x="2915" y="70546"/>
                  </a:cubicBezTo>
                  <a:cubicBezTo>
                    <a:pt x="2887" y="70203"/>
                    <a:pt x="2881" y="69856"/>
                    <a:pt x="2509" y="69632"/>
                  </a:cubicBezTo>
                  <a:cubicBezTo>
                    <a:pt x="2462" y="69603"/>
                    <a:pt x="2440" y="69442"/>
                    <a:pt x="2465" y="69427"/>
                  </a:cubicBezTo>
                  <a:cubicBezTo>
                    <a:pt x="2890" y="69180"/>
                    <a:pt x="2274" y="68699"/>
                    <a:pt x="2732" y="68470"/>
                  </a:cubicBezTo>
                  <a:cubicBezTo>
                    <a:pt x="2315" y="67847"/>
                    <a:pt x="2664" y="67104"/>
                    <a:pt x="2321" y="66446"/>
                  </a:cubicBezTo>
                  <a:cubicBezTo>
                    <a:pt x="2099" y="66019"/>
                    <a:pt x="2501" y="65508"/>
                    <a:pt x="2297" y="65015"/>
                  </a:cubicBezTo>
                  <a:cubicBezTo>
                    <a:pt x="2187" y="64750"/>
                    <a:pt x="2227" y="64435"/>
                    <a:pt x="2203" y="64142"/>
                  </a:cubicBezTo>
                  <a:cubicBezTo>
                    <a:pt x="2199" y="64089"/>
                    <a:pt x="2193" y="64030"/>
                    <a:pt x="2212" y="63982"/>
                  </a:cubicBezTo>
                  <a:cubicBezTo>
                    <a:pt x="2524" y="63156"/>
                    <a:pt x="2144" y="62308"/>
                    <a:pt x="2293" y="61489"/>
                  </a:cubicBezTo>
                  <a:cubicBezTo>
                    <a:pt x="2501" y="60352"/>
                    <a:pt x="2045" y="59227"/>
                    <a:pt x="2332" y="58077"/>
                  </a:cubicBezTo>
                  <a:cubicBezTo>
                    <a:pt x="2445" y="57629"/>
                    <a:pt x="2429" y="57046"/>
                    <a:pt x="2144" y="56567"/>
                  </a:cubicBezTo>
                  <a:cubicBezTo>
                    <a:pt x="2068" y="56440"/>
                    <a:pt x="2180" y="56406"/>
                    <a:pt x="2256" y="56348"/>
                  </a:cubicBezTo>
                  <a:cubicBezTo>
                    <a:pt x="2357" y="56269"/>
                    <a:pt x="2464" y="56160"/>
                    <a:pt x="2371" y="56051"/>
                  </a:cubicBezTo>
                  <a:cubicBezTo>
                    <a:pt x="1783" y="55362"/>
                    <a:pt x="2512" y="54645"/>
                    <a:pt x="2302" y="53939"/>
                  </a:cubicBezTo>
                  <a:cubicBezTo>
                    <a:pt x="2200" y="53600"/>
                    <a:pt x="2309" y="53215"/>
                    <a:pt x="2112" y="52878"/>
                  </a:cubicBezTo>
                  <a:cubicBezTo>
                    <a:pt x="2093" y="52845"/>
                    <a:pt x="2054" y="52789"/>
                    <a:pt x="2066" y="52777"/>
                  </a:cubicBezTo>
                  <a:cubicBezTo>
                    <a:pt x="2625" y="52189"/>
                    <a:pt x="1990" y="51483"/>
                    <a:pt x="2292" y="50835"/>
                  </a:cubicBezTo>
                  <a:cubicBezTo>
                    <a:pt x="2381" y="50642"/>
                    <a:pt x="2353" y="50177"/>
                    <a:pt x="2192" y="49835"/>
                  </a:cubicBezTo>
                  <a:cubicBezTo>
                    <a:pt x="2106" y="49653"/>
                    <a:pt x="2136" y="49344"/>
                    <a:pt x="2184" y="49156"/>
                  </a:cubicBezTo>
                  <a:cubicBezTo>
                    <a:pt x="2332" y="48581"/>
                    <a:pt x="2140" y="48064"/>
                    <a:pt x="2028" y="47529"/>
                  </a:cubicBezTo>
                  <a:cubicBezTo>
                    <a:pt x="2000" y="47400"/>
                    <a:pt x="2002" y="47312"/>
                    <a:pt x="2167" y="47260"/>
                  </a:cubicBezTo>
                  <a:cubicBezTo>
                    <a:pt x="2231" y="47240"/>
                    <a:pt x="2319" y="47106"/>
                    <a:pt x="2311" y="47099"/>
                  </a:cubicBezTo>
                  <a:cubicBezTo>
                    <a:pt x="1680" y="46504"/>
                    <a:pt x="2512" y="45773"/>
                    <a:pt x="2085" y="45140"/>
                  </a:cubicBezTo>
                  <a:cubicBezTo>
                    <a:pt x="1952" y="44944"/>
                    <a:pt x="1965" y="44619"/>
                    <a:pt x="2021" y="44375"/>
                  </a:cubicBezTo>
                  <a:cubicBezTo>
                    <a:pt x="2150" y="43812"/>
                    <a:pt x="2140" y="43311"/>
                    <a:pt x="1958" y="42728"/>
                  </a:cubicBezTo>
                  <a:cubicBezTo>
                    <a:pt x="1838" y="42341"/>
                    <a:pt x="2115" y="41834"/>
                    <a:pt x="1735" y="41402"/>
                  </a:cubicBezTo>
                  <a:cubicBezTo>
                    <a:pt x="1551" y="41193"/>
                    <a:pt x="1949" y="41055"/>
                    <a:pt x="1934" y="40739"/>
                  </a:cubicBezTo>
                  <a:cubicBezTo>
                    <a:pt x="1902" y="40094"/>
                    <a:pt x="1645" y="39414"/>
                    <a:pt x="1960" y="38765"/>
                  </a:cubicBezTo>
                  <a:cubicBezTo>
                    <a:pt x="1381" y="38559"/>
                    <a:pt x="2255" y="37950"/>
                    <a:pt x="1625" y="37738"/>
                  </a:cubicBezTo>
                  <a:cubicBezTo>
                    <a:pt x="1612" y="37733"/>
                    <a:pt x="1766" y="37432"/>
                    <a:pt x="1761" y="37272"/>
                  </a:cubicBezTo>
                  <a:cubicBezTo>
                    <a:pt x="1750" y="36871"/>
                    <a:pt x="1774" y="36447"/>
                    <a:pt x="1635" y="36079"/>
                  </a:cubicBezTo>
                  <a:cubicBezTo>
                    <a:pt x="1358" y="35342"/>
                    <a:pt x="1763" y="34650"/>
                    <a:pt x="1687" y="33942"/>
                  </a:cubicBezTo>
                  <a:cubicBezTo>
                    <a:pt x="1653" y="33629"/>
                    <a:pt x="1477" y="33331"/>
                    <a:pt x="1812" y="33073"/>
                  </a:cubicBezTo>
                  <a:cubicBezTo>
                    <a:pt x="1405" y="32813"/>
                    <a:pt x="1741" y="32452"/>
                    <a:pt x="1659" y="32146"/>
                  </a:cubicBezTo>
                  <a:cubicBezTo>
                    <a:pt x="1592" y="31897"/>
                    <a:pt x="1421" y="31648"/>
                    <a:pt x="1766" y="31417"/>
                  </a:cubicBezTo>
                  <a:cubicBezTo>
                    <a:pt x="1809" y="31388"/>
                    <a:pt x="1701" y="30965"/>
                    <a:pt x="1674" y="30727"/>
                  </a:cubicBezTo>
                  <a:cubicBezTo>
                    <a:pt x="1592" y="30014"/>
                    <a:pt x="2216" y="29301"/>
                    <a:pt x="1682" y="28577"/>
                  </a:cubicBezTo>
                  <a:cubicBezTo>
                    <a:pt x="1654" y="28540"/>
                    <a:pt x="1634" y="28182"/>
                    <a:pt x="1601" y="27975"/>
                  </a:cubicBezTo>
                  <a:cubicBezTo>
                    <a:pt x="1584" y="27867"/>
                    <a:pt x="1531" y="27748"/>
                    <a:pt x="1730" y="27748"/>
                  </a:cubicBezTo>
                  <a:cubicBezTo>
                    <a:pt x="1736" y="27748"/>
                    <a:pt x="1743" y="27748"/>
                    <a:pt x="1751" y="27749"/>
                  </a:cubicBezTo>
                  <a:cubicBezTo>
                    <a:pt x="1753" y="27749"/>
                    <a:pt x="1755" y="27749"/>
                    <a:pt x="1757" y="27749"/>
                  </a:cubicBezTo>
                  <a:cubicBezTo>
                    <a:pt x="1875" y="27749"/>
                    <a:pt x="1979" y="27642"/>
                    <a:pt x="1945" y="27564"/>
                  </a:cubicBezTo>
                  <a:cubicBezTo>
                    <a:pt x="1679" y="26935"/>
                    <a:pt x="1858" y="26323"/>
                    <a:pt x="2005" y="25709"/>
                  </a:cubicBezTo>
                  <a:cubicBezTo>
                    <a:pt x="2034" y="25582"/>
                    <a:pt x="1901" y="25414"/>
                    <a:pt x="1922" y="25395"/>
                  </a:cubicBezTo>
                  <a:cubicBezTo>
                    <a:pt x="2075" y="25265"/>
                    <a:pt x="1444" y="24906"/>
                    <a:pt x="1965" y="24906"/>
                  </a:cubicBezTo>
                  <a:cubicBezTo>
                    <a:pt x="2001" y="24906"/>
                    <a:pt x="2043" y="24908"/>
                    <a:pt x="2090" y="24912"/>
                  </a:cubicBezTo>
                  <a:cubicBezTo>
                    <a:pt x="2098" y="24759"/>
                    <a:pt x="2126" y="24604"/>
                    <a:pt x="2110" y="24454"/>
                  </a:cubicBezTo>
                  <a:cubicBezTo>
                    <a:pt x="2018" y="23535"/>
                    <a:pt x="1924" y="22633"/>
                    <a:pt x="2182" y="21705"/>
                  </a:cubicBezTo>
                  <a:cubicBezTo>
                    <a:pt x="2315" y="21230"/>
                    <a:pt x="2016" y="20661"/>
                    <a:pt x="2125" y="20173"/>
                  </a:cubicBezTo>
                  <a:cubicBezTo>
                    <a:pt x="2192" y="19866"/>
                    <a:pt x="2034" y="19655"/>
                    <a:pt x="2046" y="19401"/>
                  </a:cubicBezTo>
                  <a:cubicBezTo>
                    <a:pt x="2063" y="19105"/>
                    <a:pt x="2299" y="18955"/>
                    <a:pt x="2551" y="18955"/>
                  </a:cubicBezTo>
                  <a:cubicBezTo>
                    <a:pt x="2582" y="18955"/>
                    <a:pt x="2614" y="18957"/>
                    <a:pt x="2646" y="18962"/>
                  </a:cubicBezTo>
                  <a:cubicBezTo>
                    <a:pt x="2739" y="18976"/>
                    <a:pt x="2829" y="18982"/>
                    <a:pt x="2917" y="18982"/>
                  </a:cubicBezTo>
                  <a:cubicBezTo>
                    <a:pt x="3225" y="18982"/>
                    <a:pt x="3513" y="18909"/>
                    <a:pt x="3806" y="18847"/>
                  </a:cubicBezTo>
                  <a:cubicBezTo>
                    <a:pt x="3870" y="18834"/>
                    <a:pt x="3933" y="18828"/>
                    <a:pt x="3994" y="18828"/>
                  </a:cubicBezTo>
                  <a:cubicBezTo>
                    <a:pt x="4259" y="18828"/>
                    <a:pt x="4507" y="18927"/>
                    <a:pt x="4778" y="18927"/>
                  </a:cubicBezTo>
                  <a:cubicBezTo>
                    <a:pt x="4815" y="18927"/>
                    <a:pt x="4852" y="18926"/>
                    <a:pt x="4889" y="18921"/>
                  </a:cubicBezTo>
                  <a:cubicBezTo>
                    <a:pt x="5113" y="18897"/>
                    <a:pt x="5337" y="18887"/>
                    <a:pt x="5561" y="18887"/>
                  </a:cubicBezTo>
                  <a:cubicBezTo>
                    <a:pt x="6194" y="18887"/>
                    <a:pt x="6827" y="18969"/>
                    <a:pt x="7463" y="19050"/>
                  </a:cubicBezTo>
                  <a:cubicBezTo>
                    <a:pt x="8039" y="19123"/>
                    <a:pt x="8619" y="19159"/>
                    <a:pt x="9201" y="19159"/>
                  </a:cubicBezTo>
                  <a:cubicBezTo>
                    <a:pt x="9722" y="19159"/>
                    <a:pt x="10246" y="19130"/>
                    <a:pt x="10770" y="19074"/>
                  </a:cubicBezTo>
                  <a:cubicBezTo>
                    <a:pt x="10860" y="19064"/>
                    <a:pt x="10952" y="19063"/>
                    <a:pt x="11044" y="19063"/>
                  </a:cubicBezTo>
                  <a:cubicBezTo>
                    <a:pt x="11103" y="19063"/>
                    <a:pt x="11162" y="19063"/>
                    <a:pt x="11221" y="19063"/>
                  </a:cubicBezTo>
                  <a:cubicBezTo>
                    <a:pt x="11494" y="19063"/>
                    <a:pt x="11761" y="19046"/>
                    <a:pt x="11995" y="18853"/>
                  </a:cubicBezTo>
                  <a:cubicBezTo>
                    <a:pt x="12151" y="19009"/>
                    <a:pt x="12323" y="19054"/>
                    <a:pt x="12498" y="19054"/>
                  </a:cubicBezTo>
                  <a:cubicBezTo>
                    <a:pt x="12747" y="19054"/>
                    <a:pt x="13005" y="18963"/>
                    <a:pt x="13244" y="18963"/>
                  </a:cubicBezTo>
                  <a:cubicBezTo>
                    <a:pt x="13324" y="18963"/>
                    <a:pt x="13402" y="18973"/>
                    <a:pt x="13477" y="19001"/>
                  </a:cubicBezTo>
                  <a:cubicBezTo>
                    <a:pt x="13722" y="19091"/>
                    <a:pt x="13965" y="19115"/>
                    <a:pt x="14207" y="19115"/>
                  </a:cubicBezTo>
                  <a:cubicBezTo>
                    <a:pt x="14479" y="19115"/>
                    <a:pt x="14750" y="19085"/>
                    <a:pt x="15021" y="19085"/>
                  </a:cubicBezTo>
                  <a:cubicBezTo>
                    <a:pt x="15124" y="19085"/>
                    <a:pt x="15228" y="19089"/>
                    <a:pt x="15331" y="19101"/>
                  </a:cubicBezTo>
                  <a:cubicBezTo>
                    <a:pt x="15613" y="19134"/>
                    <a:pt x="15899" y="19138"/>
                    <a:pt x="16184" y="19138"/>
                  </a:cubicBezTo>
                  <a:cubicBezTo>
                    <a:pt x="16266" y="19138"/>
                    <a:pt x="16349" y="19137"/>
                    <a:pt x="16431" y="19137"/>
                  </a:cubicBezTo>
                  <a:cubicBezTo>
                    <a:pt x="16720" y="19137"/>
                    <a:pt x="17007" y="19141"/>
                    <a:pt x="17286" y="19176"/>
                  </a:cubicBezTo>
                  <a:cubicBezTo>
                    <a:pt x="17385" y="19188"/>
                    <a:pt x="17483" y="19192"/>
                    <a:pt x="17579" y="19192"/>
                  </a:cubicBezTo>
                  <a:cubicBezTo>
                    <a:pt x="17978" y="19192"/>
                    <a:pt x="18355" y="19108"/>
                    <a:pt x="18747" y="19108"/>
                  </a:cubicBezTo>
                  <a:cubicBezTo>
                    <a:pt x="18756" y="19108"/>
                    <a:pt x="18765" y="19108"/>
                    <a:pt x="18774" y="19108"/>
                  </a:cubicBezTo>
                  <a:cubicBezTo>
                    <a:pt x="18848" y="19109"/>
                    <a:pt x="18922" y="19109"/>
                    <a:pt x="18996" y="19109"/>
                  </a:cubicBezTo>
                  <a:cubicBezTo>
                    <a:pt x="20344" y="19109"/>
                    <a:pt x="21692" y="18988"/>
                    <a:pt x="23039" y="18903"/>
                  </a:cubicBezTo>
                  <a:cubicBezTo>
                    <a:pt x="23749" y="18859"/>
                    <a:pt x="24455" y="18766"/>
                    <a:pt x="25164" y="18724"/>
                  </a:cubicBezTo>
                  <a:cubicBezTo>
                    <a:pt x="25182" y="18723"/>
                    <a:pt x="25199" y="18722"/>
                    <a:pt x="25217" y="18722"/>
                  </a:cubicBezTo>
                  <a:cubicBezTo>
                    <a:pt x="25427" y="18722"/>
                    <a:pt x="25629" y="18791"/>
                    <a:pt x="25860" y="18791"/>
                  </a:cubicBezTo>
                  <a:cubicBezTo>
                    <a:pt x="25886" y="18791"/>
                    <a:pt x="25913" y="18790"/>
                    <a:pt x="25940" y="18788"/>
                  </a:cubicBezTo>
                  <a:cubicBezTo>
                    <a:pt x="26465" y="18749"/>
                    <a:pt x="26988" y="18658"/>
                    <a:pt x="27507" y="18652"/>
                  </a:cubicBezTo>
                  <a:cubicBezTo>
                    <a:pt x="27511" y="18652"/>
                    <a:pt x="27516" y="18652"/>
                    <a:pt x="27520" y="18652"/>
                  </a:cubicBezTo>
                  <a:cubicBezTo>
                    <a:pt x="27834" y="18652"/>
                    <a:pt x="28138" y="18770"/>
                    <a:pt x="28492" y="18770"/>
                  </a:cubicBezTo>
                  <a:cubicBezTo>
                    <a:pt x="28510" y="18770"/>
                    <a:pt x="28528" y="18769"/>
                    <a:pt x="28546" y="18769"/>
                  </a:cubicBezTo>
                  <a:cubicBezTo>
                    <a:pt x="28614" y="18766"/>
                    <a:pt x="28683" y="18765"/>
                    <a:pt x="28751" y="18765"/>
                  </a:cubicBezTo>
                  <a:cubicBezTo>
                    <a:pt x="29115" y="18765"/>
                    <a:pt x="29480" y="18794"/>
                    <a:pt x="29844" y="18794"/>
                  </a:cubicBezTo>
                  <a:cubicBezTo>
                    <a:pt x="30144" y="18794"/>
                    <a:pt x="30444" y="18775"/>
                    <a:pt x="30742" y="18704"/>
                  </a:cubicBezTo>
                  <a:cubicBezTo>
                    <a:pt x="30779" y="18695"/>
                    <a:pt x="30815" y="18691"/>
                    <a:pt x="30849" y="18691"/>
                  </a:cubicBezTo>
                  <a:cubicBezTo>
                    <a:pt x="31031" y="18691"/>
                    <a:pt x="31170" y="18802"/>
                    <a:pt x="31335" y="18840"/>
                  </a:cubicBezTo>
                  <a:cubicBezTo>
                    <a:pt x="31364" y="18846"/>
                    <a:pt x="31385" y="18852"/>
                    <a:pt x="31401" y="18852"/>
                  </a:cubicBezTo>
                  <a:cubicBezTo>
                    <a:pt x="31443" y="18852"/>
                    <a:pt x="31459" y="18818"/>
                    <a:pt x="31498" y="18689"/>
                  </a:cubicBezTo>
                  <a:cubicBezTo>
                    <a:pt x="31518" y="18620"/>
                    <a:pt x="31565" y="18599"/>
                    <a:pt x="31609" y="18599"/>
                  </a:cubicBezTo>
                  <a:cubicBezTo>
                    <a:pt x="31637" y="18599"/>
                    <a:pt x="31664" y="18608"/>
                    <a:pt x="31682" y="18617"/>
                  </a:cubicBezTo>
                  <a:cubicBezTo>
                    <a:pt x="31878" y="18718"/>
                    <a:pt x="32076" y="18747"/>
                    <a:pt x="32276" y="18747"/>
                  </a:cubicBezTo>
                  <a:cubicBezTo>
                    <a:pt x="32560" y="18747"/>
                    <a:pt x="32845" y="18688"/>
                    <a:pt x="33124" y="18688"/>
                  </a:cubicBezTo>
                  <a:cubicBezTo>
                    <a:pt x="33194" y="18688"/>
                    <a:pt x="33262" y="18691"/>
                    <a:pt x="33331" y="18700"/>
                  </a:cubicBezTo>
                  <a:cubicBezTo>
                    <a:pt x="33509" y="18725"/>
                    <a:pt x="33679" y="18728"/>
                    <a:pt x="33849" y="18728"/>
                  </a:cubicBezTo>
                  <a:cubicBezTo>
                    <a:pt x="33917" y="18728"/>
                    <a:pt x="33985" y="18728"/>
                    <a:pt x="34053" y="18728"/>
                  </a:cubicBezTo>
                  <a:cubicBezTo>
                    <a:pt x="34115" y="18728"/>
                    <a:pt x="34177" y="18728"/>
                    <a:pt x="34239" y="18730"/>
                  </a:cubicBezTo>
                  <a:cubicBezTo>
                    <a:pt x="34258" y="18730"/>
                    <a:pt x="34277" y="18731"/>
                    <a:pt x="34296" y="18731"/>
                  </a:cubicBezTo>
                  <a:cubicBezTo>
                    <a:pt x="34656" y="18731"/>
                    <a:pt x="35041" y="18630"/>
                    <a:pt x="35359" y="18630"/>
                  </a:cubicBezTo>
                  <a:cubicBezTo>
                    <a:pt x="35440" y="18630"/>
                    <a:pt x="35516" y="18636"/>
                    <a:pt x="35586" y="18653"/>
                  </a:cubicBezTo>
                  <a:cubicBezTo>
                    <a:pt x="35740" y="18689"/>
                    <a:pt x="35891" y="18702"/>
                    <a:pt x="36039" y="18702"/>
                  </a:cubicBezTo>
                  <a:cubicBezTo>
                    <a:pt x="36403" y="18702"/>
                    <a:pt x="36754" y="18626"/>
                    <a:pt x="37103" y="18626"/>
                  </a:cubicBezTo>
                  <a:cubicBezTo>
                    <a:pt x="37242" y="18626"/>
                    <a:pt x="37381" y="18638"/>
                    <a:pt x="37520" y="18671"/>
                  </a:cubicBezTo>
                  <a:cubicBezTo>
                    <a:pt x="37608" y="18692"/>
                    <a:pt x="37684" y="18705"/>
                    <a:pt x="37757" y="18705"/>
                  </a:cubicBezTo>
                  <a:cubicBezTo>
                    <a:pt x="37877" y="18705"/>
                    <a:pt x="37989" y="18672"/>
                    <a:pt x="38129" y="18593"/>
                  </a:cubicBezTo>
                  <a:cubicBezTo>
                    <a:pt x="38207" y="18549"/>
                    <a:pt x="38285" y="18532"/>
                    <a:pt x="38364" y="18532"/>
                  </a:cubicBezTo>
                  <a:cubicBezTo>
                    <a:pt x="38623" y="18532"/>
                    <a:pt x="38886" y="18718"/>
                    <a:pt x="39168" y="18718"/>
                  </a:cubicBezTo>
                  <a:cubicBezTo>
                    <a:pt x="39216" y="18718"/>
                    <a:pt x="39264" y="18713"/>
                    <a:pt x="39312" y="18700"/>
                  </a:cubicBezTo>
                  <a:cubicBezTo>
                    <a:pt x="39408" y="18676"/>
                    <a:pt x="39504" y="18667"/>
                    <a:pt x="39600" y="18667"/>
                  </a:cubicBezTo>
                  <a:cubicBezTo>
                    <a:pt x="39860" y="18667"/>
                    <a:pt x="40123" y="18732"/>
                    <a:pt x="40389" y="18732"/>
                  </a:cubicBezTo>
                  <a:cubicBezTo>
                    <a:pt x="40520" y="18732"/>
                    <a:pt x="40652" y="18716"/>
                    <a:pt x="40785" y="18669"/>
                  </a:cubicBezTo>
                  <a:cubicBezTo>
                    <a:pt x="40975" y="18601"/>
                    <a:pt x="41169" y="18580"/>
                    <a:pt x="41364" y="18580"/>
                  </a:cubicBezTo>
                  <a:cubicBezTo>
                    <a:pt x="41678" y="18580"/>
                    <a:pt x="41999" y="18634"/>
                    <a:pt x="42322" y="18634"/>
                  </a:cubicBezTo>
                  <a:cubicBezTo>
                    <a:pt x="42448" y="18634"/>
                    <a:pt x="42574" y="18626"/>
                    <a:pt x="42701" y="18603"/>
                  </a:cubicBezTo>
                  <a:cubicBezTo>
                    <a:pt x="43044" y="18541"/>
                    <a:pt x="43393" y="18530"/>
                    <a:pt x="43744" y="18530"/>
                  </a:cubicBezTo>
                  <a:cubicBezTo>
                    <a:pt x="43917" y="18530"/>
                    <a:pt x="44090" y="18533"/>
                    <a:pt x="44262" y="18533"/>
                  </a:cubicBezTo>
                  <a:cubicBezTo>
                    <a:pt x="44740" y="18533"/>
                    <a:pt x="45218" y="18514"/>
                    <a:pt x="45684" y="18372"/>
                  </a:cubicBezTo>
                  <a:cubicBezTo>
                    <a:pt x="45718" y="18362"/>
                    <a:pt x="45761" y="18335"/>
                    <a:pt x="45789" y="18335"/>
                  </a:cubicBezTo>
                  <a:cubicBezTo>
                    <a:pt x="45794" y="18335"/>
                    <a:pt x="45798" y="18336"/>
                    <a:pt x="45802" y="18338"/>
                  </a:cubicBezTo>
                  <a:cubicBezTo>
                    <a:pt x="46010" y="18446"/>
                    <a:pt x="46219" y="18486"/>
                    <a:pt x="46426" y="18486"/>
                  </a:cubicBezTo>
                  <a:cubicBezTo>
                    <a:pt x="46760" y="18486"/>
                    <a:pt x="47088" y="18382"/>
                    <a:pt x="47396" y="18288"/>
                  </a:cubicBezTo>
                  <a:cubicBezTo>
                    <a:pt x="47574" y="18233"/>
                    <a:pt x="47757" y="18219"/>
                    <a:pt x="47941" y="18219"/>
                  </a:cubicBezTo>
                  <a:cubicBezTo>
                    <a:pt x="48136" y="18219"/>
                    <a:pt x="48332" y="18235"/>
                    <a:pt x="48520" y="18235"/>
                  </a:cubicBezTo>
                  <a:cubicBezTo>
                    <a:pt x="48744" y="18235"/>
                    <a:pt x="48958" y="18213"/>
                    <a:pt x="49149" y="18114"/>
                  </a:cubicBezTo>
                  <a:cubicBezTo>
                    <a:pt x="49366" y="18002"/>
                    <a:pt x="49590" y="17979"/>
                    <a:pt x="49814" y="17979"/>
                  </a:cubicBezTo>
                  <a:cubicBezTo>
                    <a:pt x="49973" y="17979"/>
                    <a:pt x="50132" y="17991"/>
                    <a:pt x="50288" y="17991"/>
                  </a:cubicBezTo>
                  <a:cubicBezTo>
                    <a:pt x="50512" y="17991"/>
                    <a:pt x="50731" y="17967"/>
                    <a:pt x="50937" y="17852"/>
                  </a:cubicBezTo>
                  <a:cubicBezTo>
                    <a:pt x="50972" y="17832"/>
                    <a:pt x="51020" y="17824"/>
                    <a:pt x="51074" y="17824"/>
                  </a:cubicBezTo>
                  <a:cubicBezTo>
                    <a:pt x="51187" y="17824"/>
                    <a:pt x="51323" y="17861"/>
                    <a:pt x="51401" y="17913"/>
                  </a:cubicBezTo>
                  <a:cubicBezTo>
                    <a:pt x="51503" y="17978"/>
                    <a:pt x="51560" y="18031"/>
                    <a:pt x="51618" y="18031"/>
                  </a:cubicBezTo>
                  <a:cubicBezTo>
                    <a:pt x="51674" y="18031"/>
                    <a:pt x="51731" y="17983"/>
                    <a:pt x="51829" y="17855"/>
                  </a:cubicBezTo>
                  <a:cubicBezTo>
                    <a:pt x="51868" y="17804"/>
                    <a:pt x="51908" y="17784"/>
                    <a:pt x="51948" y="17784"/>
                  </a:cubicBezTo>
                  <a:close/>
                  <a:moveTo>
                    <a:pt x="34717" y="0"/>
                  </a:moveTo>
                  <a:cubicBezTo>
                    <a:pt x="34341" y="0"/>
                    <a:pt x="33964" y="8"/>
                    <a:pt x="33590" y="25"/>
                  </a:cubicBezTo>
                  <a:cubicBezTo>
                    <a:pt x="33064" y="50"/>
                    <a:pt x="32506" y="233"/>
                    <a:pt x="32002" y="233"/>
                  </a:cubicBezTo>
                  <a:cubicBezTo>
                    <a:pt x="31868" y="233"/>
                    <a:pt x="31738" y="220"/>
                    <a:pt x="31614" y="188"/>
                  </a:cubicBezTo>
                  <a:cubicBezTo>
                    <a:pt x="31378" y="127"/>
                    <a:pt x="31148" y="109"/>
                    <a:pt x="30921" y="109"/>
                  </a:cubicBezTo>
                  <a:cubicBezTo>
                    <a:pt x="30567" y="109"/>
                    <a:pt x="30220" y="154"/>
                    <a:pt x="29868" y="154"/>
                  </a:cubicBezTo>
                  <a:cubicBezTo>
                    <a:pt x="29755" y="154"/>
                    <a:pt x="29640" y="149"/>
                    <a:pt x="29525" y="136"/>
                  </a:cubicBezTo>
                  <a:cubicBezTo>
                    <a:pt x="29330" y="115"/>
                    <a:pt x="29133" y="107"/>
                    <a:pt x="28935" y="107"/>
                  </a:cubicBezTo>
                  <a:cubicBezTo>
                    <a:pt x="28215" y="107"/>
                    <a:pt x="27482" y="218"/>
                    <a:pt x="26756" y="227"/>
                  </a:cubicBezTo>
                  <a:cubicBezTo>
                    <a:pt x="26736" y="227"/>
                    <a:pt x="26717" y="227"/>
                    <a:pt x="26698" y="227"/>
                  </a:cubicBezTo>
                  <a:cubicBezTo>
                    <a:pt x="26002" y="227"/>
                    <a:pt x="25314" y="86"/>
                    <a:pt x="24612" y="86"/>
                  </a:cubicBezTo>
                  <a:cubicBezTo>
                    <a:pt x="24482" y="86"/>
                    <a:pt x="24352" y="91"/>
                    <a:pt x="24222" y="102"/>
                  </a:cubicBezTo>
                  <a:cubicBezTo>
                    <a:pt x="23971" y="124"/>
                    <a:pt x="23719" y="167"/>
                    <a:pt x="23457" y="167"/>
                  </a:cubicBezTo>
                  <a:cubicBezTo>
                    <a:pt x="23328" y="167"/>
                    <a:pt x="23197" y="157"/>
                    <a:pt x="23063" y="129"/>
                  </a:cubicBezTo>
                  <a:cubicBezTo>
                    <a:pt x="22736" y="62"/>
                    <a:pt x="22332" y="7"/>
                    <a:pt x="21992" y="7"/>
                  </a:cubicBezTo>
                  <a:cubicBezTo>
                    <a:pt x="21806" y="7"/>
                    <a:pt x="21639" y="23"/>
                    <a:pt x="21514" y="63"/>
                  </a:cubicBezTo>
                  <a:cubicBezTo>
                    <a:pt x="21219" y="157"/>
                    <a:pt x="20932" y="186"/>
                    <a:pt x="20649" y="186"/>
                  </a:cubicBezTo>
                  <a:cubicBezTo>
                    <a:pt x="20188" y="186"/>
                    <a:pt x="19739" y="109"/>
                    <a:pt x="19287" y="109"/>
                  </a:cubicBezTo>
                  <a:cubicBezTo>
                    <a:pt x="19184" y="109"/>
                    <a:pt x="19081" y="113"/>
                    <a:pt x="18978" y="123"/>
                  </a:cubicBezTo>
                  <a:cubicBezTo>
                    <a:pt x="18879" y="132"/>
                    <a:pt x="18778" y="136"/>
                    <a:pt x="18676" y="136"/>
                  </a:cubicBezTo>
                  <a:cubicBezTo>
                    <a:pt x="18396" y="136"/>
                    <a:pt x="18106" y="110"/>
                    <a:pt x="17837" y="110"/>
                  </a:cubicBezTo>
                  <a:cubicBezTo>
                    <a:pt x="17670" y="110"/>
                    <a:pt x="17511" y="120"/>
                    <a:pt x="17367" y="151"/>
                  </a:cubicBezTo>
                  <a:cubicBezTo>
                    <a:pt x="17049" y="220"/>
                    <a:pt x="16733" y="239"/>
                    <a:pt x="16418" y="239"/>
                  </a:cubicBezTo>
                  <a:cubicBezTo>
                    <a:pt x="16005" y="239"/>
                    <a:pt x="15594" y="206"/>
                    <a:pt x="15186" y="206"/>
                  </a:cubicBezTo>
                  <a:cubicBezTo>
                    <a:pt x="14902" y="206"/>
                    <a:pt x="14620" y="222"/>
                    <a:pt x="14338" y="277"/>
                  </a:cubicBezTo>
                  <a:cubicBezTo>
                    <a:pt x="13903" y="361"/>
                    <a:pt x="13467" y="279"/>
                    <a:pt x="13019" y="360"/>
                  </a:cubicBezTo>
                  <a:cubicBezTo>
                    <a:pt x="12334" y="483"/>
                    <a:pt x="11669" y="712"/>
                    <a:pt x="10979" y="771"/>
                  </a:cubicBezTo>
                  <a:cubicBezTo>
                    <a:pt x="9788" y="873"/>
                    <a:pt x="8569" y="818"/>
                    <a:pt x="7513" y="1469"/>
                  </a:cubicBezTo>
                  <a:cubicBezTo>
                    <a:pt x="7458" y="1503"/>
                    <a:pt x="7376" y="1516"/>
                    <a:pt x="7298" y="1516"/>
                  </a:cubicBezTo>
                  <a:cubicBezTo>
                    <a:pt x="7266" y="1516"/>
                    <a:pt x="7236" y="1514"/>
                    <a:pt x="7207" y="1510"/>
                  </a:cubicBezTo>
                  <a:cubicBezTo>
                    <a:pt x="7131" y="1500"/>
                    <a:pt x="7056" y="1495"/>
                    <a:pt x="6983" y="1495"/>
                  </a:cubicBezTo>
                  <a:cubicBezTo>
                    <a:pt x="6292" y="1495"/>
                    <a:pt x="5732" y="1919"/>
                    <a:pt x="5117" y="2111"/>
                  </a:cubicBezTo>
                  <a:cubicBezTo>
                    <a:pt x="4440" y="2322"/>
                    <a:pt x="3801" y="2845"/>
                    <a:pt x="3342" y="3371"/>
                  </a:cubicBezTo>
                  <a:cubicBezTo>
                    <a:pt x="2669" y="4140"/>
                    <a:pt x="2222" y="5042"/>
                    <a:pt x="1824" y="5980"/>
                  </a:cubicBezTo>
                  <a:cubicBezTo>
                    <a:pt x="1229" y="7380"/>
                    <a:pt x="1090" y="8812"/>
                    <a:pt x="1024" y="10273"/>
                  </a:cubicBezTo>
                  <a:cubicBezTo>
                    <a:pt x="1010" y="10591"/>
                    <a:pt x="1010" y="10913"/>
                    <a:pt x="969" y="11229"/>
                  </a:cubicBezTo>
                  <a:cubicBezTo>
                    <a:pt x="879" y="11935"/>
                    <a:pt x="832" y="12637"/>
                    <a:pt x="911" y="13349"/>
                  </a:cubicBezTo>
                  <a:cubicBezTo>
                    <a:pt x="969" y="13868"/>
                    <a:pt x="1079" y="14432"/>
                    <a:pt x="924" y="14912"/>
                  </a:cubicBezTo>
                  <a:cubicBezTo>
                    <a:pt x="543" y="16092"/>
                    <a:pt x="707" y="17286"/>
                    <a:pt x="682" y="18468"/>
                  </a:cubicBezTo>
                  <a:cubicBezTo>
                    <a:pt x="669" y="19089"/>
                    <a:pt x="727" y="19764"/>
                    <a:pt x="647" y="20341"/>
                  </a:cubicBezTo>
                  <a:cubicBezTo>
                    <a:pt x="517" y="21282"/>
                    <a:pt x="575" y="22225"/>
                    <a:pt x="473" y="23162"/>
                  </a:cubicBezTo>
                  <a:cubicBezTo>
                    <a:pt x="416" y="23688"/>
                    <a:pt x="150" y="24225"/>
                    <a:pt x="274" y="24721"/>
                  </a:cubicBezTo>
                  <a:cubicBezTo>
                    <a:pt x="384" y="25156"/>
                    <a:pt x="399" y="25585"/>
                    <a:pt x="305" y="25968"/>
                  </a:cubicBezTo>
                  <a:cubicBezTo>
                    <a:pt x="101" y="26802"/>
                    <a:pt x="190" y="27648"/>
                    <a:pt x="204" y="28465"/>
                  </a:cubicBezTo>
                  <a:cubicBezTo>
                    <a:pt x="221" y="29595"/>
                    <a:pt x="136" y="30722"/>
                    <a:pt x="131" y="31848"/>
                  </a:cubicBezTo>
                  <a:cubicBezTo>
                    <a:pt x="127" y="32945"/>
                    <a:pt x="1" y="34066"/>
                    <a:pt x="6" y="35159"/>
                  </a:cubicBezTo>
                  <a:cubicBezTo>
                    <a:pt x="11" y="36406"/>
                    <a:pt x="22" y="37672"/>
                    <a:pt x="157" y="38919"/>
                  </a:cubicBezTo>
                  <a:cubicBezTo>
                    <a:pt x="321" y="40432"/>
                    <a:pt x="280" y="41950"/>
                    <a:pt x="417" y="43461"/>
                  </a:cubicBezTo>
                  <a:cubicBezTo>
                    <a:pt x="481" y="44156"/>
                    <a:pt x="354" y="44845"/>
                    <a:pt x="453" y="45552"/>
                  </a:cubicBezTo>
                  <a:cubicBezTo>
                    <a:pt x="514" y="45990"/>
                    <a:pt x="651" y="46479"/>
                    <a:pt x="545" y="46934"/>
                  </a:cubicBezTo>
                  <a:cubicBezTo>
                    <a:pt x="350" y="47776"/>
                    <a:pt x="622" y="48604"/>
                    <a:pt x="575" y="49444"/>
                  </a:cubicBezTo>
                  <a:cubicBezTo>
                    <a:pt x="525" y="50326"/>
                    <a:pt x="734" y="51220"/>
                    <a:pt x="688" y="52103"/>
                  </a:cubicBezTo>
                  <a:cubicBezTo>
                    <a:pt x="658" y="52721"/>
                    <a:pt x="633" y="53359"/>
                    <a:pt x="621" y="53966"/>
                  </a:cubicBezTo>
                  <a:cubicBezTo>
                    <a:pt x="607" y="54643"/>
                    <a:pt x="760" y="55364"/>
                    <a:pt x="741" y="56061"/>
                  </a:cubicBezTo>
                  <a:cubicBezTo>
                    <a:pt x="710" y="57093"/>
                    <a:pt x="618" y="58122"/>
                    <a:pt x="770" y="59153"/>
                  </a:cubicBezTo>
                  <a:cubicBezTo>
                    <a:pt x="789" y="59285"/>
                    <a:pt x="763" y="59421"/>
                    <a:pt x="754" y="59556"/>
                  </a:cubicBezTo>
                  <a:cubicBezTo>
                    <a:pt x="712" y="60212"/>
                    <a:pt x="749" y="60870"/>
                    <a:pt x="740" y="61524"/>
                  </a:cubicBezTo>
                  <a:cubicBezTo>
                    <a:pt x="727" y="62262"/>
                    <a:pt x="870" y="62994"/>
                    <a:pt x="785" y="63737"/>
                  </a:cubicBezTo>
                  <a:cubicBezTo>
                    <a:pt x="756" y="63993"/>
                    <a:pt x="506" y="64161"/>
                    <a:pt x="615" y="64481"/>
                  </a:cubicBezTo>
                  <a:cubicBezTo>
                    <a:pt x="789" y="64988"/>
                    <a:pt x="825" y="65537"/>
                    <a:pt x="879" y="66072"/>
                  </a:cubicBezTo>
                  <a:cubicBezTo>
                    <a:pt x="942" y="66721"/>
                    <a:pt x="806" y="67389"/>
                    <a:pt x="881" y="68018"/>
                  </a:cubicBezTo>
                  <a:cubicBezTo>
                    <a:pt x="977" y="68818"/>
                    <a:pt x="1128" y="69646"/>
                    <a:pt x="1170" y="70426"/>
                  </a:cubicBezTo>
                  <a:cubicBezTo>
                    <a:pt x="1215" y="71254"/>
                    <a:pt x="1651" y="71954"/>
                    <a:pt x="1687" y="72761"/>
                  </a:cubicBezTo>
                  <a:cubicBezTo>
                    <a:pt x="1718" y="73423"/>
                    <a:pt x="1978" y="74082"/>
                    <a:pt x="2181" y="74731"/>
                  </a:cubicBezTo>
                  <a:cubicBezTo>
                    <a:pt x="2429" y="75527"/>
                    <a:pt x="2645" y="76339"/>
                    <a:pt x="3110" y="77063"/>
                  </a:cubicBezTo>
                  <a:cubicBezTo>
                    <a:pt x="3365" y="77460"/>
                    <a:pt x="3754" y="77739"/>
                    <a:pt x="4120" y="78049"/>
                  </a:cubicBezTo>
                  <a:cubicBezTo>
                    <a:pt x="4511" y="78380"/>
                    <a:pt x="4971" y="78671"/>
                    <a:pt x="5383" y="78811"/>
                  </a:cubicBezTo>
                  <a:cubicBezTo>
                    <a:pt x="6246" y="79107"/>
                    <a:pt x="7029" y="79556"/>
                    <a:pt x="7785" y="79965"/>
                  </a:cubicBezTo>
                  <a:cubicBezTo>
                    <a:pt x="8352" y="80272"/>
                    <a:pt x="8910" y="80312"/>
                    <a:pt x="9465" y="80312"/>
                  </a:cubicBezTo>
                  <a:cubicBezTo>
                    <a:pt x="9662" y="80312"/>
                    <a:pt x="9859" y="80307"/>
                    <a:pt x="10057" y="80307"/>
                  </a:cubicBezTo>
                  <a:cubicBezTo>
                    <a:pt x="10219" y="80307"/>
                    <a:pt x="10381" y="80310"/>
                    <a:pt x="10543" y="80323"/>
                  </a:cubicBezTo>
                  <a:cubicBezTo>
                    <a:pt x="10865" y="80348"/>
                    <a:pt x="11208" y="80433"/>
                    <a:pt x="11547" y="80433"/>
                  </a:cubicBezTo>
                  <a:cubicBezTo>
                    <a:pt x="11802" y="80433"/>
                    <a:pt x="12054" y="80385"/>
                    <a:pt x="12293" y="80229"/>
                  </a:cubicBezTo>
                  <a:cubicBezTo>
                    <a:pt x="13259" y="80681"/>
                    <a:pt x="14343" y="80517"/>
                    <a:pt x="15363" y="80649"/>
                  </a:cubicBezTo>
                  <a:cubicBezTo>
                    <a:pt x="16475" y="80793"/>
                    <a:pt x="17610" y="80918"/>
                    <a:pt x="18731" y="81036"/>
                  </a:cubicBezTo>
                  <a:cubicBezTo>
                    <a:pt x="19730" y="81141"/>
                    <a:pt x="20745" y="81158"/>
                    <a:pt x="21747" y="81304"/>
                  </a:cubicBezTo>
                  <a:cubicBezTo>
                    <a:pt x="21893" y="81325"/>
                    <a:pt x="22044" y="81333"/>
                    <a:pt x="22197" y="81333"/>
                  </a:cubicBezTo>
                  <a:cubicBezTo>
                    <a:pt x="22753" y="81333"/>
                    <a:pt x="23348" y="81223"/>
                    <a:pt x="23903" y="81216"/>
                  </a:cubicBezTo>
                  <a:cubicBezTo>
                    <a:pt x="23937" y="81215"/>
                    <a:pt x="23971" y="81215"/>
                    <a:pt x="24005" y="81215"/>
                  </a:cubicBezTo>
                  <a:cubicBezTo>
                    <a:pt x="24604" y="81215"/>
                    <a:pt x="25204" y="81278"/>
                    <a:pt x="25802" y="81278"/>
                  </a:cubicBezTo>
                  <a:cubicBezTo>
                    <a:pt x="26234" y="81278"/>
                    <a:pt x="26665" y="81245"/>
                    <a:pt x="27094" y="81133"/>
                  </a:cubicBezTo>
                  <a:cubicBezTo>
                    <a:pt x="27287" y="81082"/>
                    <a:pt x="27482" y="81067"/>
                    <a:pt x="27677" y="81067"/>
                  </a:cubicBezTo>
                  <a:cubicBezTo>
                    <a:pt x="27995" y="81067"/>
                    <a:pt x="28314" y="81108"/>
                    <a:pt x="28623" y="81108"/>
                  </a:cubicBezTo>
                  <a:cubicBezTo>
                    <a:pt x="28626" y="81108"/>
                    <a:pt x="28629" y="81108"/>
                    <a:pt x="28631" y="81108"/>
                  </a:cubicBezTo>
                  <a:cubicBezTo>
                    <a:pt x="29070" y="81107"/>
                    <a:pt x="29499" y="80875"/>
                    <a:pt x="29876" y="80875"/>
                  </a:cubicBezTo>
                  <a:cubicBezTo>
                    <a:pt x="29966" y="80875"/>
                    <a:pt x="30053" y="80889"/>
                    <a:pt x="30136" y="80921"/>
                  </a:cubicBezTo>
                  <a:cubicBezTo>
                    <a:pt x="30191" y="80943"/>
                    <a:pt x="30245" y="80952"/>
                    <a:pt x="30299" y="80952"/>
                  </a:cubicBezTo>
                  <a:cubicBezTo>
                    <a:pt x="30548" y="80952"/>
                    <a:pt x="30781" y="80760"/>
                    <a:pt x="30998" y="80760"/>
                  </a:cubicBezTo>
                  <a:cubicBezTo>
                    <a:pt x="31110" y="80760"/>
                    <a:pt x="31217" y="80811"/>
                    <a:pt x="31321" y="80965"/>
                  </a:cubicBezTo>
                  <a:cubicBezTo>
                    <a:pt x="31468" y="80781"/>
                    <a:pt x="31636" y="80725"/>
                    <a:pt x="31811" y="80725"/>
                  </a:cubicBezTo>
                  <a:cubicBezTo>
                    <a:pt x="32080" y="80725"/>
                    <a:pt x="32365" y="80856"/>
                    <a:pt x="32623" y="80856"/>
                  </a:cubicBezTo>
                  <a:cubicBezTo>
                    <a:pt x="32640" y="80856"/>
                    <a:pt x="32657" y="80855"/>
                    <a:pt x="32674" y="80854"/>
                  </a:cubicBezTo>
                  <a:cubicBezTo>
                    <a:pt x="33777" y="80774"/>
                    <a:pt x="34899" y="80838"/>
                    <a:pt x="36011" y="80735"/>
                  </a:cubicBezTo>
                  <a:cubicBezTo>
                    <a:pt x="36186" y="80719"/>
                    <a:pt x="36362" y="80722"/>
                    <a:pt x="36538" y="80714"/>
                  </a:cubicBezTo>
                  <a:cubicBezTo>
                    <a:pt x="37209" y="80683"/>
                    <a:pt x="37884" y="80681"/>
                    <a:pt x="38549" y="80611"/>
                  </a:cubicBezTo>
                  <a:cubicBezTo>
                    <a:pt x="39369" y="80526"/>
                    <a:pt x="40193" y="80435"/>
                    <a:pt x="40999" y="80297"/>
                  </a:cubicBezTo>
                  <a:cubicBezTo>
                    <a:pt x="41307" y="80244"/>
                    <a:pt x="41614" y="80229"/>
                    <a:pt x="41919" y="80229"/>
                  </a:cubicBezTo>
                  <a:cubicBezTo>
                    <a:pt x="42320" y="80229"/>
                    <a:pt x="42718" y="80255"/>
                    <a:pt x="43117" y="80255"/>
                  </a:cubicBezTo>
                  <a:cubicBezTo>
                    <a:pt x="43326" y="80255"/>
                    <a:pt x="43534" y="80248"/>
                    <a:pt x="43743" y="80226"/>
                  </a:cubicBezTo>
                  <a:cubicBezTo>
                    <a:pt x="44184" y="80181"/>
                    <a:pt x="44621" y="80084"/>
                    <a:pt x="45069" y="80060"/>
                  </a:cubicBezTo>
                  <a:cubicBezTo>
                    <a:pt x="45083" y="80060"/>
                    <a:pt x="45097" y="80059"/>
                    <a:pt x="45111" y="80059"/>
                  </a:cubicBezTo>
                  <a:cubicBezTo>
                    <a:pt x="45354" y="80059"/>
                    <a:pt x="45584" y="80167"/>
                    <a:pt x="45816" y="80167"/>
                  </a:cubicBezTo>
                  <a:cubicBezTo>
                    <a:pt x="45897" y="80167"/>
                    <a:pt x="45978" y="80154"/>
                    <a:pt x="46060" y="80119"/>
                  </a:cubicBezTo>
                  <a:cubicBezTo>
                    <a:pt x="46469" y="79944"/>
                    <a:pt x="46940" y="79990"/>
                    <a:pt x="47355" y="79969"/>
                  </a:cubicBezTo>
                  <a:cubicBezTo>
                    <a:pt x="48672" y="79902"/>
                    <a:pt x="49799" y="79455"/>
                    <a:pt x="50895" y="78857"/>
                  </a:cubicBezTo>
                  <a:cubicBezTo>
                    <a:pt x="51608" y="78469"/>
                    <a:pt x="52152" y="77907"/>
                    <a:pt x="52623" y="77331"/>
                  </a:cubicBezTo>
                  <a:cubicBezTo>
                    <a:pt x="52932" y="76952"/>
                    <a:pt x="53404" y="76649"/>
                    <a:pt x="53554" y="76201"/>
                  </a:cubicBezTo>
                  <a:cubicBezTo>
                    <a:pt x="53707" y="75742"/>
                    <a:pt x="53995" y="75348"/>
                    <a:pt x="54155" y="74898"/>
                  </a:cubicBezTo>
                  <a:cubicBezTo>
                    <a:pt x="54392" y="74233"/>
                    <a:pt x="54524" y="73534"/>
                    <a:pt x="54547" y="72827"/>
                  </a:cubicBezTo>
                  <a:cubicBezTo>
                    <a:pt x="54556" y="72580"/>
                    <a:pt x="54346" y="72125"/>
                    <a:pt x="54909" y="72125"/>
                  </a:cubicBezTo>
                  <a:cubicBezTo>
                    <a:pt x="54930" y="72125"/>
                    <a:pt x="54952" y="72126"/>
                    <a:pt x="54976" y="72127"/>
                  </a:cubicBezTo>
                  <a:cubicBezTo>
                    <a:pt x="55068" y="71916"/>
                    <a:pt x="54453" y="71827"/>
                    <a:pt x="54814" y="71678"/>
                  </a:cubicBezTo>
                  <a:cubicBezTo>
                    <a:pt x="55166" y="71531"/>
                    <a:pt x="55022" y="71263"/>
                    <a:pt x="54974" y="71224"/>
                  </a:cubicBezTo>
                  <a:cubicBezTo>
                    <a:pt x="54706" y="71009"/>
                    <a:pt x="54821" y="70869"/>
                    <a:pt x="55037" y="70736"/>
                  </a:cubicBezTo>
                  <a:cubicBezTo>
                    <a:pt x="55212" y="70629"/>
                    <a:pt x="55065" y="70482"/>
                    <a:pt x="55105" y="70387"/>
                  </a:cubicBezTo>
                  <a:cubicBezTo>
                    <a:pt x="55206" y="70149"/>
                    <a:pt x="54927" y="69880"/>
                    <a:pt x="55099" y="69727"/>
                  </a:cubicBezTo>
                  <a:cubicBezTo>
                    <a:pt x="55540" y="69335"/>
                    <a:pt x="55311" y="68825"/>
                    <a:pt x="55337" y="68422"/>
                  </a:cubicBezTo>
                  <a:cubicBezTo>
                    <a:pt x="55384" y="67699"/>
                    <a:pt x="55368" y="66975"/>
                    <a:pt x="55292" y="66256"/>
                  </a:cubicBezTo>
                  <a:cubicBezTo>
                    <a:pt x="55257" y="65936"/>
                    <a:pt x="55358" y="65695"/>
                    <a:pt x="55600" y="65482"/>
                  </a:cubicBezTo>
                  <a:cubicBezTo>
                    <a:pt x="55074" y="65259"/>
                    <a:pt x="55816" y="64736"/>
                    <a:pt x="55319" y="64505"/>
                  </a:cubicBezTo>
                  <a:cubicBezTo>
                    <a:pt x="55412" y="63646"/>
                    <a:pt x="55180" y="62786"/>
                    <a:pt x="55369" y="61916"/>
                  </a:cubicBezTo>
                  <a:cubicBezTo>
                    <a:pt x="55484" y="61384"/>
                    <a:pt x="55314" y="60804"/>
                    <a:pt x="55401" y="60262"/>
                  </a:cubicBezTo>
                  <a:cubicBezTo>
                    <a:pt x="55494" y="59678"/>
                    <a:pt x="55276" y="59077"/>
                    <a:pt x="55427" y="58554"/>
                  </a:cubicBezTo>
                  <a:cubicBezTo>
                    <a:pt x="55541" y="58153"/>
                    <a:pt x="55372" y="57721"/>
                    <a:pt x="55635" y="57325"/>
                  </a:cubicBezTo>
                  <a:cubicBezTo>
                    <a:pt x="55686" y="57249"/>
                    <a:pt x="55881" y="56893"/>
                    <a:pt x="55758" y="56691"/>
                  </a:cubicBezTo>
                  <a:cubicBezTo>
                    <a:pt x="55285" y="55918"/>
                    <a:pt x="55992" y="55109"/>
                    <a:pt x="55656" y="54361"/>
                  </a:cubicBezTo>
                  <a:cubicBezTo>
                    <a:pt x="55486" y="53981"/>
                    <a:pt x="55692" y="53621"/>
                    <a:pt x="55792" y="53382"/>
                  </a:cubicBezTo>
                  <a:cubicBezTo>
                    <a:pt x="55987" y="52909"/>
                    <a:pt x="55290" y="52521"/>
                    <a:pt x="55798" y="52016"/>
                  </a:cubicBezTo>
                  <a:cubicBezTo>
                    <a:pt x="55953" y="51861"/>
                    <a:pt x="55863" y="51201"/>
                    <a:pt x="55838" y="50771"/>
                  </a:cubicBezTo>
                  <a:cubicBezTo>
                    <a:pt x="55808" y="50245"/>
                    <a:pt x="56030" y="49647"/>
                    <a:pt x="55821" y="49205"/>
                  </a:cubicBezTo>
                  <a:cubicBezTo>
                    <a:pt x="55598" y="48731"/>
                    <a:pt x="55754" y="48281"/>
                    <a:pt x="55797" y="47912"/>
                  </a:cubicBezTo>
                  <a:cubicBezTo>
                    <a:pt x="55872" y="47269"/>
                    <a:pt x="55654" y="46660"/>
                    <a:pt x="55755" y="46022"/>
                  </a:cubicBezTo>
                  <a:cubicBezTo>
                    <a:pt x="55846" y="45452"/>
                    <a:pt x="55629" y="44840"/>
                    <a:pt x="55721" y="44270"/>
                  </a:cubicBezTo>
                  <a:cubicBezTo>
                    <a:pt x="55770" y="43968"/>
                    <a:pt x="55497" y="43782"/>
                    <a:pt x="55577" y="43570"/>
                  </a:cubicBezTo>
                  <a:cubicBezTo>
                    <a:pt x="55794" y="42995"/>
                    <a:pt x="55931" y="42390"/>
                    <a:pt x="55761" y="41827"/>
                  </a:cubicBezTo>
                  <a:cubicBezTo>
                    <a:pt x="55656" y="41477"/>
                    <a:pt x="55629" y="41096"/>
                    <a:pt x="55668" y="40813"/>
                  </a:cubicBezTo>
                  <a:cubicBezTo>
                    <a:pt x="55804" y="39822"/>
                    <a:pt x="55701" y="38866"/>
                    <a:pt x="55618" y="37881"/>
                  </a:cubicBezTo>
                  <a:cubicBezTo>
                    <a:pt x="55571" y="37323"/>
                    <a:pt x="55582" y="36677"/>
                    <a:pt x="55673" y="36131"/>
                  </a:cubicBezTo>
                  <a:cubicBezTo>
                    <a:pt x="55821" y="35240"/>
                    <a:pt x="55588" y="34379"/>
                    <a:pt x="55643" y="33503"/>
                  </a:cubicBezTo>
                  <a:cubicBezTo>
                    <a:pt x="55690" y="32751"/>
                    <a:pt x="55478" y="31887"/>
                    <a:pt x="55535" y="31128"/>
                  </a:cubicBezTo>
                  <a:cubicBezTo>
                    <a:pt x="55622" y="29988"/>
                    <a:pt x="55278" y="28889"/>
                    <a:pt x="55439" y="27739"/>
                  </a:cubicBezTo>
                  <a:cubicBezTo>
                    <a:pt x="55562" y="26853"/>
                    <a:pt x="55250" y="25909"/>
                    <a:pt x="55262" y="24978"/>
                  </a:cubicBezTo>
                  <a:cubicBezTo>
                    <a:pt x="55272" y="24147"/>
                    <a:pt x="54958" y="23346"/>
                    <a:pt x="54877" y="22514"/>
                  </a:cubicBezTo>
                  <a:cubicBezTo>
                    <a:pt x="54853" y="22266"/>
                    <a:pt x="55070" y="22144"/>
                    <a:pt x="54982" y="21914"/>
                  </a:cubicBezTo>
                  <a:cubicBezTo>
                    <a:pt x="54569" y="20838"/>
                    <a:pt x="54709" y="19707"/>
                    <a:pt x="54656" y="18598"/>
                  </a:cubicBezTo>
                  <a:cubicBezTo>
                    <a:pt x="54612" y="17664"/>
                    <a:pt x="54345" y="16756"/>
                    <a:pt x="54437" y="15794"/>
                  </a:cubicBezTo>
                  <a:cubicBezTo>
                    <a:pt x="54484" y="15305"/>
                    <a:pt x="54340" y="14742"/>
                    <a:pt x="54303" y="14212"/>
                  </a:cubicBezTo>
                  <a:cubicBezTo>
                    <a:pt x="54241" y="13331"/>
                    <a:pt x="54246" y="12432"/>
                    <a:pt x="54095" y="11573"/>
                  </a:cubicBezTo>
                  <a:cubicBezTo>
                    <a:pt x="53988" y="10961"/>
                    <a:pt x="53777" y="10334"/>
                    <a:pt x="53700" y="9711"/>
                  </a:cubicBezTo>
                  <a:cubicBezTo>
                    <a:pt x="53495" y="8026"/>
                    <a:pt x="53254" y="6379"/>
                    <a:pt x="52311" y="4850"/>
                  </a:cubicBezTo>
                  <a:cubicBezTo>
                    <a:pt x="51774" y="3977"/>
                    <a:pt x="51172" y="3230"/>
                    <a:pt x="50286" y="2629"/>
                  </a:cubicBezTo>
                  <a:cubicBezTo>
                    <a:pt x="49319" y="1973"/>
                    <a:pt x="48240" y="1518"/>
                    <a:pt x="47088" y="1353"/>
                  </a:cubicBezTo>
                  <a:cubicBezTo>
                    <a:pt x="46685" y="1295"/>
                    <a:pt x="46347" y="1064"/>
                    <a:pt x="45977" y="1064"/>
                  </a:cubicBezTo>
                  <a:cubicBezTo>
                    <a:pt x="45957" y="1064"/>
                    <a:pt x="45936" y="1064"/>
                    <a:pt x="45916" y="1066"/>
                  </a:cubicBezTo>
                  <a:cubicBezTo>
                    <a:pt x="45829" y="1072"/>
                    <a:pt x="45744" y="1075"/>
                    <a:pt x="45659" y="1075"/>
                  </a:cubicBezTo>
                  <a:cubicBezTo>
                    <a:pt x="44619" y="1075"/>
                    <a:pt x="43660" y="645"/>
                    <a:pt x="42624" y="592"/>
                  </a:cubicBezTo>
                  <a:cubicBezTo>
                    <a:pt x="42611" y="591"/>
                    <a:pt x="42597" y="591"/>
                    <a:pt x="42582" y="591"/>
                  </a:cubicBezTo>
                  <a:cubicBezTo>
                    <a:pt x="42417" y="591"/>
                    <a:pt x="42234" y="633"/>
                    <a:pt x="42062" y="633"/>
                  </a:cubicBezTo>
                  <a:cubicBezTo>
                    <a:pt x="41948" y="633"/>
                    <a:pt x="41838" y="614"/>
                    <a:pt x="41743" y="553"/>
                  </a:cubicBezTo>
                  <a:cubicBezTo>
                    <a:pt x="41092" y="135"/>
                    <a:pt x="40324" y="240"/>
                    <a:pt x="39619" y="179"/>
                  </a:cubicBezTo>
                  <a:cubicBezTo>
                    <a:pt x="38572" y="89"/>
                    <a:pt x="37514" y="108"/>
                    <a:pt x="36458" y="51"/>
                  </a:cubicBezTo>
                  <a:cubicBezTo>
                    <a:pt x="35883" y="19"/>
                    <a:pt x="35300" y="0"/>
                    <a:pt x="347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871;p31">
              <a:extLst>
                <a:ext uri="{FF2B5EF4-FFF2-40B4-BE49-F238E27FC236}">
                  <a16:creationId xmlns:a16="http://schemas.microsoft.com/office/drawing/2014/main" id="{DD754960-170A-4456-9235-49D28623685A}"/>
                </a:ext>
              </a:extLst>
            </p:cNvPr>
            <p:cNvSpPr/>
            <p:nvPr/>
          </p:nvSpPr>
          <p:spPr>
            <a:xfrm>
              <a:off x="3693451" y="2064079"/>
              <a:ext cx="1713838" cy="473513"/>
            </a:xfrm>
            <a:custGeom>
              <a:avLst/>
              <a:gdLst/>
              <a:ahLst/>
              <a:cxnLst/>
              <a:rect l="l" t="t" r="r" b="b"/>
              <a:pathLst>
                <a:path w="50511" h="16568" extrusionOk="0">
                  <a:moveTo>
                    <a:pt x="31138" y="1"/>
                  </a:moveTo>
                  <a:cubicBezTo>
                    <a:pt x="30808" y="1"/>
                    <a:pt x="30477" y="48"/>
                    <a:pt x="30176" y="228"/>
                  </a:cubicBezTo>
                  <a:cubicBezTo>
                    <a:pt x="29972" y="78"/>
                    <a:pt x="29760" y="33"/>
                    <a:pt x="29542" y="33"/>
                  </a:cubicBezTo>
                  <a:cubicBezTo>
                    <a:pt x="29214" y="33"/>
                    <a:pt x="28875" y="136"/>
                    <a:pt x="28535" y="136"/>
                  </a:cubicBezTo>
                  <a:cubicBezTo>
                    <a:pt x="28416" y="136"/>
                    <a:pt x="28296" y="123"/>
                    <a:pt x="28178" y="89"/>
                  </a:cubicBezTo>
                  <a:cubicBezTo>
                    <a:pt x="28101" y="66"/>
                    <a:pt x="28021" y="58"/>
                    <a:pt x="27940" y="58"/>
                  </a:cubicBezTo>
                  <a:cubicBezTo>
                    <a:pt x="27650" y="58"/>
                    <a:pt x="27334" y="167"/>
                    <a:pt x="26989" y="167"/>
                  </a:cubicBezTo>
                  <a:cubicBezTo>
                    <a:pt x="26881" y="167"/>
                    <a:pt x="26770" y="156"/>
                    <a:pt x="26656" y="128"/>
                  </a:cubicBezTo>
                  <a:cubicBezTo>
                    <a:pt x="26573" y="107"/>
                    <a:pt x="26484" y="99"/>
                    <a:pt x="26391" y="99"/>
                  </a:cubicBezTo>
                  <a:cubicBezTo>
                    <a:pt x="26092" y="99"/>
                    <a:pt x="25744" y="179"/>
                    <a:pt x="25390" y="179"/>
                  </a:cubicBezTo>
                  <a:cubicBezTo>
                    <a:pt x="25319" y="179"/>
                    <a:pt x="25247" y="176"/>
                    <a:pt x="25175" y="168"/>
                  </a:cubicBezTo>
                  <a:cubicBezTo>
                    <a:pt x="25021" y="151"/>
                    <a:pt x="24863" y="147"/>
                    <a:pt x="24702" y="147"/>
                  </a:cubicBezTo>
                  <a:cubicBezTo>
                    <a:pt x="24559" y="147"/>
                    <a:pt x="24414" y="150"/>
                    <a:pt x="24268" y="150"/>
                  </a:cubicBezTo>
                  <a:cubicBezTo>
                    <a:pt x="24029" y="150"/>
                    <a:pt x="23787" y="142"/>
                    <a:pt x="23552" y="97"/>
                  </a:cubicBezTo>
                  <a:cubicBezTo>
                    <a:pt x="23537" y="94"/>
                    <a:pt x="23523" y="93"/>
                    <a:pt x="23509" y="93"/>
                  </a:cubicBezTo>
                  <a:cubicBezTo>
                    <a:pt x="23353" y="93"/>
                    <a:pt x="23236" y="249"/>
                    <a:pt x="23090" y="249"/>
                  </a:cubicBezTo>
                  <a:cubicBezTo>
                    <a:pt x="23052" y="249"/>
                    <a:pt x="23012" y="238"/>
                    <a:pt x="22968" y="211"/>
                  </a:cubicBezTo>
                  <a:cubicBezTo>
                    <a:pt x="22780" y="91"/>
                    <a:pt x="22582" y="59"/>
                    <a:pt x="22381" y="59"/>
                  </a:cubicBezTo>
                  <a:cubicBezTo>
                    <a:pt x="22154" y="59"/>
                    <a:pt x="21922" y="99"/>
                    <a:pt x="21696" y="99"/>
                  </a:cubicBezTo>
                  <a:cubicBezTo>
                    <a:pt x="21644" y="99"/>
                    <a:pt x="21593" y="97"/>
                    <a:pt x="21543" y="92"/>
                  </a:cubicBezTo>
                  <a:cubicBezTo>
                    <a:pt x="21520" y="90"/>
                    <a:pt x="21498" y="89"/>
                    <a:pt x="21475" y="89"/>
                  </a:cubicBezTo>
                  <a:cubicBezTo>
                    <a:pt x="21259" y="89"/>
                    <a:pt x="21009" y="180"/>
                    <a:pt x="20776" y="180"/>
                  </a:cubicBezTo>
                  <a:cubicBezTo>
                    <a:pt x="20678" y="180"/>
                    <a:pt x="20582" y="164"/>
                    <a:pt x="20494" y="118"/>
                  </a:cubicBezTo>
                  <a:cubicBezTo>
                    <a:pt x="20459" y="100"/>
                    <a:pt x="20430" y="93"/>
                    <a:pt x="20405" y="93"/>
                  </a:cubicBezTo>
                  <a:cubicBezTo>
                    <a:pt x="20268" y="93"/>
                    <a:pt x="20266" y="325"/>
                    <a:pt x="20221" y="325"/>
                  </a:cubicBezTo>
                  <a:cubicBezTo>
                    <a:pt x="20208" y="325"/>
                    <a:pt x="20191" y="305"/>
                    <a:pt x="20166" y="253"/>
                  </a:cubicBezTo>
                  <a:cubicBezTo>
                    <a:pt x="20096" y="109"/>
                    <a:pt x="20008" y="68"/>
                    <a:pt x="19915" y="68"/>
                  </a:cubicBezTo>
                  <a:cubicBezTo>
                    <a:pt x="19798" y="68"/>
                    <a:pt x="19672" y="134"/>
                    <a:pt x="19562" y="134"/>
                  </a:cubicBezTo>
                  <a:cubicBezTo>
                    <a:pt x="19514" y="134"/>
                    <a:pt x="19470" y="121"/>
                    <a:pt x="19430" y="85"/>
                  </a:cubicBezTo>
                  <a:cubicBezTo>
                    <a:pt x="19338" y="285"/>
                    <a:pt x="19223" y="348"/>
                    <a:pt x="19100" y="348"/>
                  </a:cubicBezTo>
                  <a:cubicBezTo>
                    <a:pt x="18895" y="348"/>
                    <a:pt x="18665" y="176"/>
                    <a:pt x="18468" y="176"/>
                  </a:cubicBezTo>
                  <a:cubicBezTo>
                    <a:pt x="18465" y="176"/>
                    <a:pt x="18463" y="176"/>
                    <a:pt x="18460" y="177"/>
                  </a:cubicBezTo>
                  <a:cubicBezTo>
                    <a:pt x="18459" y="177"/>
                    <a:pt x="18457" y="177"/>
                    <a:pt x="18456" y="177"/>
                  </a:cubicBezTo>
                  <a:cubicBezTo>
                    <a:pt x="18373" y="177"/>
                    <a:pt x="18301" y="110"/>
                    <a:pt x="18209" y="110"/>
                  </a:cubicBezTo>
                  <a:cubicBezTo>
                    <a:pt x="18158" y="110"/>
                    <a:pt x="18101" y="130"/>
                    <a:pt x="18033" y="192"/>
                  </a:cubicBezTo>
                  <a:cubicBezTo>
                    <a:pt x="17962" y="256"/>
                    <a:pt x="17838" y="303"/>
                    <a:pt x="17710" y="303"/>
                  </a:cubicBezTo>
                  <a:cubicBezTo>
                    <a:pt x="17618" y="303"/>
                    <a:pt x="17525" y="279"/>
                    <a:pt x="17449" y="219"/>
                  </a:cubicBezTo>
                  <a:cubicBezTo>
                    <a:pt x="17377" y="164"/>
                    <a:pt x="17315" y="146"/>
                    <a:pt x="17255" y="146"/>
                  </a:cubicBezTo>
                  <a:cubicBezTo>
                    <a:pt x="17165" y="146"/>
                    <a:pt x="17080" y="185"/>
                    <a:pt x="16974" y="197"/>
                  </a:cubicBezTo>
                  <a:cubicBezTo>
                    <a:pt x="16917" y="204"/>
                    <a:pt x="16859" y="207"/>
                    <a:pt x="16800" y="207"/>
                  </a:cubicBezTo>
                  <a:cubicBezTo>
                    <a:pt x="16708" y="207"/>
                    <a:pt x="16616" y="201"/>
                    <a:pt x="16524" y="201"/>
                  </a:cubicBezTo>
                  <a:cubicBezTo>
                    <a:pt x="16353" y="201"/>
                    <a:pt x="16185" y="220"/>
                    <a:pt x="16029" y="325"/>
                  </a:cubicBezTo>
                  <a:cubicBezTo>
                    <a:pt x="15881" y="145"/>
                    <a:pt x="15730" y="83"/>
                    <a:pt x="15579" y="83"/>
                  </a:cubicBezTo>
                  <a:cubicBezTo>
                    <a:pt x="15300" y="83"/>
                    <a:pt x="15023" y="293"/>
                    <a:pt x="14770" y="347"/>
                  </a:cubicBezTo>
                  <a:cubicBezTo>
                    <a:pt x="14510" y="404"/>
                    <a:pt x="14264" y="465"/>
                    <a:pt x="14022" y="465"/>
                  </a:cubicBezTo>
                  <a:cubicBezTo>
                    <a:pt x="13838" y="465"/>
                    <a:pt x="13655" y="430"/>
                    <a:pt x="13470" y="329"/>
                  </a:cubicBezTo>
                  <a:cubicBezTo>
                    <a:pt x="13388" y="284"/>
                    <a:pt x="13310" y="248"/>
                    <a:pt x="13236" y="248"/>
                  </a:cubicBezTo>
                  <a:cubicBezTo>
                    <a:pt x="13180" y="248"/>
                    <a:pt x="13127" y="268"/>
                    <a:pt x="13075" y="321"/>
                  </a:cubicBezTo>
                  <a:cubicBezTo>
                    <a:pt x="12921" y="476"/>
                    <a:pt x="12742" y="506"/>
                    <a:pt x="12556" y="506"/>
                  </a:cubicBezTo>
                  <a:cubicBezTo>
                    <a:pt x="12441" y="506"/>
                    <a:pt x="12322" y="494"/>
                    <a:pt x="12205" y="494"/>
                  </a:cubicBezTo>
                  <a:cubicBezTo>
                    <a:pt x="11887" y="494"/>
                    <a:pt x="11565" y="478"/>
                    <a:pt x="11247" y="478"/>
                  </a:cubicBezTo>
                  <a:cubicBezTo>
                    <a:pt x="10974" y="478"/>
                    <a:pt x="10703" y="490"/>
                    <a:pt x="10439" y="533"/>
                  </a:cubicBezTo>
                  <a:cubicBezTo>
                    <a:pt x="9844" y="631"/>
                    <a:pt x="9253" y="780"/>
                    <a:pt x="8652" y="780"/>
                  </a:cubicBezTo>
                  <a:cubicBezTo>
                    <a:pt x="8546" y="780"/>
                    <a:pt x="8441" y="775"/>
                    <a:pt x="8335" y="765"/>
                  </a:cubicBezTo>
                  <a:cubicBezTo>
                    <a:pt x="8250" y="757"/>
                    <a:pt x="8161" y="753"/>
                    <a:pt x="8072" y="753"/>
                  </a:cubicBezTo>
                  <a:cubicBezTo>
                    <a:pt x="7759" y="753"/>
                    <a:pt x="7447" y="807"/>
                    <a:pt x="7337" y="952"/>
                  </a:cubicBezTo>
                  <a:cubicBezTo>
                    <a:pt x="7064" y="1316"/>
                    <a:pt x="6733" y="1248"/>
                    <a:pt x="6377" y="1293"/>
                  </a:cubicBezTo>
                  <a:cubicBezTo>
                    <a:pt x="6293" y="1279"/>
                    <a:pt x="6175" y="1230"/>
                    <a:pt x="6094" y="1230"/>
                  </a:cubicBezTo>
                  <a:cubicBezTo>
                    <a:pt x="6071" y="1230"/>
                    <a:pt x="6051" y="1234"/>
                    <a:pt x="6035" y="1244"/>
                  </a:cubicBezTo>
                  <a:cubicBezTo>
                    <a:pt x="5508" y="1592"/>
                    <a:pt x="4784" y="1613"/>
                    <a:pt x="4311" y="1942"/>
                  </a:cubicBezTo>
                  <a:cubicBezTo>
                    <a:pt x="3587" y="2448"/>
                    <a:pt x="2573" y="2620"/>
                    <a:pt x="2181" y="3581"/>
                  </a:cubicBezTo>
                  <a:cubicBezTo>
                    <a:pt x="1983" y="4065"/>
                    <a:pt x="1601" y="4507"/>
                    <a:pt x="1601" y="5054"/>
                  </a:cubicBezTo>
                  <a:cubicBezTo>
                    <a:pt x="1601" y="5502"/>
                    <a:pt x="1191" y="5767"/>
                    <a:pt x="1094" y="6172"/>
                  </a:cubicBezTo>
                  <a:cubicBezTo>
                    <a:pt x="923" y="6893"/>
                    <a:pt x="936" y="7631"/>
                    <a:pt x="829" y="8349"/>
                  </a:cubicBezTo>
                  <a:cubicBezTo>
                    <a:pt x="746" y="8903"/>
                    <a:pt x="660" y="9466"/>
                    <a:pt x="721" y="10000"/>
                  </a:cubicBezTo>
                  <a:cubicBezTo>
                    <a:pt x="751" y="10269"/>
                    <a:pt x="310" y="10263"/>
                    <a:pt x="526" y="10442"/>
                  </a:cubicBezTo>
                  <a:cubicBezTo>
                    <a:pt x="1033" y="10862"/>
                    <a:pt x="199" y="11259"/>
                    <a:pt x="512" y="11707"/>
                  </a:cubicBezTo>
                  <a:cubicBezTo>
                    <a:pt x="558" y="11773"/>
                    <a:pt x="341" y="12102"/>
                    <a:pt x="555" y="12367"/>
                  </a:cubicBezTo>
                  <a:cubicBezTo>
                    <a:pt x="893" y="12785"/>
                    <a:pt x="408" y="13161"/>
                    <a:pt x="354" y="13569"/>
                  </a:cubicBezTo>
                  <a:cubicBezTo>
                    <a:pt x="260" y="14292"/>
                    <a:pt x="335" y="15035"/>
                    <a:pt x="47" y="15747"/>
                  </a:cubicBezTo>
                  <a:cubicBezTo>
                    <a:pt x="0" y="15860"/>
                    <a:pt x="187" y="16154"/>
                    <a:pt x="148" y="16406"/>
                  </a:cubicBezTo>
                  <a:cubicBezTo>
                    <a:pt x="129" y="16527"/>
                    <a:pt x="227" y="16567"/>
                    <a:pt x="332" y="16567"/>
                  </a:cubicBezTo>
                  <a:cubicBezTo>
                    <a:pt x="388" y="16567"/>
                    <a:pt x="446" y="16556"/>
                    <a:pt x="487" y="16539"/>
                  </a:cubicBezTo>
                  <a:cubicBezTo>
                    <a:pt x="926" y="16358"/>
                    <a:pt x="1375" y="16312"/>
                    <a:pt x="1827" y="16312"/>
                  </a:cubicBezTo>
                  <a:cubicBezTo>
                    <a:pt x="2300" y="16312"/>
                    <a:pt x="2776" y="16363"/>
                    <a:pt x="3248" y="16363"/>
                  </a:cubicBezTo>
                  <a:cubicBezTo>
                    <a:pt x="3358" y="16363"/>
                    <a:pt x="3469" y="16360"/>
                    <a:pt x="3578" y="16353"/>
                  </a:cubicBezTo>
                  <a:cubicBezTo>
                    <a:pt x="3701" y="16345"/>
                    <a:pt x="3823" y="16342"/>
                    <a:pt x="3946" y="16342"/>
                  </a:cubicBezTo>
                  <a:cubicBezTo>
                    <a:pt x="4674" y="16342"/>
                    <a:pt x="5410" y="16457"/>
                    <a:pt x="6143" y="16464"/>
                  </a:cubicBezTo>
                  <a:cubicBezTo>
                    <a:pt x="6318" y="16466"/>
                    <a:pt x="6494" y="16467"/>
                    <a:pt x="6669" y="16467"/>
                  </a:cubicBezTo>
                  <a:cubicBezTo>
                    <a:pt x="7629" y="16467"/>
                    <a:pt x="8589" y="16437"/>
                    <a:pt x="9550" y="16391"/>
                  </a:cubicBezTo>
                  <a:cubicBezTo>
                    <a:pt x="9919" y="16373"/>
                    <a:pt x="10289" y="16366"/>
                    <a:pt x="10659" y="16366"/>
                  </a:cubicBezTo>
                  <a:cubicBezTo>
                    <a:pt x="11987" y="16366"/>
                    <a:pt x="13321" y="16459"/>
                    <a:pt x="14651" y="16480"/>
                  </a:cubicBezTo>
                  <a:cubicBezTo>
                    <a:pt x="14826" y="16483"/>
                    <a:pt x="15001" y="16484"/>
                    <a:pt x="15176" y="16484"/>
                  </a:cubicBezTo>
                  <a:cubicBezTo>
                    <a:pt x="16292" y="16484"/>
                    <a:pt x="17407" y="16430"/>
                    <a:pt x="18519" y="16323"/>
                  </a:cubicBezTo>
                  <a:cubicBezTo>
                    <a:pt x="19426" y="16236"/>
                    <a:pt x="20368" y="16193"/>
                    <a:pt x="21292" y="16133"/>
                  </a:cubicBezTo>
                  <a:cubicBezTo>
                    <a:pt x="22053" y="16084"/>
                    <a:pt x="22813" y="16072"/>
                    <a:pt x="23574" y="16072"/>
                  </a:cubicBezTo>
                  <a:cubicBezTo>
                    <a:pt x="24216" y="16072"/>
                    <a:pt x="24858" y="16081"/>
                    <a:pt x="25500" y="16081"/>
                  </a:cubicBezTo>
                  <a:cubicBezTo>
                    <a:pt x="26071" y="16081"/>
                    <a:pt x="26641" y="16074"/>
                    <a:pt x="27212" y="16050"/>
                  </a:cubicBezTo>
                  <a:cubicBezTo>
                    <a:pt x="27737" y="16029"/>
                    <a:pt x="28264" y="16024"/>
                    <a:pt x="28793" y="16024"/>
                  </a:cubicBezTo>
                  <a:cubicBezTo>
                    <a:pt x="29218" y="16024"/>
                    <a:pt x="29645" y="16027"/>
                    <a:pt x="30071" y="16027"/>
                  </a:cubicBezTo>
                  <a:cubicBezTo>
                    <a:pt x="30398" y="16027"/>
                    <a:pt x="30725" y="16025"/>
                    <a:pt x="31052" y="16018"/>
                  </a:cubicBezTo>
                  <a:cubicBezTo>
                    <a:pt x="31435" y="16011"/>
                    <a:pt x="31818" y="16009"/>
                    <a:pt x="32201" y="16009"/>
                  </a:cubicBezTo>
                  <a:cubicBezTo>
                    <a:pt x="32925" y="16009"/>
                    <a:pt x="33649" y="16017"/>
                    <a:pt x="34373" y="16017"/>
                  </a:cubicBezTo>
                  <a:cubicBezTo>
                    <a:pt x="34405" y="16017"/>
                    <a:pt x="34436" y="16017"/>
                    <a:pt x="34467" y="16017"/>
                  </a:cubicBezTo>
                  <a:cubicBezTo>
                    <a:pt x="34903" y="16016"/>
                    <a:pt x="35339" y="15995"/>
                    <a:pt x="35776" y="15995"/>
                  </a:cubicBezTo>
                  <a:cubicBezTo>
                    <a:pt x="35783" y="15995"/>
                    <a:pt x="35790" y="15995"/>
                    <a:pt x="35797" y="15995"/>
                  </a:cubicBezTo>
                  <a:cubicBezTo>
                    <a:pt x="36564" y="15995"/>
                    <a:pt x="37336" y="16036"/>
                    <a:pt x="38103" y="16036"/>
                  </a:cubicBezTo>
                  <a:cubicBezTo>
                    <a:pt x="38562" y="16036"/>
                    <a:pt x="39020" y="16021"/>
                    <a:pt x="39473" y="15974"/>
                  </a:cubicBezTo>
                  <a:cubicBezTo>
                    <a:pt x="40866" y="15830"/>
                    <a:pt x="42267" y="15890"/>
                    <a:pt x="43656" y="15827"/>
                  </a:cubicBezTo>
                  <a:cubicBezTo>
                    <a:pt x="44323" y="15796"/>
                    <a:pt x="44973" y="15511"/>
                    <a:pt x="45640" y="15511"/>
                  </a:cubicBezTo>
                  <a:cubicBezTo>
                    <a:pt x="45857" y="15511"/>
                    <a:pt x="46075" y="15541"/>
                    <a:pt x="46296" y="15619"/>
                  </a:cubicBezTo>
                  <a:cubicBezTo>
                    <a:pt x="46298" y="15620"/>
                    <a:pt x="46300" y="15620"/>
                    <a:pt x="46303" y="15620"/>
                  </a:cubicBezTo>
                  <a:cubicBezTo>
                    <a:pt x="46330" y="15620"/>
                    <a:pt x="46389" y="15583"/>
                    <a:pt x="46395" y="15558"/>
                  </a:cubicBezTo>
                  <a:cubicBezTo>
                    <a:pt x="46437" y="15345"/>
                    <a:pt x="46577" y="15300"/>
                    <a:pt x="46725" y="15300"/>
                  </a:cubicBezTo>
                  <a:cubicBezTo>
                    <a:pt x="46821" y="15300"/>
                    <a:pt x="46920" y="15319"/>
                    <a:pt x="46997" y="15324"/>
                  </a:cubicBezTo>
                  <a:cubicBezTo>
                    <a:pt x="47095" y="15329"/>
                    <a:pt x="47193" y="15332"/>
                    <a:pt x="47291" y="15332"/>
                  </a:cubicBezTo>
                  <a:cubicBezTo>
                    <a:pt x="47904" y="15332"/>
                    <a:pt x="48515" y="15233"/>
                    <a:pt x="49128" y="15233"/>
                  </a:cubicBezTo>
                  <a:cubicBezTo>
                    <a:pt x="49390" y="15233"/>
                    <a:pt x="49652" y="15251"/>
                    <a:pt x="49916" y="15303"/>
                  </a:cubicBezTo>
                  <a:cubicBezTo>
                    <a:pt x="49960" y="15311"/>
                    <a:pt x="50007" y="15316"/>
                    <a:pt x="50054" y="15316"/>
                  </a:cubicBezTo>
                  <a:cubicBezTo>
                    <a:pt x="50279" y="15316"/>
                    <a:pt x="50511" y="15216"/>
                    <a:pt x="50496" y="14994"/>
                  </a:cubicBezTo>
                  <a:cubicBezTo>
                    <a:pt x="50459" y="14463"/>
                    <a:pt x="50463" y="13928"/>
                    <a:pt x="50418" y="13407"/>
                  </a:cubicBezTo>
                  <a:cubicBezTo>
                    <a:pt x="50369" y="12855"/>
                    <a:pt x="50310" y="12295"/>
                    <a:pt x="50259" y="11739"/>
                  </a:cubicBezTo>
                  <a:cubicBezTo>
                    <a:pt x="50187" y="10962"/>
                    <a:pt x="50134" y="10185"/>
                    <a:pt x="50044" y="9408"/>
                  </a:cubicBezTo>
                  <a:cubicBezTo>
                    <a:pt x="49983" y="8886"/>
                    <a:pt x="49899" y="8361"/>
                    <a:pt x="49767" y="7864"/>
                  </a:cubicBezTo>
                  <a:cubicBezTo>
                    <a:pt x="49649" y="7423"/>
                    <a:pt x="49850" y="6965"/>
                    <a:pt x="49656" y="6589"/>
                  </a:cubicBezTo>
                  <a:cubicBezTo>
                    <a:pt x="49466" y="6220"/>
                    <a:pt x="49447" y="5860"/>
                    <a:pt x="49419" y="5486"/>
                  </a:cubicBezTo>
                  <a:cubicBezTo>
                    <a:pt x="49409" y="5355"/>
                    <a:pt x="49471" y="5170"/>
                    <a:pt x="49354" y="5110"/>
                  </a:cubicBezTo>
                  <a:cubicBezTo>
                    <a:pt x="48908" y="4883"/>
                    <a:pt x="48890" y="4415"/>
                    <a:pt x="48668" y="4081"/>
                  </a:cubicBezTo>
                  <a:cubicBezTo>
                    <a:pt x="48274" y="3486"/>
                    <a:pt x="47959" y="2875"/>
                    <a:pt x="47361" y="2402"/>
                  </a:cubicBezTo>
                  <a:cubicBezTo>
                    <a:pt x="47049" y="2155"/>
                    <a:pt x="46629" y="2206"/>
                    <a:pt x="46362" y="1968"/>
                  </a:cubicBezTo>
                  <a:cubicBezTo>
                    <a:pt x="45783" y="1450"/>
                    <a:pt x="44998" y="1390"/>
                    <a:pt x="44287" y="1268"/>
                  </a:cubicBezTo>
                  <a:cubicBezTo>
                    <a:pt x="43525" y="1138"/>
                    <a:pt x="42763" y="995"/>
                    <a:pt x="42001" y="860"/>
                  </a:cubicBezTo>
                  <a:cubicBezTo>
                    <a:pt x="40648" y="621"/>
                    <a:pt x="39284" y="446"/>
                    <a:pt x="37919" y="275"/>
                  </a:cubicBezTo>
                  <a:cubicBezTo>
                    <a:pt x="37905" y="274"/>
                    <a:pt x="37891" y="273"/>
                    <a:pt x="37877" y="273"/>
                  </a:cubicBezTo>
                  <a:cubicBezTo>
                    <a:pt x="37744" y="273"/>
                    <a:pt x="37629" y="349"/>
                    <a:pt x="37500" y="349"/>
                  </a:cubicBezTo>
                  <a:cubicBezTo>
                    <a:pt x="37445" y="349"/>
                    <a:pt x="37389" y="336"/>
                    <a:pt x="37327" y="297"/>
                  </a:cubicBezTo>
                  <a:cubicBezTo>
                    <a:pt x="37040" y="119"/>
                    <a:pt x="36682" y="32"/>
                    <a:pt x="36357" y="32"/>
                  </a:cubicBezTo>
                  <a:cubicBezTo>
                    <a:pt x="36161" y="32"/>
                    <a:pt x="35977" y="63"/>
                    <a:pt x="35828" y="125"/>
                  </a:cubicBezTo>
                  <a:cubicBezTo>
                    <a:pt x="35646" y="201"/>
                    <a:pt x="35471" y="228"/>
                    <a:pt x="35302" y="228"/>
                  </a:cubicBezTo>
                  <a:cubicBezTo>
                    <a:pt x="34897" y="228"/>
                    <a:pt x="34520" y="74"/>
                    <a:pt x="34136" y="74"/>
                  </a:cubicBezTo>
                  <a:cubicBezTo>
                    <a:pt x="34133" y="74"/>
                    <a:pt x="34130" y="74"/>
                    <a:pt x="34126" y="74"/>
                  </a:cubicBezTo>
                  <a:cubicBezTo>
                    <a:pt x="33779" y="76"/>
                    <a:pt x="33422" y="83"/>
                    <a:pt x="33061" y="83"/>
                  </a:cubicBezTo>
                  <a:cubicBezTo>
                    <a:pt x="32692" y="83"/>
                    <a:pt x="32320" y="76"/>
                    <a:pt x="31954" y="52"/>
                  </a:cubicBezTo>
                  <a:cubicBezTo>
                    <a:pt x="31695" y="35"/>
                    <a:pt x="31417" y="1"/>
                    <a:pt x="31138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B071FB3A-54FF-4CDE-919B-C4F71B457CF8}"/>
              </a:ext>
            </a:extLst>
          </p:cNvPr>
          <p:cNvSpPr txBox="1"/>
          <p:nvPr/>
        </p:nvSpPr>
        <p:spPr>
          <a:xfrm>
            <a:off x="5704960" y="1813599"/>
            <a:ext cx="1681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3A963E5-B7CB-4A4E-9653-7EE10ABC8B39}"/>
              </a:ext>
            </a:extLst>
          </p:cNvPr>
          <p:cNvSpPr txBox="1"/>
          <p:nvPr/>
        </p:nvSpPr>
        <p:spPr>
          <a:xfrm>
            <a:off x="3660829" y="2674402"/>
            <a:ext cx="57251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3 = 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=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53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0" grpId="0"/>
      <p:bldP spid="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712;p27">
            <a:extLst>
              <a:ext uri="{FF2B5EF4-FFF2-40B4-BE49-F238E27FC236}">
                <a16:creationId xmlns:a16="http://schemas.microsoft.com/office/drawing/2014/main" id="{FA163BD7-C54E-472E-9510-7CA75F51F7C0}"/>
              </a:ext>
            </a:extLst>
          </p:cNvPr>
          <p:cNvSpPr/>
          <p:nvPr/>
        </p:nvSpPr>
        <p:spPr>
          <a:xfrm>
            <a:off x="6280392" y="771818"/>
            <a:ext cx="2863608" cy="1013174"/>
          </a:xfrm>
          <a:custGeom>
            <a:avLst/>
            <a:gdLst/>
            <a:ahLst/>
            <a:cxnLst/>
            <a:rect l="l" t="t" r="r" b="b"/>
            <a:pathLst>
              <a:path w="72132" h="25868" extrusionOk="0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B865AB-CBBD-45E6-A5FB-6BEEAD59CBDD}"/>
              </a:ext>
            </a:extLst>
          </p:cNvPr>
          <p:cNvSpPr txBox="1"/>
          <p:nvPr/>
        </p:nvSpPr>
        <p:spPr>
          <a:xfrm>
            <a:off x="7138214" y="923214"/>
            <a:ext cx="1402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5B0A29-2EDE-49DE-B720-A35C8A9DE202}"/>
              </a:ext>
            </a:extLst>
          </p:cNvPr>
          <p:cNvSpPr txBox="1"/>
          <p:nvPr/>
        </p:nvSpPr>
        <p:spPr>
          <a:xfrm>
            <a:off x="375106" y="1091358"/>
            <a:ext cx="5775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Đ, Sai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42CE3F8-FD5D-430F-ABFC-DA9AF9E14B34}"/>
              </a:ext>
            </a:extLst>
          </p:cNvPr>
          <p:cNvSpPr txBox="1"/>
          <p:nvPr/>
        </p:nvSpPr>
        <p:spPr>
          <a:xfrm>
            <a:off x="339626" y="1641015"/>
            <a:ext cx="4823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3 = 12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48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6A1219-79F2-4190-984A-19FD121C4872}"/>
              </a:ext>
            </a:extLst>
          </p:cNvPr>
          <p:cNvSpPr txBox="1"/>
          <p:nvPr/>
        </p:nvSpPr>
        <p:spPr>
          <a:xfrm>
            <a:off x="298605" y="2607442"/>
            <a:ext cx="5117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4 = 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9" name="Google Shape;1591;p44">
            <a:extLst>
              <a:ext uri="{FF2B5EF4-FFF2-40B4-BE49-F238E27FC236}">
                <a16:creationId xmlns:a16="http://schemas.microsoft.com/office/drawing/2014/main" id="{EAA01020-705A-4BCB-88EB-F6D63B81E066}"/>
              </a:ext>
            </a:extLst>
          </p:cNvPr>
          <p:cNvGrpSpPr/>
          <p:nvPr/>
        </p:nvGrpSpPr>
        <p:grpSpPr>
          <a:xfrm>
            <a:off x="5242043" y="1598102"/>
            <a:ext cx="507074" cy="509505"/>
            <a:chOff x="11621408" y="1340991"/>
            <a:chExt cx="523999" cy="526511"/>
          </a:xfrm>
        </p:grpSpPr>
        <p:sp>
          <p:nvSpPr>
            <p:cNvPr id="30" name="Google Shape;1592;p44">
              <a:extLst>
                <a:ext uri="{FF2B5EF4-FFF2-40B4-BE49-F238E27FC236}">
                  <a16:creationId xmlns:a16="http://schemas.microsoft.com/office/drawing/2014/main" id="{ACFDF1B9-27C8-418C-8E2A-4D4685192A37}"/>
                </a:ext>
              </a:extLst>
            </p:cNvPr>
            <p:cNvSpPr/>
            <p:nvPr/>
          </p:nvSpPr>
          <p:spPr>
            <a:xfrm>
              <a:off x="11621408" y="1518322"/>
              <a:ext cx="41457" cy="326784"/>
            </a:xfrm>
            <a:custGeom>
              <a:avLst/>
              <a:gdLst/>
              <a:ahLst/>
              <a:cxnLst/>
              <a:rect l="l" t="t" r="r" b="b"/>
              <a:pathLst>
                <a:path w="1914" h="15087" extrusionOk="0">
                  <a:moveTo>
                    <a:pt x="605" y="1"/>
                  </a:moveTo>
                  <a:cubicBezTo>
                    <a:pt x="574" y="1"/>
                    <a:pt x="542" y="27"/>
                    <a:pt x="547" y="67"/>
                  </a:cubicBezTo>
                  <a:cubicBezTo>
                    <a:pt x="692" y="1143"/>
                    <a:pt x="281" y="2224"/>
                    <a:pt x="157" y="3279"/>
                  </a:cubicBezTo>
                  <a:cubicBezTo>
                    <a:pt x="15" y="4483"/>
                    <a:pt x="53" y="5741"/>
                    <a:pt x="36" y="6953"/>
                  </a:cubicBezTo>
                  <a:cubicBezTo>
                    <a:pt x="0" y="9549"/>
                    <a:pt x="410" y="12143"/>
                    <a:pt x="868" y="14692"/>
                  </a:cubicBezTo>
                  <a:cubicBezTo>
                    <a:pt x="918" y="14966"/>
                    <a:pt x="1120" y="15087"/>
                    <a:pt x="1330" y="15087"/>
                  </a:cubicBezTo>
                  <a:cubicBezTo>
                    <a:pt x="1615" y="15087"/>
                    <a:pt x="1914" y="14863"/>
                    <a:pt x="1860" y="14494"/>
                  </a:cubicBezTo>
                  <a:cubicBezTo>
                    <a:pt x="1432" y="11520"/>
                    <a:pt x="826" y="8650"/>
                    <a:pt x="749" y="5619"/>
                  </a:cubicBezTo>
                  <a:cubicBezTo>
                    <a:pt x="703" y="3829"/>
                    <a:pt x="1090" y="1775"/>
                    <a:pt x="652" y="40"/>
                  </a:cubicBezTo>
                  <a:cubicBezTo>
                    <a:pt x="645" y="12"/>
                    <a:pt x="625" y="1"/>
                    <a:pt x="605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593;p44">
              <a:extLst>
                <a:ext uri="{FF2B5EF4-FFF2-40B4-BE49-F238E27FC236}">
                  <a16:creationId xmlns:a16="http://schemas.microsoft.com/office/drawing/2014/main" id="{849CB948-0B4C-4EE9-8EC1-D4203AC7488E}"/>
                </a:ext>
              </a:extLst>
            </p:cNvPr>
            <p:cNvSpPr/>
            <p:nvPr/>
          </p:nvSpPr>
          <p:spPr>
            <a:xfrm>
              <a:off x="11621928" y="1402202"/>
              <a:ext cx="141700" cy="216362"/>
            </a:xfrm>
            <a:custGeom>
              <a:avLst/>
              <a:gdLst/>
              <a:ahLst/>
              <a:cxnLst/>
              <a:rect l="l" t="t" r="r" b="b"/>
              <a:pathLst>
                <a:path w="6542" h="9989" extrusionOk="0">
                  <a:moveTo>
                    <a:pt x="5862" y="1"/>
                  </a:moveTo>
                  <a:cubicBezTo>
                    <a:pt x="5027" y="1"/>
                    <a:pt x="4551" y="644"/>
                    <a:pt x="3938" y="1172"/>
                  </a:cubicBezTo>
                  <a:cubicBezTo>
                    <a:pt x="2920" y="2049"/>
                    <a:pt x="1864" y="3019"/>
                    <a:pt x="1085" y="4122"/>
                  </a:cubicBezTo>
                  <a:cubicBezTo>
                    <a:pt x="0" y="5657"/>
                    <a:pt x="368" y="8059"/>
                    <a:pt x="586" y="9813"/>
                  </a:cubicBezTo>
                  <a:cubicBezTo>
                    <a:pt x="601" y="9929"/>
                    <a:pt x="685" y="9989"/>
                    <a:pt x="769" y="9989"/>
                  </a:cubicBezTo>
                  <a:cubicBezTo>
                    <a:pt x="852" y="9989"/>
                    <a:pt x="934" y="9932"/>
                    <a:pt x="948" y="9816"/>
                  </a:cubicBezTo>
                  <a:cubicBezTo>
                    <a:pt x="1133" y="8307"/>
                    <a:pt x="1041" y="6429"/>
                    <a:pt x="1716" y="5035"/>
                  </a:cubicBezTo>
                  <a:cubicBezTo>
                    <a:pt x="2520" y="3373"/>
                    <a:pt x="4655" y="1868"/>
                    <a:pt x="6168" y="812"/>
                  </a:cubicBezTo>
                  <a:cubicBezTo>
                    <a:pt x="6541" y="551"/>
                    <a:pt x="6345" y="15"/>
                    <a:pt x="5910" y="2"/>
                  </a:cubicBezTo>
                  <a:cubicBezTo>
                    <a:pt x="5894" y="1"/>
                    <a:pt x="5878" y="1"/>
                    <a:pt x="5862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594;p44">
              <a:extLst>
                <a:ext uri="{FF2B5EF4-FFF2-40B4-BE49-F238E27FC236}">
                  <a16:creationId xmlns:a16="http://schemas.microsoft.com/office/drawing/2014/main" id="{795EE461-FF38-4EF8-93BC-EE817E75B33B}"/>
                </a:ext>
              </a:extLst>
            </p:cNvPr>
            <p:cNvSpPr/>
            <p:nvPr/>
          </p:nvSpPr>
          <p:spPr>
            <a:xfrm>
              <a:off x="11734365" y="1340991"/>
              <a:ext cx="331311" cy="71695"/>
            </a:xfrm>
            <a:custGeom>
              <a:avLst/>
              <a:gdLst/>
              <a:ahLst/>
              <a:cxnLst/>
              <a:rect l="l" t="t" r="r" b="b"/>
              <a:pathLst>
                <a:path w="15296" h="3310" extrusionOk="0">
                  <a:moveTo>
                    <a:pt x="11764" y="1"/>
                  </a:moveTo>
                  <a:cubicBezTo>
                    <a:pt x="10395" y="1"/>
                    <a:pt x="9022" y="149"/>
                    <a:pt x="7679" y="360"/>
                  </a:cubicBezTo>
                  <a:cubicBezTo>
                    <a:pt x="5108" y="764"/>
                    <a:pt x="2352" y="1344"/>
                    <a:pt x="211" y="2885"/>
                  </a:cubicBezTo>
                  <a:cubicBezTo>
                    <a:pt x="0" y="3036"/>
                    <a:pt x="164" y="3310"/>
                    <a:pt x="377" y="3310"/>
                  </a:cubicBezTo>
                  <a:cubicBezTo>
                    <a:pt x="401" y="3310"/>
                    <a:pt x="426" y="3306"/>
                    <a:pt x="452" y="3298"/>
                  </a:cubicBezTo>
                  <a:cubicBezTo>
                    <a:pt x="3005" y="2499"/>
                    <a:pt x="5462" y="1675"/>
                    <a:pt x="8133" y="1363"/>
                  </a:cubicBezTo>
                  <a:cubicBezTo>
                    <a:pt x="8614" y="1307"/>
                    <a:pt x="9097" y="1287"/>
                    <a:pt x="9579" y="1287"/>
                  </a:cubicBezTo>
                  <a:cubicBezTo>
                    <a:pt x="10745" y="1287"/>
                    <a:pt x="11910" y="1403"/>
                    <a:pt x="13062" y="1403"/>
                  </a:cubicBezTo>
                  <a:cubicBezTo>
                    <a:pt x="13553" y="1403"/>
                    <a:pt x="14041" y="1382"/>
                    <a:pt x="14527" y="1322"/>
                  </a:cubicBezTo>
                  <a:cubicBezTo>
                    <a:pt x="15091" y="1252"/>
                    <a:pt x="15296" y="375"/>
                    <a:pt x="14644" y="252"/>
                  </a:cubicBezTo>
                  <a:cubicBezTo>
                    <a:pt x="13694" y="75"/>
                    <a:pt x="12730" y="1"/>
                    <a:pt x="11764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595;p44">
              <a:extLst>
                <a:ext uri="{FF2B5EF4-FFF2-40B4-BE49-F238E27FC236}">
                  <a16:creationId xmlns:a16="http://schemas.microsoft.com/office/drawing/2014/main" id="{52B04036-2A07-468A-8D4E-73D21D6A9A51}"/>
                </a:ext>
              </a:extLst>
            </p:cNvPr>
            <p:cNvSpPr/>
            <p:nvPr/>
          </p:nvSpPr>
          <p:spPr>
            <a:xfrm>
              <a:off x="11670013" y="1427588"/>
              <a:ext cx="358040" cy="87615"/>
            </a:xfrm>
            <a:custGeom>
              <a:avLst/>
              <a:gdLst/>
              <a:ahLst/>
              <a:cxnLst/>
              <a:rect l="l" t="t" r="r" b="b"/>
              <a:pathLst>
                <a:path w="16530" h="4045" extrusionOk="0">
                  <a:moveTo>
                    <a:pt x="15597" y="0"/>
                  </a:moveTo>
                  <a:cubicBezTo>
                    <a:pt x="14831" y="0"/>
                    <a:pt x="14110" y="296"/>
                    <a:pt x="13335" y="431"/>
                  </a:cubicBezTo>
                  <a:cubicBezTo>
                    <a:pt x="11843" y="690"/>
                    <a:pt x="10339" y="868"/>
                    <a:pt x="8847" y="1122"/>
                  </a:cubicBezTo>
                  <a:cubicBezTo>
                    <a:pt x="5782" y="1644"/>
                    <a:pt x="3155" y="2765"/>
                    <a:pt x="217" y="3681"/>
                  </a:cubicBezTo>
                  <a:cubicBezTo>
                    <a:pt x="1" y="3748"/>
                    <a:pt x="74" y="4044"/>
                    <a:pt x="276" y="4044"/>
                  </a:cubicBezTo>
                  <a:cubicBezTo>
                    <a:pt x="290" y="4044"/>
                    <a:pt x="305" y="4043"/>
                    <a:pt x="319" y="4040"/>
                  </a:cubicBezTo>
                  <a:cubicBezTo>
                    <a:pt x="3069" y="3507"/>
                    <a:pt x="5666" y="2547"/>
                    <a:pt x="8433" y="2058"/>
                  </a:cubicBezTo>
                  <a:cubicBezTo>
                    <a:pt x="10968" y="1611"/>
                    <a:pt x="13704" y="1685"/>
                    <a:pt x="16130" y="768"/>
                  </a:cubicBezTo>
                  <a:cubicBezTo>
                    <a:pt x="16529" y="616"/>
                    <a:pt x="16323" y="75"/>
                    <a:pt x="15977" y="26"/>
                  </a:cubicBezTo>
                  <a:cubicBezTo>
                    <a:pt x="15849" y="8"/>
                    <a:pt x="15722" y="0"/>
                    <a:pt x="15597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596;p44">
              <a:extLst>
                <a:ext uri="{FF2B5EF4-FFF2-40B4-BE49-F238E27FC236}">
                  <a16:creationId xmlns:a16="http://schemas.microsoft.com/office/drawing/2014/main" id="{BD037A88-0D1D-4F17-BF8A-42938F67E0BF}"/>
                </a:ext>
              </a:extLst>
            </p:cNvPr>
            <p:cNvSpPr/>
            <p:nvPr/>
          </p:nvSpPr>
          <p:spPr>
            <a:xfrm>
              <a:off x="11644281" y="1776574"/>
              <a:ext cx="403591" cy="90929"/>
            </a:xfrm>
            <a:custGeom>
              <a:avLst/>
              <a:gdLst/>
              <a:ahLst/>
              <a:cxnLst/>
              <a:rect l="l" t="t" r="r" b="b"/>
              <a:pathLst>
                <a:path w="18633" h="4198" extrusionOk="0">
                  <a:moveTo>
                    <a:pt x="17948" y="0"/>
                  </a:moveTo>
                  <a:cubicBezTo>
                    <a:pt x="17887" y="0"/>
                    <a:pt x="17821" y="13"/>
                    <a:pt x="17751" y="41"/>
                  </a:cubicBezTo>
                  <a:cubicBezTo>
                    <a:pt x="14725" y="1271"/>
                    <a:pt x="11828" y="1905"/>
                    <a:pt x="8619" y="2409"/>
                  </a:cubicBezTo>
                  <a:cubicBezTo>
                    <a:pt x="7195" y="2633"/>
                    <a:pt x="5779" y="3028"/>
                    <a:pt x="4332" y="3087"/>
                  </a:cubicBezTo>
                  <a:cubicBezTo>
                    <a:pt x="4273" y="3089"/>
                    <a:pt x="4215" y="3091"/>
                    <a:pt x="4158" y="3091"/>
                  </a:cubicBezTo>
                  <a:cubicBezTo>
                    <a:pt x="2962" y="3091"/>
                    <a:pt x="1817" y="2617"/>
                    <a:pt x="654" y="2617"/>
                  </a:cubicBezTo>
                  <a:cubicBezTo>
                    <a:pt x="532" y="2617"/>
                    <a:pt x="409" y="2622"/>
                    <a:pt x="286" y="2634"/>
                  </a:cubicBezTo>
                  <a:cubicBezTo>
                    <a:pt x="63" y="2656"/>
                    <a:pt x="0" y="2985"/>
                    <a:pt x="215" y="3072"/>
                  </a:cubicBezTo>
                  <a:cubicBezTo>
                    <a:pt x="1368" y="3534"/>
                    <a:pt x="2332" y="4052"/>
                    <a:pt x="3599" y="4165"/>
                  </a:cubicBezTo>
                  <a:cubicBezTo>
                    <a:pt x="3853" y="4188"/>
                    <a:pt x="4108" y="4198"/>
                    <a:pt x="4363" y="4198"/>
                  </a:cubicBezTo>
                  <a:cubicBezTo>
                    <a:pt x="5963" y="4198"/>
                    <a:pt x="7584" y="3798"/>
                    <a:pt x="9151" y="3572"/>
                  </a:cubicBezTo>
                  <a:cubicBezTo>
                    <a:pt x="12190" y="3135"/>
                    <a:pt x="15571" y="2755"/>
                    <a:pt x="18193" y="1035"/>
                  </a:cubicBezTo>
                  <a:cubicBezTo>
                    <a:pt x="18632" y="746"/>
                    <a:pt x="18419" y="0"/>
                    <a:pt x="17948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597;p44">
              <a:extLst>
                <a:ext uri="{FF2B5EF4-FFF2-40B4-BE49-F238E27FC236}">
                  <a16:creationId xmlns:a16="http://schemas.microsoft.com/office/drawing/2014/main" id="{126AE813-F523-4075-95CC-3F3F7BB63D3F}"/>
                </a:ext>
              </a:extLst>
            </p:cNvPr>
            <p:cNvSpPr/>
            <p:nvPr/>
          </p:nvSpPr>
          <p:spPr>
            <a:xfrm>
              <a:off x="12031995" y="1450071"/>
              <a:ext cx="64244" cy="283529"/>
            </a:xfrm>
            <a:custGeom>
              <a:avLst/>
              <a:gdLst/>
              <a:ahLst/>
              <a:cxnLst/>
              <a:rect l="l" t="t" r="r" b="b"/>
              <a:pathLst>
                <a:path w="2966" h="13090" extrusionOk="0">
                  <a:moveTo>
                    <a:pt x="201" y="0"/>
                  </a:moveTo>
                  <a:cubicBezTo>
                    <a:pt x="79" y="0"/>
                    <a:pt x="0" y="166"/>
                    <a:pt x="118" y="263"/>
                  </a:cubicBezTo>
                  <a:lnTo>
                    <a:pt x="117" y="263"/>
                  </a:lnTo>
                  <a:cubicBezTo>
                    <a:pt x="664" y="712"/>
                    <a:pt x="698" y="2000"/>
                    <a:pt x="826" y="2655"/>
                  </a:cubicBezTo>
                  <a:cubicBezTo>
                    <a:pt x="1077" y="3940"/>
                    <a:pt x="1307" y="5220"/>
                    <a:pt x="1449" y="6521"/>
                  </a:cubicBezTo>
                  <a:cubicBezTo>
                    <a:pt x="1674" y="8569"/>
                    <a:pt x="1641" y="10658"/>
                    <a:pt x="1856" y="12684"/>
                  </a:cubicBezTo>
                  <a:cubicBezTo>
                    <a:pt x="1879" y="12904"/>
                    <a:pt x="2027" y="13029"/>
                    <a:pt x="2196" y="13069"/>
                  </a:cubicBezTo>
                  <a:lnTo>
                    <a:pt x="2196" y="13069"/>
                  </a:lnTo>
                  <a:cubicBezTo>
                    <a:pt x="2244" y="13083"/>
                    <a:pt x="2294" y="13090"/>
                    <a:pt x="2343" y="13090"/>
                  </a:cubicBezTo>
                  <a:cubicBezTo>
                    <a:pt x="2478" y="13090"/>
                    <a:pt x="2608" y="13036"/>
                    <a:pt x="2683" y="12920"/>
                  </a:cubicBezTo>
                  <a:lnTo>
                    <a:pt x="2683" y="12920"/>
                  </a:lnTo>
                  <a:cubicBezTo>
                    <a:pt x="2738" y="12850"/>
                    <a:pt x="2767" y="12758"/>
                    <a:pt x="2756" y="12646"/>
                  </a:cubicBezTo>
                  <a:lnTo>
                    <a:pt x="2756" y="12646"/>
                  </a:lnTo>
                  <a:cubicBezTo>
                    <a:pt x="2966" y="10529"/>
                    <a:pt x="2385" y="8125"/>
                    <a:pt x="2158" y="6041"/>
                  </a:cubicBezTo>
                  <a:cubicBezTo>
                    <a:pt x="1985" y="4456"/>
                    <a:pt x="1847" y="985"/>
                    <a:pt x="282" y="25"/>
                  </a:cubicBezTo>
                  <a:cubicBezTo>
                    <a:pt x="254" y="8"/>
                    <a:pt x="227" y="0"/>
                    <a:pt x="201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598;p44">
              <a:extLst>
                <a:ext uri="{FF2B5EF4-FFF2-40B4-BE49-F238E27FC236}">
                  <a16:creationId xmlns:a16="http://schemas.microsoft.com/office/drawing/2014/main" id="{9A36527C-3BE0-4919-9B95-F1888B99AFE7}"/>
                </a:ext>
              </a:extLst>
            </p:cNvPr>
            <p:cNvSpPr/>
            <p:nvPr/>
          </p:nvSpPr>
          <p:spPr>
            <a:xfrm>
              <a:off x="12043886" y="1344955"/>
              <a:ext cx="101520" cy="418969"/>
            </a:xfrm>
            <a:custGeom>
              <a:avLst/>
              <a:gdLst/>
              <a:ahLst/>
              <a:cxnLst/>
              <a:rect l="l" t="t" r="r" b="b"/>
              <a:pathLst>
                <a:path w="4687" h="19343" extrusionOk="0">
                  <a:moveTo>
                    <a:pt x="420" y="0"/>
                  </a:moveTo>
                  <a:cubicBezTo>
                    <a:pt x="219" y="0"/>
                    <a:pt x="53" y="156"/>
                    <a:pt x="33" y="357"/>
                  </a:cubicBezTo>
                  <a:lnTo>
                    <a:pt x="12" y="556"/>
                  </a:lnTo>
                  <a:cubicBezTo>
                    <a:pt x="1" y="668"/>
                    <a:pt x="78" y="817"/>
                    <a:pt x="206" y="817"/>
                  </a:cubicBezTo>
                  <a:cubicBezTo>
                    <a:pt x="217" y="817"/>
                    <a:pt x="229" y="816"/>
                    <a:pt x="241" y="814"/>
                  </a:cubicBezTo>
                  <a:lnTo>
                    <a:pt x="240" y="814"/>
                  </a:lnTo>
                  <a:cubicBezTo>
                    <a:pt x="281" y="805"/>
                    <a:pt x="321" y="801"/>
                    <a:pt x="361" y="801"/>
                  </a:cubicBezTo>
                  <a:cubicBezTo>
                    <a:pt x="2049" y="801"/>
                    <a:pt x="2637" y="8277"/>
                    <a:pt x="2755" y="9093"/>
                  </a:cubicBezTo>
                  <a:cubicBezTo>
                    <a:pt x="2978" y="10637"/>
                    <a:pt x="3312" y="12169"/>
                    <a:pt x="3307" y="13739"/>
                  </a:cubicBezTo>
                  <a:cubicBezTo>
                    <a:pt x="3299" y="15856"/>
                    <a:pt x="2405" y="16830"/>
                    <a:pt x="1168" y="18392"/>
                  </a:cubicBezTo>
                  <a:cubicBezTo>
                    <a:pt x="839" y="18807"/>
                    <a:pt x="1209" y="19342"/>
                    <a:pt x="1598" y="19342"/>
                  </a:cubicBezTo>
                  <a:cubicBezTo>
                    <a:pt x="1724" y="19342"/>
                    <a:pt x="1853" y="19286"/>
                    <a:pt x="1960" y="19150"/>
                  </a:cubicBezTo>
                  <a:cubicBezTo>
                    <a:pt x="2998" y="17836"/>
                    <a:pt x="4087" y="16826"/>
                    <a:pt x="4353" y="15073"/>
                  </a:cubicBezTo>
                  <a:cubicBezTo>
                    <a:pt x="4686" y="12870"/>
                    <a:pt x="4057" y="10479"/>
                    <a:pt x="3755" y="8304"/>
                  </a:cubicBezTo>
                  <a:cubicBezTo>
                    <a:pt x="3468" y="6242"/>
                    <a:pt x="3170" y="4172"/>
                    <a:pt x="2545" y="2178"/>
                  </a:cubicBezTo>
                  <a:cubicBezTo>
                    <a:pt x="2214" y="1130"/>
                    <a:pt x="1693" y="76"/>
                    <a:pt x="444" y="1"/>
                  </a:cubicBezTo>
                  <a:cubicBezTo>
                    <a:pt x="436" y="0"/>
                    <a:pt x="428" y="0"/>
                    <a:pt x="420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599;p44">
              <a:extLst>
                <a:ext uri="{FF2B5EF4-FFF2-40B4-BE49-F238E27FC236}">
                  <a16:creationId xmlns:a16="http://schemas.microsoft.com/office/drawing/2014/main" id="{4DBEAEFC-C310-4388-88B1-BD2731AF65E4}"/>
                </a:ext>
              </a:extLst>
            </p:cNvPr>
            <p:cNvSpPr/>
            <p:nvPr/>
          </p:nvSpPr>
          <p:spPr>
            <a:xfrm>
              <a:off x="12018197" y="1729074"/>
              <a:ext cx="75290" cy="72171"/>
            </a:xfrm>
            <a:custGeom>
              <a:avLst/>
              <a:gdLst/>
              <a:ahLst/>
              <a:cxnLst/>
              <a:rect l="l" t="t" r="r" b="b"/>
              <a:pathLst>
                <a:path w="3476" h="3332" extrusionOk="0">
                  <a:moveTo>
                    <a:pt x="3027" y="1"/>
                  </a:moveTo>
                  <a:cubicBezTo>
                    <a:pt x="2909" y="1"/>
                    <a:pt x="2796" y="69"/>
                    <a:pt x="2645" y="83"/>
                  </a:cubicBezTo>
                  <a:cubicBezTo>
                    <a:pt x="2185" y="123"/>
                    <a:pt x="1810" y="742"/>
                    <a:pt x="1568" y="1084"/>
                  </a:cubicBezTo>
                  <a:cubicBezTo>
                    <a:pt x="1332" y="1415"/>
                    <a:pt x="1136" y="1765"/>
                    <a:pt x="877" y="2081"/>
                  </a:cubicBezTo>
                  <a:cubicBezTo>
                    <a:pt x="777" y="2204"/>
                    <a:pt x="679" y="2333"/>
                    <a:pt x="572" y="2450"/>
                  </a:cubicBezTo>
                  <a:cubicBezTo>
                    <a:pt x="465" y="2564"/>
                    <a:pt x="356" y="2577"/>
                    <a:pt x="247" y="2669"/>
                  </a:cubicBezTo>
                  <a:cubicBezTo>
                    <a:pt x="1" y="2877"/>
                    <a:pt x="229" y="3331"/>
                    <a:pt x="413" y="3331"/>
                  </a:cubicBezTo>
                  <a:cubicBezTo>
                    <a:pt x="441" y="3331"/>
                    <a:pt x="467" y="3321"/>
                    <a:pt x="491" y="3297"/>
                  </a:cubicBezTo>
                  <a:cubicBezTo>
                    <a:pt x="525" y="3264"/>
                    <a:pt x="902" y="3210"/>
                    <a:pt x="985" y="3171"/>
                  </a:cubicBezTo>
                  <a:cubicBezTo>
                    <a:pt x="1105" y="3113"/>
                    <a:pt x="1219" y="3044"/>
                    <a:pt x="1327" y="2964"/>
                  </a:cubicBezTo>
                  <a:cubicBezTo>
                    <a:pt x="1530" y="2809"/>
                    <a:pt x="1720" y="2607"/>
                    <a:pt x="1897" y="2421"/>
                  </a:cubicBezTo>
                  <a:cubicBezTo>
                    <a:pt x="2140" y="2167"/>
                    <a:pt x="2329" y="1865"/>
                    <a:pt x="2555" y="1595"/>
                  </a:cubicBezTo>
                  <a:cubicBezTo>
                    <a:pt x="2804" y="1300"/>
                    <a:pt x="3089" y="1055"/>
                    <a:pt x="3326" y="751"/>
                  </a:cubicBezTo>
                  <a:cubicBezTo>
                    <a:pt x="3475" y="561"/>
                    <a:pt x="3440" y="287"/>
                    <a:pt x="3275" y="122"/>
                  </a:cubicBezTo>
                  <a:cubicBezTo>
                    <a:pt x="3183" y="30"/>
                    <a:pt x="3104" y="1"/>
                    <a:pt x="3027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" name="Google Shape;1591;p44">
            <a:extLst>
              <a:ext uri="{FF2B5EF4-FFF2-40B4-BE49-F238E27FC236}">
                <a16:creationId xmlns:a16="http://schemas.microsoft.com/office/drawing/2014/main" id="{19E8E59D-36F2-4F24-AF5E-A031B61E95FA}"/>
              </a:ext>
            </a:extLst>
          </p:cNvPr>
          <p:cNvGrpSpPr/>
          <p:nvPr/>
        </p:nvGrpSpPr>
        <p:grpSpPr>
          <a:xfrm>
            <a:off x="5278169" y="2563726"/>
            <a:ext cx="507074" cy="509505"/>
            <a:chOff x="11621408" y="1340991"/>
            <a:chExt cx="523999" cy="526511"/>
          </a:xfrm>
        </p:grpSpPr>
        <p:sp>
          <p:nvSpPr>
            <p:cNvPr id="39" name="Google Shape;1592;p44">
              <a:extLst>
                <a:ext uri="{FF2B5EF4-FFF2-40B4-BE49-F238E27FC236}">
                  <a16:creationId xmlns:a16="http://schemas.microsoft.com/office/drawing/2014/main" id="{5E1141F5-07BF-4527-855B-887859BBE678}"/>
                </a:ext>
              </a:extLst>
            </p:cNvPr>
            <p:cNvSpPr/>
            <p:nvPr/>
          </p:nvSpPr>
          <p:spPr>
            <a:xfrm>
              <a:off x="11621408" y="1518322"/>
              <a:ext cx="41457" cy="326784"/>
            </a:xfrm>
            <a:custGeom>
              <a:avLst/>
              <a:gdLst/>
              <a:ahLst/>
              <a:cxnLst/>
              <a:rect l="l" t="t" r="r" b="b"/>
              <a:pathLst>
                <a:path w="1914" h="15087" extrusionOk="0">
                  <a:moveTo>
                    <a:pt x="605" y="1"/>
                  </a:moveTo>
                  <a:cubicBezTo>
                    <a:pt x="574" y="1"/>
                    <a:pt x="542" y="27"/>
                    <a:pt x="547" y="67"/>
                  </a:cubicBezTo>
                  <a:cubicBezTo>
                    <a:pt x="692" y="1143"/>
                    <a:pt x="281" y="2224"/>
                    <a:pt x="157" y="3279"/>
                  </a:cubicBezTo>
                  <a:cubicBezTo>
                    <a:pt x="15" y="4483"/>
                    <a:pt x="53" y="5741"/>
                    <a:pt x="36" y="6953"/>
                  </a:cubicBezTo>
                  <a:cubicBezTo>
                    <a:pt x="0" y="9549"/>
                    <a:pt x="410" y="12143"/>
                    <a:pt x="868" y="14692"/>
                  </a:cubicBezTo>
                  <a:cubicBezTo>
                    <a:pt x="918" y="14966"/>
                    <a:pt x="1120" y="15087"/>
                    <a:pt x="1330" y="15087"/>
                  </a:cubicBezTo>
                  <a:cubicBezTo>
                    <a:pt x="1615" y="15087"/>
                    <a:pt x="1914" y="14863"/>
                    <a:pt x="1860" y="14494"/>
                  </a:cubicBezTo>
                  <a:cubicBezTo>
                    <a:pt x="1432" y="11520"/>
                    <a:pt x="826" y="8650"/>
                    <a:pt x="749" y="5619"/>
                  </a:cubicBezTo>
                  <a:cubicBezTo>
                    <a:pt x="703" y="3829"/>
                    <a:pt x="1090" y="1775"/>
                    <a:pt x="652" y="40"/>
                  </a:cubicBezTo>
                  <a:cubicBezTo>
                    <a:pt x="645" y="12"/>
                    <a:pt x="625" y="1"/>
                    <a:pt x="605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593;p44">
              <a:extLst>
                <a:ext uri="{FF2B5EF4-FFF2-40B4-BE49-F238E27FC236}">
                  <a16:creationId xmlns:a16="http://schemas.microsoft.com/office/drawing/2014/main" id="{51FEC8B1-016D-46E7-B71E-A634DD23A4DB}"/>
                </a:ext>
              </a:extLst>
            </p:cNvPr>
            <p:cNvSpPr/>
            <p:nvPr/>
          </p:nvSpPr>
          <p:spPr>
            <a:xfrm>
              <a:off x="11621928" y="1402202"/>
              <a:ext cx="141700" cy="216362"/>
            </a:xfrm>
            <a:custGeom>
              <a:avLst/>
              <a:gdLst/>
              <a:ahLst/>
              <a:cxnLst/>
              <a:rect l="l" t="t" r="r" b="b"/>
              <a:pathLst>
                <a:path w="6542" h="9989" extrusionOk="0">
                  <a:moveTo>
                    <a:pt x="5862" y="1"/>
                  </a:moveTo>
                  <a:cubicBezTo>
                    <a:pt x="5027" y="1"/>
                    <a:pt x="4551" y="644"/>
                    <a:pt x="3938" y="1172"/>
                  </a:cubicBezTo>
                  <a:cubicBezTo>
                    <a:pt x="2920" y="2049"/>
                    <a:pt x="1864" y="3019"/>
                    <a:pt x="1085" y="4122"/>
                  </a:cubicBezTo>
                  <a:cubicBezTo>
                    <a:pt x="0" y="5657"/>
                    <a:pt x="368" y="8059"/>
                    <a:pt x="586" y="9813"/>
                  </a:cubicBezTo>
                  <a:cubicBezTo>
                    <a:pt x="601" y="9929"/>
                    <a:pt x="685" y="9989"/>
                    <a:pt x="769" y="9989"/>
                  </a:cubicBezTo>
                  <a:cubicBezTo>
                    <a:pt x="852" y="9989"/>
                    <a:pt x="934" y="9932"/>
                    <a:pt x="948" y="9816"/>
                  </a:cubicBezTo>
                  <a:cubicBezTo>
                    <a:pt x="1133" y="8307"/>
                    <a:pt x="1041" y="6429"/>
                    <a:pt x="1716" y="5035"/>
                  </a:cubicBezTo>
                  <a:cubicBezTo>
                    <a:pt x="2520" y="3373"/>
                    <a:pt x="4655" y="1868"/>
                    <a:pt x="6168" y="812"/>
                  </a:cubicBezTo>
                  <a:cubicBezTo>
                    <a:pt x="6541" y="551"/>
                    <a:pt x="6345" y="15"/>
                    <a:pt x="5910" y="2"/>
                  </a:cubicBezTo>
                  <a:cubicBezTo>
                    <a:pt x="5894" y="1"/>
                    <a:pt x="5878" y="1"/>
                    <a:pt x="5862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594;p44">
              <a:extLst>
                <a:ext uri="{FF2B5EF4-FFF2-40B4-BE49-F238E27FC236}">
                  <a16:creationId xmlns:a16="http://schemas.microsoft.com/office/drawing/2014/main" id="{2CFC0967-913D-4D12-81EA-A483DD52F4DA}"/>
                </a:ext>
              </a:extLst>
            </p:cNvPr>
            <p:cNvSpPr/>
            <p:nvPr/>
          </p:nvSpPr>
          <p:spPr>
            <a:xfrm>
              <a:off x="11734365" y="1340991"/>
              <a:ext cx="331311" cy="71695"/>
            </a:xfrm>
            <a:custGeom>
              <a:avLst/>
              <a:gdLst/>
              <a:ahLst/>
              <a:cxnLst/>
              <a:rect l="l" t="t" r="r" b="b"/>
              <a:pathLst>
                <a:path w="15296" h="3310" extrusionOk="0">
                  <a:moveTo>
                    <a:pt x="11764" y="1"/>
                  </a:moveTo>
                  <a:cubicBezTo>
                    <a:pt x="10395" y="1"/>
                    <a:pt x="9022" y="149"/>
                    <a:pt x="7679" y="360"/>
                  </a:cubicBezTo>
                  <a:cubicBezTo>
                    <a:pt x="5108" y="764"/>
                    <a:pt x="2352" y="1344"/>
                    <a:pt x="211" y="2885"/>
                  </a:cubicBezTo>
                  <a:cubicBezTo>
                    <a:pt x="0" y="3036"/>
                    <a:pt x="164" y="3310"/>
                    <a:pt x="377" y="3310"/>
                  </a:cubicBezTo>
                  <a:cubicBezTo>
                    <a:pt x="401" y="3310"/>
                    <a:pt x="426" y="3306"/>
                    <a:pt x="452" y="3298"/>
                  </a:cubicBezTo>
                  <a:cubicBezTo>
                    <a:pt x="3005" y="2499"/>
                    <a:pt x="5462" y="1675"/>
                    <a:pt x="8133" y="1363"/>
                  </a:cubicBezTo>
                  <a:cubicBezTo>
                    <a:pt x="8614" y="1307"/>
                    <a:pt x="9097" y="1287"/>
                    <a:pt x="9579" y="1287"/>
                  </a:cubicBezTo>
                  <a:cubicBezTo>
                    <a:pt x="10745" y="1287"/>
                    <a:pt x="11910" y="1403"/>
                    <a:pt x="13062" y="1403"/>
                  </a:cubicBezTo>
                  <a:cubicBezTo>
                    <a:pt x="13553" y="1403"/>
                    <a:pt x="14041" y="1382"/>
                    <a:pt x="14527" y="1322"/>
                  </a:cubicBezTo>
                  <a:cubicBezTo>
                    <a:pt x="15091" y="1252"/>
                    <a:pt x="15296" y="375"/>
                    <a:pt x="14644" y="252"/>
                  </a:cubicBezTo>
                  <a:cubicBezTo>
                    <a:pt x="13694" y="75"/>
                    <a:pt x="12730" y="1"/>
                    <a:pt x="11764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595;p44">
              <a:extLst>
                <a:ext uri="{FF2B5EF4-FFF2-40B4-BE49-F238E27FC236}">
                  <a16:creationId xmlns:a16="http://schemas.microsoft.com/office/drawing/2014/main" id="{E637864E-DB4B-4459-9D6B-0B8FBBA226D6}"/>
                </a:ext>
              </a:extLst>
            </p:cNvPr>
            <p:cNvSpPr/>
            <p:nvPr/>
          </p:nvSpPr>
          <p:spPr>
            <a:xfrm>
              <a:off x="11670013" y="1427588"/>
              <a:ext cx="358040" cy="87615"/>
            </a:xfrm>
            <a:custGeom>
              <a:avLst/>
              <a:gdLst/>
              <a:ahLst/>
              <a:cxnLst/>
              <a:rect l="l" t="t" r="r" b="b"/>
              <a:pathLst>
                <a:path w="16530" h="4045" extrusionOk="0">
                  <a:moveTo>
                    <a:pt x="15597" y="0"/>
                  </a:moveTo>
                  <a:cubicBezTo>
                    <a:pt x="14831" y="0"/>
                    <a:pt x="14110" y="296"/>
                    <a:pt x="13335" y="431"/>
                  </a:cubicBezTo>
                  <a:cubicBezTo>
                    <a:pt x="11843" y="690"/>
                    <a:pt x="10339" y="868"/>
                    <a:pt x="8847" y="1122"/>
                  </a:cubicBezTo>
                  <a:cubicBezTo>
                    <a:pt x="5782" y="1644"/>
                    <a:pt x="3155" y="2765"/>
                    <a:pt x="217" y="3681"/>
                  </a:cubicBezTo>
                  <a:cubicBezTo>
                    <a:pt x="1" y="3748"/>
                    <a:pt x="74" y="4044"/>
                    <a:pt x="276" y="4044"/>
                  </a:cubicBezTo>
                  <a:cubicBezTo>
                    <a:pt x="290" y="4044"/>
                    <a:pt x="305" y="4043"/>
                    <a:pt x="319" y="4040"/>
                  </a:cubicBezTo>
                  <a:cubicBezTo>
                    <a:pt x="3069" y="3507"/>
                    <a:pt x="5666" y="2547"/>
                    <a:pt x="8433" y="2058"/>
                  </a:cubicBezTo>
                  <a:cubicBezTo>
                    <a:pt x="10968" y="1611"/>
                    <a:pt x="13704" y="1685"/>
                    <a:pt x="16130" y="768"/>
                  </a:cubicBezTo>
                  <a:cubicBezTo>
                    <a:pt x="16529" y="616"/>
                    <a:pt x="16323" y="75"/>
                    <a:pt x="15977" y="26"/>
                  </a:cubicBezTo>
                  <a:cubicBezTo>
                    <a:pt x="15849" y="8"/>
                    <a:pt x="15722" y="0"/>
                    <a:pt x="15597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596;p44">
              <a:extLst>
                <a:ext uri="{FF2B5EF4-FFF2-40B4-BE49-F238E27FC236}">
                  <a16:creationId xmlns:a16="http://schemas.microsoft.com/office/drawing/2014/main" id="{0F49F897-89D2-43E7-B422-194E76A5C737}"/>
                </a:ext>
              </a:extLst>
            </p:cNvPr>
            <p:cNvSpPr/>
            <p:nvPr/>
          </p:nvSpPr>
          <p:spPr>
            <a:xfrm>
              <a:off x="11644281" y="1776574"/>
              <a:ext cx="403591" cy="90929"/>
            </a:xfrm>
            <a:custGeom>
              <a:avLst/>
              <a:gdLst/>
              <a:ahLst/>
              <a:cxnLst/>
              <a:rect l="l" t="t" r="r" b="b"/>
              <a:pathLst>
                <a:path w="18633" h="4198" extrusionOk="0">
                  <a:moveTo>
                    <a:pt x="17948" y="0"/>
                  </a:moveTo>
                  <a:cubicBezTo>
                    <a:pt x="17887" y="0"/>
                    <a:pt x="17821" y="13"/>
                    <a:pt x="17751" y="41"/>
                  </a:cubicBezTo>
                  <a:cubicBezTo>
                    <a:pt x="14725" y="1271"/>
                    <a:pt x="11828" y="1905"/>
                    <a:pt x="8619" y="2409"/>
                  </a:cubicBezTo>
                  <a:cubicBezTo>
                    <a:pt x="7195" y="2633"/>
                    <a:pt x="5779" y="3028"/>
                    <a:pt x="4332" y="3087"/>
                  </a:cubicBezTo>
                  <a:cubicBezTo>
                    <a:pt x="4273" y="3089"/>
                    <a:pt x="4215" y="3091"/>
                    <a:pt x="4158" y="3091"/>
                  </a:cubicBezTo>
                  <a:cubicBezTo>
                    <a:pt x="2962" y="3091"/>
                    <a:pt x="1817" y="2617"/>
                    <a:pt x="654" y="2617"/>
                  </a:cubicBezTo>
                  <a:cubicBezTo>
                    <a:pt x="532" y="2617"/>
                    <a:pt x="409" y="2622"/>
                    <a:pt x="286" y="2634"/>
                  </a:cubicBezTo>
                  <a:cubicBezTo>
                    <a:pt x="63" y="2656"/>
                    <a:pt x="0" y="2985"/>
                    <a:pt x="215" y="3072"/>
                  </a:cubicBezTo>
                  <a:cubicBezTo>
                    <a:pt x="1368" y="3534"/>
                    <a:pt x="2332" y="4052"/>
                    <a:pt x="3599" y="4165"/>
                  </a:cubicBezTo>
                  <a:cubicBezTo>
                    <a:pt x="3853" y="4188"/>
                    <a:pt x="4108" y="4198"/>
                    <a:pt x="4363" y="4198"/>
                  </a:cubicBezTo>
                  <a:cubicBezTo>
                    <a:pt x="5963" y="4198"/>
                    <a:pt x="7584" y="3798"/>
                    <a:pt x="9151" y="3572"/>
                  </a:cubicBezTo>
                  <a:cubicBezTo>
                    <a:pt x="12190" y="3135"/>
                    <a:pt x="15571" y="2755"/>
                    <a:pt x="18193" y="1035"/>
                  </a:cubicBezTo>
                  <a:cubicBezTo>
                    <a:pt x="18632" y="746"/>
                    <a:pt x="18419" y="0"/>
                    <a:pt x="17948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597;p44">
              <a:extLst>
                <a:ext uri="{FF2B5EF4-FFF2-40B4-BE49-F238E27FC236}">
                  <a16:creationId xmlns:a16="http://schemas.microsoft.com/office/drawing/2014/main" id="{43757D5E-BD26-496A-9F50-DB1D2824015A}"/>
                </a:ext>
              </a:extLst>
            </p:cNvPr>
            <p:cNvSpPr/>
            <p:nvPr/>
          </p:nvSpPr>
          <p:spPr>
            <a:xfrm>
              <a:off x="12031995" y="1450071"/>
              <a:ext cx="64244" cy="283529"/>
            </a:xfrm>
            <a:custGeom>
              <a:avLst/>
              <a:gdLst/>
              <a:ahLst/>
              <a:cxnLst/>
              <a:rect l="l" t="t" r="r" b="b"/>
              <a:pathLst>
                <a:path w="2966" h="13090" extrusionOk="0">
                  <a:moveTo>
                    <a:pt x="201" y="0"/>
                  </a:moveTo>
                  <a:cubicBezTo>
                    <a:pt x="79" y="0"/>
                    <a:pt x="0" y="166"/>
                    <a:pt x="118" y="263"/>
                  </a:cubicBezTo>
                  <a:lnTo>
                    <a:pt x="117" y="263"/>
                  </a:lnTo>
                  <a:cubicBezTo>
                    <a:pt x="664" y="712"/>
                    <a:pt x="698" y="2000"/>
                    <a:pt x="826" y="2655"/>
                  </a:cubicBezTo>
                  <a:cubicBezTo>
                    <a:pt x="1077" y="3940"/>
                    <a:pt x="1307" y="5220"/>
                    <a:pt x="1449" y="6521"/>
                  </a:cubicBezTo>
                  <a:cubicBezTo>
                    <a:pt x="1674" y="8569"/>
                    <a:pt x="1641" y="10658"/>
                    <a:pt x="1856" y="12684"/>
                  </a:cubicBezTo>
                  <a:cubicBezTo>
                    <a:pt x="1879" y="12904"/>
                    <a:pt x="2027" y="13029"/>
                    <a:pt x="2196" y="13069"/>
                  </a:cubicBezTo>
                  <a:lnTo>
                    <a:pt x="2196" y="13069"/>
                  </a:lnTo>
                  <a:cubicBezTo>
                    <a:pt x="2244" y="13083"/>
                    <a:pt x="2294" y="13090"/>
                    <a:pt x="2343" y="13090"/>
                  </a:cubicBezTo>
                  <a:cubicBezTo>
                    <a:pt x="2478" y="13090"/>
                    <a:pt x="2608" y="13036"/>
                    <a:pt x="2683" y="12920"/>
                  </a:cubicBezTo>
                  <a:lnTo>
                    <a:pt x="2683" y="12920"/>
                  </a:lnTo>
                  <a:cubicBezTo>
                    <a:pt x="2738" y="12850"/>
                    <a:pt x="2767" y="12758"/>
                    <a:pt x="2756" y="12646"/>
                  </a:cubicBezTo>
                  <a:lnTo>
                    <a:pt x="2756" y="12646"/>
                  </a:lnTo>
                  <a:cubicBezTo>
                    <a:pt x="2966" y="10529"/>
                    <a:pt x="2385" y="8125"/>
                    <a:pt x="2158" y="6041"/>
                  </a:cubicBezTo>
                  <a:cubicBezTo>
                    <a:pt x="1985" y="4456"/>
                    <a:pt x="1847" y="985"/>
                    <a:pt x="282" y="25"/>
                  </a:cubicBezTo>
                  <a:cubicBezTo>
                    <a:pt x="254" y="8"/>
                    <a:pt x="227" y="0"/>
                    <a:pt x="201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598;p44">
              <a:extLst>
                <a:ext uri="{FF2B5EF4-FFF2-40B4-BE49-F238E27FC236}">
                  <a16:creationId xmlns:a16="http://schemas.microsoft.com/office/drawing/2014/main" id="{23BCC57E-0720-47C3-AC54-5C590ED62371}"/>
                </a:ext>
              </a:extLst>
            </p:cNvPr>
            <p:cNvSpPr/>
            <p:nvPr/>
          </p:nvSpPr>
          <p:spPr>
            <a:xfrm>
              <a:off x="12043886" y="1344955"/>
              <a:ext cx="101520" cy="418969"/>
            </a:xfrm>
            <a:custGeom>
              <a:avLst/>
              <a:gdLst/>
              <a:ahLst/>
              <a:cxnLst/>
              <a:rect l="l" t="t" r="r" b="b"/>
              <a:pathLst>
                <a:path w="4687" h="19343" extrusionOk="0">
                  <a:moveTo>
                    <a:pt x="420" y="0"/>
                  </a:moveTo>
                  <a:cubicBezTo>
                    <a:pt x="219" y="0"/>
                    <a:pt x="53" y="156"/>
                    <a:pt x="33" y="357"/>
                  </a:cubicBezTo>
                  <a:lnTo>
                    <a:pt x="12" y="556"/>
                  </a:lnTo>
                  <a:cubicBezTo>
                    <a:pt x="1" y="668"/>
                    <a:pt x="78" y="817"/>
                    <a:pt x="206" y="817"/>
                  </a:cubicBezTo>
                  <a:cubicBezTo>
                    <a:pt x="217" y="817"/>
                    <a:pt x="229" y="816"/>
                    <a:pt x="241" y="814"/>
                  </a:cubicBezTo>
                  <a:lnTo>
                    <a:pt x="240" y="814"/>
                  </a:lnTo>
                  <a:cubicBezTo>
                    <a:pt x="281" y="805"/>
                    <a:pt x="321" y="801"/>
                    <a:pt x="361" y="801"/>
                  </a:cubicBezTo>
                  <a:cubicBezTo>
                    <a:pt x="2049" y="801"/>
                    <a:pt x="2637" y="8277"/>
                    <a:pt x="2755" y="9093"/>
                  </a:cubicBezTo>
                  <a:cubicBezTo>
                    <a:pt x="2978" y="10637"/>
                    <a:pt x="3312" y="12169"/>
                    <a:pt x="3307" y="13739"/>
                  </a:cubicBezTo>
                  <a:cubicBezTo>
                    <a:pt x="3299" y="15856"/>
                    <a:pt x="2405" y="16830"/>
                    <a:pt x="1168" y="18392"/>
                  </a:cubicBezTo>
                  <a:cubicBezTo>
                    <a:pt x="839" y="18807"/>
                    <a:pt x="1209" y="19342"/>
                    <a:pt x="1598" y="19342"/>
                  </a:cubicBezTo>
                  <a:cubicBezTo>
                    <a:pt x="1724" y="19342"/>
                    <a:pt x="1853" y="19286"/>
                    <a:pt x="1960" y="19150"/>
                  </a:cubicBezTo>
                  <a:cubicBezTo>
                    <a:pt x="2998" y="17836"/>
                    <a:pt x="4087" y="16826"/>
                    <a:pt x="4353" y="15073"/>
                  </a:cubicBezTo>
                  <a:cubicBezTo>
                    <a:pt x="4686" y="12870"/>
                    <a:pt x="4057" y="10479"/>
                    <a:pt x="3755" y="8304"/>
                  </a:cubicBezTo>
                  <a:cubicBezTo>
                    <a:pt x="3468" y="6242"/>
                    <a:pt x="3170" y="4172"/>
                    <a:pt x="2545" y="2178"/>
                  </a:cubicBezTo>
                  <a:cubicBezTo>
                    <a:pt x="2214" y="1130"/>
                    <a:pt x="1693" y="76"/>
                    <a:pt x="444" y="1"/>
                  </a:cubicBezTo>
                  <a:cubicBezTo>
                    <a:pt x="436" y="0"/>
                    <a:pt x="428" y="0"/>
                    <a:pt x="420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599;p44">
              <a:extLst>
                <a:ext uri="{FF2B5EF4-FFF2-40B4-BE49-F238E27FC236}">
                  <a16:creationId xmlns:a16="http://schemas.microsoft.com/office/drawing/2014/main" id="{13C6E7C4-EAAA-463B-8A03-084EA0C3B7E2}"/>
                </a:ext>
              </a:extLst>
            </p:cNvPr>
            <p:cNvSpPr/>
            <p:nvPr/>
          </p:nvSpPr>
          <p:spPr>
            <a:xfrm>
              <a:off x="12018197" y="1729074"/>
              <a:ext cx="75290" cy="72171"/>
            </a:xfrm>
            <a:custGeom>
              <a:avLst/>
              <a:gdLst/>
              <a:ahLst/>
              <a:cxnLst/>
              <a:rect l="l" t="t" r="r" b="b"/>
              <a:pathLst>
                <a:path w="3476" h="3332" extrusionOk="0">
                  <a:moveTo>
                    <a:pt x="3027" y="1"/>
                  </a:moveTo>
                  <a:cubicBezTo>
                    <a:pt x="2909" y="1"/>
                    <a:pt x="2796" y="69"/>
                    <a:pt x="2645" y="83"/>
                  </a:cubicBezTo>
                  <a:cubicBezTo>
                    <a:pt x="2185" y="123"/>
                    <a:pt x="1810" y="742"/>
                    <a:pt x="1568" y="1084"/>
                  </a:cubicBezTo>
                  <a:cubicBezTo>
                    <a:pt x="1332" y="1415"/>
                    <a:pt x="1136" y="1765"/>
                    <a:pt x="877" y="2081"/>
                  </a:cubicBezTo>
                  <a:cubicBezTo>
                    <a:pt x="777" y="2204"/>
                    <a:pt x="679" y="2333"/>
                    <a:pt x="572" y="2450"/>
                  </a:cubicBezTo>
                  <a:cubicBezTo>
                    <a:pt x="465" y="2564"/>
                    <a:pt x="356" y="2577"/>
                    <a:pt x="247" y="2669"/>
                  </a:cubicBezTo>
                  <a:cubicBezTo>
                    <a:pt x="1" y="2877"/>
                    <a:pt x="229" y="3331"/>
                    <a:pt x="413" y="3331"/>
                  </a:cubicBezTo>
                  <a:cubicBezTo>
                    <a:pt x="441" y="3331"/>
                    <a:pt x="467" y="3321"/>
                    <a:pt x="491" y="3297"/>
                  </a:cubicBezTo>
                  <a:cubicBezTo>
                    <a:pt x="525" y="3264"/>
                    <a:pt x="902" y="3210"/>
                    <a:pt x="985" y="3171"/>
                  </a:cubicBezTo>
                  <a:cubicBezTo>
                    <a:pt x="1105" y="3113"/>
                    <a:pt x="1219" y="3044"/>
                    <a:pt x="1327" y="2964"/>
                  </a:cubicBezTo>
                  <a:cubicBezTo>
                    <a:pt x="1530" y="2809"/>
                    <a:pt x="1720" y="2607"/>
                    <a:pt x="1897" y="2421"/>
                  </a:cubicBezTo>
                  <a:cubicBezTo>
                    <a:pt x="2140" y="2167"/>
                    <a:pt x="2329" y="1865"/>
                    <a:pt x="2555" y="1595"/>
                  </a:cubicBezTo>
                  <a:cubicBezTo>
                    <a:pt x="2804" y="1300"/>
                    <a:pt x="3089" y="1055"/>
                    <a:pt x="3326" y="751"/>
                  </a:cubicBezTo>
                  <a:cubicBezTo>
                    <a:pt x="3475" y="561"/>
                    <a:pt x="3440" y="287"/>
                    <a:pt x="3275" y="122"/>
                  </a:cubicBezTo>
                  <a:cubicBezTo>
                    <a:pt x="3183" y="30"/>
                    <a:pt x="3104" y="1"/>
                    <a:pt x="3027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5FA1E1B7-E0F5-4C0F-A24D-FE7126CF9153}"/>
              </a:ext>
            </a:extLst>
          </p:cNvPr>
          <p:cNvSpPr txBox="1"/>
          <p:nvPr/>
        </p:nvSpPr>
        <p:spPr>
          <a:xfrm>
            <a:off x="5279070" y="1668871"/>
            <a:ext cx="297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Đ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8C6C81B-F7F9-4E21-AAAC-9D4E0DB40D0C}"/>
              </a:ext>
            </a:extLst>
          </p:cNvPr>
          <p:cNvSpPr txBox="1"/>
          <p:nvPr/>
        </p:nvSpPr>
        <p:spPr>
          <a:xfrm>
            <a:off x="5303710" y="2633105"/>
            <a:ext cx="320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E208CB4-7C3C-4CC7-B7B8-D17C1E49DCE7}"/>
              </a:ext>
            </a:extLst>
          </p:cNvPr>
          <p:cNvSpPr txBox="1"/>
          <p:nvPr/>
        </p:nvSpPr>
        <p:spPr>
          <a:xfrm>
            <a:off x="6415904" y="2122004"/>
            <a:ext cx="2429490" cy="1236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4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50A7FB2-B771-4C4A-A8C5-3F2D4C802301}"/>
              </a:ext>
            </a:extLst>
          </p:cNvPr>
          <p:cNvCxnSpPr>
            <a:cxnSpLocks/>
          </p:cNvCxnSpPr>
          <p:nvPr/>
        </p:nvCxnSpPr>
        <p:spPr>
          <a:xfrm>
            <a:off x="6400800" y="3244926"/>
            <a:ext cx="23469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D9B0DDB5-4B1F-4EFD-A47A-E5263A5FD339}"/>
              </a:ext>
            </a:extLst>
          </p:cNvPr>
          <p:cNvSpPr txBox="1"/>
          <p:nvPr/>
        </p:nvSpPr>
        <p:spPr>
          <a:xfrm>
            <a:off x="6408420" y="3244926"/>
            <a:ext cx="2423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B7622C1-3F89-4C3B-8F74-67B17387754F}"/>
              </a:ext>
            </a:extLst>
          </p:cNvPr>
          <p:cNvSpPr txBox="1"/>
          <p:nvPr/>
        </p:nvSpPr>
        <p:spPr>
          <a:xfrm>
            <a:off x="4602001" y="3700030"/>
            <a:ext cx="4326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0D41C94-C518-4019-84C0-DED14400704E}"/>
              </a:ext>
            </a:extLst>
          </p:cNvPr>
          <p:cNvSpPr txBox="1"/>
          <p:nvPr/>
        </p:nvSpPr>
        <p:spPr>
          <a:xfrm>
            <a:off x="3052295" y="4134850"/>
            <a:ext cx="5875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4 =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Subtitle 10">
            <a:extLst>
              <a:ext uri="{FF2B5EF4-FFF2-40B4-BE49-F238E27FC236}">
                <a16:creationId xmlns:a16="http://schemas.microsoft.com/office/drawing/2014/main" id="{EB9BC01A-97D6-4471-821F-51C8541307BF}"/>
              </a:ext>
            </a:extLst>
          </p:cNvPr>
          <p:cNvSpPr txBox="1">
            <a:spLocks/>
          </p:cNvSpPr>
          <p:nvPr/>
        </p:nvSpPr>
        <p:spPr>
          <a:xfrm>
            <a:off x="2065562" y="-40813"/>
            <a:ext cx="5935437" cy="64496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ĐO THỜI GIAN VỚI MỘT SỐ</a:t>
            </a:r>
          </a:p>
        </p:txBody>
      </p:sp>
      <p:sp>
        <p:nvSpPr>
          <p:cNvPr id="54" name="Subtitle 9">
            <a:extLst>
              <a:ext uri="{FF2B5EF4-FFF2-40B4-BE49-F238E27FC236}">
                <a16:creationId xmlns:a16="http://schemas.microsoft.com/office/drawing/2014/main" id="{B059883E-85ED-4D73-B436-3CC852624B9B}"/>
              </a:ext>
            </a:extLst>
          </p:cNvPr>
          <p:cNvSpPr txBox="1">
            <a:spLocks/>
          </p:cNvSpPr>
          <p:nvPr/>
        </p:nvSpPr>
        <p:spPr>
          <a:xfrm>
            <a:off x="1" y="-89797"/>
            <a:ext cx="1200149" cy="44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dirty="0">
                <a:latin typeface="+mj-lt"/>
              </a:rPr>
              <a:t>Toán:</a:t>
            </a:r>
            <a:r>
              <a:rPr lang="en-US" sz="28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004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6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6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6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6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16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47" grpId="0"/>
      <p:bldP spid="48" grpId="0"/>
      <p:bldP spid="49" grpId="0"/>
      <p:bldP spid="53" grpId="0"/>
      <p:bldP spid="56" grpId="0"/>
      <p:bldP spid="57" grpId="0"/>
      <p:bldP spid="5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2" name="Google Shape;1942;p45"/>
          <p:cNvSpPr/>
          <p:nvPr/>
        </p:nvSpPr>
        <p:spPr>
          <a:xfrm>
            <a:off x="9883084" y="1935428"/>
            <a:ext cx="4614" cy="1213"/>
          </a:xfrm>
          <a:custGeom>
            <a:avLst/>
            <a:gdLst/>
            <a:ahLst/>
            <a:cxnLst/>
            <a:rect l="l" t="t" r="r" b="b"/>
            <a:pathLst>
              <a:path w="213" h="56" extrusionOk="0">
                <a:moveTo>
                  <a:pt x="35" y="1"/>
                </a:moveTo>
                <a:cubicBezTo>
                  <a:pt x="1" y="1"/>
                  <a:pt x="0" y="55"/>
                  <a:pt x="34" y="55"/>
                </a:cubicBezTo>
                <a:cubicBezTo>
                  <a:pt x="34" y="55"/>
                  <a:pt x="34" y="55"/>
                  <a:pt x="35" y="55"/>
                </a:cubicBezTo>
                <a:lnTo>
                  <a:pt x="179" y="52"/>
                </a:lnTo>
                <a:cubicBezTo>
                  <a:pt x="209" y="51"/>
                  <a:pt x="213" y="5"/>
                  <a:pt x="181" y="4"/>
                </a:cubicBezTo>
                <a:lnTo>
                  <a:pt x="36" y="1"/>
                </a:lnTo>
                <a:cubicBezTo>
                  <a:pt x="35" y="1"/>
                  <a:pt x="35" y="1"/>
                  <a:pt x="35" y="1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43" name="Google Shape;1943;p45"/>
          <p:cNvGrpSpPr/>
          <p:nvPr/>
        </p:nvGrpSpPr>
        <p:grpSpPr>
          <a:xfrm rot="4240982">
            <a:off x="5976002" y="2078528"/>
            <a:ext cx="1173968" cy="967393"/>
            <a:chOff x="355650" y="3293407"/>
            <a:chExt cx="1425105" cy="1174340"/>
          </a:xfrm>
        </p:grpSpPr>
        <p:sp>
          <p:nvSpPr>
            <p:cNvPr id="1944" name="Google Shape;1944;p45"/>
            <p:cNvSpPr/>
            <p:nvPr/>
          </p:nvSpPr>
          <p:spPr>
            <a:xfrm>
              <a:off x="1273834" y="4009978"/>
              <a:ext cx="506921" cy="341989"/>
            </a:xfrm>
            <a:custGeom>
              <a:avLst/>
              <a:gdLst/>
              <a:ahLst/>
              <a:cxnLst/>
              <a:rect l="l" t="t" r="r" b="b"/>
              <a:pathLst>
                <a:path w="36581" h="24679" extrusionOk="0">
                  <a:moveTo>
                    <a:pt x="31166" y="964"/>
                  </a:moveTo>
                  <a:cubicBezTo>
                    <a:pt x="31974" y="964"/>
                    <a:pt x="32606" y="1530"/>
                    <a:pt x="33065" y="2663"/>
                  </a:cubicBezTo>
                  <a:cubicBezTo>
                    <a:pt x="33207" y="3722"/>
                    <a:pt x="32056" y="4744"/>
                    <a:pt x="31391" y="5384"/>
                  </a:cubicBezTo>
                  <a:cubicBezTo>
                    <a:pt x="30359" y="6380"/>
                    <a:pt x="29054" y="7127"/>
                    <a:pt x="27825" y="7849"/>
                  </a:cubicBezTo>
                  <a:cubicBezTo>
                    <a:pt x="25223" y="9381"/>
                    <a:pt x="22571" y="10820"/>
                    <a:pt x="19985" y="12385"/>
                  </a:cubicBezTo>
                  <a:cubicBezTo>
                    <a:pt x="16431" y="14533"/>
                    <a:pt x="12929" y="16766"/>
                    <a:pt x="9462" y="19051"/>
                  </a:cubicBezTo>
                  <a:cubicBezTo>
                    <a:pt x="7743" y="20185"/>
                    <a:pt x="6045" y="21346"/>
                    <a:pt x="4354" y="22518"/>
                  </a:cubicBezTo>
                  <a:cubicBezTo>
                    <a:pt x="3760" y="22930"/>
                    <a:pt x="3306" y="23106"/>
                    <a:pt x="2933" y="23106"/>
                  </a:cubicBezTo>
                  <a:cubicBezTo>
                    <a:pt x="2108" y="23106"/>
                    <a:pt x="1682" y="22241"/>
                    <a:pt x="1012" y="21160"/>
                  </a:cubicBezTo>
                  <a:lnTo>
                    <a:pt x="1012" y="21160"/>
                  </a:lnTo>
                  <a:cubicBezTo>
                    <a:pt x="6696" y="17370"/>
                    <a:pt x="12182" y="13293"/>
                    <a:pt x="17714" y="9286"/>
                  </a:cubicBezTo>
                  <a:cubicBezTo>
                    <a:pt x="21526" y="6523"/>
                    <a:pt x="25788" y="2599"/>
                    <a:pt x="30354" y="1131"/>
                  </a:cubicBezTo>
                  <a:cubicBezTo>
                    <a:pt x="30642" y="1019"/>
                    <a:pt x="30913" y="964"/>
                    <a:pt x="31166" y="964"/>
                  </a:cubicBezTo>
                  <a:close/>
                  <a:moveTo>
                    <a:pt x="31212" y="0"/>
                  </a:moveTo>
                  <a:cubicBezTo>
                    <a:pt x="28234" y="0"/>
                    <a:pt x="23834" y="3945"/>
                    <a:pt x="22177" y="5104"/>
                  </a:cubicBezTo>
                  <a:cubicBezTo>
                    <a:pt x="14832" y="10247"/>
                    <a:pt x="7729" y="15732"/>
                    <a:pt x="257" y="20694"/>
                  </a:cubicBezTo>
                  <a:cubicBezTo>
                    <a:pt x="212" y="20723"/>
                    <a:pt x="177" y="20757"/>
                    <a:pt x="150" y="20793"/>
                  </a:cubicBezTo>
                  <a:lnTo>
                    <a:pt x="150" y="20793"/>
                  </a:lnTo>
                  <a:cubicBezTo>
                    <a:pt x="42" y="20906"/>
                    <a:pt x="1" y="21073"/>
                    <a:pt x="113" y="21246"/>
                  </a:cubicBezTo>
                  <a:cubicBezTo>
                    <a:pt x="814" y="22331"/>
                    <a:pt x="1600" y="23337"/>
                    <a:pt x="2211" y="24476"/>
                  </a:cubicBezTo>
                  <a:cubicBezTo>
                    <a:pt x="2278" y="24599"/>
                    <a:pt x="2428" y="24679"/>
                    <a:pt x="2572" y="24679"/>
                  </a:cubicBezTo>
                  <a:cubicBezTo>
                    <a:pt x="2640" y="24679"/>
                    <a:pt x="2707" y="24661"/>
                    <a:pt x="2763" y="24621"/>
                  </a:cubicBezTo>
                  <a:cubicBezTo>
                    <a:pt x="10565" y="19103"/>
                    <a:pt x="18632" y="13705"/>
                    <a:pt x="27063" y="9198"/>
                  </a:cubicBezTo>
                  <a:cubicBezTo>
                    <a:pt x="29366" y="7965"/>
                    <a:pt x="36581" y="3996"/>
                    <a:pt x="32887" y="608"/>
                  </a:cubicBezTo>
                  <a:cubicBezTo>
                    <a:pt x="32421" y="181"/>
                    <a:pt x="31849" y="0"/>
                    <a:pt x="31212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45"/>
            <p:cNvSpPr/>
            <p:nvPr/>
          </p:nvSpPr>
          <p:spPr>
            <a:xfrm>
              <a:off x="1216090" y="4297522"/>
              <a:ext cx="104638" cy="86429"/>
            </a:xfrm>
            <a:custGeom>
              <a:avLst/>
              <a:gdLst/>
              <a:ahLst/>
              <a:cxnLst/>
              <a:rect l="l" t="t" r="r" b="b"/>
              <a:pathLst>
                <a:path w="7551" h="6237" extrusionOk="0">
                  <a:moveTo>
                    <a:pt x="4620" y="1"/>
                  </a:moveTo>
                  <a:cubicBezTo>
                    <a:pt x="4558" y="1"/>
                    <a:pt x="4492" y="17"/>
                    <a:pt x="4425" y="53"/>
                  </a:cubicBezTo>
                  <a:cubicBezTo>
                    <a:pt x="3001" y="814"/>
                    <a:pt x="1572" y="1555"/>
                    <a:pt x="279" y="2528"/>
                  </a:cubicBezTo>
                  <a:cubicBezTo>
                    <a:pt x="115" y="2653"/>
                    <a:pt x="1" y="2883"/>
                    <a:pt x="136" y="3080"/>
                  </a:cubicBezTo>
                  <a:cubicBezTo>
                    <a:pt x="809" y="4062"/>
                    <a:pt x="1420" y="5083"/>
                    <a:pt x="2126" y="6040"/>
                  </a:cubicBezTo>
                  <a:cubicBezTo>
                    <a:pt x="2220" y="6167"/>
                    <a:pt x="2339" y="6236"/>
                    <a:pt x="2473" y="6236"/>
                  </a:cubicBezTo>
                  <a:cubicBezTo>
                    <a:pt x="2539" y="6236"/>
                    <a:pt x="2608" y="6220"/>
                    <a:pt x="2679" y="6186"/>
                  </a:cubicBezTo>
                  <a:cubicBezTo>
                    <a:pt x="4276" y="5415"/>
                    <a:pt x="6059" y="4595"/>
                    <a:pt x="7281" y="3271"/>
                  </a:cubicBezTo>
                  <a:cubicBezTo>
                    <a:pt x="7551" y="2977"/>
                    <a:pt x="7280" y="2572"/>
                    <a:pt x="6979" y="2572"/>
                  </a:cubicBezTo>
                  <a:cubicBezTo>
                    <a:pt x="6887" y="2572"/>
                    <a:pt x="6793" y="2610"/>
                    <a:pt x="6710" y="2699"/>
                  </a:cubicBezTo>
                  <a:cubicBezTo>
                    <a:pt x="5624" y="3876"/>
                    <a:pt x="4049" y="4634"/>
                    <a:pt x="2602" y="5329"/>
                  </a:cubicBezTo>
                  <a:lnTo>
                    <a:pt x="2602" y="5329"/>
                  </a:lnTo>
                  <a:cubicBezTo>
                    <a:pt x="2057" y="4558"/>
                    <a:pt x="1561" y="3755"/>
                    <a:pt x="1035" y="2972"/>
                  </a:cubicBezTo>
                  <a:lnTo>
                    <a:pt x="1035" y="2972"/>
                  </a:lnTo>
                  <a:cubicBezTo>
                    <a:pt x="2234" y="2120"/>
                    <a:pt x="3535" y="1443"/>
                    <a:pt x="4832" y="750"/>
                  </a:cubicBezTo>
                  <a:cubicBezTo>
                    <a:pt x="5224" y="540"/>
                    <a:pt x="4984" y="1"/>
                    <a:pt x="4620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45"/>
            <p:cNvSpPr/>
            <p:nvPr/>
          </p:nvSpPr>
          <p:spPr>
            <a:xfrm>
              <a:off x="1237181" y="4325070"/>
              <a:ext cx="34533" cy="45868"/>
            </a:xfrm>
            <a:custGeom>
              <a:avLst/>
              <a:gdLst/>
              <a:ahLst/>
              <a:cxnLst/>
              <a:rect l="l" t="t" r="r" b="b"/>
              <a:pathLst>
                <a:path w="2492" h="3310" extrusionOk="0">
                  <a:moveTo>
                    <a:pt x="551" y="0"/>
                  </a:moveTo>
                  <a:cubicBezTo>
                    <a:pt x="279" y="0"/>
                    <a:pt x="0" y="292"/>
                    <a:pt x="173" y="607"/>
                  </a:cubicBezTo>
                  <a:cubicBezTo>
                    <a:pt x="639" y="1454"/>
                    <a:pt x="987" y="2363"/>
                    <a:pt x="1574" y="3138"/>
                  </a:cubicBezTo>
                  <a:cubicBezTo>
                    <a:pt x="1665" y="3259"/>
                    <a:pt x="1791" y="3309"/>
                    <a:pt x="1914" y="3309"/>
                  </a:cubicBezTo>
                  <a:cubicBezTo>
                    <a:pt x="2209" y="3309"/>
                    <a:pt x="2492" y="3023"/>
                    <a:pt x="2270" y="2730"/>
                  </a:cubicBezTo>
                  <a:cubicBezTo>
                    <a:pt x="1685" y="1954"/>
                    <a:pt x="1337" y="1045"/>
                    <a:pt x="871" y="201"/>
                  </a:cubicBezTo>
                  <a:cubicBezTo>
                    <a:pt x="793" y="59"/>
                    <a:pt x="673" y="0"/>
                    <a:pt x="551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45"/>
            <p:cNvSpPr/>
            <p:nvPr/>
          </p:nvSpPr>
          <p:spPr>
            <a:xfrm>
              <a:off x="1256540" y="4307928"/>
              <a:ext cx="37388" cy="52312"/>
            </a:xfrm>
            <a:custGeom>
              <a:avLst/>
              <a:gdLst/>
              <a:ahLst/>
              <a:cxnLst/>
              <a:rect l="l" t="t" r="r" b="b"/>
              <a:pathLst>
                <a:path w="2698" h="3775" extrusionOk="0">
                  <a:moveTo>
                    <a:pt x="553" y="0"/>
                  </a:moveTo>
                  <a:cubicBezTo>
                    <a:pt x="279" y="0"/>
                    <a:pt x="1" y="292"/>
                    <a:pt x="177" y="607"/>
                  </a:cubicBezTo>
                  <a:cubicBezTo>
                    <a:pt x="731" y="1593"/>
                    <a:pt x="1352" y="2546"/>
                    <a:pt x="1846" y="3567"/>
                  </a:cubicBezTo>
                  <a:cubicBezTo>
                    <a:pt x="1916" y="3713"/>
                    <a:pt x="2033" y="3774"/>
                    <a:pt x="2153" y="3774"/>
                  </a:cubicBezTo>
                  <a:cubicBezTo>
                    <a:pt x="2417" y="3774"/>
                    <a:pt x="2698" y="3480"/>
                    <a:pt x="2543" y="3160"/>
                  </a:cubicBezTo>
                  <a:cubicBezTo>
                    <a:pt x="2050" y="2139"/>
                    <a:pt x="1428" y="1187"/>
                    <a:pt x="874" y="198"/>
                  </a:cubicBezTo>
                  <a:cubicBezTo>
                    <a:pt x="795" y="58"/>
                    <a:pt x="675" y="0"/>
                    <a:pt x="55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45"/>
            <p:cNvSpPr/>
            <p:nvPr/>
          </p:nvSpPr>
          <p:spPr>
            <a:xfrm>
              <a:off x="1048553" y="4324086"/>
              <a:ext cx="205188" cy="143661"/>
            </a:xfrm>
            <a:custGeom>
              <a:avLst/>
              <a:gdLst/>
              <a:ahLst/>
              <a:cxnLst/>
              <a:rect l="l" t="t" r="r" b="b"/>
              <a:pathLst>
                <a:path w="14807" h="10367" extrusionOk="0">
                  <a:moveTo>
                    <a:pt x="10305" y="1"/>
                  </a:moveTo>
                  <a:cubicBezTo>
                    <a:pt x="9441" y="1"/>
                    <a:pt x="8570" y="191"/>
                    <a:pt x="7696" y="511"/>
                  </a:cubicBezTo>
                  <a:cubicBezTo>
                    <a:pt x="4796" y="1568"/>
                    <a:pt x="4692" y="5792"/>
                    <a:pt x="1312" y="5792"/>
                  </a:cubicBezTo>
                  <a:cubicBezTo>
                    <a:pt x="1096" y="5792"/>
                    <a:pt x="868" y="5774"/>
                    <a:pt x="624" y="5738"/>
                  </a:cubicBezTo>
                  <a:cubicBezTo>
                    <a:pt x="599" y="5734"/>
                    <a:pt x="573" y="5733"/>
                    <a:pt x="548" y="5733"/>
                  </a:cubicBezTo>
                  <a:cubicBezTo>
                    <a:pt x="240" y="5733"/>
                    <a:pt x="1" y="6018"/>
                    <a:pt x="169" y="6330"/>
                  </a:cubicBezTo>
                  <a:cubicBezTo>
                    <a:pt x="1532" y="8869"/>
                    <a:pt x="4186" y="10366"/>
                    <a:pt x="7005" y="10366"/>
                  </a:cubicBezTo>
                  <a:cubicBezTo>
                    <a:pt x="7515" y="10366"/>
                    <a:pt x="8031" y="10317"/>
                    <a:pt x="8546" y="10216"/>
                  </a:cubicBezTo>
                  <a:cubicBezTo>
                    <a:pt x="11407" y="9657"/>
                    <a:pt x="14807" y="7445"/>
                    <a:pt x="14807" y="4135"/>
                  </a:cubicBezTo>
                  <a:cubicBezTo>
                    <a:pt x="14807" y="3876"/>
                    <a:pt x="14605" y="3746"/>
                    <a:pt x="14403" y="3746"/>
                  </a:cubicBezTo>
                  <a:cubicBezTo>
                    <a:pt x="14202" y="3746"/>
                    <a:pt x="14000" y="3876"/>
                    <a:pt x="14000" y="4135"/>
                  </a:cubicBezTo>
                  <a:cubicBezTo>
                    <a:pt x="14000" y="7248"/>
                    <a:pt x="10547" y="9148"/>
                    <a:pt x="7895" y="9495"/>
                  </a:cubicBezTo>
                  <a:cubicBezTo>
                    <a:pt x="7581" y="9536"/>
                    <a:pt x="7268" y="9556"/>
                    <a:pt x="6959" y="9556"/>
                  </a:cubicBezTo>
                  <a:cubicBezTo>
                    <a:pt x="4686" y="9556"/>
                    <a:pt x="2587" y="8472"/>
                    <a:pt x="1293" y="6619"/>
                  </a:cubicBezTo>
                  <a:lnTo>
                    <a:pt x="1293" y="6619"/>
                  </a:lnTo>
                  <a:cubicBezTo>
                    <a:pt x="1452" y="6631"/>
                    <a:pt x="1611" y="6638"/>
                    <a:pt x="1768" y="6638"/>
                  </a:cubicBezTo>
                  <a:cubicBezTo>
                    <a:pt x="2616" y="6638"/>
                    <a:pt x="3431" y="6442"/>
                    <a:pt x="4086" y="5766"/>
                  </a:cubicBezTo>
                  <a:cubicBezTo>
                    <a:pt x="4916" y="4911"/>
                    <a:pt x="5485" y="3967"/>
                    <a:pt x="6093" y="2944"/>
                  </a:cubicBezTo>
                  <a:cubicBezTo>
                    <a:pt x="6937" y="1523"/>
                    <a:pt x="8562" y="777"/>
                    <a:pt x="10178" y="777"/>
                  </a:cubicBezTo>
                  <a:cubicBezTo>
                    <a:pt x="10919" y="777"/>
                    <a:pt x="11657" y="933"/>
                    <a:pt x="12317" y="1253"/>
                  </a:cubicBezTo>
                  <a:cubicBezTo>
                    <a:pt x="12381" y="1284"/>
                    <a:pt x="12444" y="1298"/>
                    <a:pt x="12504" y="1298"/>
                  </a:cubicBezTo>
                  <a:cubicBezTo>
                    <a:pt x="12879" y="1298"/>
                    <a:pt x="13129" y="753"/>
                    <a:pt x="12724" y="556"/>
                  </a:cubicBezTo>
                  <a:cubicBezTo>
                    <a:pt x="11925" y="169"/>
                    <a:pt x="11118" y="1"/>
                    <a:pt x="10305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45"/>
            <p:cNvSpPr/>
            <p:nvPr/>
          </p:nvSpPr>
          <p:spPr>
            <a:xfrm>
              <a:off x="1057560" y="4338983"/>
              <a:ext cx="170309" cy="93843"/>
            </a:xfrm>
            <a:custGeom>
              <a:avLst/>
              <a:gdLst/>
              <a:ahLst/>
              <a:cxnLst/>
              <a:rect l="l" t="t" r="r" b="b"/>
              <a:pathLst>
                <a:path w="12290" h="6772" extrusionOk="0">
                  <a:moveTo>
                    <a:pt x="11806" y="0"/>
                  </a:moveTo>
                  <a:cubicBezTo>
                    <a:pt x="11759" y="0"/>
                    <a:pt x="11709" y="10"/>
                    <a:pt x="11655" y="33"/>
                  </a:cubicBezTo>
                  <a:cubicBezTo>
                    <a:pt x="10035" y="711"/>
                    <a:pt x="8655" y="1515"/>
                    <a:pt x="7447" y="2802"/>
                  </a:cubicBezTo>
                  <a:cubicBezTo>
                    <a:pt x="6101" y="4235"/>
                    <a:pt x="4670" y="6026"/>
                    <a:pt x="2801" y="6026"/>
                  </a:cubicBezTo>
                  <a:cubicBezTo>
                    <a:pt x="2178" y="6026"/>
                    <a:pt x="1505" y="5826"/>
                    <a:pt x="771" y="5347"/>
                  </a:cubicBezTo>
                  <a:cubicBezTo>
                    <a:pt x="699" y="5300"/>
                    <a:pt x="628" y="5280"/>
                    <a:pt x="561" y="5280"/>
                  </a:cubicBezTo>
                  <a:cubicBezTo>
                    <a:pt x="223" y="5280"/>
                    <a:pt x="1" y="5807"/>
                    <a:pt x="364" y="6045"/>
                  </a:cubicBezTo>
                  <a:lnTo>
                    <a:pt x="364" y="6046"/>
                  </a:lnTo>
                  <a:cubicBezTo>
                    <a:pt x="1137" y="6551"/>
                    <a:pt x="1931" y="6771"/>
                    <a:pt x="2729" y="6771"/>
                  </a:cubicBezTo>
                  <a:cubicBezTo>
                    <a:pt x="3657" y="6771"/>
                    <a:pt x="4592" y="6473"/>
                    <a:pt x="5508" y="5977"/>
                  </a:cubicBezTo>
                  <a:cubicBezTo>
                    <a:pt x="6213" y="5596"/>
                    <a:pt x="6800" y="4977"/>
                    <a:pt x="7267" y="4340"/>
                  </a:cubicBezTo>
                  <a:cubicBezTo>
                    <a:pt x="8501" y="2657"/>
                    <a:pt x="9954" y="1613"/>
                    <a:pt x="11870" y="812"/>
                  </a:cubicBezTo>
                  <a:cubicBezTo>
                    <a:pt x="12290" y="637"/>
                    <a:pt x="12173" y="0"/>
                    <a:pt x="11806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45"/>
            <p:cNvSpPr/>
            <p:nvPr/>
          </p:nvSpPr>
          <p:spPr>
            <a:xfrm>
              <a:off x="1064004" y="4361377"/>
              <a:ext cx="181409" cy="87843"/>
            </a:xfrm>
            <a:custGeom>
              <a:avLst/>
              <a:gdLst/>
              <a:ahLst/>
              <a:cxnLst/>
              <a:rect l="l" t="t" r="r" b="b"/>
              <a:pathLst>
                <a:path w="13091" h="6339" extrusionOk="0">
                  <a:moveTo>
                    <a:pt x="12543" y="0"/>
                  </a:moveTo>
                  <a:cubicBezTo>
                    <a:pt x="12476" y="0"/>
                    <a:pt x="12404" y="22"/>
                    <a:pt x="12331" y="73"/>
                  </a:cubicBezTo>
                  <a:cubicBezTo>
                    <a:pt x="11052" y="972"/>
                    <a:pt x="10655" y="2549"/>
                    <a:pt x="9657" y="3741"/>
                  </a:cubicBezTo>
                  <a:cubicBezTo>
                    <a:pt x="8551" y="5061"/>
                    <a:pt x="7114" y="5568"/>
                    <a:pt x="5618" y="5568"/>
                  </a:cubicBezTo>
                  <a:cubicBezTo>
                    <a:pt x="3958" y="5568"/>
                    <a:pt x="2225" y="4943"/>
                    <a:pt x="790" y="4110"/>
                  </a:cubicBezTo>
                  <a:cubicBezTo>
                    <a:pt x="721" y="4070"/>
                    <a:pt x="653" y="4053"/>
                    <a:pt x="588" y="4053"/>
                  </a:cubicBezTo>
                  <a:cubicBezTo>
                    <a:pt x="234" y="4053"/>
                    <a:pt x="1" y="4586"/>
                    <a:pt x="382" y="4808"/>
                  </a:cubicBezTo>
                  <a:cubicBezTo>
                    <a:pt x="2040" y="5768"/>
                    <a:pt x="3680" y="6338"/>
                    <a:pt x="5426" y="6338"/>
                  </a:cubicBezTo>
                  <a:cubicBezTo>
                    <a:pt x="6210" y="6338"/>
                    <a:pt x="7015" y="6223"/>
                    <a:pt x="7853" y="5978"/>
                  </a:cubicBezTo>
                  <a:cubicBezTo>
                    <a:pt x="8788" y="5704"/>
                    <a:pt x="9560" y="4977"/>
                    <a:pt x="10228" y="4311"/>
                  </a:cubicBezTo>
                  <a:cubicBezTo>
                    <a:pt x="11261" y="3279"/>
                    <a:pt x="11550" y="1605"/>
                    <a:pt x="12740" y="771"/>
                  </a:cubicBezTo>
                  <a:cubicBezTo>
                    <a:pt x="13090" y="524"/>
                    <a:pt x="12872" y="0"/>
                    <a:pt x="1254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45"/>
            <p:cNvSpPr/>
            <p:nvPr/>
          </p:nvSpPr>
          <p:spPr>
            <a:xfrm>
              <a:off x="538098" y="3293407"/>
              <a:ext cx="683424" cy="398514"/>
            </a:xfrm>
            <a:custGeom>
              <a:avLst/>
              <a:gdLst/>
              <a:ahLst/>
              <a:cxnLst/>
              <a:rect l="l" t="t" r="r" b="b"/>
              <a:pathLst>
                <a:path w="49318" h="28758" extrusionOk="0">
                  <a:moveTo>
                    <a:pt x="46110" y="1141"/>
                  </a:moveTo>
                  <a:cubicBezTo>
                    <a:pt x="46509" y="1141"/>
                    <a:pt x="46618" y="1563"/>
                    <a:pt x="47064" y="2641"/>
                  </a:cubicBezTo>
                  <a:cubicBezTo>
                    <a:pt x="47291" y="3191"/>
                    <a:pt x="48601" y="5272"/>
                    <a:pt x="48149" y="5539"/>
                  </a:cubicBezTo>
                  <a:cubicBezTo>
                    <a:pt x="40666" y="9951"/>
                    <a:pt x="32776" y="13754"/>
                    <a:pt x="25016" y="17649"/>
                  </a:cubicBezTo>
                  <a:cubicBezTo>
                    <a:pt x="20455" y="19938"/>
                    <a:pt x="15869" y="22183"/>
                    <a:pt x="11263" y="24385"/>
                  </a:cubicBezTo>
                  <a:cubicBezTo>
                    <a:pt x="9450" y="25247"/>
                    <a:pt x="7629" y="26090"/>
                    <a:pt x="5798" y="26914"/>
                  </a:cubicBezTo>
                  <a:cubicBezTo>
                    <a:pt x="5306" y="27135"/>
                    <a:pt x="4608" y="27622"/>
                    <a:pt x="4009" y="27622"/>
                  </a:cubicBezTo>
                  <a:cubicBezTo>
                    <a:pt x="3711" y="27622"/>
                    <a:pt x="3438" y="27502"/>
                    <a:pt x="3227" y="27170"/>
                  </a:cubicBezTo>
                  <a:cubicBezTo>
                    <a:pt x="2335" y="25765"/>
                    <a:pt x="1706" y="24196"/>
                    <a:pt x="967" y="22705"/>
                  </a:cubicBezTo>
                  <a:lnTo>
                    <a:pt x="967" y="22705"/>
                  </a:lnTo>
                  <a:cubicBezTo>
                    <a:pt x="9049" y="18395"/>
                    <a:pt x="17338" y="14454"/>
                    <a:pt x="25596" y="10500"/>
                  </a:cubicBezTo>
                  <a:cubicBezTo>
                    <a:pt x="30212" y="8288"/>
                    <a:pt x="34848" y="6113"/>
                    <a:pt x="39499" y="3976"/>
                  </a:cubicBezTo>
                  <a:cubicBezTo>
                    <a:pt x="41265" y="3169"/>
                    <a:pt x="43036" y="2378"/>
                    <a:pt x="44815" y="1602"/>
                  </a:cubicBezTo>
                  <a:cubicBezTo>
                    <a:pt x="45477" y="1316"/>
                    <a:pt x="45853" y="1141"/>
                    <a:pt x="46110" y="1141"/>
                  </a:cubicBezTo>
                  <a:close/>
                  <a:moveTo>
                    <a:pt x="46619" y="0"/>
                  </a:moveTo>
                  <a:cubicBezTo>
                    <a:pt x="46581" y="0"/>
                    <a:pt x="46542" y="8"/>
                    <a:pt x="46503" y="24"/>
                  </a:cubicBezTo>
                  <a:cubicBezTo>
                    <a:pt x="30761" y="6486"/>
                    <a:pt x="15227" y="14163"/>
                    <a:pt x="226" y="22186"/>
                  </a:cubicBezTo>
                  <a:cubicBezTo>
                    <a:pt x="49" y="22280"/>
                    <a:pt x="1" y="22440"/>
                    <a:pt x="34" y="22589"/>
                  </a:cubicBezTo>
                  <a:lnTo>
                    <a:pt x="34" y="22589"/>
                  </a:lnTo>
                  <a:cubicBezTo>
                    <a:pt x="39" y="22637"/>
                    <a:pt x="54" y="22688"/>
                    <a:pt x="80" y="22738"/>
                  </a:cubicBezTo>
                  <a:cubicBezTo>
                    <a:pt x="1091" y="24698"/>
                    <a:pt x="1964" y="26685"/>
                    <a:pt x="3149" y="28551"/>
                  </a:cubicBezTo>
                  <a:cubicBezTo>
                    <a:pt x="3218" y="28661"/>
                    <a:pt x="3357" y="28758"/>
                    <a:pt x="3497" y="28758"/>
                  </a:cubicBezTo>
                  <a:cubicBezTo>
                    <a:pt x="3533" y="28758"/>
                    <a:pt x="3569" y="28751"/>
                    <a:pt x="3605" y="28736"/>
                  </a:cubicBezTo>
                  <a:cubicBezTo>
                    <a:pt x="11529" y="25428"/>
                    <a:pt x="19206" y="21471"/>
                    <a:pt x="26875" y="17616"/>
                  </a:cubicBezTo>
                  <a:cubicBezTo>
                    <a:pt x="34324" y="13870"/>
                    <a:pt x="41918" y="10218"/>
                    <a:pt x="49076" y="5928"/>
                  </a:cubicBezTo>
                  <a:cubicBezTo>
                    <a:pt x="49275" y="5809"/>
                    <a:pt x="49318" y="5575"/>
                    <a:pt x="49221" y="5376"/>
                  </a:cubicBezTo>
                  <a:cubicBezTo>
                    <a:pt x="48407" y="3714"/>
                    <a:pt x="47660" y="2035"/>
                    <a:pt x="47000" y="304"/>
                  </a:cubicBezTo>
                  <a:cubicBezTo>
                    <a:pt x="46942" y="152"/>
                    <a:pt x="46792" y="0"/>
                    <a:pt x="46619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45"/>
            <p:cNvSpPr/>
            <p:nvPr/>
          </p:nvSpPr>
          <p:spPr>
            <a:xfrm>
              <a:off x="490095" y="3599935"/>
              <a:ext cx="111594" cy="116902"/>
            </a:xfrm>
            <a:custGeom>
              <a:avLst/>
              <a:gdLst/>
              <a:ahLst/>
              <a:cxnLst/>
              <a:rect l="l" t="t" r="r" b="b"/>
              <a:pathLst>
                <a:path w="8053" h="8436" extrusionOk="0">
                  <a:moveTo>
                    <a:pt x="4029" y="1"/>
                  </a:moveTo>
                  <a:cubicBezTo>
                    <a:pt x="3987" y="1"/>
                    <a:pt x="3942" y="8"/>
                    <a:pt x="3894" y="25"/>
                  </a:cubicBezTo>
                  <a:cubicBezTo>
                    <a:pt x="2596" y="473"/>
                    <a:pt x="1367" y="1103"/>
                    <a:pt x="245" y="1896"/>
                  </a:cubicBezTo>
                  <a:cubicBezTo>
                    <a:pt x="49" y="2033"/>
                    <a:pt x="1" y="2233"/>
                    <a:pt x="99" y="2448"/>
                  </a:cubicBezTo>
                  <a:cubicBezTo>
                    <a:pt x="723" y="3810"/>
                    <a:pt x="1386" y="5157"/>
                    <a:pt x="1998" y="6525"/>
                  </a:cubicBezTo>
                  <a:cubicBezTo>
                    <a:pt x="2242" y="7068"/>
                    <a:pt x="2701" y="8247"/>
                    <a:pt x="3409" y="8392"/>
                  </a:cubicBezTo>
                  <a:cubicBezTo>
                    <a:pt x="3552" y="8422"/>
                    <a:pt x="3697" y="8436"/>
                    <a:pt x="3844" y="8436"/>
                  </a:cubicBezTo>
                  <a:cubicBezTo>
                    <a:pt x="5209" y="8436"/>
                    <a:pt x="6689" y="7237"/>
                    <a:pt x="7702" y="6521"/>
                  </a:cubicBezTo>
                  <a:cubicBezTo>
                    <a:pt x="8052" y="6274"/>
                    <a:pt x="7835" y="5750"/>
                    <a:pt x="7507" y="5750"/>
                  </a:cubicBezTo>
                  <a:cubicBezTo>
                    <a:pt x="7440" y="5750"/>
                    <a:pt x="7368" y="5772"/>
                    <a:pt x="7295" y="5824"/>
                  </a:cubicBezTo>
                  <a:cubicBezTo>
                    <a:pt x="6651" y="6280"/>
                    <a:pt x="5126" y="7546"/>
                    <a:pt x="4047" y="7546"/>
                  </a:cubicBezTo>
                  <a:cubicBezTo>
                    <a:pt x="3717" y="7546"/>
                    <a:pt x="3429" y="7428"/>
                    <a:pt x="3220" y="7132"/>
                  </a:cubicBezTo>
                  <a:cubicBezTo>
                    <a:pt x="2255" y="5761"/>
                    <a:pt x="1633" y="3946"/>
                    <a:pt x="952" y="2388"/>
                  </a:cubicBezTo>
                  <a:lnTo>
                    <a:pt x="952" y="2388"/>
                  </a:lnTo>
                  <a:cubicBezTo>
                    <a:pt x="1939" y="1726"/>
                    <a:pt x="2975" y="1195"/>
                    <a:pt x="4108" y="804"/>
                  </a:cubicBezTo>
                  <a:cubicBezTo>
                    <a:pt x="4551" y="650"/>
                    <a:pt x="4422" y="1"/>
                    <a:pt x="402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45"/>
            <p:cNvSpPr/>
            <p:nvPr/>
          </p:nvSpPr>
          <p:spPr>
            <a:xfrm>
              <a:off x="452223" y="3625294"/>
              <a:ext cx="94217" cy="112107"/>
            </a:xfrm>
            <a:custGeom>
              <a:avLst/>
              <a:gdLst/>
              <a:ahLst/>
              <a:cxnLst/>
              <a:rect l="l" t="t" r="r" b="b"/>
              <a:pathLst>
                <a:path w="6799" h="8090" extrusionOk="0">
                  <a:moveTo>
                    <a:pt x="3077" y="0"/>
                  </a:moveTo>
                  <a:cubicBezTo>
                    <a:pt x="3011" y="0"/>
                    <a:pt x="2940" y="20"/>
                    <a:pt x="2869" y="66"/>
                  </a:cubicBezTo>
                  <a:cubicBezTo>
                    <a:pt x="1984" y="632"/>
                    <a:pt x="984" y="931"/>
                    <a:pt x="149" y="1582"/>
                  </a:cubicBezTo>
                  <a:cubicBezTo>
                    <a:pt x="11" y="1690"/>
                    <a:pt x="0" y="1930"/>
                    <a:pt x="87" y="2070"/>
                  </a:cubicBezTo>
                  <a:cubicBezTo>
                    <a:pt x="1233" y="3945"/>
                    <a:pt x="1951" y="6038"/>
                    <a:pt x="3101" y="7883"/>
                  </a:cubicBezTo>
                  <a:cubicBezTo>
                    <a:pt x="3172" y="7998"/>
                    <a:pt x="3311" y="8089"/>
                    <a:pt x="3450" y="8089"/>
                  </a:cubicBezTo>
                  <a:cubicBezTo>
                    <a:pt x="3486" y="8089"/>
                    <a:pt x="3521" y="8083"/>
                    <a:pt x="3556" y="8070"/>
                  </a:cubicBezTo>
                  <a:cubicBezTo>
                    <a:pt x="4548" y="7691"/>
                    <a:pt x="5451" y="7156"/>
                    <a:pt x="6398" y="6685"/>
                  </a:cubicBezTo>
                  <a:cubicBezTo>
                    <a:pt x="6799" y="6484"/>
                    <a:pt x="6552" y="5941"/>
                    <a:pt x="6180" y="5941"/>
                  </a:cubicBezTo>
                  <a:cubicBezTo>
                    <a:pt x="6120" y="5941"/>
                    <a:pt x="6056" y="5955"/>
                    <a:pt x="5992" y="5988"/>
                  </a:cubicBezTo>
                  <a:cubicBezTo>
                    <a:pt x="5196" y="6385"/>
                    <a:pt x="4436" y="6838"/>
                    <a:pt x="3619" y="7182"/>
                  </a:cubicBezTo>
                  <a:lnTo>
                    <a:pt x="3619" y="7182"/>
                  </a:lnTo>
                  <a:cubicBezTo>
                    <a:pt x="2633" y="5516"/>
                    <a:pt x="1952" y="3664"/>
                    <a:pt x="969" y="1975"/>
                  </a:cubicBezTo>
                  <a:lnTo>
                    <a:pt x="969" y="1975"/>
                  </a:lnTo>
                  <a:cubicBezTo>
                    <a:pt x="1693" y="1493"/>
                    <a:pt x="2541" y="1233"/>
                    <a:pt x="3276" y="763"/>
                  </a:cubicBezTo>
                  <a:cubicBezTo>
                    <a:pt x="3642" y="529"/>
                    <a:pt x="3418" y="0"/>
                    <a:pt x="3077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45"/>
            <p:cNvSpPr/>
            <p:nvPr/>
          </p:nvSpPr>
          <p:spPr>
            <a:xfrm>
              <a:off x="355650" y="3651360"/>
              <a:ext cx="145130" cy="115572"/>
            </a:xfrm>
            <a:custGeom>
              <a:avLst/>
              <a:gdLst/>
              <a:ahLst/>
              <a:cxnLst/>
              <a:rect l="l" t="t" r="r" b="b"/>
              <a:pathLst>
                <a:path w="10473" h="8340" extrusionOk="0">
                  <a:moveTo>
                    <a:pt x="7224" y="0"/>
                  </a:moveTo>
                  <a:cubicBezTo>
                    <a:pt x="7132" y="0"/>
                    <a:pt x="7038" y="39"/>
                    <a:pt x="6957" y="132"/>
                  </a:cubicBezTo>
                  <a:cubicBezTo>
                    <a:pt x="5536" y="1765"/>
                    <a:pt x="3365" y="3269"/>
                    <a:pt x="1577" y="4493"/>
                  </a:cubicBezTo>
                  <a:cubicBezTo>
                    <a:pt x="459" y="5258"/>
                    <a:pt x="0" y="5800"/>
                    <a:pt x="549" y="7100"/>
                  </a:cubicBezTo>
                  <a:cubicBezTo>
                    <a:pt x="952" y="8051"/>
                    <a:pt x="1493" y="8340"/>
                    <a:pt x="2155" y="8340"/>
                  </a:cubicBezTo>
                  <a:cubicBezTo>
                    <a:pt x="2649" y="8340"/>
                    <a:pt x="3211" y="8179"/>
                    <a:pt x="3833" y="8012"/>
                  </a:cubicBezTo>
                  <a:cubicBezTo>
                    <a:pt x="5818" y="7481"/>
                    <a:pt x="8275" y="6987"/>
                    <a:pt x="10085" y="5987"/>
                  </a:cubicBezTo>
                  <a:cubicBezTo>
                    <a:pt x="10473" y="5772"/>
                    <a:pt x="10236" y="5235"/>
                    <a:pt x="9876" y="5235"/>
                  </a:cubicBezTo>
                  <a:cubicBezTo>
                    <a:pt x="9813" y="5235"/>
                    <a:pt x="9746" y="5252"/>
                    <a:pt x="9678" y="5289"/>
                  </a:cubicBezTo>
                  <a:cubicBezTo>
                    <a:pt x="8617" y="5876"/>
                    <a:pt x="7276" y="6087"/>
                    <a:pt x="6130" y="6470"/>
                  </a:cubicBezTo>
                  <a:cubicBezTo>
                    <a:pt x="5284" y="6751"/>
                    <a:pt x="3835" y="7447"/>
                    <a:pt x="2686" y="7447"/>
                  </a:cubicBezTo>
                  <a:cubicBezTo>
                    <a:pt x="2076" y="7447"/>
                    <a:pt x="1551" y="7251"/>
                    <a:pt x="1247" y="6693"/>
                  </a:cubicBezTo>
                  <a:cubicBezTo>
                    <a:pt x="686" y="5665"/>
                    <a:pt x="4011" y="3638"/>
                    <a:pt x="4594" y="3188"/>
                  </a:cubicBezTo>
                  <a:cubicBezTo>
                    <a:pt x="5607" y="2409"/>
                    <a:pt x="6687" y="1671"/>
                    <a:pt x="7529" y="704"/>
                  </a:cubicBezTo>
                  <a:cubicBezTo>
                    <a:pt x="7789" y="405"/>
                    <a:pt x="7519" y="0"/>
                    <a:pt x="7224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45"/>
            <p:cNvSpPr/>
            <p:nvPr/>
          </p:nvSpPr>
          <p:spPr>
            <a:xfrm>
              <a:off x="607094" y="3567342"/>
              <a:ext cx="52977" cy="91723"/>
            </a:xfrm>
            <a:custGeom>
              <a:avLst/>
              <a:gdLst/>
              <a:ahLst/>
              <a:cxnLst/>
              <a:rect l="l" t="t" r="r" b="b"/>
              <a:pathLst>
                <a:path w="3823" h="6619" extrusionOk="0">
                  <a:moveTo>
                    <a:pt x="494" y="0"/>
                  </a:moveTo>
                  <a:cubicBezTo>
                    <a:pt x="256" y="0"/>
                    <a:pt x="0" y="200"/>
                    <a:pt x="66" y="505"/>
                  </a:cubicBezTo>
                  <a:lnTo>
                    <a:pt x="68" y="505"/>
                  </a:lnTo>
                  <a:cubicBezTo>
                    <a:pt x="533" y="2700"/>
                    <a:pt x="1946" y="4459"/>
                    <a:pt x="2960" y="6415"/>
                  </a:cubicBezTo>
                  <a:cubicBezTo>
                    <a:pt x="3035" y="6559"/>
                    <a:pt x="3154" y="6618"/>
                    <a:pt x="3275" y="6618"/>
                  </a:cubicBezTo>
                  <a:cubicBezTo>
                    <a:pt x="3543" y="6618"/>
                    <a:pt x="3822" y="6325"/>
                    <a:pt x="3658" y="6007"/>
                  </a:cubicBezTo>
                  <a:cubicBezTo>
                    <a:pt x="2676" y="4116"/>
                    <a:pt x="1297" y="2413"/>
                    <a:pt x="845" y="291"/>
                  </a:cubicBezTo>
                  <a:cubicBezTo>
                    <a:pt x="801" y="88"/>
                    <a:pt x="652" y="0"/>
                    <a:pt x="494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45"/>
            <p:cNvSpPr/>
            <p:nvPr/>
          </p:nvSpPr>
          <p:spPr>
            <a:xfrm>
              <a:off x="1119448" y="3321067"/>
              <a:ext cx="45092" cy="83381"/>
            </a:xfrm>
            <a:custGeom>
              <a:avLst/>
              <a:gdLst/>
              <a:ahLst/>
              <a:cxnLst/>
              <a:rect l="l" t="t" r="r" b="b"/>
              <a:pathLst>
                <a:path w="3254" h="6017" extrusionOk="0">
                  <a:moveTo>
                    <a:pt x="548" y="0"/>
                  </a:moveTo>
                  <a:cubicBezTo>
                    <a:pt x="279" y="0"/>
                    <a:pt x="0" y="293"/>
                    <a:pt x="165" y="610"/>
                  </a:cubicBezTo>
                  <a:lnTo>
                    <a:pt x="167" y="612"/>
                  </a:lnTo>
                  <a:cubicBezTo>
                    <a:pt x="578" y="1403"/>
                    <a:pt x="968" y="2206"/>
                    <a:pt x="1351" y="3013"/>
                  </a:cubicBezTo>
                  <a:cubicBezTo>
                    <a:pt x="1740" y="3837"/>
                    <a:pt x="2348" y="4706"/>
                    <a:pt x="2426" y="5629"/>
                  </a:cubicBezTo>
                  <a:cubicBezTo>
                    <a:pt x="2447" y="5887"/>
                    <a:pt x="2660" y="6017"/>
                    <a:pt x="2862" y="6017"/>
                  </a:cubicBezTo>
                  <a:cubicBezTo>
                    <a:pt x="3064" y="6017"/>
                    <a:pt x="3254" y="5888"/>
                    <a:pt x="3232" y="5629"/>
                  </a:cubicBezTo>
                  <a:cubicBezTo>
                    <a:pt x="3168" y="4836"/>
                    <a:pt x="2822" y="4169"/>
                    <a:pt x="2460" y="3472"/>
                  </a:cubicBezTo>
                  <a:cubicBezTo>
                    <a:pt x="1903" y="2397"/>
                    <a:pt x="1425" y="1279"/>
                    <a:pt x="862" y="204"/>
                  </a:cubicBezTo>
                  <a:cubicBezTo>
                    <a:pt x="788" y="60"/>
                    <a:pt x="669" y="0"/>
                    <a:pt x="54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45"/>
            <p:cNvSpPr/>
            <p:nvPr/>
          </p:nvSpPr>
          <p:spPr>
            <a:xfrm>
              <a:off x="822093" y="3841804"/>
              <a:ext cx="171306" cy="144464"/>
            </a:xfrm>
            <a:custGeom>
              <a:avLst/>
              <a:gdLst/>
              <a:ahLst/>
              <a:cxnLst/>
              <a:rect l="l" t="t" r="r" b="b"/>
              <a:pathLst>
                <a:path w="12362" h="10425" extrusionOk="0">
                  <a:moveTo>
                    <a:pt x="8672" y="1"/>
                  </a:moveTo>
                  <a:cubicBezTo>
                    <a:pt x="8192" y="1"/>
                    <a:pt x="7694" y="70"/>
                    <a:pt x="7207" y="151"/>
                  </a:cubicBezTo>
                  <a:cubicBezTo>
                    <a:pt x="7138" y="149"/>
                    <a:pt x="7069" y="147"/>
                    <a:pt x="7000" y="147"/>
                  </a:cubicBezTo>
                  <a:cubicBezTo>
                    <a:pt x="6399" y="147"/>
                    <a:pt x="5803" y="242"/>
                    <a:pt x="5232" y="428"/>
                  </a:cubicBezTo>
                  <a:cubicBezTo>
                    <a:pt x="4937" y="523"/>
                    <a:pt x="4766" y="755"/>
                    <a:pt x="4702" y="1010"/>
                  </a:cubicBezTo>
                  <a:cubicBezTo>
                    <a:pt x="4072" y="1248"/>
                    <a:pt x="3443" y="1595"/>
                    <a:pt x="2889" y="1868"/>
                  </a:cubicBezTo>
                  <a:cubicBezTo>
                    <a:pt x="2871" y="1867"/>
                    <a:pt x="2853" y="1866"/>
                    <a:pt x="2835" y="1866"/>
                  </a:cubicBezTo>
                  <a:cubicBezTo>
                    <a:pt x="2703" y="1866"/>
                    <a:pt x="2572" y="1899"/>
                    <a:pt x="2457" y="1963"/>
                  </a:cubicBezTo>
                  <a:cubicBezTo>
                    <a:pt x="0" y="3258"/>
                    <a:pt x="25" y="7922"/>
                    <a:pt x="2166" y="9500"/>
                  </a:cubicBezTo>
                  <a:cubicBezTo>
                    <a:pt x="2616" y="9833"/>
                    <a:pt x="3099" y="9985"/>
                    <a:pt x="3571" y="9994"/>
                  </a:cubicBezTo>
                  <a:cubicBezTo>
                    <a:pt x="3665" y="10115"/>
                    <a:pt x="3779" y="10219"/>
                    <a:pt x="3909" y="10300"/>
                  </a:cubicBezTo>
                  <a:cubicBezTo>
                    <a:pt x="4050" y="10387"/>
                    <a:pt x="4190" y="10425"/>
                    <a:pt x="4321" y="10425"/>
                  </a:cubicBezTo>
                  <a:cubicBezTo>
                    <a:pt x="4697" y="10425"/>
                    <a:pt x="5003" y="10111"/>
                    <a:pt x="5084" y="9750"/>
                  </a:cubicBezTo>
                  <a:cubicBezTo>
                    <a:pt x="6064" y="9512"/>
                    <a:pt x="6511" y="8503"/>
                    <a:pt x="6495" y="7430"/>
                  </a:cubicBezTo>
                  <a:cubicBezTo>
                    <a:pt x="6672" y="7053"/>
                    <a:pt x="6867" y="6684"/>
                    <a:pt x="7175" y="6355"/>
                  </a:cubicBezTo>
                  <a:cubicBezTo>
                    <a:pt x="7229" y="6298"/>
                    <a:pt x="7295" y="6251"/>
                    <a:pt x="7350" y="6198"/>
                  </a:cubicBezTo>
                  <a:cubicBezTo>
                    <a:pt x="8920" y="6009"/>
                    <a:pt x="12362" y="5592"/>
                    <a:pt x="12249" y="3398"/>
                  </a:cubicBezTo>
                  <a:cubicBezTo>
                    <a:pt x="12237" y="3201"/>
                    <a:pt x="12206" y="3007"/>
                    <a:pt x="12157" y="2815"/>
                  </a:cubicBezTo>
                  <a:cubicBezTo>
                    <a:pt x="12157" y="2083"/>
                    <a:pt x="11841" y="1416"/>
                    <a:pt x="11307" y="927"/>
                  </a:cubicBezTo>
                  <a:cubicBezTo>
                    <a:pt x="11292" y="911"/>
                    <a:pt x="11283" y="894"/>
                    <a:pt x="11266" y="878"/>
                  </a:cubicBezTo>
                  <a:cubicBezTo>
                    <a:pt x="11264" y="880"/>
                    <a:pt x="11262" y="883"/>
                    <a:pt x="11261" y="887"/>
                  </a:cubicBezTo>
                  <a:cubicBezTo>
                    <a:pt x="11209" y="842"/>
                    <a:pt x="11159" y="795"/>
                    <a:pt x="11103" y="752"/>
                  </a:cubicBezTo>
                  <a:cubicBezTo>
                    <a:pt x="10970" y="650"/>
                    <a:pt x="10831" y="607"/>
                    <a:pt x="10699" y="607"/>
                  </a:cubicBezTo>
                  <a:cubicBezTo>
                    <a:pt x="10659" y="607"/>
                    <a:pt x="10620" y="611"/>
                    <a:pt x="10582" y="618"/>
                  </a:cubicBezTo>
                  <a:cubicBezTo>
                    <a:pt x="10504" y="560"/>
                    <a:pt x="10426" y="499"/>
                    <a:pt x="10343" y="444"/>
                  </a:cubicBezTo>
                  <a:cubicBezTo>
                    <a:pt x="9853" y="111"/>
                    <a:pt x="9277" y="1"/>
                    <a:pt x="8672" y="1"/>
                  </a:cubicBezTo>
                  <a:close/>
                </a:path>
              </a:pathLst>
            </a:custGeom>
            <a:solidFill>
              <a:srgbClr val="FED58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45"/>
            <p:cNvSpPr/>
            <p:nvPr/>
          </p:nvSpPr>
          <p:spPr>
            <a:xfrm>
              <a:off x="1031508" y="3636643"/>
              <a:ext cx="151088" cy="110042"/>
            </a:xfrm>
            <a:custGeom>
              <a:avLst/>
              <a:gdLst/>
              <a:ahLst/>
              <a:cxnLst/>
              <a:rect l="l" t="t" r="r" b="b"/>
              <a:pathLst>
                <a:path w="10903" h="7941" extrusionOk="0">
                  <a:moveTo>
                    <a:pt x="6900" y="1"/>
                  </a:moveTo>
                  <a:cubicBezTo>
                    <a:pt x="6118" y="1"/>
                    <a:pt x="5297" y="209"/>
                    <a:pt x="4506" y="561"/>
                  </a:cubicBezTo>
                  <a:cubicBezTo>
                    <a:pt x="3774" y="649"/>
                    <a:pt x="3082" y="938"/>
                    <a:pt x="2502" y="1392"/>
                  </a:cubicBezTo>
                  <a:cubicBezTo>
                    <a:pt x="2304" y="1456"/>
                    <a:pt x="2107" y="1523"/>
                    <a:pt x="1910" y="1589"/>
                  </a:cubicBezTo>
                  <a:cubicBezTo>
                    <a:pt x="1499" y="1726"/>
                    <a:pt x="1214" y="2172"/>
                    <a:pt x="1340" y="2588"/>
                  </a:cubicBezTo>
                  <a:cubicBezTo>
                    <a:pt x="1122" y="2840"/>
                    <a:pt x="933" y="3117"/>
                    <a:pt x="781" y="3413"/>
                  </a:cubicBezTo>
                  <a:cubicBezTo>
                    <a:pt x="696" y="3566"/>
                    <a:pt x="665" y="3744"/>
                    <a:pt x="691" y="3917"/>
                  </a:cubicBezTo>
                  <a:cubicBezTo>
                    <a:pt x="577" y="4121"/>
                    <a:pt x="478" y="4334"/>
                    <a:pt x="395" y="4554"/>
                  </a:cubicBezTo>
                  <a:cubicBezTo>
                    <a:pt x="0" y="5600"/>
                    <a:pt x="14" y="6902"/>
                    <a:pt x="814" y="7391"/>
                  </a:cubicBezTo>
                  <a:cubicBezTo>
                    <a:pt x="935" y="7708"/>
                    <a:pt x="1211" y="7941"/>
                    <a:pt x="1555" y="7941"/>
                  </a:cubicBezTo>
                  <a:cubicBezTo>
                    <a:pt x="1625" y="7941"/>
                    <a:pt x="1698" y="7931"/>
                    <a:pt x="1773" y="7911"/>
                  </a:cubicBezTo>
                  <a:cubicBezTo>
                    <a:pt x="2206" y="7793"/>
                    <a:pt x="2612" y="7592"/>
                    <a:pt x="2969" y="7319"/>
                  </a:cubicBezTo>
                  <a:cubicBezTo>
                    <a:pt x="3743" y="7083"/>
                    <a:pt x="4529" y="6753"/>
                    <a:pt x="5290" y="6413"/>
                  </a:cubicBezTo>
                  <a:cubicBezTo>
                    <a:pt x="5742" y="6434"/>
                    <a:pt x="6191" y="6491"/>
                    <a:pt x="6641" y="6500"/>
                  </a:cubicBezTo>
                  <a:cubicBezTo>
                    <a:pt x="7140" y="7237"/>
                    <a:pt x="7866" y="7785"/>
                    <a:pt x="8729" y="7785"/>
                  </a:cubicBezTo>
                  <a:cubicBezTo>
                    <a:pt x="8897" y="7785"/>
                    <a:pt x="9071" y="7765"/>
                    <a:pt x="9249" y="7720"/>
                  </a:cubicBezTo>
                  <a:cubicBezTo>
                    <a:pt x="10650" y="7371"/>
                    <a:pt x="10902" y="5672"/>
                    <a:pt x="10714" y="4134"/>
                  </a:cubicBezTo>
                  <a:cubicBezTo>
                    <a:pt x="10760" y="3649"/>
                    <a:pt x="10639" y="3109"/>
                    <a:pt x="10395" y="2688"/>
                  </a:cubicBezTo>
                  <a:cubicBezTo>
                    <a:pt x="10303" y="2404"/>
                    <a:pt x="10201" y="2150"/>
                    <a:pt x="10096" y="1952"/>
                  </a:cubicBezTo>
                  <a:cubicBezTo>
                    <a:pt x="9348" y="558"/>
                    <a:pt x="8178" y="1"/>
                    <a:pt x="6900" y="1"/>
                  </a:cubicBezTo>
                  <a:close/>
                </a:path>
              </a:pathLst>
            </a:custGeom>
            <a:solidFill>
              <a:srgbClr val="A6DFD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45"/>
            <p:cNvSpPr/>
            <p:nvPr/>
          </p:nvSpPr>
          <p:spPr>
            <a:xfrm>
              <a:off x="1519929" y="3644127"/>
              <a:ext cx="72960" cy="59920"/>
            </a:xfrm>
            <a:custGeom>
              <a:avLst/>
              <a:gdLst/>
              <a:ahLst/>
              <a:cxnLst/>
              <a:rect l="l" t="t" r="r" b="b"/>
              <a:pathLst>
                <a:path w="5265" h="4324" extrusionOk="0">
                  <a:moveTo>
                    <a:pt x="2178" y="0"/>
                  </a:moveTo>
                  <a:cubicBezTo>
                    <a:pt x="2040" y="0"/>
                    <a:pt x="1902" y="13"/>
                    <a:pt x="1766" y="38"/>
                  </a:cubicBezTo>
                  <a:cubicBezTo>
                    <a:pt x="1082" y="170"/>
                    <a:pt x="237" y="706"/>
                    <a:pt x="121" y="1452"/>
                  </a:cubicBezTo>
                  <a:cubicBezTo>
                    <a:pt x="0" y="2226"/>
                    <a:pt x="452" y="2754"/>
                    <a:pt x="1080" y="3050"/>
                  </a:cubicBezTo>
                  <a:cubicBezTo>
                    <a:pt x="1117" y="3168"/>
                    <a:pt x="1181" y="3277"/>
                    <a:pt x="1265" y="3367"/>
                  </a:cubicBezTo>
                  <a:cubicBezTo>
                    <a:pt x="1795" y="3941"/>
                    <a:pt x="2579" y="4323"/>
                    <a:pt x="3358" y="4323"/>
                  </a:cubicBezTo>
                  <a:cubicBezTo>
                    <a:pt x="3429" y="4323"/>
                    <a:pt x="3500" y="4320"/>
                    <a:pt x="3571" y="4314"/>
                  </a:cubicBezTo>
                  <a:cubicBezTo>
                    <a:pt x="3602" y="4318"/>
                    <a:pt x="3632" y="4320"/>
                    <a:pt x="3663" y="4320"/>
                  </a:cubicBezTo>
                  <a:cubicBezTo>
                    <a:pt x="3793" y="4320"/>
                    <a:pt x="3921" y="4284"/>
                    <a:pt x="4033" y="4217"/>
                  </a:cubicBezTo>
                  <a:cubicBezTo>
                    <a:pt x="4155" y="4180"/>
                    <a:pt x="4272" y="4132"/>
                    <a:pt x="4385" y="4075"/>
                  </a:cubicBezTo>
                  <a:cubicBezTo>
                    <a:pt x="5264" y="3606"/>
                    <a:pt x="5238" y="2725"/>
                    <a:pt x="4889" y="1944"/>
                  </a:cubicBezTo>
                  <a:cubicBezTo>
                    <a:pt x="4889" y="1232"/>
                    <a:pt x="4615" y="575"/>
                    <a:pt x="3857" y="222"/>
                  </a:cubicBezTo>
                  <a:cubicBezTo>
                    <a:pt x="3601" y="103"/>
                    <a:pt x="3322" y="42"/>
                    <a:pt x="3042" y="42"/>
                  </a:cubicBezTo>
                  <a:cubicBezTo>
                    <a:pt x="2938" y="42"/>
                    <a:pt x="2834" y="51"/>
                    <a:pt x="2730" y="67"/>
                  </a:cubicBezTo>
                  <a:cubicBezTo>
                    <a:pt x="2548" y="23"/>
                    <a:pt x="2363" y="0"/>
                    <a:pt x="2178" y="0"/>
                  </a:cubicBezTo>
                  <a:close/>
                </a:path>
              </a:pathLst>
            </a:custGeom>
            <a:solidFill>
              <a:srgbClr val="A6DFD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45"/>
            <p:cNvSpPr/>
            <p:nvPr/>
          </p:nvSpPr>
          <p:spPr>
            <a:xfrm>
              <a:off x="1310016" y="3571680"/>
              <a:ext cx="110791" cy="107922"/>
            </a:xfrm>
            <a:custGeom>
              <a:avLst/>
              <a:gdLst/>
              <a:ahLst/>
              <a:cxnLst/>
              <a:rect l="l" t="t" r="r" b="b"/>
              <a:pathLst>
                <a:path w="7995" h="7788" extrusionOk="0">
                  <a:moveTo>
                    <a:pt x="3252" y="1"/>
                  </a:moveTo>
                  <a:cubicBezTo>
                    <a:pt x="2815" y="1"/>
                    <a:pt x="2372" y="123"/>
                    <a:pt x="1961" y="333"/>
                  </a:cubicBezTo>
                  <a:cubicBezTo>
                    <a:pt x="1821" y="405"/>
                    <a:pt x="1696" y="502"/>
                    <a:pt x="1592" y="618"/>
                  </a:cubicBezTo>
                  <a:cubicBezTo>
                    <a:pt x="1120" y="791"/>
                    <a:pt x="690" y="1037"/>
                    <a:pt x="382" y="1480"/>
                  </a:cubicBezTo>
                  <a:cubicBezTo>
                    <a:pt x="0" y="2033"/>
                    <a:pt x="530" y="2689"/>
                    <a:pt x="1110" y="2689"/>
                  </a:cubicBezTo>
                  <a:cubicBezTo>
                    <a:pt x="1171" y="2689"/>
                    <a:pt x="1233" y="2682"/>
                    <a:pt x="1295" y="2666"/>
                  </a:cubicBezTo>
                  <a:cubicBezTo>
                    <a:pt x="1345" y="2654"/>
                    <a:pt x="1397" y="2652"/>
                    <a:pt x="1447" y="2642"/>
                  </a:cubicBezTo>
                  <a:cubicBezTo>
                    <a:pt x="1556" y="2796"/>
                    <a:pt x="1693" y="2929"/>
                    <a:pt x="1850" y="3031"/>
                  </a:cubicBezTo>
                  <a:cubicBezTo>
                    <a:pt x="1686" y="3521"/>
                    <a:pt x="1546" y="4021"/>
                    <a:pt x="1331" y="4489"/>
                  </a:cubicBezTo>
                  <a:cubicBezTo>
                    <a:pt x="1173" y="4724"/>
                    <a:pt x="1054" y="4982"/>
                    <a:pt x="978" y="5254"/>
                  </a:cubicBezTo>
                  <a:cubicBezTo>
                    <a:pt x="704" y="6277"/>
                    <a:pt x="1404" y="7051"/>
                    <a:pt x="2228" y="7229"/>
                  </a:cubicBezTo>
                  <a:cubicBezTo>
                    <a:pt x="2489" y="7556"/>
                    <a:pt x="2857" y="7788"/>
                    <a:pt x="3307" y="7788"/>
                  </a:cubicBezTo>
                  <a:cubicBezTo>
                    <a:pt x="3345" y="7788"/>
                    <a:pt x="3383" y="7786"/>
                    <a:pt x="3422" y="7783"/>
                  </a:cubicBezTo>
                  <a:cubicBezTo>
                    <a:pt x="5529" y="7599"/>
                    <a:pt x="7750" y="5013"/>
                    <a:pt x="7866" y="2926"/>
                  </a:cubicBezTo>
                  <a:cubicBezTo>
                    <a:pt x="7995" y="586"/>
                    <a:pt x="6000" y="37"/>
                    <a:pt x="4106" y="37"/>
                  </a:cubicBezTo>
                  <a:cubicBezTo>
                    <a:pt x="3970" y="37"/>
                    <a:pt x="3834" y="40"/>
                    <a:pt x="3699" y="45"/>
                  </a:cubicBezTo>
                  <a:cubicBezTo>
                    <a:pt x="3552" y="15"/>
                    <a:pt x="3402" y="1"/>
                    <a:pt x="3252" y="1"/>
                  </a:cubicBezTo>
                  <a:close/>
                </a:path>
              </a:pathLst>
            </a:custGeom>
            <a:solidFill>
              <a:srgbClr val="FEB8B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45"/>
            <p:cNvSpPr/>
            <p:nvPr/>
          </p:nvSpPr>
          <p:spPr>
            <a:xfrm>
              <a:off x="1174684" y="3831508"/>
              <a:ext cx="139628" cy="105677"/>
            </a:xfrm>
            <a:custGeom>
              <a:avLst/>
              <a:gdLst/>
              <a:ahLst/>
              <a:cxnLst/>
              <a:rect l="l" t="t" r="r" b="b"/>
              <a:pathLst>
                <a:path w="10076" h="7626" extrusionOk="0">
                  <a:moveTo>
                    <a:pt x="5243" y="0"/>
                  </a:moveTo>
                  <a:cubicBezTo>
                    <a:pt x="3738" y="0"/>
                    <a:pt x="2298" y="775"/>
                    <a:pt x="1571" y="2144"/>
                  </a:cubicBezTo>
                  <a:cubicBezTo>
                    <a:pt x="738" y="2679"/>
                    <a:pt x="1" y="3428"/>
                    <a:pt x="273" y="4538"/>
                  </a:cubicBezTo>
                  <a:cubicBezTo>
                    <a:pt x="576" y="5770"/>
                    <a:pt x="1616" y="6600"/>
                    <a:pt x="2713" y="7133"/>
                  </a:cubicBezTo>
                  <a:cubicBezTo>
                    <a:pt x="3404" y="7468"/>
                    <a:pt x="4122" y="7625"/>
                    <a:pt x="4822" y="7625"/>
                  </a:cubicBezTo>
                  <a:cubicBezTo>
                    <a:pt x="6794" y="7625"/>
                    <a:pt x="8630" y="6382"/>
                    <a:pt x="9361" y="4391"/>
                  </a:cubicBezTo>
                  <a:cubicBezTo>
                    <a:pt x="10076" y="2447"/>
                    <a:pt x="8351" y="828"/>
                    <a:pt x="6693" y="247"/>
                  </a:cubicBezTo>
                  <a:cubicBezTo>
                    <a:pt x="6218" y="80"/>
                    <a:pt x="5727" y="0"/>
                    <a:pt x="5243" y="0"/>
                  </a:cubicBezTo>
                  <a:close/>
                </a:path>
              </a:pathLst>
            </a:custGeom>
            <a:solidFill>
              <a:srgbClr val="FED58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45"/>
            <p:cNvSpPr/>
            <p:nvPr/>
          </p:nvSpPr>
          <p:spPr>
            <a:xfrm>
              <a:off x="1367317" y="3742030"/>
              <a:ext cx="157920" cy="104375"/>
            </a:xfrm>
            <a:custGeom>
              <a:avLst/>
              <a:gdLst/>
              <a:ahLst/>
              <a:cxnLst/>
              <a:rect l="l" t="t" r="r" b="b"/>
              <a:pathLst>
                <a:path w="11396" h="7532" extrusionOk="0">
                  <a:moveTo>
                    <a:pt x="5928" y="1"/>
                  </a:moveTo>
                  <a:cubicBezTo>
                    <a:pt x="3170" y="1"/>
                    <a:pt x="176" y="1521"/>
                    <a:pt x="12" y="4209"/>
                  </a:cubicBezTo>
                  <a:cubicBezTo>
                    <a:pt x="0" y="4427"/>
                    <a:pt x="127" y="4673"/>
                    <a:pt x="310" y="4831"/>
                  </a:cubicBezTo>
                  <a:cubicBezTo>
                    <a:pt x="185" y="5227"/>
                    <a:pt x="324" y="5689"/>
                    <a:pt x="847" y="5795"/>
                  </a:cubicBezTo>
                  <a:cubicBezTo>
                    <a:pt x="2759" y="6178"/>
                    <a:pt x="4463" y="7532"/>
                    <a:pt x="6254" y="7532"/>
                  </a:cubicBezTo>
                  <a:cubicBezTo>
                    <a:pt x="6981" y="7532"/>
                    <a:pt x="7722" y="7309"/>
                    <a:pt x="8498" y="6707"/>
                  </a:cubicBezTo>
                  <a:cubicBezTo>
                    <a:pt x="10281" y="5324"/>
                    <a:pt x="11396" y="2658"/>
                    <a:pt x="9303" y="1012"/>
                  </a:cubicBezTo>
                  <a:cubicBezTo>
                    <a:pt x="8431" y="326"/>
                    <a:pt x="7205" y="1"/>
                    <a:pt x="5928" y="1"/>
                  </a:cubicBezTo>
                  <a:close/>
                </a:path>
              </a:pathLst>
            </a:custGeom>
            <a:solidFill>
              <a:srgbClr val="FEB8B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45"/>
            <p:cNvSpPr/>
            <p:nvPr/>
          </p:nvSpPr>
          <p:spPr>
            <a:xfrm>
              <a:off x="708988" y="3479610"/>
              <a:ext cx="1020175" cy="881226"/>
            </a:xfrm>
            <a:custGeom>
              <a:avLst/>
              <a:gdLst/>
              <a:ahLst/>
              <a:cxnLst/>
              <a:rect l="l" t="t" r="r" b="b"/>
              <a:pathLst>
                <a:path w="73619" h="63592" extrusionOk="0">
                  <a:moveTo>
                    <a:pt x="45084" y="847"/>
                  </a:moveTo>
                  <a:cubicBezTo>
                    <a:pt x="46944" y="847"/>
                    <a:pt x="48802" y="955"/>
                    <a:pt x="50635" y="1155"/>
                  </a:cubicBezTo>
                  <a:cubicBezTo>
                    <a:pt x="58759" y="2041"/>
                    <a:pt x="65084" y="5647"/>
                    <a:pt x="68811" y="13127"/>
                  </a:cubicBezTo>
                  <a:cubicBezTo>
                    <a:pt x="73618" y="22777"/>
                    <a:pt x="68354" y="31839"/>
                    <a:pt x="59431" y="36331"/>
                  </a:cubicBezTo>
                  <a:cubicBezTo>
                    <a:pt x="56886" y="37612"/>
                    <a:pt x="54399" y="38100"/>
                    <a:pt x="51865" y="38100"/>
                  </a:cubicBezTo>
                  <a:cubicBezTo>
                    <a:pt x="49655" y="38100"/>
                    <a:pt x="47409" y="37729"/>
                    <a:pt x="45058" y="37190"/>
                  </a:cubicBezTo>
                  <a:cubicBezTo>
                    <a:pt x="43354" y="36801"/>
                    <a:pt x="41610" y="36502"/>
                    <a:pt x="39884" y="36502"/>
                  </a:cubicBezTo>
                  <a:cubicBezTo>
                    <a:pt x="38193" y="36502"/>
                    <a:pt x="36521" y="36789"/>
                    <a:pt x="34923" y="37559"/>
                  </a:cubicBezTo>
                  <a:cubicBezTo>
                    <a:pt x="31807" y="39061"/>
                    <a:pt x="29366" y="41265"/>
                    <a:pt x="27576" y="44223"/>
                  </a:cubicBezTo>
                  <a:cubicBezTo>
                    <a:pt x="25618" y="47459"/>
                    <a:pt x="26032" y="50637"/>
                    <a:pt x="26382" y="54222"/>
                  </a:cubicBezTo>
                  <a:cubicBezTo>
                    <a:pt x="26866" y="59214"/>
                    <a:pt x="24168" y="62451"/>
                    <a:pt x="19151" y="62669"/>
                  </a:cubicBezTo>
                  <a:cubicBezTo>
                    <a:pt x="18999" y="62676"/>
                    <a:pt x="18847" y="62679"/>
                    <a:pt x="18696" y="62679"/>
                  </a:cubicBezTo>
                  <a:cubicBezTo>
                    <a:pt x="13528" y="62679"/>
                    <a:pt x="9302" y="58817"/>
                    <a:pt x="6411" y="54892"/>
                  </a:cubicBezTo>
                  <a:cubicBezTo>
                    <a:pt x="0" y="46191"/>
                    <a:pt x="1207" y="35182"/>
                    <a:pt x="5266" y="25795"/>
                  </a:cubicBezTo>
                  <a:cubicBezTo>
                    <a:pt x="8870" y="17460"/>
                    <a:pt x="15666" y="11946"/>
                    <a:pt x="23172" y="7243"/>
                  </a:cubicBezTo>
                  <a:cubicBezTo>
                    <a:pt x="24510" y="6405"/>
                    <a:pt x="25890" y="5633"/>
                    <a:pt x="27315" y="4953"/>
                  </a:cubicBezTo>
                  <a:lnTo>
                    <a:pt x="27315" y="4953"/>
                  </a:lnTo>
                  <a:cubicBezTo>
                    <a:pt x="27336" y="4946"/>
                    <a:pt x="27356" y="4936"/>
                    <a:pt x="27377" y="4925"/>
                  </a:cubicBezTo>
                  <a:cubicBezTo>
                    <a:pt x="32794" y="2018"/>
                    <a:pt x="38953" y="847"/>
                    <a:pt x="45084" y="847"/>
                  </a:cubicBezTo>
                  <a:close/>
                  <a:moveTo>
                    <a:pt x="44961" y="1"/>
                  </a:moveTo>
                  <a:cubicBezTo>
                    <a:pt x="38755" y="1"/>
                    <a:pt x="32422" y="1306"/>
                    <a:pt x="26988" y="4217"/>
                  </a:cubicBezTo>
                  <a:lnTo>
                    <a:pt x="26988" y="4217"/>
                  </a:lnTo>
                  <a:cubicBezTo>
                    <a:pt x="26981" y="4220"/>
                    <a:pt x="26975" y="4223"/>
                    <a:pt x="26968" y="4226"/>
                  </a:cubicBezTo>
                  <a:lnTo>
                    <a:pt x="26969" y="4227"/>
                  </a:lnTo>
                  <a:lnTo>
                    <a:pt x="26969" y="4227"/>
                  </a:lnTo>
                  <a:cubicBezTo>
                    <a:pt x="26969" y="4227"/>
                    <a:pt x="26969" y="4227"/>
                    <a:pt x="26968" y="4228"/>
                  </a:cubicBezTo>
                  <a:cubicBezTo>
                    <a:pt x="26965" y="4230"/>
                    <a:pt x="26961" y="4232"/>
                    <a:pt x="26958" y="4234"/>
                  </a:cubicBezTo>
                  <a:lnTo>
                    <a:pt x="26958" y="4234"/>
                  </a:lnTo>
                  <a:cubicBezTo>
                    <a:pt x="12889" y="10925"/>
                    <a:pt x="2081" y="23180"/>
                    <a:pt x="1046" y="39195"/>
                  </a:cubicBezTo>
                  <a:cubicBezTo>
                    <a:pt x="542" y="46988"/>
                    <a:pt x="3911" y="54528"/>
                    <a:pt x="9665" y="59704"/>
                  </a:cubicBezTo>
                  <a:cubicBezTo>
                    <a:pt x="12000" y="61805"/>
                    <a:pt x="15834" y="63591"/>
                    <a:pt x="19392" y="63591"/>
                  </a:cubicBezTo>
                  <a:cubicBezTo>
                    <a:pt x="21399" y="63591"/>
                    <a:pt x="23318" y="63023"/>
                    <a:pt x="24831" y="61622"/>
                  </a:cubicBezTo>
                  <a:cubicBezTo>
                    <a:pt x="26690" y="59900"/>
                    <a:pt x="27283" y="57769"/>
                    <a:pt x="27254" y="55279"/>
                  </a:cubicBezTo>
                  <a:cubicBezTo>
                    <a:pt x="27231" y="53446"/>
                    <a:pt x="26852" y="51632"/>
                    <a:pt x="26780" y="49801"/>
                  </a:cubicBezTo>
                  <a:cubicBezTo>
                    <a:pt x="26659" y="46697"/>
                    <a:pt x="28545" y="43792"/>
                    <a:pt x="30550" y="41602"/>
                  </a:cubicBezTo>
                  <a:cubicBezTo>
                    <a:pt x="33305" y="38590"/>
                    <a:pt x="36668" y="37444"/>
                    <a:pt x="40293" y="37444"/>
                  </a:cubicBezTo>
                  <a:cubicBezTo>
                    <a:pt x="41774" y="37444"/>
                    <a:pt x="43298" y="37636"/>
                    <a:pt x="44843" y="37969"/>
                  </a:cubicBezTo>
                  <a:cubicBezTo>
                    <a:pt x="47347" y="38510"/>
                    <a:pt x="49656" y="38987"/>
                    <a:pt x="52028" y="38987"/>
                  </a:cubicBezTo>
                  <a:cubicBezTo>
                    <a:pt x="53370" y="38987"/>
                    <a:pt x="54732" y="38834"/>
                    <a:pt x="56161" y="38454"/>
                  </a:cubicBezTo>
                  <a:cubicBezTo>
                    <a:pt x="62661" y="36723"/>
                    <a:pt x="68801" y="31822"/>
                    <a:pt x="70881" y="25332"/>
                  </a:cubicBezTo>
                  <a:cubicBezTo>
                    <a:pt x="72908" y="19007"/>
                    <a:pt x="69981" y="12083"/>
                    <a:pt x="65912" y="7285"/>
                  </a:cubicBezTo>
                  <a:cubicBezTo>
                    <a:pt x="61662" y="2273"/>
                    <a:pt x="55181" y="734"/>
                    <a:pt x="48895" y="175"/>
                  </a:cubicBezTo>
                  <a:cubicBezTo>
                    <a:pt x="47596" y="60"/>
                    <a:pt x="46282" y="1"/>
                    <a:pt x="44961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45"/>
            <p:cNvSpPr/>
            <p:nvPr/>
          </p:nvSpPr>
          <p:spPr>
            <a:xfrm>
              <a:off x="886863" y="4053879"/>
              <a:ext cx="166138" cy="167177"/>
            </a:xfrm>
            <a:custGeom>
              <a:avLst/>
              <a:gdLst/>
              <a:ahLst/>
              <a:cxnLst/>
              <a:rect l="l" t="t" r="r" b="b"/>
              <a:pathLst>
                <a:path w="11989" h="12064" extrusionOk="0">
                  <a:moveTo>
                    <a:pt x="6959" y="790"/>
                  </a:moveTo>
                  <a:cubicBezTo>
                    <a:pt x="9773" y="790"/>
                    <a:pt x="9121" y="5202"/>
                    <a:pt x="8614" y="7101"/>
                  </a:cubicBezTo>
                  <a:cubicBezTo>
                    <a:pt x="8281" y="8344"/>
                    <a:pt x="6733" y="11406"/>
                    <a:pt x="5096" y="11406"/>
                  </a:cubicBezTo>
                  <a:cubicBezTo>
                    <a:pt x="4640" y="11406"/>
                    <a:pt x="4176" y="11168"/>
                    <a:pt x="3731" y="10588"/>
                  </a:cubicBezTo>
                  <a:cubicBezTo>
                    <a:pt x="2027" y="8369"/>
                    <a:pt x="3981" y="2725"/>
                    <a:pt x="5797" y="990"/>
                  </a:cubicBezTo>
                  <a:lnTo>
                    <a:pt x="5797" y="990"/>
                  </a:lnTo>
                  <a:cubicBezTo>
                    <a:pt x="5800" y="989"/>
                    <a:pt x="5803" y="988"/>
                    <a:pt x="5806" y="987"/>
                  </a:cubicBezTo>
                  <a:cubicBezTo>
                    <a:pt x="6243" y="852"/>
                    <a:pt x="6625" y="790"/>
                    <a:pt x="6959" y="790"/>
                  </a:cubicBezTo>
                  <a:close/>
                  <a:moveTo>
                    <a:pt x="6847" y="1"/>
                  </a:moveTo>
                  <a:cubicBezTo>
                    <a:pt x="6467" y="1"/>
                    <a:pt x="6049" y="67"/>
                    <a:pt x="5591" y="208"/>
                  </a:cubicBezTo>
                  <a:cubicBezTo>
                    <a:pt x="5532" y="227"/>
                    <a:pt x="5482" y="254"/>
                    <a:pt x="5442" y="288"/>
                  </a:cubicBezTo>
                  <a:lnTo>
                    <a:pt x="5442" y="288"/>
                  </a:lnTo>
                  <a:cubicBezTo>
                    <a:pt x="5377" y="303"/>
                    <a:pt x="5312" y="336"/>
                    <a:pt x="5252" y="392"/>
                  </a:cubicBezTo>
                  <a:cubicBezTo>
                    <a:pt x="3042" y="2462"/>
                    <a:pt x="0" y="11938"/>
                    <a:pt x="5214" y="12062"/>
                  </a:cubicBezTo>
                  <a:cubicBezTo>
                    <a:pt x="5238" y="12063"/>
                    <a:pt x="5262" y="12063"/>
                    <a:pt x="5286" y="12063"/>
                  </a:cubicBezTo>
                  <a:cubicBezTo>
                    <a:pt x="10228" y="12063"/>
                    <a:pt x="11988" y="1"/>
                    <a:pt x="6847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45"/>
            <p:cNvSpPr/>
            <p:nvPr/>
          </p:nvSpPr>
          <p:spPr>
            <a:xfrm>
              <a:off x="926634" y="4058909"/>
              <a:ext cx="71948" cy="156354"/>
            </a:xfrm>
            <a:custGeom>
              <a:avLst/>
              <a:gdLst/>
              <a:ahLst/>
              <a:cxnLst/>
              <a:rect l="l" t="t" r="r" b="b"/>
              <a:pathLst>
                <a:path w="5192" h="11283" extrusionOk="0">
                  <a:moveTo>
                    <a:pt x="4589" y="1"/>
                  </a:moveTo>
                  <a:cubicBezTo>
                    <a:pt x="4499" y="1"/>
                    <a:pt x="4405" y="33"/>
                    <a:pt x="4321" y="110"/>
                  </a:cubicBezTo>
                  <a:lnTo>
                    <a:pt x="4319" y="110"/>
                  </a:lnTo>
                  <a:cubicBezTo>
                    <a:pt x="1539" y="2639"/>
                    <a:pt x="0" y="7351"/>
                    <a:pt x="1067" y="10998"/>
                  </a:cubicBezTo>
                  <a:cubicBezTo>
                    <a:pt x="1125" y="11197"/>
                    <a:pt x="1284" y="11283"/>
                    <a:pt x="1444" y="11283"/>
                  </a:cubicBezTo>
                  <a:cubicBezTo>
                    <a:pt x="1687" y="11283"/>
                    <a:pt x="1934" y="11086"/>
                    <a:pt x="1846" y="10784"/>
                  </a:cubicBezTo>
                  <a:cubicBezTo>
                    <a:pt x="859" y="7406"/>
                    <a:pt x="2323" y="3016"/>
                    <a:pt x="4890" y="681"/>
                  </a:cubicBezTo>
                  <a:cubicBezTo>
                    <a:pt x="5191" y="407"/>
                    <a:pt x="4909" y="1"/>
                    <a:pt x="458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45"/>
            <p:cNvSpPr/>
            <p:nvPr/>
          </p:nvSpPr>
          <p:spPr>
            <a:xfrm>
              <a:off x="815899" y="3832214"/>
              <a:ext cx="190582" cy="156714"/>
            </a:xfrm>
            <a:custGeom>
              <a:avLst/>
              <a:gdLst/>
              <a:ahLst/>
              <a:cxnLst/>
              <a:rect l="l" t="t" r="r" b="b"/>
              <a:pathLst>
                <a:path w="13753" h="11309" extrusionOk="0">
                  <a:moveTo>
                    <a:pt x="8835" y="863"/>
                  </a:moveTo>
                  <a:cubicBezTo>
                    <a:pt x="9652" y="863"/>
                    <a:pt x="10469" y="1047"/>
                    <a:pt x="11273" y="1508"/>
                  </a:cubicBezTo>
                  <a:cubicBezTo>
                    <a:pt x="13752" y="2927"/>
                    <a:pt x="12177" y="6339"/>
                    <a:pt x="9722" y="6434"/>
                  </a:cubicBezTo>
                  <a:cubicBezTo>
                    <a:pt x="9073" y="6459"/>
                    <a:pt x="8270" y="6438"/>
                    <a:pt x="7732" y="6864"/>
                  </a:cubicBezTo>
                  <a:cubicBezTo>
                    <a:pt x="7224" y="7265"/>
                    <a:pt x="6875" y="7603"/>
                    <a:pt x="6658" y="8241"/>
                  </a:cubicBezTo>
                  <a:cubicBezTo>
                    <a:pt x="6423" y="8946"/>
                    <a:pt x="6291" y="9708"/>
                    <a:pt x="5637" y="10210"/>
                  </a:cubicBezTo>
                  <a:cubicBezTo>
                    <a:pt x="5297" y="10470"/>
                    <a:pt x="4929" y="10578"/>
                    <a:pt x="4558" y="10578"/>
                  </a:cubicBezTo>
                  <a:cubicBezTo>
                    <a:pt x="3499" y="10578"/>
                    <a:pt x="2421" y="9692"/>
                    <a:pt x="1931" y="8941"/>
                  </a:cubicBezTo>
                  <a:cubicBezTo>
                    <a:pt x="800" y="7206"/>
                    <a:pt x="994" y="3751"/>
                    <a:pt x="3030" y="2813"/>
                  </a:cubicBezTo>
                  <a:cubicBezTo>
                    <a:pt x="3098" y="2782"/>
                    <a:pt x="3147" y="2741"/>
                    <a:pt x="3181" y="2694"/>
                  </a:cubicBezTo>
                  <a:lnTo>
                    <a:pt x="3181" y="2694"/>
                  </a:lnTo>
                  <a:cubicBezTo>
                    <a:pt x="3237" y="2693"/>
                    <a:pt x="3295" y="2680"/>
                    <a:pt x="3354" y="2652"/>
                  </a:cubicBezTo>
                  <a:cubicBezTo>
                    <a:pt x="5079" y="1835"/>
                    <a:pt x="6957" y="863"/>
                    <a:pt x="8835" y="863"/>
                  </a:cubicBezTo>
                  <a:close/>
                  <a:moveTo>
                    <a:pt x="9370" y="0"/>
                  </a:moveTo>
                  <a:cubicBezTo>
                    <a:pt x="7118" y="0"/>
                    <a:pt x="4474" y="1232"/>
                    <a:pt x="2947" y="1954"/>
                  </a:cubicBezTo>
                  <a:cubicBezTo>
                    <a:pt x="2880" y="1986"/>
                    <a:pt x="2830" y="2027"/>
                    <a:pt x="2797" y="2074"/>
                  </a:cubicBezTo>
                  <a:lnTo>
                    <a:pt x="2797" y="2074"/>
                  </a:lnTo>
                  <a:cubicBezTo>
                    <a:pt x="2741" y="2075"/>
                    <a:pt x="2683" y="2088"/>
                    <a:pt x="2623" y="2115"/>
                  </a:cubicBezTo>
                  <a:cubicBezTo>
                    <a:pt x="1" y="3325"/>
                    <a:pt x="115" y="7132"/>
                    <a:pt x="1233" y="9348"/>
                  </a:cubicBezTo>
                  <a:cubicBezTo>
                    <a:pt x="1879" y="10627"/>
                    <a:pt x="3376" y="11264"/>
                    <a:pt x="4725" y="11307"/>
                  </a:cubicBezTo>
                  <a:cubicBezTo>
                    <a:pt x="4754" y="11308"/>
                    <a:pt x="4782" y="11309"/>
                    <a:pt x="4811" y="11309"/>
                  </a:cubicBezTo>
                  <a:cubicBezTo>
                    <a:pt x="6258" y="11309"/>
                    <a:pt x="6944" y="10067"/>
                    <a:pt x="7297" y="8872"/>
                  </a:cubicBezTo>
                  <a:cubicBezTo>
                    <a:pt x="7977" y="6576"/>
                    <a:pt x="11088" y="7722"/>
                    <a:pt x="12559" y="6043"/>
                  </a:cubicBezTo>
                  <a:cubicBezTo>
                    <a:pt x="13546" y="4918"/>
                    <a:pt x="13435" y="3215"/>
                    <a:pt x="12819" y="1970"/>
                  </a:cubicBezTo>
                  <a:cubicBezTo>
                    <a:pt x="12093" y="505"/>
                    <a:pt x="10812" y="0"/>
                    <a:pt x="937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45"/>
            <p:cNvSpPr/>
            <p:nvPr/>
          </p:nvSpPr>
          <p:spPr>
            <a:xfrm>
              <a:off x="1013299" y="3630103"/>
              <a:ext cx="185316" cy="123387"/>
            </a:xfrm>
            <a:custGeom>
              <a:avLst/>
              <a:gdLst/>
              <a:ahLst/>
              <a:cxnLst/>
              <a:rect l="l" t="t" r="r" b="b"/>
              <a:pathLst>
                <a:path w="13373" h="8904" extrusionOk="0">
                  <a:moveTo>
                    <a:pt x="7764" y="824"/>
                  </a:moveTo>
                  <a:cubicBezTo>
                    <a:pt x="9518" y="824"/>
                    <a:pt x="11150" y="1530"/>
                    <a:pt x="11789" y="3304"/>
                  </a:cubicBezTo>
                  <a:cubicBezTo>
                    <a:pt x="12239" y="4552"/>
                    <a:pt x="11931" y="5996"/>
                    <a:pt x="11084" y="6989"/>
                  </a:cubicBezTo>
                  <a:cubicBezTo>
                    <a:pt x="10715" y="7422"/>
                    <a:pt x="10129" y="7773"/>
                    <a:pt x="9565" y="7773"/>
                  </a:cubicBezTo>
                  <a:cubicBezTo>
                    <a:pt x="9288" y="7773"/>
                    <a:pt x="9016" y="7688"/>
                    <a:pt x="8779" y="7488"/>
                  </a:cubicBezTo>
                  <a:cubicBezTo>
                    <a:pt x="8453" y="7213"/>
                    <a:pt x="8185" y="6968"/>
                    <a:pt x="7795" y="6783"/>
                  </a:cubicBezTo>
                  <a:cubicBezTo>
                    <a:pt x="7553" y="6668"/>
                    <a:pt x="7311" y="6619"/>
                    <a:pt x="7071" y="6619"/>
                  </a:cubicBezTo>
                  <a:cubicBezTo>
                    <a:pt x="5733" y="6619"/>
                    <a:pt x="4435" y="8139"/>
                    <a:pt x="3166" y="8139"/>
                  </a:cubicBezTo>
                  <a:cubicBezTo>
                    <a:pt x="2806" y="8139"/>
                    <a:pt x="2449" y="8017"/>
                    <a:pt x="2093" y="7702"/>
                  </a:cubicBezTo>
                  <a:cubicBezTo>
                    <a:pt x="774" y="6536"/>
                    <a:pt x="2304" y="3359"/>
                    <a:pt x="3239" y="2399"/>
                  </a:cubicBezTo>
                  <a:cubicBezTo>
                    <a:pt x="3258" y="2380"/>
                    <a:pt x="3274" y="2360"/>
                    <a:pt x="3287" y="2340"/>
                  </a:cubicBezTo>
                  <a:lnTo>
                    <a:pt x="3287" y="2340"/>
                  </a:lnTo>
                  <a:cubicBezTo>
                    <a:pt x="3298" y="2333"/>
                    <a:pt x="3308" y="2325"/>
                    <a:pt x="3319" y="2317"/>
                  </a:cubicBezTo>
                  <a:cubicBezTo>
                    <a:pt x="4458" y="1414"/>
                    <a:pt x="6162" y="824"/>
                    <a:pt x="7764" y="824"/>
                  </a:cubicBezTo>
                  <a:close/>
                  <a:moveTo>
                    <a:pt x="8023" y="1"/>
                  </a:moveTo>
                  <a:cubicBezTo>
                    <a:pt x="6088" y="1"/>
                    <a:pt x="4006" y="749"/>
                    <a:pt x="2749" y="1746"/>
                  </a:cubicBezTo>
                  <a:cubicBezTo>
                    <a:pt x="2720" y="1769"/>
                    <a:pt x="2696" y="1794"/>
                    <a:pt x="2676" y="1819"/>
                  </a:cubicBezTo>
                  <a:lnTo>
                    <a:pt x="2676" y="1819"/>
                  </a:lnTo>
                  <a:cubicBezTo>
                    <a:pt x="2673" y="1822"/>
                    <a:pt x="2671" y="1825"/>
                    <a:pt x="2668" y="1827"/>
                  </a:cubicBezTo>
                  <a:cubicBezTo>
                    <a:pt x="1389" y="3143"/>
                    <a:pt x="0" y="6421"/>
                    <a:pt x="1373" y="8090"/>
                  </a:cubicBezTo>
                  <a:cubicBezTo>
                    <a:pt x="1830" y="8645"/>
                    <a:pt x="2515" y="8904"/>
                    <a:pt x="3213" y="8904"/>
                  </a:cubicBezTo>
                  <a:cubicBezTo>
                    <a:pt x="3623" y="8904"/>
                    <a:pt x="4038" y="8814"/>
                    <a:pt x="4413" y="8642"/>
                  </a:cubicBezTo>
                  <a:cubicBezTo>
                    <a:pt x="5219" y="8271"/>
                    <a:pt x="6129" y="7498"/>
                    <a:pt x="7024" y="7498"/>
                  </a:cubicBezTo>
                  <a:cubicBezTo>
                    <a:pt x="7357" y="7498"/>
                    <a:pt x="7687" y="7605"/>
                    <a:pt x="8010" y="7879"/>
                  </a:cubicBezTo>
                  <a:cubicBezTo>
                    <a:pt x="8381" y="8194"/>
                    <a:pt x="8811" y="8635"/>
                    <a:pt x="9341" y="8635"/>
                  </a:cubicBezTo>
                  <a:cubicBezTo>
                    <a:pt x="9368" y="8635"/>
                    <a:pt x="9395" y="8634"/>
                    <a:pt x="9423" y="8632"/>
                  </a:cubicBezTo>
                  <a:cubicBezTo>
                    <a:pt x="12538" y="8371"/>
                    <a:pt x="13373" y="4749"/>
                    <a:pt x="12249" y="2315"/>
                  </a:cubicBezTo>
                  <a:cubicBezTo>
                    <a:pt x="11478" y="641"/>
                    <a:pt x="9813" y="1"/>
                    <a:pt x="8023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45"/>
            <p:cNvSpPr/>
            <p:nvPr/>
          </p:nvSpPr>
          <p:spPr>
            <a:xfrm>
              <a:off x="1166314" y="3822611"/>
              <a:ext cx="157089" cy="119826"/>
            </a:xfrm>
            <a:custGeom>
              <a:avLst/>
              <a:gdLst/>
              <a:ahLst/>
              <a:cxnLst/>
              <a:rect l="l" t="t" r="r" b="b"/>
              <a:pathLst>
                <a:path w="11336" h="8647" extrusionOk="0">
                  <a:moveTo>
                    <a:pt x="5976" y="797"/>
                  </a:moveTo>
                  <a:cubicBezTo>
                    <a:pt x="7396" y="797"/>
                    <a:pt x="8710" y="1503"/>
                    <a:pt x="9513" y="2784"/>
                  </a:cubicBezTo>
                  <a:cubicBezTo>
                    <a:pt x="10745" y="4751"/>
                    <a:pt x="9175" y="6897"/>
                    <a:pt x="7280" y="7600"/>
                  </a:cubicBezTo>
                  <a:cubicBezTo>
                    <a:pt x="6716" y="7810"/>
                    <a:pt x="6092" y="7915"/>
                    <a:pt x="5461" y="7915"/>
                  </a:cubicBezTo>
                  <a:cubicBezTo>
                    <a:pt x="3863" y="7915"/>
                    <a:pt x="2220" y="7243"/>
                    <a:pt x="1398" y="5902"/>
                  </a:cubicBezTo>
                  <a:cubicBezTo>
                    <a:pt x="115" y="3811"/>
                    <a:pt x="3150" y="1638"/>
                    <a:pt x="4775" y="1043"/>
                  </a:cubicBezTo>
                  <a:cubicBezTo>
                    <a:pt x="4853" y="1014"/>
                    <a:pt x="4914" y="970"/>
                    <a:pt x="4957" y="916"/>
                  </a:cubicBezTo>
                  <a:lnTo>
                    <a:pt x="4957" y="916"/>
                  </a:lnTo>
                  <a:cubicBezTo>
                    <a:pt x="5299" y="836"/>
                    <a:pt x="5640" y="797"/>
                    <a:pt x="5976" y="797"/>
                  </a:cubicBezTo>
                  <a:close/>
                  <a:moveTo>
                    <a:pt x="5929" y="1"/>
                  </a:moveTo>
                  <a:cubicBezTo>
                    <a:pt x="5466" y="1"/>
                    <a:pt x="5003" y="61"/>
                    <a:pt x="4560" y="184"/>
                  </a:cubicBezTo>
                  <a:cubicBezTo>
                    <a:pt x="4449" y="215"/>
                    <a:pt x="4373" y="277"/>
                    <a:pt x="4328" y="355"/>
                  </a:cubicBezTo>
                  <a:lnTo>
                    <a:pt x="4328" y="355"/>
                  </a:lnTo>
                  <a:cubicBezTo>
                    <a:pt x="2210" y="1203"/>
                    <a:pt x="1" y="3118"/>
                    <a:pt x="428" y="5604"/>
                  </a:cubicBezTo>
                  <a:cubicBezTo>
                    <a:pt x="811" y="7843"/>
                    <a:pt x="3370" y="8647"/>
                    <a:pt x="5526" y="8647"/>
                  </a:cubicBezTo>
                  <a:cubicBezTo>
                    <a:pt x="6113" y="8647"/>
                    <a:pt x="6670" y="8587"/>
                    <a:pt x="7145" y="8481"/>
                  </a:cubicBezTo>
                  <a:cubicBezTo>
                    <a:pt x="9592" y="7936"/>
                    <a:pt x="11336" y="5429"/>
                    <a:pt x="10503" y="2999"/>
                  </a:cubicBezTo>
                  <a:cubicBezTo>
                    <a:pt x="9839" y="1061"/>
                    <a:pt x="7873" y="1"/>
                    <a:pt x="592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45"/>
            <p:cNvSpPr/>
            <p:nvPr/>
          </p:nvSpPr>
          <p:spPr>
            <a:xfrm>
              <a:off x="1298085" y="3559804"/>
              <a:ext cx="133462" cy="123013"/>
            </a:xfrm>
            <a:custGeom>
              <a:avLst/>
              <a:gdLst/>
              <a:ahLst/>
              <a:cxnLst/>
              <a:rect l="l" t="t" r="r" b="b"/>
              <a:pathLst>
                <a:path w="9631" h="8877" extrusionOk="0">
                  <a:moveTo>
                    <a:pt x="4659" y="809"/>
                  </a:moveTo>
                  <a:lnTo>
                    <a:pt x="4659" y="809"/>
                  </a:lnTo>
                  <a:cubicBezTo>
                    <a:pt x="6745" y="859"/>
                    <a:pt x="8932" y="1761"/>
                    <a:pt x="8507" y="4224"/>
                  </a:cubicBezTo>
                  <a:cubicBezTo>
                    <a:pt x="8185" y="6090"/>
                    <a:pt x="6485" y="7527"/>
                    <a:pt x="4740" y="8008"/>
                  </a:cubicBezTo>
                  <a:cubicBezTo>
                    <a:pt x="4550" y="8060"/>
                    <a:pt x="4350" y="8087"/>
                    <a:pt x="4148" y="8087"/>
                  </a:cubicBezTo>
                  <a:cubicBezTo>
                    <a:pt x="3546" y="8087"/>
                    <a:pt x="2932" y="7851"/>
                    <a:pt x="2561" y="7359"/>
                  </a:cubicBezTo>
                  <a:cubicBezTo>
                    <a:pt x="1989" y="6599"/>
                    <a:pt x="2478" y="5829"/>
                    <a:pt x="2805" y="5169"/>
                  </a:cubicBezTo>
                  <a:cubicBezTo>
                    <a:pt x="3028" y="4717"/>
                    <a:pt x="3057" y="4311"/>
                    <a:pt x="2874" y="3848"/>
                  </a:cubicBezTo>
                  <a:cubicBezTo>
                    <a:pt x="2696" y="3400"/>
                    <a:pt x="2218" y="3023"/>
                    <a:pt x="1766" y="2879"/>
                  </a:cubicBezTo>
                  <a:cubicBezTo>
                    <a:pt x="64" y="2337"/>
                    <a:pt x="4165" y="913"/>
                    <a:pt x="4444" y="888"/>
                  </a:cubicBezTo>
                  <a:cubicBezTo>
                    <a:pt x="4530" y="881"/>
                    <a:pt x="4601" y="852"/>
                    <a:pt x="4659" y="809"/>
                  </a:cubicBezTo>
                  <a:close/>
                  <a:moveTo>
                    <a:pt x="4522" y="0"/>
                  </a:moveTo>
                  <a:cubicBezTo>
                    <a:pt x="4407" y="0"/>
                    <a:pt x="4317" y="40"/>
                    <a:pt x="4254" y="102"/>
                  </a:cubicBezTo>
                  <a:lnTo>
                    <a:pt x="4254" y="102"/>
                  </a:lnTo>
                  <a:cubicBezTo>
                    <a:pt x="2955" y="261"/>
                    <a:pt x="1862" y="825"/>
                    <a:pt x="833" y="1631"/>
                  </a:cubicBezTo>
                  <a:cubicBezTo>
                    <a:pt x="182" y="2142"/>
                    <a:pt x="0" y="3073"/>
                    <a:pt x="914" y="3431"/>
                  </a:cubicBezTo>
                  <a:cubicBezTo>
                    <a:pt x="2533" y="4067"/>
                    <a:pt x="2007" y="4619"/>
                    <a:pt x="1676" y="5668"/>
                  </a:cubicBezTo>
                  <a:cubicBezTo>
                    <a:pt x="1498" y="6234"/>
                    <a:pt x="1439" y="6852"/>
                    <a:pt x="1699" y="7411"/>
                  </a:cubicBezTo>
                  <a:cubicBezTo>
                    <a:pt x="2155" y="8392"/>
                    <a:pt x="3047" y="8876"/>
                    <a:pt x="4076" y="8876"/>
                  </a:cubicBezTo>
                  <a:cubicBezTo>
                    <a:pt x="4236" y="8876"/>
                    <a:pt x="4401" y="8864"/>
                    <a:pt x="4567" y="8841"/>
                  </a:cubicBezTo>
                  <a:cubicBezTo>
                    <a:pt x="6864" y="8515"/>
                    <a:pt x="9118" y="6422"/>
                    <a:pt x="9348" y="4051"/>
                  </a:cubicBezTo>
                  <a:cubicBezTo>
                    <a:pt x="9630" y="1153"/>
                    <a:pt x="7027" y="16"/>
                    <a:pt x="4525" y="0"/>
                  </a:cubicBezTo>
                  <a:cubicBezTo>
                    <a:pt x="4524" y="0"/>
                    <a:pt x="4523" y="0"/>
                    <a:pt x="4522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45"/>
            <p:cNvSpPr/>
            <p:nvPr/>
          </p:nvSpPr>
          <p:spPr>
            <a:xfrm>
              <a:off x="1356716" y="3737692"/>
              <a:ext cx="166581" cy="118371"/>
            </a:xfrm>
            <a:custGeom>
              <a:avLst/>
              <a:gdLst/>
              <a:ahLst/>
              <a:cxnLst/>
              <a:rect l="l" t="t" r="r" b="b"/>
              <a:pathLst>
                <a:path w="12021" h="8542" extrusionOk="0">
                  <a:moveTo>
                    <a:pt x="5450" y="806"/>
                  </a:moveTo>
                  <a:cubicBezTo>
                    <a:pt x="7525" y="806"/>
                    <a:pt x="10265" y="911"/>
                    <a:pt x="11113" y="3091"/>
                  </a:cubicBezTo>
                  <a:cubicBezTo>
                    <a:pt x="11624" y="4406"/>
                    <a:pt x="9981" y="5775"/>
                    <a:pt x="9091" y="6437"/>
                  </a:cubicBezTo>
                  <a:cubicBezTo>
                    <a:pt x="8278" y="7041"/>
                    <a:pt x="7336" y="7589"/>
                    <a:pt x="6376" y="7589"/>
                  </a:cubicBezTo>
                  <a:cubicBezTo>
                    <a:pt x="5896" y="7589"/>
                    <a:pt x="5412" y="7452"/>
                    <a:pt x="4937" y="7117"/>
                  </a:cubicBezTo>
                  <a:cubicBezTo>
                    <a:pt x="4326" y="6684"/>
                    <a:pt x="3673" y="6296"/>
                    <a:pt x="2974" y="6023"/>
                  </a:cubicBezTo>
                  <a:cubicBezTo>
                    <a:pt x="1902" y="5601"/>
                    <a:pt x="345" y="5232"/>
                    <a:pt x="1061" y="3766"/>
                  </a:cubicBezTo>
                  <a:cubicBezTo>
                    <a:pt x="1714" y="2433"/>
                    <a:pt x="3400" y="1346"/>
                    <a:pt x="4760" y="873"/>
                  </a:cubicBezTo>
                  <a:cubicBezTo>
                    <a:pt x="4808" y="857"/>
                    <a:pt x="4849" y="834"/>
                    <a:pt x="4884" y="807"/>
                  </a:cubicBezTo>
                  <a:lnTo>
                    <a:pt x="4884" y="807"/>
                  </a:lnTo>
                  <a:cubicBezTo>
                    <a:pt x="5065" y="807"/>
                    <a:pt x="5255" y="806"/>
                    <a:pt x="5450" y="806"/>
                  </a:cubicBezTo>
                  <a:close/>
                  <a:moveTo>
                    <a:pt x="4814" y="1"/>
                  </a:moveTo>
                  <a:cubicBezTo>
                    <a:pt x="4706" y="1"/>
                    <a:pt x="4620" y="35"/>
                    <a:pt x="4557" y="90"/>
                  </a:cubicBezTo>
                  <a:lnTo>
                    <a:pt x="4557" y="90"/>
                  </a:lnTo>
                  <a:cubicBezTo>
                    <a:pt x="4553" y="92"/>
                    <a:pt x="4550" y="93"/>
                    <a:pt x="4546" y="94"/>
                  </a:cubicBezTo>
                  <a:lnTo>
                    <a:pt x="4546" y="96"/>
                  </a:lnTo>
                  <a:cubicBezTo>
                    <a:pt x="2920" y="660"/>
                    <a:pt x="100" y="2362"/>
                    <a:pt x="33" y="4353"/>
                  </a:cubicBezTo>
                  <a:cubicBezTo>
                    <a:pt x="0" y="5282"/>
                    <a:pt x="519" y="5824"/>
                    <a:pt x="1302" y="6245"/>
                  </a:cubicBezTo>
                  <a:cubicBezTo>
                    <a:pt x="2102" y="6674"/>
                    <a:pt x="3002" y="6880"/>
                    <a:pt x="3798" y="7337"/>
                  </a:cubicBezTo>
                  <a:cubicBezTo>
                    <a:pt x="4544" y="7763"/>
                    <a:pt x="5119" y="8289"/>
                    <a:pt x="5970" y="8490"/>
                  </a:cubicBezTo>
                  <a:cubicBezTo>
                    <a:pt x="6120" y="8525"/>
                    <a:pt x="6280" y="8542"/>
                    <a:pt x="6446" y="8542"/>
                  </a:cubicBezTo>
                  <a:cubicBezTo>
                    <a:pt x="8595" y="8542"/>
                    <a:pt x="11936" y="5753"/>
                    <a:pt x="11967" y="3738"/>
                  </a:cubicBezTo>
                  <a:cubicBezTo>
                    <a:pt x="12020" y="202"/>
                    <a:pt x="7328" y="1"/>
                    <a:pt x="4814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45"/>
            <p:cNvSpPr/>
            <p:nvPr/>
          </p:nvSpPr>
          <p:spPr>
            <a:xfrm>
              <a:off x="1504284" y="3635840"/>
              <a:ext cx="94425" cy="80055"/>
            </a:xfrm>
            <a:custGeom>
              <a:avLst/>
              <a:gdLst/>
              <a:ahLst/>
              <a:cxnLst/>
              <a:rect l="l" t="t" r="r" b="b"/>
              <a:pathLst>
                <a:path w="6814" h="5777" extrusionOk="0">
                  <a:moveTo>
                    <a:pt x="3045" y="777"/>
                  </a:moveTo>
                  <a:lnTo>
                    <a:pt x="3045" y="777"/>
                  </a:lnTo>
                  <a:cubicBezTo>
                    <a:pt x="3092" y="798"/>
                    <a:pt x="3146" y="810"/>
                    <a:pt x="3208" y="811"/>
                  </a:cubicBezTo>
                  <a:cubicBezTo>
                    <a:pt x="3866" y="820"/>
                    <a:pt x="4496" y="870"/>
                    <a:pt x="5065" y="1221"/>
                  </a:cubicBezTo>
                  <a:cubicBezTo>
                    <a:pt x="5728" y="1630"/>
                    <a:pt x="5952" y="2615"/>
                    <a:pt x="5952" y="3326"/>
                  </a:cubicBezTo>
                  <a:cubicBezTo>
                    <a:pt x="5952" y="3721"/>
                    <a:pt x="5805" y="4006"/>
                    <a:pt x="5621" y="4342"/>
                  </a:cubicBezTo>
                  <a:cubicBezTo>
                    <a:pt x="5502" y="4558"/>
                    <a:pt x="5271" y="4912"/>
                    <a:pt x="5285" y="4925"/>
                  </a:cubicBezTo>
                  <a:lnTo>
                    <a:pt x="5285" y="4925"/>
                  </a:lnTo>
                  <a:cubicBezTo>
                    <a:pt x="5019" y="4699"/>
                    <a:pt x="4778" y="4517"/>
                    <a:pt x="4437" y="4411"/>
                  </a:cubicBezTo>
                  <a:cubicBezTo>
                    <a:pt x="3902" y="4247"/>
                    <a:pt x="3331" y="4325"/>
                    <a:pt x="2784" y="4131"/>
                  </a:cubicBezTo>
                  <a:cubicBezTo>
                    <a:pt x="2256" y="3942"/>
                    <a:pt x="1799" y="3549"/>
                    <a:pt x="1501" y="3080"/>
                  </a:cubicBezTo>
                  <a:cubicBezTo>
                    <a:pt x="740" y="1879"/>
                    <a:pt x="1941" y="1060"/>
                    <a:pt x="2992" y="794"/>
                  </a:cubicBezTo>
                  <a:cubicBezTo>
                    <a:pt x="3010" y="789"/>
                    <a:pt x="3028" y="783"/>
                    <a:pt x="3045" y="777"/>
                  </a:cubicBezTo>
                  <a:close/>
                  <a:moveTo>
                    <a:pt x="2886" y="1"/>
                  </a:moveTo>
                  <a:cubicBezTo>
                    <a:pt x="2852" y="1"/>
                    <a:pt x="2816" y="5"/>
                    <a:pt x="2779" y="15"/>
                  </a:cubicBezTo>
                  <a:lnTo>
                    <a:pt x="2779" y="18"/>
                  </a:lnTo>
                  <a:cubicBezTo>
                    <a:pt x="1316" y="387"/>
                    <a:pt x="0" y="1503"/>
                    <a:pt x="631" y="3130"/>
                  </a:cubicBezTo>
                  <a:cubicBezTo>
                    <a:pt x="882" y="3785"/>
                    <a:pt x="1404" y="4278"/>
                    <a:pt x="1989" y="4638"/>
                  </a:cubicBezTo>
                  <a:cubicBezTo>
                    <a:pt x="2329" y="4849"/>
                    <a:pt x="2725" y="4979"/>
                    <a:pt x="3111" y="5073"/>
                  </a:cubicBezTo>
                  <a:cubicBezTo>
                    <a:pt x="3554" y="5180"/>
                    <a:pt x="4077" y="5073"/>
                    <a:pt x="4479" y="5303"/>
                  </a:cubicBezTo>
                  <a:cubicBezTo>
                    <a:pt x="4737" y="5451"/>
                    <a:pt x="4987" y="5777"/>
                    <a:pt x="5293" y="5777"/>
                  </a:cubicBezTo>
                  <a:cubicBezTo>
                    <a:pt x="5384" y="5777"/>
                    <a:pt x="5479" y="5748"/>
                    <a:pt x="5581" y="5679"/>
                  </a:cubicBezTo>
                  <a:cubicBezTo>
                    <a:pt x="6204" y="5251"/>
                    <a:pt x="6689" y="4295"/>
                    <a:pt x="6743" y="3551"/>
                  </a:cubicBezTo>
                  <a:cubicBezTo>
                    <a:pt x="6814" y="2554"/>
                    <a:pt x="6520" y="1581"/>
                    <a:pt x="5846" y="832"/>
                  </a:cubicBezTo>
                  <a:cubicBezTo>
                    <a:pt x="5200" y="112"/>
                    <a:pt x="4108" y="16"/>
                    <a:pt x="3208" y="2"/>
                  </a:cubicBezTo>
                  <a:cubicBezTo>
                    <a:pt x="3206" y="2"/>
                    <a:pt x="3204" y="2"/>
                    <a:pt x="3201" y="2"/>
                  </a:cubicBezTo>
                  <a:cubicBezTo>
                    <a:pt x="3140" y="2"/>
                    <a:pt x="3087" y="14"/>
                    <a:pt x="3040" y="34"/>
                  </a:cubicBezTo>
                  <a:lnTo>
                    <a:pt x="3040" y="34"/>
                  </a:lnTo>
                  <a:cubicBezTo>
                    <a:pt x="2994" y="13"/>
                    <a:pt x="2943" y="1"/>
                    <a:pt x="2886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72" name="Google Shape;1972;p45"/>
          <p:cNvGrpSpPr/>
          <p:nvPr/>
        </p:nvGrpSpPr>
        <p:grpSpPr>
          <a:xfrm>
            <a:off x="2728747" y="3502891"/>
            <a:ext cx="1078051" cy="1036688"/>
            <a:chOff x="1142423" y="2075513"/>
            <a:chExt cx="1464544" cy="1408352"/>
          </a:xfrm>
        </p:grpSpPr>
        <p:sp>
          <p:nvSpPr>
            <p:cNvPr id="1973" name="Google Shape;1973;p45"/>
            <p:cNvSpPr/>
            <p:nvPr/>
          </p:nvSpPr>
          <p:spPr>
            <a:xfrm>
              <a:off x="1326368" y="2082248"/>
              <a:ext cx="1260672" cy="1381205"/>
            </a:xfrm>
            <a:custGeom>
              <a:avLst/>
              <a:gdLst/>
              <a:ahLst/>
              <a:cxnLst/>
              <a:rect l="l" t="t" r="r" b="b"/>
              <a:pathLst>
                <a:path w="90974" h="99672" extrusionOk="0">
                  <a:moveTo>
                    <a:pt x="40992" y="0"/>
                  </a:moveTo>
                  <a:cubicBezTo>
                    <a:pt x="38329" y="0"/>
                    <a:pt x="35628" y="413"/>
                    <a:pt x="33056" y="831"/>
                  </a:cubicBezTo>
                  <a:cubicBezTo>
                    <a:pt x="32920" y="854"/>
                    <a:pt x="32786" y="895"/>
                    <a:pt x="32658" y="951"/>
                  </a:cubicBezTo>
                  <a:cubicBezTo>
                    <a:pt x="31021" y="1209"/>
                    <a:pt x="29383" y="1522"/>
                    <a:pt x="27728" y="1801"/>
                  </a:cubicBezTo>
                  <a:cubicBezTo>
                    <a:pt x="27394" y="1858"/>
                    <a:pt x="27146" y="1989"/>
                    <a:pt x="26960" y="2162"/>
                  </a:cubicBezTo>
                  <a:cubicBezTo>
                    <a:pt x="26570" y="2254"/>
                    <a:pt x="26179" y="2346"/>
                    <a:pt x="25791" y="2448"/>
                  </a:cubicBezTo>
                  <a:cubicBezTo>
                    <a:pt x="25769" y="2453"/>
                    <a:pt x="25753" y="2467"/>
                    <a:pt x="25732" y="2472"/>
                  </a:cubicBezTo>
                  <a:cubicBezTo>
                    <a:pt x="25692" y="2470"/>
                    <a:pt x="25652" y="2468"/>
                    <a:pt x="25612" y="2468"/>
                  </a:cubicBezTo>
                  <a:cubicBezTo>
                    <a:pt x="25375" y="2468"/>
                    <a:pt x="25139" y="2516"/>
                    <a:pt x="24920" y="2611"/>
                  </a:cubicBezTo>
                  <a:lnTo>
                    <a:pt x="24559" y="2765"/>
                  </a:lnTo>
                  <a:cubicBezTo>
                    <a:pt x="24538" y="2768"/>
                    <a:pt x="24519" y="2765"/>
                    <a:pt x="24500" y="2770"/>
                  </a:cubicBezTo>
                  <a:cubicBezTo>
                    <a:pt x="22980" y="3028"/>
                    <a:pt x="21604" y="3521"/>
                    <a:pt x="20238" y="4224"/>
                  </a:cubicBezTo>
                  <a:cubicBezTo>
                    <a:pt x="20184" y="4255"/>
                    <a:pt x="20131" y="4290"/>
                    <a:pt x="20080" y="4326"/>
                  </a:cubicBezTo>
                  <a:cubicBezTo>
                    <a:pt x="17447" y="5245"/>
                    <a:pt x="14830" y="6201"/>
                    <a:pt x="12325" y="7456"/>
                  </a:cubicBezTo>
                  <a:cubicBezTo>
                    <a:pt x="11806" y="7716"/>
                    <a:pt x="11562" y="8126"/>
                    <a:pt x="11520" y="8560"/>
                  </a:cubicBezTo>
                  <a:cubicBezTo>
                    <a:pt x="10918" y="8801"/>
                    <a:pt x="10355" y="9149"/>
                    <a:pt x="9966" y="9649"/>
                  </a:cubicBezTo>
                  <a:cubicBezTo>
                    <a:pt x="9537" y="9850"/>
                    <a:pt x="9109" y="10056"/>
                    <a:pt x="8673" y="10236"/>
                  </a:cubicBezTo>
                  <a:cubicBezTo>
                    <a:pt x="8249" y="10413"/>
                    <a:pt x="8347" y="11033"/>
                    <a:pt x="8760" y="11033"/>
                  </a:cubicBezTo>
                  <a:cubicBezTo>
                    <a:pt x="8800" y="11033"/>
                    <a:pt x="8842" y="11027"/>
                    <a:pt x="8887" y="11015"/>
                  </a:cubicBezTo>
                  <a:cubicBezTo>
                    <a:pt x="9346" y="10890"/>
                    <a:pt x="9807" y="10788"/>
                    <a:pt x="10267" y="10696"/>
                  </a:cubicBezTo>
                  <a:cubicBezTo>
                    <a:pt x="10298" y="10704"/>
                    <a:pt x="10330" y="10708"/>
                    <a:pt x="10363" y="10708"/>
                  </a:cubicBezTo>
                  <a:cubicBezTo>
                    <a:pt x="10374" y="10708"/>
                    <a:pt x="10384" y="10708"/>
                    <a:pt x="10395" y="10707"/>
                  </a:cubicBezTo>
                  <a:cubicBezTo>
                    <a:pt x="11467" y="10581"/>
                    <a:pt x="12566" y="10722"/>
                    <a:pt x="13620" y="10489"/>
                  </a:cubicBezTo>
                  <a:cubicBezTo>
                    <a:pt x="14082" y="10513"/>
                    <a:pt x="14547" y="10525"/>
                    <a:pt x="15011" y="10525"/>
                  </a:cubicBezTo>
                  <a:cubicBezTo>
                    <a:pt x="15115" y="10525"/>
                    <a:pt x="15219" y="10525"/>
                    <a:pt x="15323" y="10523"/>
                  </a:cubicBezTo>
                  <a:cubicBezTo>
                    <a:pt x="15455" y="10745"/>
                    <a:pt x="15635" y="10935"/>
                    <a:pt x="15877" y="11051"/>
                  </a:cubicBezTo>
                  <a:cubicBezTo>
                    <a:pt x="16324" y="11268"/>
                    <a:pt x="16686" y="11370"/>
                    <a:pt x="17176" y="11434"/>
                  </a:cubicBezTo>
                  <a:cubicBezTo>
                    <a:pt x="17201" y="11435"/>
                    <a:pt x="17227" y="11436"/>
                    <a:pt x="17253" y="11436"/>
                  </a:cubicBezTo>
                  <a:cubicBezTo>
                    <a:pt x="17284" y="11436"/>
                    <a:pt x="17316" y="11435"/>
                    <a:pt x="17347" y="11432"/>
                  </a:cubicBezTo>
                  <a:lnTo>
                    <a:pt x="17939" y="11550"/>
                  </a:lnTo>
                  <a:cubicBezTo>
                    <a:pt x="18154" y="11593"/>
                    <a:pt x="18355" y="11635"/>
                    <a:pt x="18548" y="11666"/>
                  </a:cubicBezTo>
                  <a:cubicBezTo>
                    <a:pt x="18673" y="11936"/>
                    <a:pt x="18900" y="12177"/>
                    <a:pt x="19267" y="12344"/>
                  </a:cubicBezTo>
                  <a:cubicBezTo>
                    <a:pt x="19275" y="12348"/>
                    <a:pt x="19279" y="12351"/>
                    <a:pt x="19288" y="12355"/>
                  </a:cubicBezTo>
                  <a:cubicBezTo>
                    <a:pt x="19170" y="12663"/>
                    <a:pt x="19158" y="13001"/>
                    <a:pt x="19251" y="13316"/>
                  </a:cubicBezTo>
                  <a:cubicBezTo>
                    <a:pt x="19270" y="13376"/>
                    <a:pt x="19281" y="13438"/>
                    <a:pt x="19294" y="13499"/>
                  </a:cubicBezTo>
                  <a:cubicBezTo>
                    <a:pt x="19300" y="13556"/>
                    <a:pt x="19319" y="13696"/>
                    <a:pt x="19331" y="13805"/>
                  </a:cubicBezTo>
                  <a:cubicBezTo>
                    <a:pt x="19159" y="14069"/>
                    <a:pt x="18964" y="14313"/>
                    <a:pt x="18747" y="14539"/>
                  </a:cubicBezTo>
                  <a:cubicBezTo>
                    <a:pt x="18600" y="14690"/>
                    <a:pt x="18609" y="14870"/>
                    <a:pt x="18692" y="15010"/>
                  </a:cubicBezTo>
                  <a:cubicBezTo>
                    <a:pt x="16388" y="16951"/>
                    <a:pt x="14259" y="19272"/>
                    <a:pt x="15782" y="21938"/>
                  </a:cubicBezTo>
                  <a:cubicBezTo>
                    <a:pt x="16063" y="22430"/>
                    <a:pt x="16619" y="22740"/>
                    <a:pt x="17182" y="22740"/>
                  </a:cubicBezTo>
                  <a:cubicBezTo>
                    <a:pt x="17324" y="22740"/>
                    <a:pt x="17467" y="22720"/>
                    <a:pt x="17605" y="22679"/>
                  </a:cubicBezTo>
                  <a:cubicBezTo>
                    <a:pt x="17823" y="22615"/>
                    <a:pt x="18048" y="22539"/>
                    <a:pt x="18270" y="22464"/>
                  </a:cubicBezTo>
                  <a:cubicBezTo>
                    <a:pt x="20688" y="23920"/>
                    <a:pt x="23219" y="22428"/>
                    <a:pt x="24240" y="25729"/>
                  </a:cubicBezTo>
                  <a:cubicBezTo>
                    <a:pt x="23240" y="27427"/>
                    <a:pt x="22748" y="29028"/>
                    <a:pt x="21015" y="30262"/>
                  </a:cubicBezTo>
                  <a:cubicBezTo>
                    <a:pt x="19713" y="31187"/>
                    <a:pt x="18261" y="31931"/>
                    <a:pt x="16812" y="32592"/>
                  </a:cubicBezTo>
                  <a:cubicBezTo>
                    <a:pt x="14058" y="33847"/>
                    <a:pt x="11744" y="34905"/>
                    <a:pt x="10132" y="37583"/>
                  </a:cubicBezTo>
                  <a:cubicBezTo>
                    <a:pt x="9632" y="38412"/>
                    <a:pt x="10061" y="39778"/>
                    <a:pt x="11096" y="39956"/>
                  </a:cubicBezTo>
                  <a:cubicBezTo>
                    <a:pt x="12774" y="40244"/>
                    <a:pt x="14344" y="40778"/>
                    <a:pt x="15883" y="41410"/>
                  </a:cubicBezTo>
                  <a:cubicBezTo>
                    <a:pt x="15202" y="42201"/>
                    <a:pt x="14487" y="42961"/>
                    <a:pt x="13617" y="43545"/>
                  </a:cubicBezTo>
                  <a:cubicBezTo>
                    <a:pt x="13546" y="43593"/>
                    <a:pt x="13476" y="43649"/>
                    <a:pt x="13412" y="43707"/>
                  </a:cubicBezTo>
                  <a:cubicBezTo>
                    <a:pt x="11661" y="44455"/>
                    <a:pt x="9756" y="44980"/>
                    <a:pt x="8145" y="46089"/>
                  </a:cubicBezTo>
                  <a:lnTo>
                    <a:pt x="7967" y="46209"/>
                  </a:lnTo>
                  <a:lnTo>
                    <a:pt x="7972" y="46216"/>
                  </a:lnTo>
                  <a:cubicBezTo>
                    <a:pt x="7861" y="46297"/>
                    <a:pt x="7747" y="46373"/>
                    <a:pt x="7639" y="46461"/>
                  </a:cubicBezTo>
                  <a:cubicBezTo>
                    <a:pt x="6530" y="47353"/>
                    <a:pt x="7404" y="48980"/>
                    <a:pt x="8555" y="49207"/>
                  </a:cubicBezTo>
                  <a:cubicBezTo>
                    <a:pt x="8939" y="49489"/>
                    <a:pt x="9357" y="49700"/>
                    <a:pt x="9850" y="49906"/>
                  </a:cubicBezTo>
                  <a:cubicBezTo>
                    <a:pt x="10355" y="50119"/>
                    <a:pt x="10954" y="50204"/>
                    <a:pt x="11482" y="50349"/>
                  </a:cubicBezTo>
                  <a:cubicBezTo>
                    <a:pt x="12488" y="50628"/>
                    <a:pt x="12621" y="51554"/>
                    <a:pt x="12687" y="52401"/>
                  </a:cubicBezTo>
                  <a:cubicBezTo>
                    <a:pt x="11399" y="53851"/>
                    <a:pt x="9904" y="55091"/>
                    <a:pt x="8051" y="55954"/>
                  </a:cubicBezTo>
                  <a:cubicBezTo>
                    <a:pt x="5373" y="57201"/>
                    <a:pt x="0" y="59273"/>
                    <a:pt x="83" y="62915"/>
                  </a:cubicBezTo>
                  <a:cubicBezTo>
                    <a:pt x="132" y="65052"/>
                    <a:pt x="1517" y="65769"/>
                    <a:pt x="3320" y="65769"/>
                  </a:cubicBezTo>
                  <a:cubicBezTo>
                    <a:pt x="3616" y="65769"/>
                    <a:pt x="3922" y="65749"/>
                    <a:pt x="4236" y="65714"/>
                  </a:cubicBezTo>
                  <a:cubicBezTo>
                    <a:pt x="4428" y="65939"/>
                    <a:pt x="4679" y="66107"/>
                    <a:pt x="4960" y="66199"/>
                  </a:cubicBezTo>
                  <a:cubicBezTo>
                    <a:pt x="7740" y="67142"/>
                    <a:pt x="8775" y="69704"/>
                    <a:pt x="6615" y="72010"/>
                  </a:cubicBezTo>
                  <a:cubicBezTo>
                    <a:pt x="5664" y="73022"/>
                    <a:pt x="4392" y="73914"/>
                    <a:pt x="3670" y="75120"/>
                  </a:cubicBezTo>
                  <a:cubicBezTo>
                    <a:pt x="3080" y="76107"/>
                    <a:pt x="3170" y="76921"/>
                    <a:pt x="3627" y="77518"/>
                  </a:cubicBezTo>
                  <a:cubicBezTo>
                    <a:pt x="3684" y="78287"/>
                    <a:pt x="4269" y="78858"/>
                    <a:pt x="5006" y="78984"/>
                  </a:cubicBezTo>
                  <a:cubicBezTo>
                    <a:pt x="5013" y="78988"/>
                    <a:pt x="5022" y="78993"/>
                    <a:pt x="5029" y="78998"/>
                  </a:cubicBezTo>
                  <a:cubicBezTo>
                    <a:pt x="5341" y="79356"/>
                    <a:pt x="5730" y="79720"/>
                    <a:pt x="6097" y="79896"/>
                  </a:cubicBezTo>
                  <a:cubicBezTo>
                    <a:pt x="6133" y="79974"/>
                    <a:pt x="6168" y="80052"/>
                    <a:pt x="6206" y="80128"/>
                  </a:cubicBezTo>
                  <a:cubicBezTo>
                    <a:pt x="6256" y="80232"/>
                    <a:pt x="6310" y="80334"/>
                    <a:pt x="6360" y="80438"/>
                  </a:cubicBezTo>
                  <a:cubicBezTo>
                    <a:pt x="6374" y="80468"/>
                    <a:pt x="6386" y="80495"/>
                    <a:pt x="6400" y="80523"/>
                  </a:cubicBezTo>
                  <a:cubicBezTo>
                    <a:pt x="6405" y="80539"/>
                    <a:pt x="6409" y="80551"/>
                    <a:pt x="6417" y="80573"/>
                  </a:cubicBezTo>
                  <a:cubicBezTo>
                    <a:pt x="6499" y="80798"/>
                    <a:pt x="6622" y="81008"/>
                    <a:pt x="6779" y="81189"/>
                  </a:cubicBezTo>
                  <a:cubicBezTo>
                    <a:pt x="6490" y="82193"/>
                    <a:pt x="6360" y="83198"/>
                    <a:pt x="6499" y="84125"/>
                  </a:cubicBezTo>
                  <a:cubicBezTo>
                    <a:pt x="6502" y="84153"/>
                    <a:pt x="6518" y="84174"/>
                    <a:pt x="6523" y="84202"/>
                  </a:cubicBezTo>
                  <a:cubicBezTo>
                    <a:pt x="6099" y="85725"/>
                    <a:pt x="5408" y="87234"/>
                    <a:pt x="4884" y="88595"/>
                  </a:cubicBezTo>
                  <a:cubicBezTo>
                    <a:pt x="4429" y="89773"/>
                    <a:pt x="5443" y="90551"/>
                    <a:pt x="6461" y="90551"/>
                  </a:cubicBezTo>
                  <a:cubicBezTo>
                    <a:pt x="6574" y="90551"/>
                    <a:pt x="6687" y="90541"/>
                    <a:pt x="6798" y="90522"/>
                  </a:cubicBezTo>
                  <a:cubicBezTo>
                    <a:pt x="6812" y="90537"/>
                    <a:pt x="6821" y="90554"/>
                    <a:pt x="6833" y="90568"/>
                  </a:cubicBezTo>
                  <a:cubicBezTo>
                    <a:pt x="8853" y="92839"/>
                    <a:pt x="11487" y="94347"/>
                    <a:pt x="14103" y="95827"/>
                  </a:cubicBezTo>
                  <a:cubicBezTo>
                    <a:pt x="14349" y="95967"/>
                    <a:pt x="14638" y="96036"/>
                    <a:pt x="14927" y="96036"/>
                  </a:cubicBezTo>
                  <a:cubicBezTo>
                    <a:pt x="15488" y="96036"/>
                    <a:pt x="16051" y="95773"/>
                    <a:pt x="16312" y="95247"/>
                  </a:cubicBezTo>
                  <a:cubicBezTo>
                    <a:pt x="16961" y="93940"/>
                    <a:pt x="17344" y="92469"/>
                    <a:pt x="17368" y="91006"/>
                  </a:cubicBezTo>
                  <a:cubicBezTo>
                    <a:pt x="17396" y="89183"/>
                    <a:pt x="15872" y="88176"/>
                    <a:pt x="14686" y="87073"/>
                  </a:cubicBezTo>
                  <a:cubicBezTo>
                    <a:pt x="14685" y="87072"/>
                    <a:pt x="14683" y="87072"/>
                    <a:pt x="14681" y="87070"/>
                  </a:cubicBezTo>
                  <a:cubicBezTo>
                    <a:pt x="14548" y="86874"/>
                    <a:pt x="14415" y="86679"/>
                    <a:pt x="14295" y="86476"/>
                  </a:cubicBezTo>
                  <a:cubicBezTo>
                    <a:pt x="14184" y="85567"/>
                    <a:pt x="13916" y="84615"/>
                    <a:pt x="13431" y="83957"/>
                  </a:cubicBezTo>
                  <a:cubicBezTo>
                    <a:pt x="14581" y="82292"/>
                    <a:pt x="15919" y="81094"/>
                    <a:pt x="16696" y="79370"/>
                  </a:cubicBezTo>
                  <a:cubicBezTo>
                    <a:pt x="17188" y="78988"/>
                    <a:pt x="17515" y="78375"/>
                    <a:pt x="17363" y="77693"/>
                  </a:cubicBezTo>
                  <a:lnTo>
                    <a:pt x="17202" y="76968"/>
                  </a:lnTo>
                  <a:cubicBezTo>
                    <a:pt x="17113" y="76569"/>
                    <a:pt x="16878" y="76275"/>
                    <a:pt x="16575" y="76079"/>
                  </a:cubicBezTo>
                  <a:cubicBezTo>
                    <a:pt x="16269" y="75560"/>
                    <a:pt x="15924" y="75065"/>
                    <a:pt x="15543" y="74598"/>
                  </a:cubicBezTo>
                  <a:cubicBezTo>
                    <a:pt x="15308" y="73978"/>
                    <a:pt x="15093" y="73358"/>
                    <a:pt x="14941" y="72688"/>
                  </a:cubicBezTo>
                  <a:cubicBezTo>
                    <a:pt x="14918" y="72605"/>
                    <a:pt x="14892" y="72522"/>
                    <a:pt x="14860" y="72443"/>
                  </a:cubicBezTo>
                  <a:cubicBezTo>
                    <a:pt x="15112" y="71658"/>
                    <a:pt x="15438" y="70886"/>
                    <a:pt x="16014" y="70168"/>
                  </a:cubicBezTo>
                  <a:cubicBezTo>
                    <a:pt x="16609" y="69425"/>
                    <a:pt x="17503" y="69181"/>
                    <a:pt x="18498" y="69181"/>
                  </a:cubicBezTo>
                  <a:cubicBezTo>
                    <a:pt x="20187" y="69181"/>
                    <a:pt x="22169" y="69886"/>
                    <a:pt x="23475" y="70050"/>
                  </a:cubicBezTo>
                  <a:cubicBezTo>
                    <a:pt x="23485" y="70052"/>
                    <a:pt x="23495" y="70052"/>
                    <a:pt x="23504" y="70052"/>
                  </a:cubicBezTo>
                  <a:cubicBezTo>
                    <a:pt x="23514" y="70052"/>
                    <a:pt x="23524" y="70051"/>
                    <a:pt x="23534" y="70051"/>
                  </a:cubicBezTo>
                  <a:cubicBezTo>
                    <a:pt x="23540" y="70051"/>
                    <a:pt x="23545" y="70052"/>
                    <a:pt x="23551" y="70052"/>
                  </a:cubicBezTo>
                  <a:cubicBezTo>
                    <a:pt x="24259" y="70784"/>
                    <a:pt x="25031" y="71392"/>
                    <a:pt x="25864" y="71767"/>
                  </a:cubicBezTo>
                  <a:cubicBezTo>
                    <a:pt x="26289" y="71960"/>
                    <a:pt x="26709" y="72044"/>
                    <a:pt x="27118" y="72044"/>
                  </a:cubicBezTo>
                  <a:cubicBezTo>
                    <a:pt x="28497" y="72044"/>
                    <a:pt x="29757" y="71086"/>
                    <a:pt x="30712" y="70073"/>
                  </a:cubicBezTo>
                  <a:cubicBezTo>
                    <a:pt x="31114" y="69645"/>
                    <a:pt x="31483" y="69199"/>
                    <a:pt x="31838" y="68742"/>
                  </a:cubicBezTo>
                  <a:cubicBezTo>
                    <a:pt x="33683" y="67680"/>
                    <a:pt x="35056" y="66033"/>
                    <a:pt x="36882" y="64919"/>
                  </a:cubicBezTo>
                  <a:cubicBezTo>
                    <a:pt x="37628" y="64464"/>
                    <a:pt x="38412" y="64149"/>
                    <a:pt x="39214" y="63909"/>
                  </a:cubicBezTo>
                  <a:cubicBezTo>
                    <a:pt x="39489" y="64115"/>
                    <a:pt x="39819" y="64214"/>
                    <a:pt x="40161" y="64214"/>
                  </a:cubicBezTo>
                  <a:cubicBezTo>
                    <a:pt x="40442" y="64214"/>
                    <a:pt x="40730" y="64146"/>
                    <a:pt x="41002" y="64016"/>
                  </a:cubicBezTo>
                  <a:cubicBezTo>
                    <a:pt x="41064" y="63992"/>
                    <a:pt x="41128" y="63969"/>
                    <a:pt x="41192" y="63947"/>
                  </a:cubicBezTo>
                  <a:cubicBezTo>
                    <a:pt x="41234" y="63933"/>
                    <a:pt x="41277" y="63924"/>
                    <a:pt x="41319" y="63912"/>
                  </a:cubicBezTo>
                  <a:cubicBezTo>
                    <a:pt x="42653" y="64407"/>
                    <a:pt x="44211" y="64902"/>
                    <a:pt x="43979" y="66609"/>
                  </a:cubicBezTo>
                  <a:cubicBezTo>
                    <a:pt x="43744" y="68338"/>
                    <a:pt x="42660" y="69933"/>
                    <a:pt x="42264" y="71639"/>
                  </a:cubicBezTo>
                  <a:cubicBezTo>
                    <a:pt x="42000" y="72784"/>
                    <a:pt x="42844" y="73646"/>
                    <a:pt x="43842" y="73646"/>
                  </a:cubicBezTo>
                  <a:cubicBezTo>
                    <a:pt x="43990" y="73646"/>
                    <a:pt x="44141" y="73627"/>
                    <a:pt x="44292" y="73587"/>
                  </a:cubicBezTo>
                  <a:cubicBezTo>
                    <a:pt x="44488" y="73704"/>
                    <a:pt x="44725" y="73775"/>
                    <a:pt x="45008" y="73775"/>
                  </a:cubicBezTo>
                  <a:cubicBezTo>
                    <a:pt x="45068" y="73775"/>
                    <a:pt x="45130" y="73772"/>
                    <a:pt x="45194" y="73765"/>
                  </a:cubicBezTo>
                  <a:cubicBezTo>
                    <a:pt x="45842" y="73698"/>
                    <a:pt x="46500" y="73653"/>
                    <a:pt x="47156" y="73653"/>
                  </a:cubicBezTo>
                  <a:cubicBezTo>
                    <a:pt x="47899" y="73653"/>
                    <a:pt x="48640" y="73710"/>
                    <a:pt x="49364" y="73855"/>
                  </a:cubicBezTo>
                  <a:cubicBezTo>
                    <a:pt x="50258" y="74035"/>
                    <a:pt x="50825" y="74284"/>
                    <a:pt x="51014" y="74781"/>
                  </a:cubicBezTo>
                  <a:cubicBezTo>
                    <a:pt x="50986" y="75141"/>
                    <a:pt x="50971" y="75496"/>
                    <a:pt x="50974" y="75835"/>
                  </a:cubicBezTo>
                  <a:cubicBezTo>
                    <a:pt x="50950" y="75917"/>
                    <a:pt x="50934" y="75991"/>
                    <a:pt x="50903" y="76081"/>
                  </a:cubicBezTo>
                  <a:cubicBezTo>
                    <a:pt x="50841" y="76258"/>
                    <a:pt x="50808" y="76443"/>
                    <a:pt x="50810" y="76630"/>
                  </a:cubicBezTo>
                  <a:cubicBezTo>
                    <a:pt x="49910" y="78132"/>
                    <a:pt x="48321" y="79074"/>
                    <a:pt x="46650" y="80111"/>
                  </a:cubicBezTo>
                  <a:cubicBezTo>
                    <a:pt x="45388" y="80895"/>
                    <a:pt x="44002" y="81994"/>
                    <a:pt x="44064" y="83615"/>
                  </a:cubicBezTo>
                  <a:cubicBezTo>
                    <a:pt x="44096" y="84460"/>
                    <a:pt x="44806" y="85249"/>
                    <a:pt x="45653" y="85249"/>
                  </a:cubicBezTo>
                  <a:cubicBezTo>
                    <a:pt x="45802" y="85249"/>
                    <a:pt x="45954" y="85225"/>
                    <a:pt x="46108" y="85173"/>
                  </a:cubicBezTo>
                  <a:cubicBezTo>
                    <a:pt x="46141" y="85162"/>
                    <a:pt x="46174" y="85147"/>
                    <a:pt x="46207" y="85136"/>
                  </a:cubicBezTo>
                  <a:cubicBezTo>
                    <a:pt x="46217" y="85143"/>
                    <a:pt x="46223" y="85152"/>
                    <a:pt x="46233" y="85160"/>
                  </a:cubicBezTo>
                  <a:cubicBezTo>
                    <a:pt x="47105" y="85903"/>
                    <a:pt x="47952" y="86275"/>
                    <a:pt x="49037" y="86641"/>
                  </a:cubicBezTo>
                  <a:cubicBezTo>
                    <a:pt x="52423" y="87774"/>
                    <a:pt x="49750" y="90778"/>
                    <a:pt x="48492" y="92109"/>
                  </a:cubicBezTo>
                  <a:cubicBezTo>
                    <a:pt x="48229" y="92388"/>
                    <a:pt x="47997" y="92649"/>
                    <a:pt x="47793" y="92900"/>
                  </a:cubicBezTo>
                  <a:cubicBezTo>
                    <a:pt x="47776" y="92899"/>
                    <a:pt x="47759" y="92899"/>
                    <a:pt x="47742" y="92899"/>
                  </a:cubicBezTo>
                  <a:cubicBezTo>
                    <a:pt x="46605" y="92899"/>
                    <a:pt x="45839" y="94394"/>
                    <a:pt x="46463" y="95330"/>
                  </a:cubicBezTo>
                  <a:lnTo>
                    <a:pt x="46593" y="95524"/>
                  </a:lnTo>
                  <a:cubicBezTo>
                    <a:pt x="46534" y="96353"/>
                    <a:pt x="46731" y="97273"/>
                    <a:pt x="47109" y="98496"/>
                  </a:cubicBezTo>
                  <a:cubicBezTo>
                    <a:pt x="47333" y="99226"/>
                    <a:pt x="47981" y="99672"/>
                    <a:pt x="48674" y="99672"/>
                  </a:cubicBezTo>
                  <a:cubicBezTo>
                    <a:pt x="48943" y="99672"/>
                    <a:pt x="49219" y="99604"/>
                    <a:pt x="49480" y="99461"/>
                  </a:cubicBezTo>
                  <a:cubicBezTo>
                    <a:pt x="51215" y="98509"/>
                    <a:pt x="57774" y="97998"/>
                    <a:pt x="59990" y="95836"/>
                  </a:cubicBezTo>
                  <a:cubicBezTo>
                    <a:pt x="60405" y="95687"/>
                    <a:pt x="60824" y="95548"/>
                    <a:pt x="61246" y="95417"/>
                  </a:cubicBezTo>
                  <a:cubicBezTo>
                    <a:pt x="61316" y="95481"/>
                    <a:pt x="61390" y="95540"/>
                    <a:pt x="61459" y="95607"/>
                  </a:cubicBezTo>
                  <a:cubicBezTo>
                    <a:pt x="61537" y="95683"/>
                    <a:pt x="61631" y="95716"/>
                    <a:pt x="61725" y="95716"/>
                  </a:cubicBezTo>
                  <a:cubicBezTo>
                    <a:pt x="62016" y="95716"/>
                    <a:pt x="62305" y="95405"/>
                    <a:pt x="62093" y="95119"/>
                  </a:cubicBezTo>
                  <a:cubicBezTo>
                    <a:pt x="62082" y="95104"/>
                    <a:pt x="62072" y="95088"/>
                    <a:pt x="62062" y="95074"/>
                  </a:cubicBezTo>
                  <a:cubicBezTo>
                    <a:pt x="62134" y="94977"/>
                    <a:pt x="62171" y="94856"/>
                    <a:pt x="62134" y="94730"/>
                  </a:cubicBezTo>
                  <a:cubicBezTo>
                    <a:pt x="61899" y="93923"/>
                    <a:pt x="61361" y="93393"/>
                    <a:pt x="60739" y="92857"/>
                  </a:cubicBezTo>
                  <a:cubicBezTo>
                    <a:pt x="60648" y="92778"/>
                    <a:pt x="60553" y="92745"/>
                    <a:pt x="60463" y="92745"/>
                  </a:cubicBezTo>
                  <a:cubicBezTo>
                    <a:pt x="60401" y="92745"/>
                    <a:pt x="60341" y="92761"/>
                    <a:pt x="60287" y="92789"/>
                  </a:cubicBezTo>
                  <a:cubicBezTo>
                    <a:pt x="59273" y="90826"/>
                    <a:pt x="58580" y="89573"/>
                    <a:pt x="60384" y="87503"/>
                  </a:cubicBezTo>
                  <a:cubicBezTo>
                    <a:pt x="61179" y="86589"/>
                    <a:pt x="61612" y="85579"/>
                    <a:pt x="61857" y="84416"/>
                  </a:cubicBezTo>
                  <a:cubicBezTo>
                    <a:pt x="62482" y="81466"/>
                    <a:pt x="60479" y="78662"/>
                    <a:pt x="60092" y="75799"/>
                  </a:cubicBezTo>
                  <a:cubicBezTo>
                    <a:pt x="60215" y="74696"/>
                    <a:pt x="60453" y="73599"/>
                    <a:pt x="60573" y="72410"/>
                  </a:cubicBezTo>
                  <a:cubicBezTo>
                    <a:pt x="61290" y="71375"/>
                    <a:pt x="62347" y="70642"/>
                    <a:pt x="63318" y="69824"/>
                  </a:cubicBezTo>
                  <a:cubicBezTo>
                    <a:pt x="63876" y="69692"/>
                    <a:pt x="64463" y="69645"/>
                    <a:pt x="64976" y="69645"/>
                  </a:cubicBezTo>
                  <a:cubicBezTo>
                    <a:pt x="64995" y="69645"/>
                    <a:pt x="65014" y="69645"/>
                    <a:pt x="65032" y="69645"/>
                  </a:cubicBezTo>
                  <a:cubicBezTo>
                    <a:pt x="65229" y="69974"/>
                    <a:pt x="65546" y="70216"/>
                    <a:pt x="65918" y="70317"/>
                  </a:cubicBezTo>
                  <a:cubicBezTo>
                    <a:pt x="66665" y="70528"/>
                    <a:pt x="67388" y="70665"/>
                    <a:pt x="68078" y="70665"/>
                  </a:cubicBezTo>
                  <a:cubicBezTo>
                    <a:pt x="68396" y="70665"/>
                    <a:pt x="68707" y="70636"/>
                    <a:pt x="69010" y="70571"/>
                  </a:cubicBezTo>
                  <a:cubicBezTo>
                    <a:pt x="69111" y="70585"/>
                    <a:pt x="69210" y="70591"/>
                    <a:pt x="69307" y="70591"/>
                  </a:cubicBezTo>
                  <a:cubicBezTo>
                    <a:pt x="71162" y="70591"/>
                    <a:pt x="72416" y="68263"/>
                    <a:pt x="72998" y="66301"/>
                  </a:cubicBezTo>
                  <a:cubicBezTo>
                    <a:pt x="73894" y="65360"/>
                    <a:pt x="74965" y="65018"/>
                    <a:pt x="76359" y="65018"/>
                  </a:cubicBezTo>
                  <a:cubicBezTo>
                    <a:pt x="76831" y="65018"/>
                    <a:pt x="77340" y="65057"/>
                    <a:pt x="77892" y="65125"/>
                  </a:cubicBezTo>
                  <a:cubicBezTo>
                    <a:pt x="79175" y="65285"/>
                    <a:pt x="79601" y="66438"/>
                    <a:pt x="80528" y="66981"/>
                  </a:cubicBezTo>
                  <a:cubicBezTo>
                    <a:pt x="80677" y="68197"/>
                    <a:pt x="81290" y="68971"/>
                    <a:pt x="82608" y="68971"/>
                  </a:cubicBezTo>
                  <a:cubicBezTo>
                    <a:pt x="82682" y="68971"/>
                    <a:pt x="82759" y="68968"/>
                    <a:pt x="82838" y="68963"/>
                  </a:cubicBezTo>
                  <a:cubicBezTo>
                    <a:pt x="84013" y="68890"/>
                    <a:pt x="84922" y="68814"/>
                    <a:pt x="85652" y="68601"/>
                  </a:cubicBezTo>
                  <a:cubicBezTo>
                    <a:pt x="85842" y="68667"/>
                    <a:pt x="86042" y="68700"/>
                    <a:pt x="86239" y="68700"/>
                  </a:cubicBezTo>
                  <a:cubicBezTo>
                    <a:pt x="87008" y="68700"/>
                    <a:pt x="87742" y="68195"/>
                    <a:pt x="87742" y="67146"/>
                  </a:cubicBezTo>
                  <a:lnTo>
                    <a:pt x="87742" y="66820"/>
                  </a:lnTo>
                  <a:cubicBezTo>
                    <a:pt x="87953" y="66412"/>
                    <a:pt x="88145" y="65918"/>
                    <a:pt x="88328" y="65321"/>
                  </a:cubicBezTo>
                  <a:cubicBezTo>
                    <a:pt x="89628" y="61089"/>
                    <a:pt x="90413" y="56590"/>
                    <a:pt x="90541" y="52151"/>
                  </a:cubicBezTo>
                  <a:cubicBezTo>
                    <a:pt x="90556" y="52079"/>
                    <a:pt x="90567" y="52002"/>
                    <a:pt x="90572" y="51928"/>
                  </a:cubicBezTo>
                  <a:cubicBezTo>
                    <a:pt x="90973" y="51263"/>
                    <a:pt x="90641" y="50329"/>
                    <a:pt x="89992" y="49820"/>
                  </a:cubicBezTo>
                  <a:cubicBezTo>
                    <a:pt x="89695" y="49488"/>
                    <a:pt x="89294" y="49272"/>
                    <a:pt x="88858" y="49272"/>
                  </a:cubicBezTo>
                  <a:cubicBezTo>
                    <a:pt x="88639" y="49272"/>
                    <a:pt x="88411" y="49327"/>
                    <a:pt x="88183" y="49449"/>
                  </a:cubicBezTo>
                  <a:cubicBezTo>
                    <a:pt x="85756" y="49529"/>
                    <a:pt x="83494" y="50554"/>
                    <a:pt x="81761" y="52269"/>
                  </a:cubicBezTo>
                  <a:cubicBezTo>
                    <a:pt x="80407" y="52736"/>
                    <a:pt x="79038" y="53148"/>
                    <a:pt x="77658" y="53467"/>
                  </a:cubicBezTo>
                  <a:cubicBezTo>
                    <a:pt x="77239" y="53564"/>
                    <a:pt x="76844" y="53607"/>
                    <a:pt x="76470" y="53607"/>
                  </a:cubicBezTo>
                  <a:cubicBezTo>
                    <a:pt x="73501" y="53607"/>
                    <a:pt x="71791" y="50890"/>
                    <a:pt x="68984" y="50567"/>
                  </a:cubicBezTo>
                  <a:cubicBezTo>
                    <a:pt x="68873" y="50500"/>
                    <a:pt x="68756" y="50446"/>
                    <a:pt x="68633" y="50405"/>
                  </a:cubicBezTo>
                  <a:cubicBezTo>
                    <a:pt x="68350" y="50312"/>
                    <a:pt x="68060" y="50269"/>
                    <a:pt x="67771" y="50269"/>
                  </a:cubicBezTo>
                  <a:cubicBezTo>
                    <a:pt x="66864" y="50269"/>
                    <a:pt x="65970" y="50697"/>
                    <a:pt x="65366" y="51385"/>
                  </a:cubicBezTo>
                  <a:cubicBezTo>
                    <a:pt x="65217" y="51552"/>
                    <a:pt x="65101" y="51745"/>
                    <a:pt x="65022" y="51954"/>
                  </a:cubicBezTo>
                  <a:cubicBezTo>
                    <a:pt x="64092" y="52704"/>
                    <a:pt x="63228" y="53605"/>
                    <a:pt x="62240" y="54291"/>
                  </a:cubicBezTo>
                  <a:cubicBezTo>
                    <a:pt x="60655" y="55390"/>
                    <a:pt x="58573" y="56162"/>
                    <a:pt x="56589" y="56162"/>
                  </a:cubicBezTo>
                  <a:cubicBezTo>
                    <a:pt x="55536" y="56162"/>
                    <a:pt x="54510" y="55945"/>
                    <a:pt x="53600" y="55442"/>
                  </a:cubicBezTo>
                  <a:cubicBezTo>
                    <a:pt x="53573" y="55409"/>
                    <a:pt x="53552" y="55375"/>
                    <a:pt x="53521" y="55342"/>
                  </a:cubicBezTo>
                  <a:cubicBezTo>
                    <a:pt x="53309" y="55124"/>
                    <a:pt x="53095" y="54914"/>
                    <a:pt x="52878" y="54706"/>
                  </a:cubicBezTo>
                  <a:cubicBezTo>
                    <a:pt x="52799" y="54523"/>
                    <a:pt x="52688" y="54355"/>
                    <a:pt x="52551" y="54210"/>
                  </a:cubicBezTo>
                  <a:cubicBezTo>
                    <a:pt x="52428" y="54080"/>
                    <a:pt x="52318" y="53938"/>
                    <a:pt x="52209" y="53796"/>
                  </a:cubicBezTo>
                  <a:cubicBezTo>
                    <a:pt x="52191" y="53775"/>
                    <a:pt x="52174" y="53753"/>
                    <a:pt x="52158" y="53730"/>
                  </a:cubicBezTo>
                  <a:cubicBezTo>
                    <a:pt x="51985" y="53500"/>
                    <a:pt x="51812" y="53313"/>
                    <a:pt x="51591" y="53171"/>
                  </a:cubicBezTo>
                  <a:cubicBezTo>
                    <a:pt x="51378" y="52430"/>
                    <a:pt x="51127" y="51700"/>
                    <a:pt x="50836" y="50983"/>
                  </a:cubicBezTo>
                  <a:cubicBezTo>
                    <a:pt x="49870" y="48615"/>
                    <a:pt x="48094" y="46820"/>
                    <a:pt x="45449" y="46797"/>
                  </a:cubicBezTo>
                  <a:cubicBezTo>
                    <a:pt x="45347" y="46787"/>
                    <a:pt x="45245" y="46782"/>
                    <a:pt x="45142" y="46782"/>
                  </a:cubicBezTo>
                  <a:cubicBezTo>
                    <a:pt x="44206" y="46782"/>
                    <a:pt x="43256" y="47187"/>
                    <a:pt x="42326" y="47697"/>
                  </a:cubicBezTo>
                  <a:cubicBezTo>
                    <a:pt x="40934" y="48165"/>
                    <a:pt x="39629" y="48871"/>
                    <a:pt x="38322" y="49679"/>
                  </a:cubicBezTo>
                  <a:cubicBezTo>
                    <a:pt x="38107" y="49809"/>
                    <a:pt x="37926" y="49988"/>
                    <a:pt x="37791" y="50199"/>
                  </a:cubicBezTo>
                  <a:cubicBezTo>
                    <a:pt x="37657" y="50214"/>
                    <a:pt x="37522" y="50242"/>
                    <a:pt x="37389" y="50251"/>
                  </a:cubicBezTo>
                  <a:cubicBezTo>
                    <a:pt x="37199" y="50265"/>
                    <a:pt x="37000" y="50272"/>
                    <a:pt x="36791" y="50272"/>
                  </a:cubicBezTo>
                  <a:cubicBezTo>
                    <a:pt x="34364" y="50272"/>
                    <a:pt x="30819" y="49304"/>
                    <a:pt x="29399" y="47128"/>
                  </a:cubicBezTo>
                  <a:cubicBezTo>
                    <a:pt x="29395" y="47116"/>
                    <a:pt x="29395" y="47104"/>
                    <a:pt x="29392" y="47092"/>
                  </a:cubicBezTo>
                  <a:cubicBezTo>
                    <a:pt x="29215" y="46527"/>
                    <a:pt x="29064" y="46148"/>
                    <a:pt x="28744" y="45655"/>
                  </a:cubicBezTo>
                  <a:cubicBezTo>
                    <a:pt x="28568" y="45380"/>
                    <a:pt x="28313" y="45163"/>
                    <a:pt x="28012" y="45035"/>
                  </a:cubicBezTo>
                  <a:cubicBezTo>
                    <a:pt x="27851" y="44234"/>
                    <a:pt x="27829" y="43377"/>
                    <a:pt x="27870" y="42561"/>
                  </a:cubicBezTo>
                  <a:cubicBezTo>
                    <a:pt x="28022" y="42208"/>
                    <a:pt x="28208" y="41871"/>
                    <a:pt x="28421" y="41552"/>
                  </a:cubicBezTo>
                  <a:cubicBezTo>
                    <a:pt x="28703" y="41140"/>
                    <a:pt x="28729" y="40709"/>
                    <a:pt x="28601" y="40327"/>
                  </a:cubicBezTo>
                  <a:cubicBezTo>
                    <a:pt x="29386" y="39541"/>
                    <a:pt x="30249" y="38798"/>
                    <a:pt x="31040" y="37862"/>
                  </a:cubicBezTo>
                  <a:cubicBezTo>
                    <a:pt x="31486" y="37330"/>
                    <a:pt x="32057" y="36887"/>
                    <a:pt x="32518" y="36382"/>
                  </a:cubicBezTo>
                  <a:cubicBezTo>
                    <a:pt x="32691" y="36328"/>
                    <a:pt x="32855" y="36254"/>
                    <a:pt x="33010" y="36158"/>
                  </a:cubicBezTo>
                  <a:cubicBezTo>
                    <a:pt x="34136" y="35433"/>
                    <a:pt x="33856" y="34014"/>
                    <a:pt x="33046" y="33401"/>
                  </a:cubicBezTo>
                  <a:cubicBezTo>
                    <a:pt x="32985" y="33257"/>
                    <a:pt x="32923" y="33117"/>
                    <a:pt x="32861" y="32980"/>
                  </a:cubicBezTo>
                  <a:cubicBezTo>
                    <a:pt x="32063" y="31190"/>
                    <a:pt x="32210" y="29610"/>
                    <a:pt x="32611" y="27733"/>
                  </a:cubicBezTo>
                  <a:cubicBezTo>
                    <a:pt x="33529" y="26835"/>
                    <a:pt x="34496" y="25982"/>
                    <a:pt x="35847" y="25632"/>
                  </a:cubicBezTo>
                  <a:cubicBezTo>
                    <a:pt x="37147" y="25294"/>
                    <a:pt x="38472" y="25189"/>
                    <a:pt x="39811" y="25189"/>
                  </a:cubicBezTo>
                  <a:cubicBezTo>
                    <a:pt x="42048" y="25189"/>
                    <a:pt x="44321" y="25483"/>
                    <a:pt x="46573" y="25483"/>
                  </a:cubicBezTo>
                  <a:cubicBezTo>
                    <a:pt x="47718" y="25483"/>
                    <a:pt x="48856" y="25407"/>
                    <a:pt x="49982" y="25178"/>
                  </a:cubicBezTo>
                  <a:cubicBezTo>
                    <a:pt x="50471" y="25080"/>
                    <a:pt x="50789" y="24787"/>
                    <a:pt x="50966" y="24422"/>
                  </a:cubicBezTo>
                  <a:cubicBezTo>
                    <a:pt x="52617" y="24041"/>
                    <a:pt x="53898" y="23286"/>
                    <a:pt x="53612" y="21580"/>
                  </a:cubicBezTo>
                  <a:cubicBezTo>
                    <a:pt x="53566" y="21297"/>
                    <a:pt x="53465" y="21072"/>
                    <a:pt x="53330" y="20896"/>
                  </a:cubicBezTo>
                  <a:cubicBezTo>
                    <a:pt x="53683" y="19478"/>
                    <a:pt x="53702" y="18218"/>
                    <a:pt x="53997" y="17013"/>
                  </a:cubicBezTo>
                  <a:cubicBezTo>
                    <a:pt x="54144" y="16952"/>
                    <a:pt x="54282" y="16871"/>
                    <a:pt x="54409" y="16771"/>
                  </a:cubicBezTo>
                  <a:cubicBezTo>
                    <a:pt x="55431" y="15948"/>
                    <a:pt x="56564" y="15626"/>
                    <a:pt x="57738" y="15626"/>
                  </a:cubicBezTo>
                  <a:cubicBezTo>
                    <a:pt x="60838" y="15626"/>
                    <a:pt x="64230" y="17875"/>
                    <a:pt x="66661" y="19123"/>
                  </a:cubicBezTo>
                  <a:cubicBezTo>
                    <a:pt x="66923" y="19258"/>
                    <a:pt x="67180" y="19316"/>
                    <a:pt x="67423" y="19316"/>
                  </a:cubicBezTo>
                  <a:cubicBezTo>
                    <a:pt x="67556" y="19316"/>
                    <a:pt x="67685" y="19299"/>
                    <a:pt x="67809" y="19267"/>
                  </a:cubicBezTo>
                  <a:cubicBezTo>
                    <a:pt x="69270" y="20228"/>
                    <a:pt x="71011" y="20795"/>
                    <a:pt x="72754" y="20981"/>
                  </a:cubicBezTo>
                  <a:cubicBezTo>
                    <a:pt x="72955" y="21058"/>
                    <a:pt x="73151" y="21093"/>
                    <a:pt x="73339" y="21093"/>
                  </a:cubicBezTo>
                  <a:cubicBezTo>
                    <a:pt x="73493" y="21093"/>
                    <a:pt x="73642" y="21069"/>
                    <a:pt x="73782" y="21024"/>
                  </a:cubicBezTo>
                  <a:cubicBezTo>
                    <a:pt x="73923" y="21012"/>
                    <a:pt x="74061" y="20982"/>
                    <a:pt x="74193" y="20934"/>
                  </a:cubicBezTo>
                  <a:cubicBezTo>
                    <a:pt x="74749" y="21044"/>
                    <a:pt x="75308" y="21120"/>
                    <a:pt x="75896" y="21120"/>
                  </a:cubicBezTo>
                  <a:cubicBezTo>
                    <a:pt x="76185" y="21120"/>
                    <a:pt x="76480" y="21102"/>
                    <a:pt x="76786" y="21060"/>
                  </a:cubicBezTo>
                  <a:cubicBezTo>
                    <a:pt x="76867" y="21050"/>
                    <a:pt x="76945" y="21031"/>
                    <a:pt x="77023" y="21007"/>
                  </a:cubicBezTo>
                  <a:cubicBezTo>
                    <a:pt x="77282" y="21051"/>
                    <a:pt x="77544" y="21075"/>
                    <a:pt x="77809" y="21075"/>
                  </a:cubicBezTo>
                  <a:cubicBezTo>
                    <a:pt x="78418" y="21075"/>
                    <a:pt x="79041" y="20949"/>
                    <a:pt x="79675" y="20657"/>
                  </a:cubicBezTo>
                  <a:cubicBezTo>
                    <a:pt x="79836" y="20579"/>
                    <a:pt x="79978" y="20472"/>
                    <a:pt x="80094" y="20337"/>
                  </a:cubicBezTo>
                  <a:cubicBezTo>
                    <a:pt x="80674" y="20260"/>
                    <a:pt x="81181" y="19855"/>
                    <a:pt x="80824" y="19139"/>
                  </a:cubicBezTo>
                  <a:cubicBezTo>
                    <a:pt x="80751" y="18995"/>
                    <a:pt x="80636" y="18937"/>
                    <a:pt x="80517" y="18937"/>
                  </a:cubicBezTo>
                  <a:cubicBezTo>
                    <a:pt x="80478" y="18937"/>
                    <a:pt x="80439" y="18944"/>
                    <a:pt x="80400" y="18955"/>
                  </a:cubicBezTo>
                  <a:cubicBezTo>
                    <a:pt x="80333" y="18647"/>
                    <a:pt x="80199" y="18349"/>
                    <a:pt x="80002" y="18121"/>
                  </a:cubicBezTo>
                  <a:cubicBezTo>
                    <a:pt x="77104" y="14744"/>
                    <a:pt x="74362" y="11379"/>
                    <a:pt x="70635" y="8875"/>
                  </a:cubicBezTo>
                  <a:cubicBezTo>
                    <a:pt x="68752" y="7612"/>
                    <a:pt x="66796" y="6308"/>
                    <a:pt x="64738" y="5353"/>
                  </a:cubicBezTo>
                  <a:cubicBezTo>
                    <a:pt x="63088" y="4588"/>
                    <a:pt x="61272" y="4195"/>
                    <a:pt x="59541" y="3615"/>
                  </a:cubicBezTo>
                  <a:cubicBezTo>
                    <a:pt x="57279" y="1982"/>
                    <a:pt x="54521" y="1837"/>
                    <a:pt x="51781" y="1105"/>
                  </a:cubicBezTo>
                  <a:cubicBezTo>
                    <a:pt x="50007" y="632"/>
                    <a:pt x="48263" y="204"/>
                    <a:pt x="46535" y="204"/>
                  </a:cubicBezTo>
                  <a:cubicBezTo>
                    <a:pt x="45981" y="204"/>
                    <a:pt x="45429" y="248"/>
                    <a:pt x="44878" y="348"/>
                  </a:cubicBezTo>
                  <a:cubicBezTo>
                    <a:pt x="43605" y="100"/>
                    <a:pt x="42303" y="0"/>
                    <a:pt x="40992" y="0"/>
                  </a:cubicBezTo>
                  <a:close/>
                </a:path>
              </a:pathLst>
            </a:custGeom>
            <a:solidFill>
              <a:srgbClr val="A6DFD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45"/>
            <p:cNvSpPr/>
            <p:nvPr/>
          </p:nvSpPr>
          <p:spPr>
            <a:xfrm>
              <a:off x="1142423" y="2075513"/>
              <a:ext cx="1464544" cy="1408352"/>
            </a:xfrm>
            <a:custGeom>
              <a:avLst/>
              <a:gdLst/>
              <a:ahLst/>
              <a:cxnLst/>
              <a:rect l="l" t="t" r="r" b="b"/>
              <a:pathLst>
                <a:path w="105686" h="101631" extrusionOk="0">
                  <a:moveTo>
                    <a:pt x="52838" y="847"/>
                  </a:moveTo>
                  <a:cubicBezTo>
                    <a:pt x="53683" y="847"/>
                    <a:pt x="54525" y="881"/>
                    <a:pt x="55360" y="953"/>
                  </a:cubicBezTo>
                  <a:lnTo>
                    <a:pt x="55360" y="953"/>
                  </a:lnTo>
                  <a:cubicBezTo>
                    <a:pt x="55393" y="962"/>
                    <a:pt x="55428" y="966"/>
                    <a:pt x="55466" y="966"/>
                  </a:cubicBezTo>
                  <a:cubicBezTo>
                    <a:pt x="55470" y="966"/>
                    <a:pt x="55474" y="966"/>
                    <a:pt x="55479" y="966"/>
                  </a:cubicBezTo>
                  <a:cubicBezTo>
                    <a:pt x="55485" y="966"/>
                    <a:pt x="55491" y="966"/>
                    <a:pt x="55498" y="965"/>
                  </a:cubicBezTo>
                  <a:lnTo>
                    <a:pt x="55498" y="965"/>
                  </a:lnTo>
                  <a:cubicBezTo>
                    <a:pt x="55506" y="966"/>
                    <a:pt x="55515" y="966"/>
                    <a:pt x="55523" y="966"/>
                  </a:cubicBezTo>
                  <a:cubicBezTo>
                    <a:pt x="55539" y="966"/>
                    <a:pt x="55554" y="965"/>
                    <a:pt x="55569" y="964"/>
                  </a:cubicBezTo>
                  <a:lnTo>
                    <a:pt x="55569" y="964"/>
                  </a:lnTo>
                  <a:cubicBezTo>
                    <a:pt x="55890" y="956"/>
                    <a:pt x="56212" y="952"/>
                    <a:pt x="56533" y="952"/>
                  </a:cubicBezTo>
                  <a:cubicBezTo>
                    <a:pt x="65999" y="952"/>
                    <a:pt x="75359" y="4255"/>
                    <a:pt x="83160" y="9521"/>
                  </a:cubicBezTo>
                  <a:cubicBezTo>
                    <a:pt x="93749" y="16666"/>
                    <a:pt x="100379" y="27937"/>
                    <a:pt x="102548" y="40416"/>
                  </a:cubicBezTo>
                  <a:cubicBezTo>
                    <a:pt x="105231" y="55869"/>
                    <a:pt x="101737" y="72337"/>
                    <a:pt x="90962" y="83986"/>
                  </a:cubicBezTo>
                  <a:cubicBezTo>
                    <a:pt x="83151" y="92429"/>
                    <a:pt x="72273" y="97845"/>
                    <a:pt x="61084" y="100061"/>
                  </a:cubicBezTo>
                  <a:cubicBezTo>
                    <a:pt x="57727" y="100725"/>
                    <a:pt x="54331" y="101052"/>
                    <a:pt x="50948" y="101052"/>
                  </a:cubicBezTo>
                  <a:cubicBezTo>
                    <a:pt x="36518" y="101052"/>
                    <a:pt x="22345" y="95109"/>
                    <a:pt x="12655" y="84125"/>
                  </a:cubicBezTo>
                  <a:cubicBezTo>
                    <a:pt x="1673" y="71675"/>
                    <a:pt x="513" y="53465"/>
                    <a:pt x="4207" y="37891"/>
                  </a:cubicBezTo>
                  <a:cubicBezTo>
                    <a:pt x="8808" y="18501"/>
                    <a:pt x="24789" y="5673"/>
                    <a:pt x="43831" y="1861"/>
                  </a:cubicBezTo>
                  <a:cubicBezTo>
                    <a:pt x="46758" y="1276"/>
                    <a:pt x="49815" y="847"/>
                    <a:pt x="52838" y="847"/>
                  </a:cubicBezTo>
                  <a:close/>
                  <a:moveTo>
                    <a:pt x="51995" y="0"/>
                  </a:moveTo>
                  <a:cubicBezTo>
                    <a:pt x="39668" y="0"/>
                    <a:pt x="26502" y="5701"/>
                    <a:pt x="17566" y="13601"/>
                  </a:cubicBezTo>
                  <a:cubicBezTo>
                    <a:pt x="9826" y="20438"/>
                    <a:pt x="5050" y="29817"/>
                    <a:pt x="2947" y="39840"/>
                  </a:cubicBezTo>
                  <a:cubicBezTo>
                    <a:pt x="1" y="53882"/>
                    <a:pt x="1195" y="69562"/>
                    <a:pt x="9582" y="81520"/>
                  </a:cubicBezTo>
                  <a:cubicBezTo>
                    <a:pt x="19177" y="95200"/>
                    <a:pt x="34706" y="101631"/>
                    <a:pt x="50482" y="101631"/>
                  </a:cubicBezTo>
                  <a:cubicBezTo>
                    <a:pt x="61963" y="101631"/>
                    <a:pt x="73576" y="98225"/>
                    <a:pt x="83129" y="91729"/>
                  </a:cubicBezTo>
                  <a:cubicBezTo>
                    <a:pt x="93494" y="84684"/>
                    <a:pt x="100640" y="74121"/>
                    <a:pt x="103091" y="61814"/>
                  </a:cubicBezTo>
                  <a:cubicBezTo>
                    <a:pt x="105686" y="48786"/>
                    <a:pt x="103880" y="34385"/>
                    <a:pt x="97024" y="22921"/>
                  </a:cubicBezTo>
                  <a:cubicBezTo>
                    <a:pt x="88816" y="9197"/>
                    <a:pt x="72574" y="143"/>
                    <a:pt x="56576" y="143"/>
                  </a:cubicBezTo>
                  <a:cubicBezTo>
                    <a:pt x="56215" y="143"/>
                    <a:pt x="55854" y="148"/>
                    <a:pt x="55493" y="157"/>
                  </a:cubicBezTo>
                  <a:lnTo>
                    <a:pt x="55493" y="157"/>
                  </a:lnTo>
                  <a:cubicBezTo>
                    <a:pt x="55489" y="157"/>
                    <a:pt x="55485" y="156"/>
                    <a:pt x="55481" y="156"/>
                  </a:cubicBezTo>
                  <a:lnTo>
                    <a:pt x="55481" y="157"/>
                  </a:lnTo>
                  <a:lnTo>
                    <a:pt x="55481" y="157"/>
                  </a:lnTo>
                  <a:cubicBezTo>
                    <a:pt x="55480" y="157"/>
                    <a:pt x="55480" y="157"/>
                    <a:pt x="55480" y="157"/>
                  </a:cubicBezTo>
                  <a:lnTo>
                    <a:pt x="55480" y="157"/>
                  </a:lnTo>
                  <a:cubicBezTo>
                    <a:pt x="54329" y="52"/>
                    <a:pt x="53166" y="0"/>
                    <a:pt x="51995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45"/>
            <p:cNvSpPr/>
            <p:nvPr/>
          </p:nvSpPr>
          <p:spPr>
            <a:xfrm>
              <a:off x="1314533" y="2226310"/>
              <a:ext cx="379779" cy="1103487"/>
            </a:xfrm>
            <a:custGeom>
              <a:avLst/>
              <a:gdLst/>
              <a:ahLst/>
              <a:cxnLst/>
              <a:rect l="l" t="t" r="r" b="b"/>
              <a:pathLst>
                <a:path w="27406" h="79631" extrusionOk="0">
                  <a:moveTo>
                    <a:pt x="14923" y="0"/>
                  </a:moveTo>
                  <a:cubicBezTo>
                    <a:pt x="12482" y="0"/>
                    <a:pt x="9871" y="438"/>
                    <a:pt x="8398" y="472"/>
                  </a:cubicBezTo>
                  <a:cubicBezTo>
                    <a:pt x="7883" y="484"/>
                    <a:pt x="7877" y="1279"/>
                    <a:pt x="8387" y="1279"/>
                  </a:cubicBezTo>
                  <a:cubicBezTo>
                    <a:pt x="8390" y="1279"/>
                    <a:pt x="8394" y="1279"/>
                    <a:pt x="8398" y="1279"/>
                  </a:cubicBezTo>
                  <a:lnTo>
                    <a:pt x="8396" y="1279"/>
                  </a:lnTo>
                  <a:cubicBezTo>
                    <a:pt x="8905" y="1267"/>
                    <a:pt x="11016" y="1097"/>
                    <a:pt x="13275" y="1097"/>
                  </a:cubicBezTo>
                  <a:cubicBezTo>
                    <a:pt x="16634" y="1097"/>
                    <a:pt x="20318" y="1472"/>
                    <a:pt x="19537" y="3300"/>
                  </a:cubicBezTo>
                  <a:cubicBezTo>
                    <a:pt x="18668" y="5334"/>
                    <a:pt x="16626" y="6683"/>
                    <a:pt x="15753" y="8786"/>
                  </a:cubicBezTo>
                  <a:cubicBezTo>
                    <a:pt x="14282" y="12335"/>
                    <a:pt x="18237" y="12954"/>
                    <a:pt x="20704" y="13138"/>
                  </a:cubicBezTo>
                  <a:cubicBezTo>
                    <a:pt x="21703" y="13212"/>
                    <a:pt x="22728" y="13278"/>
                    <a:pt x="23638" y="13732"/>
                  </a:cubicBezTo>
                  <a:cubicBezTo>
                    <a:pt x="25461" y="14640"/>
                    <a:pt x="23434" y="17782"/>
                    <a:pt x="22705" y="18649"/>
                  </a:cubicBezTo>
                  <a:cubicBezTo>
                    <a:pt x="20630" y="21116"/>
                    <a:pt x="16742" y="21907"/>
                    <a:pt x="14038" y="23486"/>
                  </a:cubicBezTo>
                  <a:cubicBezTo>
                    <a:pt x="12052" y="24646"/>
                    <a:pt x="7789" y="30055"/>
                    <a:pt x="12369" y="30081"/>
                  </a:cubicBezTo>
                  <a:cubicBezTo>
                    <a:pt x="13230" y="30085"/>
                    <a:pt x="17555" y="30824"/>
                    <a:pt x="15418" y="31999"/>
                  </a:cubicBezTo>
                  <a:cubicBezTo>
                    <a:pt x="14363" y="32581"/>
                    <a:pt x="13146" y="32937"/>
                    <a:pt x="12039" y="33424"/>
                  </a:cubicBezTo>
                  <a:cubicBezTo>
                    <a:pt x="10697" y="34012"/>
                    <a:pt x="7552" y="35375"/>
                    <a:pt x="7576" y="37277"/>
                  </a:cubicBezTo>
                  <a:cubicBezTo>
                    <a:pt x="7598" y="38953"/>
                    <a:pt x="8644" y="39448"/>
                    <a:pt x="10155" y="39721"/>
                  </a:cubicBezTo>
                  <a:cubicBezTo>
                    <a:pt x="15026" y="40604"/>
                    <a:pt x="11758" y="43466"/>
                    <a:pt x="9302" y="44845"/>
                  </a:cubicBezTo>
                  <a:cubicBezTo>
                    <a:pt x="6619" y="46355"/>
                    <a:pt x="887" y="48344"/>
                    <a:pt x="487" y="52039"/>
                  </a:cubicBezTo>
                  <a:cubicBezTo>
                    <a:pt x="356" y="53265"/>
                    <a:pt x="737" y="54993"/>
                    <a:pt x="2019" y="55514"/>
                  </a:cubicBezTo>
                  <a:cubicBezTo>
                    <a:pt x="3324" y="56045"/>
                    <a:pt x="4689" y="56005"/>
                    <a:pt x="6070" y="56203"/>
                  </a:cubicBezTo>
                  <a:cubicBezTo>
                    <a:pt x="11263" y="56943"/>
                    <a:pt x="6201" y="62607"/>
                    <a:pt x="4573" y="64193"/>
                  </a:cubicBezTo>
                  <a:cubicBezTo>
                    <a:pt x="3061" y="65664"/>
                    <a:pt x="3106" y="67513"/>
                    <a:pt x="4682" y="68912"/>
                  </a:cubicBezTo>
                  <a:cubicBezTo>
                    <a:pt x="4870" y="69080"/>
                    <a:pt x="5106" y="69192"/>
                    <a:pt x="5339" y="69287"/>
                  </a:cubicBezTo>
                  <a:cubicBezTo>
                    <a:pt x="7536" y="70179"/>
                    <a:pt x="7077" y="72540"/>
                    <a:pt x="6461" y="74181"/>
                  </a:cubicBezTo>
                  <a:cubicBezTo>
                    <a:pt x="5791" y="75966"/>
                    <a:pt x="5158" y="77314"/>
                    <a:pt x="5410" y="79248"/>
                  </a:cubicBezTo>
                  <a:cubicBezTo>
                    <a:pt x="5443" y="79502"/>
                    <a:pt x="5663" y="79631"/>
                    <a:pt x="5866" y="79631"/>
                  </a:cubicBezTo>
                  <a:cubicBezTo>
                    <a:pt x="6067" y="79631"/>
                    <a:pt x="6251" y="79504"/>
                    <a:pt x="6217" y="79248"/>
                  </a:cubicBezTo>
                  <a:cubicBezTo>
                    <a:pt x="5791" y="75983"/>
                    <a:pt x="8511" y="73361"/>
                    <a:pt x="7773" y="70084"/>
                  </a:cubicBezTo>
                  <a:cubicBezTo>
                    <a:pt x="7642" y="69493"/>
                    <a:pt x="7072" y="69156"/>
                    <a:pt x="6582" y="68915"/>
                  </a:cubicBezTo>
                  <a:cubicBezTo>
                    <a:pt x="2577" y="66930"/>
                    <a:pt x="5867" y="64169"/>
                    <a:pt x="7332" y="62505"/>
                  </a:cubicBezTo>
                  <a:cubicBezTo>
                    <a:pt x="9058" y="60544"/>
                    <a:pt x="9915" y="58720"/>
                    <a:pt x="8315" y="56438"/>
                  </a:cubicBezTo>
                  <a:cubicBezTo>
                    <a:pt x="6601" y="53990"/>
                    <a:pt x="2395" y="56667"/>
                    <a:pt x="1327" y="53232"/>
                  </a:cubicBezTo>
                  <a:cubicBezTo>
                    <a:pt x="1" y="48970"/>
                    <a:pt x="9766" y="45835"/>
                    <a:pt x="12271" y="43907"/>
                  </a:cubicBezTo>
                  <a:cubicBezTo>
                    <a:pt x="13309" y="43107"/>
                    <a:pt x="13834" y="42252"/>
                    <a:pt x="13680" y="40949"/>
                  </a:cubicBezTo>
                  <a:cubicBezTo>
                    <a:pt x="13474" y="39199"/>
                    <a:pt x="11125" y="39081"/>
                    <a:pt x="9837" y="38847"/>
                  </a:cubicBezTo>
                  <a:cubicBezTo>
                    <a:pt x="6139" y="38176"/>
                    <a:pt x="10912" y="34866"/>
                    <a:pt x="11891" y="34378"/>
                  </a:cubicBezTo>
                  <a:cubicBezTo>
                    <a:pt x="12987" y="33832"/>
                    <a:pt x="14156" y="33462"/>
                    <a:pt x="15265" y="32955"/>
                  </a:cubicBezTo>
                  <a:cubicBezTo>
                    <a:pt x="15992" y="32622"/>
                    <a:pt x="17850" y="31747"/>
                    <a:pt x="16780" y="30678"/>
                  </a:cubicBezTo>
                  <a:cubicBezTo>
                    <a:pt x="16108" y="30007"/>
                    <a:pt x="11036" y="29060"/>
                    <a:pt x="11152" y="28395"/>
                  </a:cubicBezTo>
                  <a:cubicBezTo>
                    <a:pt x="11838" y="24469"/>
                    <a:pt x="16657" y="23083"/>
                    <a:pt x="19731" y="21634"/>
                  </a:cubicBezTo>
                  <a:cubicBezTo>
                    <a:pt x="22032" y="20547"/>
                    <a:pt x="27405" y="16202"/>
                    <a:pt x="24396" y="13283"/>
                  </a:cubicBezTo>
                  <a:cubicBezTo>
                    <a:pt x="22016" y="10974"/>
                    <a:pt x="13351" y="13849"/>
                    <a:pt x="17271" y="7609"/>
                  </a:cubicBezTo>
                  <a:cubicBezTo>
                    <a:pt x="18165" y="6188"/>
                    <a:pt x="21592" y="3650"/>
                    <a:pt x="20155" y="1684"/>
                  </a:cubicBezTo>
                  <a:cubicBezTo>
                    <a:pt x="19186" y="356"/>
                    <a:pt x="17124" y="0"/>
                    <a:pt x="1492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45"/>
            <p:cNvSpPr/>
            <p:nvPr/>
          </p:nvSpPr>
          <p:spPr>
            <a:xfrm>
              <a:off x="1503966" y="2963654"/>
              <a:ext cx="538766" cy="506616"/>
            </a:xfrm>
            <a:custGeom>
              <a:avLst/>
              <a:gdLst/>
              <a:ahLst/>
              <a:cxnLst/>
              <a:rect l="l" t="t" r="r" b="b"/>
              <a:pathLst>
                <a:path w="38879" h="36559" extrusionOk="0">
                  <a:moveTo>
                    <a:pt x="28422" y="1"/>
                  </a:moveTo>
                  <a:cubicBezTo>
                    <a:pt x="27667" y="1"/>
                    <a:pt x="26926" y="124"/>
                    <a:pt x="26484" y="243"/>
                  </a:cubicBezTo>
                  <a:cubicBezTo>
                    <a:pt x="23214" y="1126"/>
                    <a:pt x="21113" y="3070"/>
                    <a:pt x="18810" y="5462"/>
                  </a:cubicBezTo>
                  <a:cubicBezTo>
                    <a:pt x="17377" y="6951"/>
                    <a:pt x="16129" y="7863"/>
                    <a:pt x="14632" y="7863"/>
                  </a:cubicBezTo>
                  <a:cubicBezTo>
                    <a:pt x="13832" y="7863"/>
                    <a:pt x="12961" y="7602"/>
                    <a:pt x="11952" y="7029"/>
                  </a:cubicBezTo>
                  <a:cubicBezTo>
                    <a:pt x="10761" y="6352"/>
                    <a:pt x="9662" y="5789"/>
                    <a:pt x="8343" y="5412"/>
                  </a:cubicBezTo>
                  <a:cubicBezTo>
                    <a:pt x="7762" y="5246"/>
                    <a:pt x="7193" y="5163"/>
                    <a:pt x="6644" y="5163"/>
                  </a:cubicBezTo>
                  <a:cubicBezTo>
                    <a:pt x="5022" y="5163"/>
                    <a:pt x="3580" y="5886"/>
                    <a:pt x="2559" y="7319"/>
                  </a:cubicBezTo>
                  <a:cubicBezTo>
                    <a:pt x="1169" y="9274"/>
                    <a:pt x="2803" y="10946"/>
                    <a:pt x="3856" y="12551"/>
                  </a:cubicBezTo>
                  <a:cubicBezTo>
                    <a:pt x="5762" y="15461"/>
                    <a:pt x="2139" y="17169"/>
                    <a:pt x="889" y="19118"/>
                  </a:cubicBezTo>
                  <a:cubicBezTo>
                    <a:pt x="1" y="20501"/>
                    <a:pt x="356" y="21713"/>
                    <a:pt x="1220" y="23020"/>
                  </a:cubicBezTo>
                  <a:cubicBezTo>
                    <a:pt x="1921" y="24085"/>
                    <a:pt x="2971" y="24924"/>
                    <a:pt x="3882" y="25800"/>
                  </a:cubicBezTo>
                  <a:cubicBezTo>
                    <a:pt x="5331" y="27195"/>
                    <a:pt x="3212" y="31003"/>
                    <a:pt x="2949" y="32606"/>
                  </a:cubicBezTo>
                  <a:cubicBezTo>
                    <a:pt x="2900" y="32913"/>
                    <a:pt x="3162" y="33113"/>
                    <a:pt x="3396" y="33113"/>
                  </a:cubicBezTo>
                  <a:cubicBezTo>
                    <a:pt x="3551" y="33113"/>
                    <a:pt x="3695" y="33025"/>
                    <a:pt x="3728" y="32821"/>
                  </a:cubicBezTo>
                  <a:lnTo>
                    <a:pt x="3728" y="32819"/>
                  </a:lnTo>
                  <a:cubicBezTo>
                    <a:pt x="4007" y="31106"/>
                    <a:pt x="5819" y="28144"/>
                    <a:pt x="5175" y="26366"/>
                  </a:cubicBezTo>
                  <a:cubicBezTo>
                    <a:pt x="4372" y="24150"/>
                    <a:pt x="1476" y="23401"/>
                    <a:pt x="1130" y="20816"/>
                  </a:cubicBezTo>
                  <a:cubicBezTo>
                    <a:pt x="922" y="19271"/>
                    <a:pt x="3645" y="17567"/>
                    <a:pt x="4439" y="16385"/>
                  </a:cubicBezTo>
                  <a:cubicBezTo>
                    <a:pt x="5305" y="15095"/>
                    <a:pt x="5194" y="13477"/>
                    <a:pt x="4554" y="12142"/>
                  </a:cubicBezTo>
                  <a:cubicBezTo>
                    <a:pt x="3499" y="9945"/>
                    <a:pt x="1548" y="7458"/>
                    <a:pt x="5369" y="6118"/>
                  </a:cubicBezTo>
                  <a:cubicBezTo>
                    <a:pt x="5779" y="5974"/>
                    <a:pt x="6201" y="5912"/>
                    <a:pt x="6628" y="5912"/>
                  </a:cubicBezTo>
                  <a:cubicBezTo>
                    <a:pt x="8358" y="5912"/>
                    <a:pt x="10164" y="6936"/>
                    <a:pt x="11545" y="7725"/>
                  </a:cubicBezTo>
                  <a:cubicBezTo>
                    <a:pt x="12555" y="8302"/>
                    <a:pt x="13706" y="8999"/>
                    <a:pt x="14869" y="8999"/>
                  </a:cubicBezTo>
                  <a:cubicBezTo>
                    <a:pt x="15349" y="8999"/>
                    <a:pt x="15831" y="8881"/>
                    <a:pt x="16306" y="8587"/>
                  </a:cubicBezTo>
                  <a:cubicBezTo>
                    <a:pt x="19224" y="6776"/>
                    <a:pt x="21083" y="3774"/>
                    <a:pt x="24043" y="1997"/>
                  </a:cubicBezTo>
                  <a:cubicBezTo>
                    <a:pt x="24731" y="1584"/>
                    <a:pt x="26707" y="800"/>
                    <a:pt x="28275" y="800"/>
                  </a:cubicBezTo>
                  <a:cubicBezTo>
                    <a:pt x="29417" y="800"/>
                    <a:pt x="30342" y="1215"/>
                    <a:pt x="30395" y="2493"/>
                  </a:cubicBezTo>
                  <a:cubicBezTo>
                    <a:pt x="30460" y="4046"/>
                    <a:pt x="29693" y="5762"/>
                    <a:pt x="29171" y="7191"/>
                  </a:cubicBezTo>
                  <a:cubicBezTo>
                    <a:pt x="28171" y="9925"/>
                    <a:pt x="29494" y="10635"/>
                    <a:pt x="31359" y="10635"/>
                  </a:cubicBezTo>
                  <a:cubicBezTo>
                    <a:pt x="32400" y="10635"/>
                    <a:pt x="33611" y="10414"/>
                    <a:pt x="34681" y="10200"/>
                  </a:cubicBezTo>
                  <a:cubicBezTo>
                    <a:pt x="37748" y="11308"/>
                    <a:pt x="38423" y="12674"/>
                    <a:pt x="36706" y="14297"/>
                  </a:cubicBezTo>
                  <a:cubicBezTo>
                    <a:pt x="36145" y="14891"/>
                    <a:pt x="35293" y="15324"/>
                    <a:pt x="34592" y="15741"/>
                  </a:cubicBezTo>
                  <a:cubicBezTo>
                    <a:pt x="33642" y="16305"/>
                    <a:pt x="32835" y="16831"/>
                    <a:pt x="32088" y="17643"/>
                  </a:cubicBezTo>
                  <a:cubicBezTo>
                    <a:pt x="31355" y="18440"/>
                    <a:pt x="30715" y="19399"/>
                    <a:pt x="30872" y="20510"/>
                  </a:cubicBezTo>
                  <a:cubicBezTo>
                    <a:pt x="31161" y="22542"/>
                    <a:pt x="35494" y="22605"/>
                    <a:pt x="36720" y="23763"/>
                  </a:cubicBezTo>
                  <a:cubicBezTo>
                    <a:pt x="38555" y="25497"/>
                    <a:pt x="34350" y="28511"/>
                    <a:pt x="33479" y="29802"/>
                  </a:cubicBezTo>
                  <a:cubicBezTo>
                    <a:pt x="32226" y="31660"/>
                    <a:pt x="34121" y="34492"/>
                    <a:pt x="34383" y="36266"/>
                  </a:cubicBezTo>
                  <a:cubicBezTo>
                    <a:pt x="34413" y="36470"/>
                    <a:pt x="34555" y="36558"/>
                    <a:pt x="34710" y="36558"/>
                  </a:cubicBezTo>
                  <a:cubicBezTo>
                    <a:pt x="34944" y="36558"/>
                    <a:pt x="35208" y="36357"/>
                    <a:pt x="35162" y="36051"/>
                  </a:cubicBezTo>
                  <a:cubicBezTo>
                    <a:pt x="34854" y="33958"/>
                    <a:pt x="32932" y="31424"/>
                    <a:pt x="34689" y="29575"/>
                  </a:cubicBezTo>
                  <a:cubicBezTo>
                    <a:pt x="35543" y="28677"/>
                    <a:pt x="36365" y="27931"/>
                    <a:pt x="37059" y="26889"/>
                  </a:cubicBezTo>
                  <a:cubicBezTo>
                    <a:pt x="37741" y="25869"/>
                    <a:pt x="38153" y="24638"/>
                    <a:pt x="37539" y="23506"/>
                  </a:cubicBezTo>
                  <a:cubicBezTo>
                    <a:pt x="36074" y="20815"/>
                    <a:pt x="27710" y="21464"/>
                    <a:pt x="33905" y="17102"/>
                  </a:cubicBezTo>
                  <a:cubicBezTo>
                    <a:pt x="35608" y="15902"/>
                    <a:pt x="37528" y="15242"/>
                    <a:pt x="38368" y="13198"/>
                  </a:cubicBezTo>
                  <a:cubicBezTo>
                    <a:pt x="38878" y="11953"/>
                    <a:pt x="38002" y="9639"/>
                    <a:pt x="36557" y="9412"/>
                  </a:cubicBezTo>
                  <a:cubicBezTo>
                    <a:pt x="36411" y="9389"/>
                    <a:pt x="36245" y="9379"/>
                    <a:pt x="36063" y="9379"/>
                  </a:cubicBezTo>
                  <a:cubicBezTo>
                    <a:pt x="34939" y="9379"/>
                    <a:pt x="33205" y="9759"/>
                    <a:pt x="31838" y="9759"/>
                  </a:cubicBezTo>
                  <a:cubicBezTo>
                    <a:pt x="30345" y="9759"/>
                    <a:pt x="29290" y="9306"/>
                    <a:pt x="29950" y="7408"/>
                  </a:cubicBezTo>
                  <a:cubicBezTo>
                    <a:pt x="30609" y="5511"/>
                    <a:pt x="31826" y="2971"/>
                    <a:pt x="30855" y="986"/>
                  </a:cubicBezTo>
                  <a:cubicBezTo>
                    <a:pt x="30482" y="225"/>
                    <a:pt x="29440" y="1"/>
                    <a:pt x="28422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45"/>
            <p:cNvSpPr/>
            <p:nvPr/>
          </p:nvSpPr>
          <p:spPr>
            <a:xfrm>
              <a:off x="1696405" y="2294891"/>
              <a:ext cx="881365" cy="574296"/>
            </a:xfrm>
            <a:custGeom>
              <a:avLst/>
              <a:gdLst/>
              <a:ahLst/>
              <a:cxnLst/>
              <a:rect l="l" t="t" r="r" b="b"/>
              <a:pathLst>
                <a:path w="63602" h="41443" extrusionOk="0">
                  <a:moveTo>
                    <a:pt x="30716" y="0"/>
                  </a:moveTo>
                  <a:cubicBezTo>
                    <a:pt x="28314" y="0"/>
                    <a:pt x="26402" y="1204"/>
                    <a:pt x="25987" y="4388"/>
                  </a:cubicBezTo>
                  <a:cubicBezTo>
                    <a:pt x="25734" y="6323"/>
                    <a:pt x="27967" y="6941"/>
                    <a:pt x="24988" y="8710"/>
                  </a:cubicBezTo>
                  <a:cubicBezTo>
                    <a:pt x="23685" y="9483"/>
                    <a:pt x="22217" y="9680"/>
                    <a:pt x="20739" y="9680"/>
                  </a:cubicBezTo>
                  <a:cubicBezTo>
                    <a:pt x="20031" y="9680"/>
                    <a:pt x="19322" y="9635"/>
                    <a:pt x="18626" y="9586"/>
                  </a:cubicBezTo>
                  <a:cubicBezTo>
                    <a:pt x="17225" y="9487"/>
                    <a:pt x="15828" y="9408"/>
                    <a:pt x="14430" y="9408"/>
                  </a:cubicBezTo>
                  <a:cubicBezTo>
                    <a:pt x="13307" y="9408"/>
                    <a:pt x="12184" y="9459"/>
                    <a:pt x="11058" y="9591"/>
                  </a:cubicBezTo>
                  <a:cubicBezTo>
                    <a:pt x="6833" y="10090"/>
                    <a:pt x="4186" y="12523"/>
                    <a:pt x="5708" y="16856"/>
                  </a:cubicBezTo>
                  <a:cubicBezTo>
                    <a:pt x="6068" y="17883"/>
                    <a:pt x="7376" y="19235"/>
                    <a:pt x="6345" y="20330"/>
                  </a:cubicBezTo>
                  <a:cubicBezTo>
                    <a:pt x="5197" y="21547"/>
                    <a:pt x="3783" y="22537"/>
                    <a:pt x="2597" y="23734"/>
                  </a:cubicBezTo>
                  <a:cubicBezTo>
                    <a:pt x="1004" y="25340"/>
                    <a:pt x="0" y="27814"/>
                    <a:pt x="1207" y="29976"/>
                  </a:cubicBezTo>
                  <a:cubicBezTo>
                    <a:pt x="2554" y="32390"/>
                    <a:pt x="4776" y="33896"/>
                    <a:pt x="7319" y="34868"/>
                  </a:cubicBezTo>
                  <a:cubicBezTo>
                    <a:pt x="8052" y="35148"/>
                    <a:pt x="8759" y="35269"/>
                    <a:pt x="9444" y="35269"/>
                  </a:cubicBezTo>
                  <a:cubicBezTo>
                    <a:pt x="11643" y="35269"/>
                    <a:pt x="13629" y="34031"/>
                    <a:pt x="15607" y="32873"/>
                  </a:cubicBezTo>
                  <a:cubicBezTo>
                    <a:pt x="16997" y="32061"/>
                    <a:pt x="18118" y="31718"/>
                    <a:pt x="19053" y="31718"/>
                  </a:cubicBezTo>
                  <a:cubicBezTo>
                    <a:pt x="22921" y="31718"/>
                    <a:pt x="23599" y="37586"/>
                    <a:pt x="26883" y="40275"/>
                  </a:cubicBezTo>
                  <a:cubicBezTo>
                    <a:pt x="27854" y="41070"/>
                    <a:pt x="29182" y="41443"/>
                    <a:pt x="30465" y="41443"/>
                  </a:cubicBezTo>
                  <a:cubicBezTo>
                    <a:pt x="30907" y="41443"/>
                    <a:pt x="31343" y="41399"/>
                    <a:pt x="31758" y="41312"/>
                  </a:cubicBezTo>
                  <a:cubicBezTo>
                    <a:pt x="32992" y="41054"/>
                    <a:pt x="34100" y="40673"/>
                    <a:pt x="35075" y="39836"/>
                  </a:cubicBezTo>
                  <a:cubicBezTo>
                    <a:pt x="36588" y="38539"/>
                    <a:pt x="39035" y="35027"/>
                    <a:pt x="41421" y="35027"/>
                  </a:cubicBezTo>
                  <a:cubicBezTo>
                    <a:pt x="41756" y="35027"/>
                    <a:pt x="42090" y="35096"/>
                    <a:pt x="42420" y="35250"/>
                  </a:cubicBezTo>
                  <a:cubicBezTo>
                    <a:pt x="44213" y="36090"/>
                    <a:pt x="45423" y="37707"/>
                    <a:pt x="47351" y="38434"/>
                  </a:cubicBezTo>
                  <a:cubicBezTo>
                    <a:pt x="47933" y="38652"/>
                    <a:pt x="48544" y="38739"/>
                    <a:pt x="49159" y="38739"/>
                  </a:cubicBezTo>
                  <a:cubicBezTo>
                    <a:pt x="49942" y="38739"/>
                    <a:pt x="50730" y="38598"/>
                    <a:pt x="51473" y="38409"/>
                  </a:cubicBezTo>
                  <a:cubicBezTo>
                    <a:pt x="55344" y="37426"/>
                    <a:pt x="58123" y="34392"/>
                    <a:pt x="62221" y="34392"/>
                  </a:cubicBezTo>
                  <a:cubicBezTo>
                    <a:pt x="62502" y="34392"/>
                    <a:pt x="62790" y="34406"/>
                    <a:pt x="63085" y="34437"/>
                  </a:cubicBezTo>
                  <a:cubicBezTo>
                    <a:pt x="63101" y="34438"/>
                    <a:pt x="63117" y="34439"/>
                    <a:pt x="63133" y="34439"/>
                  </a:cubicBezTo>
                  <a:cubicBezTo>
                    <a:pt x="63601" y="34439"/>
                    <a:pt x="63581" y="33680"/>
                    <a:pt x="63085" y="33630"/>
                  </a:cubicBezTo>
                  <a:cubicBezTo>
                    <a:pt x="62814" y="33602"/>
                    <a:pt x="62546" y="33589"/>
                    <a:pt x="62281" y="33589"/>
                  </a:cubicBezTo>
                  <a:cubicBezTo>
                    <a:pt x="57562" y="33589"/>
                    <a:pt x="53610" y="37744"/>
                    <a:pt x="49251" y="37744"/>
                  </a:cubicBezTo>
                  <a:cubicBezTo>
                    <a:pt x="48048" y="37744"/>
                    <a:pt x="46813" y="37427"/>
                    <a:pt x="45523" y="36619"/>
                  </a:cubicBezTo>
                  <a:cubicBezTo>
                    <a:pt x="44221" y="35802"/>
                    <a:pt x="42907" y="34133"/>
                    <a:pt x="41315" y="34133"/>
                  </a:cubicBezTo>
                  <a:cubicBezTo>
                    <a:pt x="40910" y="34133"/>
                    <a:pt x="40487" y="34241"/>
                    <a:pt x="40041" y="34499"/>
                  </a:cubicBezTo>
                  <a:cubicBezTo>
                    <a:pt x="36613" y="36479"/>
                    <a:pt x="34538" y="40593"/>
                    <a:pt x="30374" y="40593"/>
                  </a:cubicBezTo>
                  <a:cubicBezTo>
                    <a:pt x="29996" y="40593"/>
                    <a:pt x="29601" y="40559"/>
                    <a:pt x="29186" y="40487"/>
                  </a:cubicBezTo>
                  <a:cubicBezTo>
                    <a:pt x="24502" y="39668"/>
                    <a:pt x="24818" y="32896"/>
                    <a:pt x="20839" y="31068"/>
                  </a:cubicBezTo>
                  <a:cubicBezTo>
                    <a:pt x="20364" y="30849"/>
                    <a:pt x="19868" y="30758"/>
                    <a:pt x="19366" y="30758"/>
                  </a:cubicBezTo>
                  <a:cubicBezTo>
                    <a:pt x="17908" y="30758"/>
                    <a:pt x="16399" y="31527"/>
                    <a:pt x="15201" y="32176"/>
                  </a:cubicBezTo>
                  <a:cubicBezTo>
                    <a:pt x="13264" y="33225"/>
                    <a:pt x="11597" y="34421"/>
                    <a:pt x="9439" y="34421"/>
                  </a:cubicBezTo>
                  <a:cubicBezTo>
                    <a:pt x="9080" y="34421"/>
                    <a:pt x="8708" y="34388"/>
                    <a:pt x="8318" y="34315"/>
                  </a:cubicBezTo>
                  <a:cubicBezTo>
                    <a:pt x="5564" y="33805"/>
                    <a:pt x="2675" y="31598"/>
                    <a:pt x="1683" y="28973"/>
                  </a:cubicBezTo>
                  <a:cubicBezTo>
                    <a:pt x="146" y="24914"/>
                    <a:pt x="5720" y="22764"/>
                    <a:pt x="7530" y="20152"/>
                  </a:cubicBezTo>
                  <a:cubicBezTo>
                    <a:pt x="7771" y="19804"/>
                    <a:pt x="7707" y="19375"/>
                    <a:pt x="7612" y="18999"/>
                  </a:cubicBezTo>
                  <a:cubicBezTo>
                    <a:pt x="7219" y="17467"/>
                    <a:pt x="6189" y="16302"/>
                    <a:pt x="5981" y="14628"/>
                  </a:cubicBezTo>
                  <a:cubicBezTo>
                    <a:pt x="5518" y="10894"/>
                    <a:pt x="9819" y="10147"/>
                    <a:pt x="14081" y="10147"/>
                  </a:cubicBezTo>
                  <a:cubicBezTo>
                    <a:pt x="16922" y="10147"/>
                    <a:pt x="19746" y="10479"/>
                    <a:pt x="21130" y="10479"/>
                  </a:cubicBezTo>
                  <a:cubicBezTo>
                    <a:pt x="21145" y="10479"/>
                    <a:pt x="21159" y="10479"/>
                    <a:pt x="21173" y="10479"/>
                  </a:cubicBezTo>
                  <a:cubicBezTo>
                    <a:pt x="23382" y="10467"/>
                    <a:pt x="25871" y="9710"/>
                    <a:pt x="27256" y="7896"/>
                  </a:cubicBezTo>
                  <a:cubicBezTo>
                    <a:pt x="27583" y="7465"/>
                    <a:pt x="27418" y="6832"/>
                    <a:pt x="27290" y="6375"/>
                  </a:cubicBezTo>
                  <a:cubicBezTo>
                    <a:pt x="26693" y="4244"/>
                    <a:pt x="26631" y="1768"/>
                    <a:pt x="29179" y="879"/>
                  </a:cubicBezTo>
                  <a:cubicBezTo>
                    <a:pt x="29643" y="717"/>
                    <a:pt x="30140" y="646"/>
                    <a:pt x="30658" y="646"/>
                  </a:cubicBezTo>
                  <a:cubicBezTo>
                    <a:pt x="33079" y="646"/>
                    <a:pt x="35938" y="2183"/>
                    <a:pt x="37813" y="3070"/>
                  </a:cubicBezTo>
                  <a:cubicBezTo>
                    <a:pt x="40067" y="4135"/>
                    <a:pt x="42120" y="5253"/>
                    <a:pt x="44556" y="5836"/>
                  </a:cubicBezTo>
                  <a:cubicBezTo>
                    <a:pt x="45887" y="6155"/>
                    <a:pt x="47257" y="6329"/>
                    <a:pt x="48621" y="6329"/>
                  </a:cubicBezTo>
                  <a:cubicBezTo>
                    <a:pt x="50628" y="6329"/>
                    <a:pt x="52623" y="5952"/>
                    <a:pt x="54461" y="5102"/>
                  </a:cubicBezTo>
                  <a:cubicBezTo>
                    <a:pt x="54871" y="4913"/>
                    <a:pt x="54616" y="4364"/>
                    <a:pt x="54234" y="4364"/>
                  </a:cubicBezTo>
                  <a:cubicBezTo>
                    <a:pt x="54177" y="4364"/>
                    <a:pt x="54116" y="4376"/>
                    <a:pt x="54054" y="4405"/>
                  </a:cubicBezTo>
                  <a:cubicBezTo>
                    <a:pt x="52260" y="5233"/>
                    <a:pt x="50540" y="5569"/>
                    <a:pt x="48868" y="5569"/>
                  </a:cubicBezTo>
                  <a:cubicBezTo>
                    <a:pt x="43823" y="5569"/>
                    <a:pt x="39219" y="2513"/>
                    <a:pt x="34362" y="732"/>
                  </a:cubicBezTo>
                  <a:cubicBezTo>
                    <a:pt x="33108" y="272"/>
                    <a:pt x="31857" y="0"/>
                    <a:pt x="30716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45"/>
            <p:cNvSpPr/>
            <p:nvPr/>
          </p:nvSpPr>
          <p:spPr>
            <a:xfrm>
              <a:off x="2126597" y="2975170"/>
              <a:ext cx="413300" cy="426769"/>
            </a:xfrm>
            <a:custGeom>
              <a:avLst/>
              <a:gdLst/>
              <a:ahLst/>
              <a:cxnLst/>
              <a:rect l="l" t="t" r="r" b="b"/>
              <a:pathLst>
                <a:path w="29825" h="30797" extrusionOk="0">
                  <a:moveTo>
                    <a:pt x="18343" y="1"/>
                  </a:moveTo>
                  <a:cubicBezTo>
                    <a:pt x="18039" y="1"/>
                    <a:pt x="17724" y="27"/>
                    <a:pt x="17396" y="82"/>
                  </a:cubicBezTo>
                  <a:cubicBezTo>
                    <a:pt x="15431" y="411"/>
                    <a:pt x="14235" y="2450"/>
                    <a:pt x="13804" y="4190"/>
                  </a:cubicBezTo>
                  <a:cubicBezTo>
                    <a:pt x="13470" y="5537"/>
                    <a:pt x="12630" y="5938"/>
                    <a:pt x="11579" y="5938"/>
                  </a:cubicBezTo>
                  <a:cubicBezTo>
                    <a:pt x="10024" y="5938"/>
                    <a:pt x="8005" y="5060"/>
                    <a:pt x="6474" y="5060"/>
                  </a:cubicBezTo>
                  <a:cubicBezTo>
                    <a:pt x="6047" y="5060"/>
                    <a:pt x="5658" y="5128"/>
                    <a:pt x="5327" y="5303"/>
                  </a:cubicBezTo>
                  <a:cubicBezTo>
                    <a:pt x="1" y="8119"/>
                    <a:pt x="2686" y="13420"/>
                    <a:pt x="3844" y="17714"/>
                  </a:cubicBezTo>
                  <a:cubicBezTo>
                    <a:pt x="4782" y="21194"/>
                    <a:pt x="1510" y="22301"/>
                    <a:pt x="1117" y="25182"/>
                  </a:cubicBezTo>
                  <a:cubicBezTo>
                    <a:pt x="844" y="27180"/>
                    <a:pt x="3508" y="29328"/>
                    <a:pt x="4628" y="30661"/>
                  </a:cubicBezTo>
                  <a:cubicBezTo>
                    <a:pt x="4708" y="30756"/>
                    <a:pt x="4801" y="30796"/>
                    <a:pt x="4892" y="30796"/>
                  </a:cubicBezTo>
                  <a:cubicBezTo>
                    <a:pt x="5182" y="30796"/>
                    <a:pt x="5450" y="30391"/>
                    <a:pt x="5197" y="30089"/>
                  </a:cubicBezTo>
                  <a:lnTo>
                    <a:pt x="5197" y="30089"/>
                  </a:lnTo>
                  <a:lnTo>
                    <a:pt x="5197" y="30091"/>
                  </a:lnTo>
                  <a:cubicBezTo>
                    <a:pt x="4245" y="28957"/>
                    <a:pt x="3262" y="27905"/>
                    <a:pt x="2440" y="26660"/>
                  </a:cubicBezTo>
                  <a:cubicBezTo>
                    <a:pt x="1297" y="24931"/>
                    <a:pt x="2627" y="23835"/>
                    <a:pt x="3691" y="22480"/>
                  </a:cubicBezTo>
                  <a:cubicBezTo>
                    <a:pt x="4680" y="21220"/>
                    <a:pt x="4931" y="19828"/>
                    <a:pt x="4768" y="18272"/>
                  </a:cubicBezTo>
                  <a:cubicBezTo>
                    <a:pt x="4571" y="16387"/>
                    <a:pt x="3596" y="14586"/>
                    <a:pt x="3061" y="12783"/>
                  </a:cubicBezTo>
                  <a:cubicBezTo>
                    <a:pt x="2590" y="11192"/>
                    <a:pt x="2731" y="9722"/>
                    <a:pt x="3482" y="8245"/>
                  </a:cubicBezTo>
                  <a:cubicBezTo>
                    <a:pt x="4334" y="6571"/>
                    <a:pt x="5538" y="6070"/>
                    <a:pt x="6901" y="6070"/>
                  </a:cubicBezTo>
                  <a:cubicBezTo>
                    <a:pt x="7718" y="6070"/>
                    <a:pt x="8593" y="6251"/>
                    <a:pt x="9483" y="6466"/>
                  </a:cubicBezTo>
                  <a:cubicBezTo>
                    <a:pt x="10034" y="6599"/>
                    <a:pt x="10794" y="6726"/>
                    <a:pt x="11544" y="6726"/>
                  </a:cubicBezTo>
                  <a:cubicBezTo>
                    <a:pt x="12345" y="6726"/>
                    <a:pt x="13134" y="6581"/>
                    <a:pt x="13645" y="6146"/>
                  </a:cubicBezTo>
                  <a:cubicBezTo>
                    <a:pt x="15672" y="4415"/>
                    <a:pt x="14098" y="2254"/>
                    <a:pt x="17611" y="863"/>
                  </a:cubicBezTo>
                  <a:cubicBezTo>
                    <a:pt x="18035" y="694"/>
                    <a:pt x="18426" y="620"/>
                    <a:pt x="18788" y="620"/>
                  </a:cubicBezTo>
                  <a:cubicBezTo>
                    <a:pt x="21013" y="620"/>
                    <a:pt x="22200" y="3415"/>
                    <a:pt x="23817" y="4512"/>
                  </a:cubicBezTo>
                  <a:cubicBezTo>
                    <a:pt x="24202" y="4773"/>
                    <a:pt x="24754" y="4854"/>
                    <a:pt x="25373" y="4854"/>
                  </a:cubicBezTo>
                  <a:cubicBezTo>
                    <a:pt x="26356" y="4854"/>
                    <a:pt x="27505" y="4650"/>
                    <a:pt x="28409" y="4650"/>
                  </a:cubicBezTo>
                  <a:cubicBezTo>
                    <a:pt x="28676" y="4650"/>
                    <a:pt x="28921" y="4668"/>
                    <a:pt x="29134" y="4714"/>
                  </a:cubicBezTo>
                  <a:cubicBezTo>
                    <a:pt x="29167" y="4721"/>
                    <a:pt x="29199" y="4725"/>
                    <a:pt x="29230" y="4725"/>
                  </a:cubicBezTo>
                  <a:cubicBezTo>
                    <a:pt x="29667" y="4725"/>
                    <a:pt x="29825" y="4037"/>
                    <a:pt x="29349" y="3935"/>
                  </a:cubicBezTo>
                  <a:cubicBezTo>
                    <a:pt x="28913" y="3841"/>
                    <a:pt x="28464" y="3813"/>
                    <a:pt x="28013" y="3813"/>
                  </a:cubicBezTo>
                  <a:cubicBezTo>
                    <a:pt x="27364" y="3813"/>
                    <a:pt x="26711" y="3871"/>
                    <a:pt x="26084" y="3871"/>
                  </a:cubicBezTo>
                  <a:cubicBezTo>
                    <a:pt x="25022" y="3871"/>
                    <a:pt x="24036" y="3706"/>
                    <a:pt x="23278" y="2817"/>
                  </a:cubicBezTo>
                  <a:cubicBezTo>
                    <a:pt x="21880" y="1179"/>
                    <a:pt x="20376" y="1"/>
                    <a:pt x="18343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79" name="Google Shape;1979;p45"/>
          <p:cNvGrpSpPr/>
          <p:nvPr/>
        </p:nvGrpSpPr>
        <p:grpSpPr>
          <a:xfrm>
            <a:off x="641302" y="2389878"/>
            <a:ext cx="1578817" cy="2149384"/>
            <a:chOff x="2475306" y="2531490"/>
            <a:chExt cx="1411927" cy="1922354"/>
          </a:xfrm>
        </p:grpSpPr>
        <p:grpSp>
          <p:nvGrpSpPr>
            <p:cNvPr id="1980" name="Google Shape;1980;p45"/>
            <p:cNvGrpSpPr/>
            <p:nvPr/>
          </p:nvGrpSpPr>
          <p:grpSpPr>
            <a:xfrm>
              <a:off x="2475306" y="2531490"/>
              <a:ext cx="1411927" cy="1922354"/>
              <a:chOff x="2541781" y="2498527"/>
              <a:chExt cx="1411927" cy="1922354"/>
            </a:xfrm>
          </p:grpSpPr>
          <p:sp>
            <p:nvSpPr>
              <p:cNvPr id="1981" name="Google Shape;1981;p45"/>
              <p:cNvSpPr/>
              <p:nvPr/>
            </p:nvSpPr>
            <p:spPr>
              <a:xfrm>
                <a:off x="2917943" y="2716062"/>
                <a:ext cx="993735" cy="827487"/>
              </a:xfrm>
              <a:custGeom>
                <a:avLst/>
                <a:gdLst/>
                <a:ahLst/>
                <a:cxnLst/>
                <a:rect l="l" t="t" r="r" b="b"/>
                <a:pathLst>
                  <a:path w="71711" h="59714" extrusionOk="0">
                    <a:moveTo>
                      <a:pt x="62253" y="1"/>
                    </a:moveTo>
                    <a:cubicBezTo>
                      <a:pt x="61871" y="1"/>
                      <a:pt x="61577" y="307"/>
                      <a:pt x="61490" y="652"/>
                    </a:cubicBezTo>
                    <a:cubicBezTo>
                      <a:pt x="61255" y="789"/>
                      <a:pt x="61075" y="1026"/>
                      <a:pt x="61018" y="1381"/>
                    </a:cubicBezTo>
                    <a:cubicBezTo>
                      <a:pt x="60019" y="7474"/>
                      <a:pt x="57902" y="13031"/>
                      <a:pt x="53900" y="17804"/>
                    </a:cubicBezTo>
                    <a:cubicBezTo>
                      <a:pt x="53725" y="18006"/>
                      <a:pt x="53619" y="18262"/>
                      <a:pt x="53602" y="18529"/>
                    </a:cubicBezTo>
                    <a:cubicBezTo>
                      <a:pt x="52923" y="19187"/>
                      <a:pt x="52253" y="19855"/>
                      <a:pt x="51693" y="20634"/>
                    </a:cubicBezTo>
                    <a:cubicBezTo>
                      <a:pt x="51601" y="20762"/>
                      <a:pt x="51552" y="20918"/>
                      <a:pt x="51533" y="21080"/>
                    </a:cubicBezTo>
                    <a:cubicBezTo>
                      <a:pt x="50365" y="21837"/>
                      <a:pt x="49179" y="22469"/>
                      <a:pt x="48224" y="23480"/>
                    </a:cubicBezTo>
                    <a:cubicBezTo>
                      <a:pt x="47517" y="23791"/>
                      <a:pt x="46889" y="24203"/>
                      <a:pt x="46401" y="24835"/>
                    </a:cubicBezTo>
                    <a:cubicBezTo>
                      <a:pt x="43714" y="26511"/>
                      <a:pt x="40925" y="27182"/>
                      <a:pt x="37991" y="28217"/>
                    </a:cubicBezTo>
                    <a:cubicBezTo>
                      <a:pt x="37924" y="28242"/>
                      <a:pt x="37860" y="28275"/>
                      <a:pt x="37801" y="28314"/>
                    </a:cubicBezTo>
                    <a:cubicBezTo>
                      <a:pt x="37583" y="28214"/>
                      <a:pt x="37360" y="28127"/>
                      <a:pt x="37129" y="28057"/>
                    </a:cubicBezTo>
                    <a:cubicBezTo>
                      <a:pt x="37051" y="28033"/>
                      <a:pt x="36975" y="28022"/>
                      <a:pt x="36902" y="28022"/>
                    </a:cubicBezTo>
                    <a:cubicBezTo>
                      <a:pt x="36247" y="28022"/>
                      <a:pt x="35831" y="28904"/>
                      <a:pt x="36345" y="29405"/>
                    </a:cubicBezTo>
                    <a:cubicBezTo>
                      <a:pt x="37711" y="30741"/>
                      <a:pt x="37704" y="31685"/>
                      <a:pt x="36887" y="33232"/>
                    </a:cubicBezTo>
                    <a:cubicBezTo>
                      <a:pt x="36830" y="33322"/>
                      <a:pt x="36771" y="33412"/>
                      <a:pt x="36714" y="33502"/>
                    </a:cubicBezTo>
                    <a:cubicBezTo>
                      <a:pt x="36141" y="33710"/>
                      <a:pt x="35516" y="33843"/>
                      <a:pt x="34978" y="34082"/>
                    </a:cubicBezTo>
                    <a:cubicBezTo>
                      <a:pt x="34964" y="34089"/>
                      <a:pt x="34952" y="34096"/>
                      <a:pt x="34938" y="34103"/>
                    </a:cubicBezTo>
                    <a:cubicBezTo>
                      <a:pt x="34794" y="34053"/>
                      <a:pt x="34645" y="34018"/>
                      <a:pt x="34495" y="34003"/>
                    </a:cubicBezTo>
                    <a:cubicBezTo>
                      <a:pt x="34475" y="34001"/>
                      <a:pt x="34456" y="34000"/>
                      <a:pt x="34437" y="34000"/>
                    </a:cubicBezTo>
                    <a:cubicBezTo>
                      <a:pt x="34023" y="34000"/>
                      <a:pt x="33686" y="34419"/>
                      <a:pt x="33686" y="34809"/>
                    </a:cubicBezTo>
                    <a:cubicBezTo>
                      <a:pt x="33686" y="34866"/>
                      <a:pt x="33709" y="34913"/>
                      <a:pt x="33717" y="34963"/>
                    </a:cubicBezTo>
                    <a:cubicBezTo>
                      <a:pt x="33103" y="35647"/>
                      <a:pt x="32916" y="36532"/>
                      <a:pt x="33214" y="37588"/>
                    </a:cubicBezTo>
                    <a:cubicBezTo>
                      <a:pt x="32752" y="37622"/>
                      <a:pt x="32291" y="37664"/>
                      <a:pt x="31829" y="37717"/>
                    </a:cubicBezTo>
                    <a:cubicBezTo>
                      <a:pt x="31758" y="37728"/>
                      <a:pt x="31689" y="37749"/>
                      <a:pt x="31621" y="37775"/>
                    </a:cubicBezTo>
                    <a:cubicBezTo>
                      <a:pt x="31510" y="37465"/>
                      <a:pt x="31202" y="37260"/>
                      <a:pt x="30882" y="37243"/>
                    </a:cubicBezTo>
                    <a:cubicBezTo>
                      <a:pt x="30889" y="37060"/>
                      <a:pt x="30858" y="36887"/>
                      <a:pt x="30750" y="36745"/>
                    </a:cubicBezTo>
                    <a:cubicBezTo>
                      <a:pt x="30491" y="36398"/>
                      <a:pt x="30018" y="36127"/>
                      <a:pt x="29862" y="35727"/>
                    </a:cubicBezTo>
                    <a:cubicBezTo>
                      <a:pt x="29739" y="35408"/>
                      <a:pt x="29446" y="35123"/>
                      <a:pt x="29096" y="35123"/>
                    </a:cubicBezTo>
                    <a:cubicBezTo>
                      <a:pt x="29023" y="35123"/>
                      <a:pt x="28948" y="35135"/>
                      <a:pt x="28871" y="35162"/>
                    </a:cubicBezTo>
                    <a:cubicBezTo>
                      <a:pt x="27835" y="35524"/>
                      <a:pt x="26991" y="36634"/>
                      <a:pt x="26298" y="37700"/>
                    </a:cubicBezTo>
                    <a:cubicBezTo>
                      <a:pt x="25879" y="37756"/>
                      <a:pt x="25464" y="37825"/>
                      <a:pt x="25045" y="37878"/>
                    </a:cubicBezTo>
                    <a:cubicBezTo>
                      <a:pt x="25019" y="37799"/>
                      <a:pt x="24988" y="37723"/>
                      <a:pt x="24958" y="37643"/>
                    </a:cubicBezTo>
                    <a:cubicBezTo>
                      <a:pt x="24844" y="36736"/>
                      <a:pt x="24778" y="35820"/>
                      <a:pt x="24370" y="34967"/>
                    </a:cubicBezTo>
                    <a:cubicBezTo>
                      <a:pt x="24236" y="34686"/>
                      <a:pt x="23995" y="34568"/>
                      <a:pt x="23744" y="34568"/>
                    </a:cubicBezTo>
                    <a:cubicBezTo>
                      <a:pt x="23643" y="34568"/>
                      <a:pt x="23539" y="34588"/>
                      <a:pt x="23440" y="34624"/>
                    </a:cubicBezTo>
                    <a:cubicBezTo>
                      <a:pt x="22218" y="33293"/>
                      <a:pt x="19904" y="32826"/>
                      <a:pt x="20899" y="30260"/>
                    </a:cubicBezTo>
                    <a:cubicBezTo>
                      <a:pt x="21096" y="29753"/>
                      <a:pt x="20589" y="29225"/>
                      <a:pt x="20093" y="29225"/>
                    </a:cubicBezTo>
                    <a:cubicBezTo>
                      <a:pt x="19961" y="29225"/>
                      <a:pt x="19830" y="29263"/>
                      <a:pt x="19713" y="29348"/>
                    </a:cubicBezTo>
                    <a:cubicBezTo>
                      <a:pt x="17134" y="31228"/>
                      <a:pt x="13734" y="32433"/>
                      <a:pt x="11519" y="34818"/>
                    </a:cubicBezTo>
                    <a:cubicBezTo>
                      <a:pt x="11438" y="34786"/>
                      <a:pt x="11354" y="34768"/>
                      <a:pt x="11270" y="34768"/>
                    </a:cubicBezTo>
                    <a:cubicBezTo>
                      <a:pt x="11089" y="34768"/>
                      <a:pt x="10906" y="34849"/>
                      <a:pt x="10750" y="35045"/>
                    </a:cubicBezTo>
                    <a:cubicBezTo>
                      <a:pt x="9530" y="36584"/>
                      <a:pt x="8346" y="37885"/>
                      <a:pt x="7300" y="39279"/>
                    </a:cubicBezTo>
                    <a:cubicBezTo>
                      <a:pt x="7052" y="39424"/>
                      <a:pt x="6822" y="39596"/>
                      <a:pt x="6615" y="39791"/>
                    </a:cubicBezTo>
                    <a:cubicBezTo>
                      <a:pt x="6305" y="40080"/>
                      <a:pt x="6036" y="40411"/>
                      <a:pt x="5818" y="40773"/>
                    </a:cubicBezTo>
                    <a:cubicBezTo>
                      <a:pt x="4561" y="42431"/>
                      <a:pt x="3642" y="44242"/>
                      <a:pt x="2638" y="46097"/>
                    </a:cubicBezTo>
                    <a:cubicBezTo>
                      <a:pt x="1465" y="48265"/>
                      <a:pt x="49" y="50671"/>
                      <a:pt x="18" y="53217"/>
                    </a:cubicBezTo>
                    <a:cubicBezTo>
                      <a:pt x="0" y="54619"/>
                      <a:pt x="288" y="55684"/>
                      <a:pt x="795" y="56499"/>
                    </a:cubicBezTo>
                    <a:cubicBezTo>
                      <a:pt x="949" y="57264"/>
                      <a:pt x="1432" y="57988"/>
                      <a:pt x="2344" y="58509"/>
                    </a:cubicBezTo>
                    <a:cubicBezTo>
                      <a:pt x="2531" y="58616"/>
                      <a:pt x="2720" y="58724"/>
                      <a:pt x="2908" y="58831"/>
                    </a:cubicBezTo>
                    <a:cubicBezTo>
                      <a:pt x="3249" y="59028"/>
                      <a:pt x="3623" y="59167"/>
                      <a:pt x="4011" y="59238"/>
                    </a:cubicBezTo>
                    <a:cubicBezTo>
                      <a:pt x="4817" y="59528"/>
                      <a:pt x="5636" y="59714"/>
                      <a:pt x="6514" y="59714"/>
                    </a:cubicBezTo>
                    <a:cubicBezTo>
                      <a:pt x="6739" y="59714"/>
                      <a:pt x="6969" y="59701"/>
                      <a:pt x="7203" y="59676"/>
                    </a:cubicBezTo>
                    <a:cubicBezTo>
                      <a:pt x="7627" y="59631"/>
                      <a:pt x="8037" y="59508"/>
                      <a:pt x="8417" y="59312"/>
                    </a:cubicBezTo>
                    <a:cubicBezTo>
                      <a:pt x="8469" y="59338"/>
                      <a:pt x="8526" y="59351"/>
                      <a:pt x="8583" y="59351"/>
                    </a:cubicBezTo>
                    <a:cubicBezTo>
                      <a:pt x="8616" y="59351"/>
                      <a:pt x="8650" y="59347"/>
                      <a:pt x="8683" y="59338"/>
                    </a:cubicBezTo>
                    <a:cubicBezTo>
                      <a:pt x="8811" y="59305"/>
                      <a:pt x="8943" y="59281"/>
                      <a:pt x="9074" y="59264"/>
                    </a:cubicBezTo>
                    <a:cubicBezTo>
                      <a:pt x="10075" y="59401"/>
                      <a:pt x="11079" y="59515"/>
                      <a:pt x="12099" y="59515"/>
                    </a:cubicBezTo>
                    <a:cubicBezTo>
                      <a:pt x="12136" y="59515"/>
                      <a:pt x="12172" y="59515"/>
                      <a:pt x="12209" y="59515"/>
                    </a:cubicBezTo>
                    <a:cubicBezTo>
                      <a:pt x="13170" y="59506"/>
                      <a:pt x="14106" y="59376"/>
                      <a:pt x="15024" y="59174"/>
                    </a:cubicBezTo>
                    <a:cubicBezTo>
                      <a:pt x="16599" y="59213"/>
                      <a:pt x="18174" y="59274"/>
                      <a:pt x="19751" y="59352"/>
                    </a:cubicBezTo>
                    <a:cubicBezTo>
                      <a:pt x="21085" y="59419"/>
                      <a:pt x="22721" y="59590"/>
                      <a:pt x="24314" y="59590"/>
                    </a:cubicBezTo>
                    <a:cubicBezTo>
                      <a:pt x="25639" y="59590"/>
                      <a:pt x="26935" y="59471"/>
                      <a:pt x="28003" y="59077"/>
                    </a:cubicBezTo>
                    <a:cubicBezTo>
                      <a:pt x="28374" y="58940"/>
                      <a:pt x="28687" y="58748"/>
                      <a:pt x="28978" y="58531"/>
                    </a:cubicBezTo>
                    <a:cubicBezTo>
                      <a:pt x="29073" y="58561"/>
                      <a:pt x="29172" y="58582"/>
                      <a:pt x="29272" y="58594"/>
                    </a:cubicBezTo>
                    <a:cubicBezTo>
                      <a:pt x="29318" y="58744"/>
                      <a:pt x="29439" y="58870"/>
                      <a:pt x="29622" y="58870"/>
                    </a:cubicBezTo>
                    <a:cubicBezTo>
                      <a:pt x="29631" y="58870"/>
                      <a:pt x="29639" y="58869"/>
                      <a:pt x="29648" y="58869"/>
                    </a:cubicBezTo>
                    <a:cubicBezTo>
                      <a:pt x="29958" y="58850"/>
                      <a:pt x="30262" y="58777"/>
                      <a:pt x="30562" y="58692"/>
                    </a:cubicBezTo>
                    <a:cubicBezTo>
                      <a:pt x="31021" y="58564"/>
                      <a:pt x="30879" y="57897"/>
                      <a:pt x="30464" y="57897"/>
                    </a:cubicBezTo>
                    <a:cubicBezTo>
                      <a:pt x="30427" y="57897"/>
                      <a:pt x="30388" y="57902"/>
                      <a:pt x="30347" y="57913"/>
                    </a:cubicBezTo>
                    <a:lnTo>
                      <a:pt x="30337" y="57915"/>
                    </a:lnTo>
                    <a:cubicBezTo>
                      <a:pt x="30344" y="57894"/>
                      <a:pt x="30352" y="57877"/>
                      <a:pt x="30359" y="57855"/>
                    </a:cubicBezTo>
                    <a:cubicBezTo>
                      <a:pt x="30451" y="57484"/>
                      <a:pt x="30413" y="57103"/>
                      <a:pt x="30366" y="56724"/>
                    </a:cubicBezTo>
                    <a:cubicBezTo>
                      <a:pt x="31554" y="53987"/>
                      <a:pt x="30901" y="49771"/>
                      <a:pt x="30512" y="47164"/>
                    </a:cubicBezTo>
                    <a:lnTo>
                      <a:pt x="30512" y="47164"/>
                    </a:lnTo>
                    <a:cubicBezTo>
                      <a:pt x="30566" y="47165"/>
                      <a:pt x="30621" y="47165"/>
                      <a:pt x="30676" y="47165"/>
                    </a:cubicBezTo>
                    <a:cubicBezTo>
                      <a:pt x="30943" y="47165"/>
                      <a:pt x="31212" y="47155"/>
                      <a:pt x="31477" y="47136"/>
                    </a:cubicBezTo>
                    <a:cubicBezTo>
                      <a:pt x="31552" y="47135"/>
                      <a:pt x="31626" y="47135"/>
                      <a:pt x="31699" y="47135"/>
                    </a:cubicBezTo>
                    <a:cubicBezTo>
                      <a:pt x="31864" y="47135"/>
                      <a:pt x="32027" y="47137"/>
                      <a:pt x="32187" y="47143"/>
                    </a:cubicBezTo>
                    <a:cubicBezTo>
                      <a:pt x="32281" y="47240"/>
                      <a:pt x="32398" y="47313"/>
                      <a:pt x="32528" y="47354"/>
                    </a:cubicBezTo>
                    <a:cubicBezTo>
                      <a:pt x="33499" y="47641"/>
                      <a:pt x="34415" y="47744"/>
                      <a:pt x="35255" y="48289"/>
                    </a:cubicBezTo>
                    <a:cubicBezTo>
                      <a:pt x="35374" y="48599"/>
                      <a:pt x="35417" y="48931"/>
                      <a:pt x="35379" y="49260"/>
                    </a:cubicBezTo>
                    <a:cubicBezTo>
                      <a:pt x="35330" y="49760"/>
                      <a:pt x="35757" y="50047"/>
                      <a:pt x="36184" y="50047"/>
                    </a:cubicBezTo>
                    <a:cubicBezTo>
                      <a:pt x="36460" y="50047"/>
                      <a:pt x="36736" y="49927"/>
                      <a:pt x="36884" y="49667"/>
                    </a:cubicBezTo>
                    <a:cubicBezTo>
                      <a:pt x="37218" y="49078"/>
                      <a:pt x="37649" y="48588"/>
                      <a:pt x="38135" y="48152"/>
                    </a:cubicBezTo>
                    <a:cubicBezTo>
                      <a:pt x="38232" y="48152"/>
                      <a:pt x="38329" y="48135"/>
                      <a:pt x="38419" y="48100"/>
                    </a:cubicBezTo>
                    <a:cubicBezTo>
                      <a:pt x="38486" y="48076"/>
                      <a:pt x="38547" y="48045"/>
                      <a:pt x="38611" y="48017"/>
                    </a:cubicBezTo>
                    <a:cubicBezTo>
                      <a:pt x="38613" y="48017"/>
                      <a:pt x="38615" y="48015"/>
                      <a:pt x="38616" y="48015"/>
                    </a:cubicBezTo>
                    <a:cubicBezTo>
                      <a:pt x="39473" y="47655"/>
                      <a:pt x="40198" y="47079"/>
                      <a:pt x="40988" y="46613"/>
                    </a:cubicBezTo>
                    <a:cubicBezTo>
                      <a:pt x="41015" y="46622"/>
                      <a:pt x="41043" y="46629"/>
                      <a:pt x="41071" y="46636"/>
                    </a:cubicBezTo>
                    <a:cubicBezTo>
                      <a:pt x="41145" y="46892"/>
                      <a:pt x="41353" y="47082"/>
                      <a:pt x="41597" y="47169"/>
                    </a:cubicBezTo>
                    <a:cubicBezTo>
                      <a:pt x="41640" y="47318"/>
                      <a:pt x="41691" y="47465"/>
                      <a:pt x="41749" y="47610"/>
                    </a:cubicBezTo>
                    <a:cubicBezTo>
                      <a:pt x="41478" y="47830"/>
                      <a:pt x="41216" y="48064"/>
                      <a:pt x="40945" y="48287"/>
                    </a:cubicBezTo>
                    <a:cubicBezTo>
                      <a:pt x="40804" y="48386"/>
                      <a:pt x="40669" y="48493"/>
                      <a:pt x="40541" y="48607"/>
                    </a:cubicBezTo>
                    <a:cubicBezTo>
                      <a:pt x="39985" y="49105"/>
                      <a:pt x="40507" y="50016"/>
                      <a:pt x="41119" y="50016"/>
                    </a:cubicBezTo>
                    <a:cubicBezTo>
                      <a:pt x="41251" y="50016"/>
                      <a:pt x="41388" y="49973"/>
                      <a:pt x="41519" y="49874"/>
                    </a:cubicBezTo>
                    <a:cubicBezTo>
                      <a:pt x="41575" y="49833"/>
                      <a:pt x="41627" y="49788"/>
                      <a:pt x="41678" y="49745"/>
                    </a:cubicBezTo>
                    <a:cubicBezTo>
                      <a:pt x="41680" y="49746"/>
                      <a:pt x="41682" y="49748"/>
                      <a:pt x="41682" y="49750"/>
                    </a:cubicBezTo>
                    <a:cubicBezTo>
                      <a:pt x="42051" y="49421"/>
                      <a:pt x="42558" y="49234"/>
                      <a:pt x="42920" y="48907"/>
                    </a:cubicBezTo>
                    <a:cubicBezTo>
                      <a:pt x="42952" y="48911"/>
                      <a:pt x="42984" y="48913"/>
                      <a:pt x="43015" y="48913"/>
                    </a:cubicBezTo>
                    <a:cubicBezTo>
                      <a:pt x="43660" y="48913"/>
                      <a:pt x="44226" y="48101"/>
                      <a:pt x="43621" y="47558"/>
                    </a:cubicBezTo>
                    <a:cubicBezTo>
                      <a:pt x="43513" y="47458"/>
                      <a:pt x="43420" y="47345"/>
                      <a:pt x="43344" y="47221"/>
                    </a:cubicBezTo>
                    <a:cubicBezTo>
                      <a:pt x="43273" y="46774"/>
                      <a:pt x="43114" y="46341"/>
                      <a:pt x="42920" y="45917"/>
                    </a:cubicBezTo>
                    <a:cubicBezTo>
                      <a:pt x="42958" y="45723"/>
                      <a:pt x="42935" y="45521"/>
                      <a:pt x="42852" y="45341"/>
                    </a:cubicBezTo>
                    <a:cubicBezTo>
                      <a:pt x="42804" y="44695"/>
                      <a:pt x="42809" y="44050"/>
                      <a:pt x="42767" y="43561"/>
                    </a:cubicBezTo>
                    <a:cubicBezTo>
                      <a:pt x="42622" y="41874"/>
                      <a:pt x="42295" y="40219"/>
                      <a:pt x="42243" y="38521"/>
                    </a:cubicBezTo>
                    <a:cubicBezTo>
                      <a:pt x="42238" y="38332"/>
                      <a:pt x="42167" y="38152"/>
                      <a:pt x="42040" y="38012"/>
                    </a:cubicBezTo>
                    <a:cubicBezTo>
                      <a:pt x="44410" y="37660"/>
                      <a:pt x="46809" y="36790"/>
                      <a:pt x="48727" y="36009"/>
                    </a:cubicBezTo>
                    <a:cubicBezTo>
                      <a:pt x="52465" y="34487"/>
                      <a:pt x="56001" y="31692"/>
                      <a:pt x="58771" y="28799"/>
                    </a:cubicBezTo>
                    <a:cubicBezTo>
                      <a:pt x="60201" y="27304"/>
                      <a:pt x="61334" y="25515"/>
                      <a:pt x="62337" y="23630"/>
                    </a:cubicBezTo>
                    <a:cubicBezTo>
                      <a:pt x="62383" y="23578"/>
                      <a:pt x="62432" y="23530"/>
                      <a:pt x="62475" y="23476"/>
                    </a:cubicBezTo>
                    <a:cubicBezTo>
                      <a:pt x="62634" y="23423"/>
                      <a:pt x="62782" y="23307"/>
                      <a:pt x="62880" y="23104"/>
                    </a:cubicBezTo>
                    <a:cubicBezTo>
                      <a:pt x="62946" y="22972"/>
                      <a:pt x="63012" y="22839"/>
                      <a:pt x="63078" y="22708"/>
                    </a:cubicBezTo>
                    <a:cubicBezTo>
                      <a:pt x="63500" y="22124"/>
                      <a:pt x="63893" y="21518"/>
                      <a:pt x="64255" y="20893"/>
                    </a:cubicBezTo>
                    <a:cubicBezTo>
                      <a:pt x="64416" y="20757"/>
                      <a:pt x="64575" y="20622"/>
                      <a:pt x="64736" y="20485"/>
                    </a:cubicBezTo>
                    <a:cubicBezTo>
                      <a:pt x="65167" y="20116"/>
                      <a:pt x="65174" y="19552"/>
                      <a:pt x="64945" y="19100"/>
                    </a:cubicBezTo>
                    <a:cubicBezTo>
                      <a:pt x="66065" y="16919"/>
                      <a:pt x="67083" y="14698"/>
                      <a:pt x="67807" y="12330"/>
                    </a:cubicBezTo>
                    <a:cubicBezTo>
                      <a:pt x="67838" y="12230"/>
                      <a:pt x="67850" y="12124"/>
                      <a:pt x="67841" y="12018"/>
                    </a:cubicBezTo>
                    <a:cubicBezTo>
                      <a:pt x="68158" y="11307"/>
                      <a:pt x="68463" y="10589"/>
                      <a:pt x="68735" y="9851"/>
                    </a:cubicBezTo>
                    <a:cubicBezTo>
                      <a:pt x="69557" y="8146"/>
                      <a:pt x="70215" y="6413"/>
                      <a:pt x="70419" y="4445"/>
                    </a:cubicBezTo>
                    <a:cubicBezTo>
                      <a:pt x="70422" y="4414"/>
                      <a:pt x="70419" y="4388"/>
                      <a:pt x="70419" y="4359"/>
                    </a:cubicBezTo>
                    <a:cubicBezTo>
                      <a:pt x="70622" y="4011"/>
                      <a:pt x="70867" y="3689"/>
                      <a:pt x="71151" y="3401"/>
                    </a:cubicBezTo>
                    <a:cubicBezTo>
                      <a:pt x="71711" y="2843"/>
                      <a:pt x="71217" y="2039"/>
                      <a:pt x="70533" y="2039"/>
                    </a:cubicBezTo>
                    <a:cubicBezTo>
                      <a:pt x="70479" y="2039"/>
                      <a:pt x="70423" y="2044"/>
                      <a:pt x="70367" y="2055"/>
                    </a:cubicBezTo>
                    <a:cubicBezTo>
                      <a:pt x="69983" y="2128"/>
                      <a:pt x="69592" y="2161"/>
                      <a:pt x="69196" y="2161"/>
                    </a:cubicBezTo>
                    <a:cubicBezTo>
                      <a:pt x="67278" y="2161"/>
                      <a:pt x="65259" y="1379"/>
                      <a:pt x="63531" y="547"/>
                    </a:cubicBezTo>
                    <a:cubicBezTo>
                      <a:pt x="63211" y="322"/>
                      <a:pt x="62854" y="149"/>
                      <a:pt x="62480" y="36"/>
                    </a:cubicBezTo>
                    <a:cubicBezTo>
                      <a:pt x="62402" y="12"/>
                      <a:pt x="62326" y="1"/>
                      <a:pt x="62253" y="1"/>
                    </a:cubicBezTo>
                    <a:close/>
                  </a:path>
                </a:pathLst>
              </a:custGeom>
              <a:solidFill>
                <a:srgbClr val="FED58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2" name="Google Shape;1982;p45"/>
              <p:cNvSpPr/>
              <p:nvPr/>
            </p:nvSpPr>
            <p:spPr>
              <a:xfrm>
                <a:off x="2728982" y="3503916"/>
                <a:ext cx="1216037" cy="118967"/>
              </a:xfrm>
              <a:custGeom>
                <a:avLst/>
                <a:gdLst/>
                <a:ahLst/>
                <a:cxnLst/>
                <a:rect l="l" t="t" r="r" b="b"/>
                <a:pathLst>
                  <a:path w="87753" h="8585" extrusionOk="0">
                    <a:moveTo>
                      <a:pt x="14098" y="0"/>
                    </a:moveTo>
                    <a:cubicBezTo>
                      <a:pt x="13261" y="0"/>
                      <a:pt x="12436" y="93"/>
                      <a:pt x="11557" y="232"/>
                    </a:cubicBezTo>
                    <a:cubicBezTo>
                      <a:pt x="10793" y="353"/>
                      <a:pt x="10035" y="399"/>
                      <a:pt x="9277" y="399"/>
                    </a:cubicBezTo>
                    <a:cubicBezTo>
                      <a:pt x="7976" y="399"/>
                      <a:pt x="6678" y="264"/>
                      <a:pt x="5365" y="147"/>
                    </a:cubicBezTo>
                    <a:cubicBezTo>
                      <a:pt x="4976" y="112"/>
                      <a:pt x="4582" y="91"/>
                      <a:pt x="4193" y="91"/>
                    </a:cubicBezTo>
                    <a:cubicBezTo>
                      <a:pt x="2183" y="91"/>
                      <a:pt x="332" y="676"/>
                      <a:pt x="153" y="3093"/>
                    </a:cubicBezTo>
                    <a:cubicBezTo>
                      <a:pt x="1" y="5181"/>
                      <a:pt x="177" y="6857"/>
                      <a:pt x="2353" y="7591"/>
                    </a:cubicBezTo>
                    <a:cubicBezTo>
                      <a:pt x="2792" y="7739"/>
                      <a:pt x="3273" y="7780"/>
                      <a:pt x="3764" y="7780"/>
                    </a:cubicBezTo>
                    <a:cubicBezTo>
                      <a:pt x="4368" y="7780"/>
                      <a:pt x="4987" y="7718"/>
                      <a:pt x="5560" y="7718"/>
                    </a:cubicBezTo>
                    <a:cubicBezTo>
                      <a:pt x="5639" y="7718"/>
                      <a:pt x="5717" y="7719"/>
                      <a:pt x="5795" y="7722"/>
                    </a:cubicBezTo>
                    <a:cubicBezTo>
                      <a:pt x="8166" y="7805"/>
                      <a:pt x="10526" y="8016"/>
                      <a:pt x="12899" y="8044"/>
                    </a:cubicBezTo>
                    <a:cubicBezTo>
                      <a:pt x="12909" y="8044"/>
                      <a:pt x="12919" y="8044"/>
                      <a:pt x="12930" y="8044"/>
                    </a:cubicBezTo>
                    <a:cubicBezTo>
                      <a:pt x="13356" y="8044"/>
                      <a:pt x="13691" y="7904"/>
                      <a:pt x="13939" y="7686"/>
                    </a:cubicBezTo>
                    <a:cubicBezTo>
                      <a:pt x="17254" y="7772"/>
                      <a:pt x="20586" y="7707"/>
                      <a:pt x="23912" y="7866"/>
                    </a:cubicBezTo>
                    <a:cubicBezTo>
                      <a:pt x="28132" y="8067"/>
                      <a:pt x="32357" y="8143"/>
                      <a:pt x="36583" y="8153"/>
                    </a:cubicBezTo>
                    <a:cubicBezTo>
                      <a:pt x="36587" y="8153"/>
                      <a:pt x="36591" y="8153"/>
                      <a:pt x="36595" y="8153"/>
                    </a:cubicBezTo>
                    <a:cubicBezTo>
                      <a:pt x="36833" y="8153"/>
                      <a:pt x="37070" y="8103"/>
                      <a:pt x="37286" y="8001"/>
                    </a:cubicBezTo>
                    <a:cubicBezTo>
                      <a:pt x="37504" y="8101"/>
                      <a:pt x="37741" y="8153"/>
                      <a:pt x="37982" y="8153"/>
                    </a:cubicBezTo>
                    <a:cubicBezTo>
                      <a:pt x="42579" y="8184"/>
                      <a:pt x="47165" y="8551"/>
                      <a:pt x="51761" y="8584"/>
                    </a:cubicBezTo>
                    <a:cubicBezTo>
                      <a:pt x="51763" y="8584"/>
                      <a:pt x="51766" y="8584"/>
                      <a:pt x="51769" y="8584"/>
                    </a:cubicBezTo>
                    <a:cubicBezTo>
                      <a:pt x="52182" y="8584"/>
                      <a:pt x="52507" y="8451"/>
                      <a:pt x="52754" y="8247"/>
                    </a:cubicBezTo>
                    <a:cubicBezTo>
                      <a:pt x="56225" y="8390"/>
                      <a:pt x="59696" y="8562"/>
                      <a:pt x="63172" y="8584"/>
                    </a:cubicBezTo>
                    <a:cubicBezTo>
                      <a:pt x="63174" y="8584"/>
                      <a:pt x="63176" y="8584"/>
                      <a:pt x="63178" y="8584"/>
                    </a:cubicBezTo>
                    <a:cubicBezTo>
                      <a:pt x="63705" y="8584"/>
                      <a:pt x="64092" y="8375"/>
                      <a:pt x="64349" y="8067"/>
                    </a:cubicBezTo>
                    <a:cubicBezTo>
                      <a:pt x="65142" y="8082"/>
                      <a:pt x="65933" y="8106"/>
                      <a:pt x="66724" y="8153"/>
                    </a:cubicBezTo>
                    <a:cubicBezTo>
                      <a:pt x="66760" y="8155"/>
                      <a:pt x="66796" y="8156"/>
                      <a:pt x="66831" y="8156"/>
                    </a:cubicBezTo>
                    <a:cubicBezTo>
                      <a:pt x="67275" y="8156"/>
                      <a:pt x="67612" y="7997"/>
                      <a:pt x="67852" y="7753"/>
                    </a:cubicBezTo>
                    <a:cubicBezTo>
                      <a:pt x="70491" y="7809"/>
                      <a:pt x="73127" y="7926"/>
                      <a:pt x="75767" y="7937"/>
                    </a:cubicBezTo>
                    <a:cubicBezTo>
                      <a:pt x="75777" y="7937"/>
                      <a:pt x="75788" y="7937"/>
                      <a:pt x="75798" y="7937"/>
                    </a:cubicBezTo>
                    <a:cubicBezTo>
                      <a:pt x="76040" y="7937"/>
                      <a:pt x="76280" y="7880"/>
                      <a:pt x="76497" y="7774"/>
                    </a:cubicBezTo>
                    <a:cubicBezTo>
                      <a:pt x="76694" y="7778"/>
                      <a:pt x="76891" y="7779"/>
                      <a:pt x="77088" y="7779"/>
                    </a:cubicBezTo>
                    <a:cubicBezTo>
                      <a:pt x="78164" y="7779"/>
                      <a:pt x="79237" y="7725"/>
                      <a:pt x="80311" y="7589"/>
                    </a:cubicBezTo>
                    <a:cubicBezTo>
                      <a:pt x="81280" y="7558"/>
                      <a:pt x="82250" y="7530"/>
                      <a:pt x="83219" y="7518"/>
                    </a:cubicBezTo>
                    <a:cubicBezTo>
                      <a:pt x="83373" y="7634"/>
                      <a:pt x="83548" y="7720"/>
                      <a:pt x="83735" y="7772"/>
                    </a:cubicBezTo>
                    <a:cubicBezTo>
                      <a:pt x="83870" y="7810"/>
                      <a:pt x="84009" y="7828"/>
                      <a:pt x="84147" y="7828"/>
                    </a:cubicBezTo>
                    <a:cubicBezTo>
                      <a:pt x="84854" y="7828"/>
                      <a:pt x="85546" y="7359"/>
                      <a:pt x="85720" y="6644"/>
                    </a:cubicBezTo>
                    <a:cubicBezTo>
                      <a:pt x="85734" y="6581"/>
                      <a:pt x="85755" y="6523"/>
                      <a:pt x="85772" y="6462"/>
                    </a:cubicBezTo>
                    <a:lnTo>
                      <a:pt x="85772" y="6462"/>
                    </a:lnTo>
                    <a:cubicBezTo>
                      <a:pt x="85770" y="6472"/>
                      <a:pt x="85771" y="6476"/>
                      <a:pt x="85773" y="6476"/>
                    </a:cubicBezTo>
                    <a:cubicBezTo>
                      <a:pt x="85788" y="6476"/>
                      <a:pt x="85889" y="6258"/>
                      <a:pt x="85909" y="6225"/>
                    </a:cubicBezTo>
                    <a:cubicBezTo>
                      <a:pt x="86066" y="5970"/>
                      <a:pt x="86262" y="5735"/>
                      <a:pt x="86444" y="5496"/>
                    </a:cubicBezTo>
                    <a:cubicBezTo>
                      <a:pt x="86922" y="4857"/>
                      <a:pt x="87154" y="4179"/>
                      <a:pt x="87270" y="3403"/>
                    </a:cubicBezTo>
                    <a:cubicBezTo>
                      <a:pt x="87752" y="2432"/>
                      <a:pt x="86898" y="1074"/>
                      <a:pt x="85728" y="1074"/>
                    </a:cubicBezTo>
                    <a:cubicBezTo>
                      <a:pt x="85484" y="1074"/>
                      <a:pt x="85226" y="1133"/>
                      <a:pt x="84964" y="1267"/>
                    </a:cubicBezTo>
                    <a:cubicBezTo>
                      <a:pt x="84924" y="1286"/>
                      <a:pt x="84879" y="1298"/>
                      <a:pt x="84837" y="1316"/>
                    </a:cubicBezTo>
                    <a:cubicBezTo>
                      <a:pt x="84725" y="1269"/>
                      <a:pt x="84605" y="1234"/>
                      <a:pt x="84486" y="1212"/>
                    </a:cubicBezTo>
                    <a:cubicBezTo>
                      <a:pt x="82657" y="868"/>
                      <a:pt x="80851" y="587"/>
                      <a:pt x="79024" y="587"/>
                    </a:cubicBezTo>
                    <a:cubicBezTo>
                      <a:pt x="78195" y="587"/>
                      <a:pt x="77362" y="645"/>
                      <a:pt x="76521" y="781"/>
                    </a:cubicBezTo>
                    <a:cubicBezTo>
                      <a:pt x="76090" y="852"/>
                      <a:pt x="75796" y="1047"/>
                      <a:pt x="75607" y="1305"/>
                    </a:cubicBezTo>
                    <a:cubicBezTo>
                      <a:pt x="74275" y="1331"/>
                      <a:pt x="72943" y="1368"/>
                      <a:pt x="71614" y="1413"/>
                    </a:cubicBezTo>
                    <a:cubicBezTo>
                      <a:pt x="71375" y="1259"/>
                      <a:pt x="71100" y="1170"/>
                      <a:pt x="70814" y="1155"/>
                    </a:cubicBezTo>
                    <a:cubicBezTo>
                      <a:pt x="70099" y="1111"/>
                      <a:pt x="69384" y="1095"/>
                      <a:pt x="68669" y="1095"/>
                    </a:cubicBezTo>
                    <a:cubicBezTo>
                      <a:pt x="66514" y="1095"/>
                      <a:pt x="64360" y="1245"/>
                      <a:pt x="62202" y="1264"/>
                    </a:cubicBezTo>
                    <a:cubicBezTo>
                      <a:pt x="61752" y="1267"/>
                      <a:pt x="61404" y="1426"/>
                      <a:pt x="61150" y="1665"/>
                    </a:cubicBezTo>
                    <a:cubicBezTo>
                      <a:pt x="59779" y="1605"/>
                      <a:pt x="58408" y="1549"/>
                      <a:pt x="57035" y="1478"/>
                    </a:cubicBezTo>
                    <a:cubicBezTo>
                      <a:pt x="57003" y="1477"/>
                      <a:pt x="56971" y="1476"/>
                      <a:pt x="56940" y="1476"/>
                    </a:cubicBezTo>
                    <a:cubicBezTo>
                      <a:pt x="56499" y="1476"/>
                      <a:pt x="56163" y="1634"/>
                      <a:pt x="55920" y="1875"/>
                    </a:cubicBezTo>
                    <a:cubicBezTo>
                      <a:pt x="55398" y="1757"/>
                      <a:pt x="54875" y="1638"/>
                      <a:pt x="54350" y="1516"/>
                    </a:cubicBezTo>
                    <a:cubicBezTo>
                      <a:pt x="53538" y="1328"/>
                      <a:pt x="52241" y="741"/>
                      <a:pt x="51171" y="741"/>
                    </a:cubicBezTo>
                    <a:cubicBezTo>
                      <a:pt x="50762" y="741"/>
                      <a:pt x="50387" y="826"/>
                      <a:pt x="50085" y="1053"/>
                    </a:cubicBezTo>
                    <a:cubicBezTo>
                      <a:pt x="50068" y="1053"/>
                      <a:pt x="50056" y="1047"/>
                      <a:pt x="50038" y="1047"/>
                    </a:cubicBezTo>
                    <a:lnTo>
                      <a:pt x="49500" y="1047"/>
                    </a:lnTo>
                    <a:cubicBezTo>
                      <a:pt x="49287" y="1047"/>
                      <a:pt x="49076" y="1087"/>
                      <a:pt x="48877" y="1167"/>
                    </a:cubicBezTo>
                    <a:cubicBezTo>
                      <a:pt x="45036" y="2055"/>
                      <a:pt x="41021" y="1645"/>
                      <a:pt x="37121" y="2181"/>
                    </a:cubicBezTo>
                    <a:cubicBezTo>
                      <a:pt x="36586" y="2256"/>
                      <a:pt x="36254" y="2524"/>
                      <a:pt x="36086" y="2872"/>
                    </a:cubicBezTo>
                    <a:cubicBezTo>
                      <a:pt x="29596" y="2849"/>
                      <a:pt x="23110" y="2706"/>
                      <a:pt x="16624" y="2534"/>
                    </a:cubicBezTo>
                    <a:cubicBezTo>
                      <a:pt x="17228" y="1674"/>
                      <a:pt x="17107" y="346"/>
                      <a:pt x="15805" y="137"/>
                    </a:cubicBezTo>
                    <a:cubicBezTo>
                      <a:pt x="15218" y="41"/>
                      <a:pt x="14655" y="0"/>
                      <a:pt x="14098" y="0"/>
                    </a:cubicBezTo>
                    <a:close/>
                  </a:path>
                </a:pathLst>
              </a:custGeom>
              <a:solidFill>
                <a:srgbClr val="FED58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3" name="Google Shape;1983;p45"/>
              <p:cNvSpPr/>
              <p:nvPr/>
            </p:nvSpPr>
            <p:spPr>
              <a:xfrm>
                <a:off x="2823504" y="3611298"/>
                <a:ext cx="1069120" cy="747751"/>
              </a:xfrm>
              <a:custGeom>
                <a:avLst/>
                <a:gdLst/>
                <a:ahLst/>
                <a:cxnLst/>
                <a:rect l="l" t="t" r="r" b="b"/>
                <a:pathLst>
                  <a:path w="77151" h="53960" extrusionOk="0">
                    <a:moveTo>
                      <a:pt x="76197" y="0"/>
                    </a:moveTo>
                    <a:cubicBezTo>
                      <a:pt x="76116" y="0"/>
                      <a:pt x="76031" y="17"/>
                      <a:pt x="75944" y="53"/>
                    </a:cubicBezTo>
                    <a:cubicBezTo>
                      <a:pt x="75868" y="86"/>
                      <a:pt x="75806" y="129"/>
                      <a:pt x="75735" y="165"/>
                    </a:cubicBezTo>
                    <a:cubicBezTo>
                      <a:pt x="75732" y="165"/>
                      <a:pt x="75729" y="165"/>
                      <a:pt x="75726" y="165"/>
                    </a:cubicBezTo>
                    <a:cubicBezTo>
                      <a:pt x="75500" y="165"/>
                      <a:pt x="75279" y="229"/>
                      <a:pt x="75086" y="347"/>
                    </a:cubicBezTo>
                    <a:lnTo>
                      <a:pt x="71959" y="347"/>
                    </a:lnTo>
                    <a:cubicBezTo>
                      <a:pt x="71955" y="347"/>
                      <a:pt x="71951" y="347"/>
                      <a:pt x="71947" y="347"/>
                    </a:cubicBezTo>
                    <a:cubicBezTo>
                      <a:pt x="71839" y="347"/>
                      <a:pt x="71732" y="369"/>
                      <a:pt x="71632" y="411"/>
                    </a:cubicBezTo>
                    <a:cubicBezTo>
                      <a:pt x="71594" y="427"/>
                      <a:pt x="71568" y="454"/>
                      <a:pt x="71534" y="475"/>
                    </a:cubicBezTo>
                    <a:cubicBezTo>
                      <a:pt x="71492" y="501"/>
                      <a:pt x="71447" y="522"/>
                      <a:pt x="71412" y="555"/>
                    </a:cubicBezTo>
                    <a:cubicBezTo>
                      <a:pt x="71028" y="454"/>
                      <a:pt x="70634" y="404"/>
                      <a:pt x="70239" y="402"/>
                    </a:cubicBezTo>
                    <a:cubicBezTo>
                      <a:pt x="69268" y="402"/>
                      <a:pt x="68298" y="394"/>
                      <a:pt x="67332" y="295"/>
                    </a:cubicBezTo>
                    <a:cubicBezTo>
                      <a:pt x="67240" y="286"/>
                      <a:pt x="67147" y="281"/>
                      <a:pt x="67053" y="281"/>
                    </a:cubicBezTo>
                    <a:cubicBezTo>
                      <a:pt x="66668" y="281"/>
                      <a:pt x="66271" y="358"/>
                      <a:pt x="65885" y="489"/>
                    </a:cubicBezTo>
                    <a:cubicBezTo>
                      <a:pt x="64084" y="320"/>
                      <a:pt x="62259" y="264"/>
                      <a:pt x="60426" y="264"/>
                    </a:cubicBezTo>
                    <a:cubicBezTo>
                      <a:pt x="56770" y="264"/>
                      <a:pt x="53083" y="487"/>
                      <a:pt x="49491" y="487"/>
                    </a:cubicBezTo>
                    <a:cubicBezTo>
                      <a:pt x="49304" y="487"/>
                      <a:pt x="49116" y="487"/>
                      <a:pt x="48930" y="486"/>
                    </a:cubicBezTo>
                    <a:cubicBezTo>
                      <a:pt x="46959" y="471"/>
                      <a:pt x="44988" y="409"/>
                      <a:pt x="43017" y="409"/>
                    </a:cubicBezTo>
                    <a:cubicBezTo>
                      <a:pt x="41976" y="409"/>
                      <a:pt x="40934" y="427"/>
                      <a:pt x="39894" y="477"/>
                    </a:cubicBezTo>
                    <a:cubicBezTo>
                      <a:pt x="37989" y="568"/>
                      <a:pt x="36043" y="793"/>
                      <a:pt x="34114" y="793"/>
                    </a:cubicBezTo>
                    <a:cubicBezTo>
                      <a:pt x="33522" y="793"/>
                      <a:pt x="32932" y="772"/>
                      <a:pt x="32345" y="719"/>
                    </a:cubicBezTo>
                    <a:cubicBezTo>
                      <a:pt x="31673" y="318"/>
                      <a:pt x="30849" y="81"/>
                      <a:pt x="29869" y="81"/>
                    </a:cubicBezTo>
                    <a:lnTo>
                      <a:pt x="29331" y="81"/>
                    </a:lnTo>
                    <a:cubicBezTo>
                      <a:pt x="28907" y="82"/>
                      <a:pt x="28484" y="141"/>
                      <a:pt x="28076" y="255"/>
                    </a:cubicBezTo>
                    <a:cubicBezTo>
                      <a:pt x="27852" y="141"/>
                      <a:pt x="27605" y="80"/>
                      <a:pt x="27353" y="80"/>
                    </a:cubicBezTo>
                    <a:cubicBezTo>
                      <a:pt x="27346" y="80"/>
                      <a:pt x="27339" y="80"/>
                      <a:pt x="27331" y="81"/>
                    </a:cubicBezTo>
                    <a:lnTo>
                      <a:pt x="2849" y="81"/>
                    </a:lnTo>
                    <a:cubicBezTo>
                      <a:pt x="2794" y="81"/>
                      <a:pt x="2747" y="91"/>
                      <a:pt x="2695" y="94"/>
                    </a:cubicBezTo>
                    <a:cubicBezTo>
                      <a:pt x="2560" y="74"/>
                      <a:pt x="2424" y="64"/>
                      <a:pt x="2286" y="64"/>
                    </a:cubicBezTo>
                    <a:cubicBezTo>
                      <a:pt x="1855" y="64"/>
                      <a:pt x="1413" y="168"/>
                      <a:pt x="957" y="408"/>
                    </a:cubicBezTo>
                    <a:cubicBezTo>
                      <a:pt x="95" y="865"/>
                      <a:pt x="0" y="1715"/>
                      <a:pt x="327" y="2391"/>
                    </a:cubicBezTo>
                    <a:cubicBezTo>
                      <a:pt x="50" y="2971"/>
                      <a:pt x="152" y="3672"/>
                      <a:pt x="587" y="4178"/>
                    </a:cubicBezTo>
                    <a:cubicBezTo>
                      <a:pt x="601" y="6087"/>
                      <a:pt x="104" y="7965"/>
                      <a:pt x="265" y="9876"/>
                    </a:cubicBezTo>
                    <a:cubicBezTo>
                      <a:pt x="343" y="10790"/>
                      <a:pt x="943" y="11440"/>
                      <a:pt x="1880" y="11490"/>
                    </a:cubicBezTo>
                    <a:cubicBezTo>
                      <a:pt x="1932" y="11493"/>
                      <a:pt x="1983" y="11494"/>
                      <a:pt x="2034" y="11494"/>
                    </a:cubicBezTo>
                    <a:cubicBezTo>
                      <a:pt x="2178" y="11494"/>
                      <a:pt x="2318" y="11484"/>
                      <a:pt x="2458" y="11478"/>
                    </a:cubicBezTo>
                    <a:cubicBezTo>
                      <a:pt x="2514" y="11647"/>
                      <a:pt x="2612" y="11798"/>
                      <a:pt x="2746" y="11917"/>
                    </a:cubicBezTo>
                    <a:cubicBezTo>
                      <a:pt x="4058" y="13053"/>
                      <a:pt x="5013" y="15125"/>
                      <a:pt x="4587" y="16875"/>
                    </a:cubicBezTo>
                    <a:cubicBezTo>
                      <a:pt x="4461" y="17394"/>
                      <a:pt x="4655" y="17805"/>
                      <a:pt x="4973" y="18069"/>
                    </a:cubicBezTo>
                    <a:cubicBezTo>
                      <a:pt x="4918" y="18639"/>
                      <a:pt x="5328" y="19153"/>
                      <a:pt x="5865" y="19333"/>
                    </a:cubicBezTo>
                    <a:cubicBezTo>
                      <a:pt x="6192" y="19444"/>
                      <a:pt x="6538" y="19489"/>
                      <a:pt x="6894" y="19489"/>
                    </a:cubicBezTo>
                    <a:cubicBezTo>
                      <a:pt x="7274" y="19489"/>
                      <a:pt x="7665" y="19438"/>
                      <a:pt x="8058" y="19361"/>
                    </a:cubicBezTo>
                    <a:cubicBezTo>
                      <a:pt x="8119" y="19375"/>
                      <a:pt x="8182" y="19382"/>
                      <a:pt x="8245" y="19382"/>
                    </a:cubicBezTo>
                    <a:cubicBezTo>
                      <a:pt x="8277" y="19382"/>
                      <a:pt x="8309" y="19380"/>
                      <a:pt x="8340" y="19376"/>
                    </a:cubicBezTo>
                    <a:cubicBezTo>
                      <a:pt x="9268" y="19259"/>
                      <a:pt x="10201" y="19153"/>
                      <a:pt x="11106" y="18909"/>
                    </a:cubicBezTo>
                    <a:cubicBezTo>
                      <a:pt x="11707" y="19106"/>
                      <a:pt x="12325" y="19238"/>
                      <a:pt x="12979" y="19342"/>
                    </a:cubicBezTo>
                    <a:cubicBezTo>
                      <a:pt x="13057" y="19586"/>
                      <a:pt x="13232" y="19809"/>
                      <a:pt x="13542" y="19963"/>
                    </a:cubicBezTo>
                    <a:cubicBezTo>
                      <a:pt x="17328" y="21852"/>
                      <a:pt x="17381" y="29429"/>
                      <a:pt x="17141" y="33020"/>
                    </a:cubicBezTo>
                    <a:cubicBezTo>
                      <a:pt x="17111" y="33458"/>
                      <a:pt x="17285" y="33768"/>
                      <a:pt x="17546" y="33959"/>
                    </a:cubicBezTo>
                    <a:cubicBezTo>
                      <a:pt x="17518" y="34076"/>
                      <a:pt x="17529" y="34199"/>
                      <a:pt x="17574" y="34312"/>
                    </a:cubicBezTo>
                    <a:cubicBezTo>
                      <a:pt x="17740" y="34708"/>
                      <a:pt x="17861" y="35113"/>
                      <a:pt x="17963" y="35525"/>
                    </a:cubicBezTo>
                    <a:cubicBezTo>
                      <a:pt x="17797" y="35728"/>
                      <a:pt x="17733" y="35994"/>
                      <a:pt x="17788" y="36249"/>
                    </a:cubicBezTo>
                    <a:cubicBezTo>
                      <a:pt x="17845" y="36517"/>
                      <a:pt x="17923" y="36780"/>
                      <a:pt x="17999" y="37043"/>
                    </a:cubicBezTo>
                    <a:cubicBezTo>
                      <a:pt x="17960" y="37244"/>
                      <a:pt x="17975" y="37454"/>
                      <a:pt x="18046" y="37647"/>
                    </a:cubicBezTo>
                    <a:cubicBezTo>
                      <a:pt x="18389" y="38641"/>
                      <a:pt x="18775" y="39695"/>
                      <a:pt x="19093" y="40777"/>
                    </a:cubicBezTo>
                    <a:cubicBezTo>
                      <a:pt x="19029" y="40926"/>
                      <a:pt x="19012" y="41104"/>
                      <a:pt x="19081" y="41309"/>
                    </a:cubicBezTo>
                    <a:cubicBezTo>
                      <a:pt x="19308" y="42001"/>
                      <a:pt x="19518" y="42688"/>
                      <a:pt x="19672" y="43384"/>
                    </a:cubicBezTo>
                    <a:cubicBezTo>
                      <a:pt x="19706" y="43656"/>
                      <a:pt x="19732" y="43924"/>
                      <a:pt x="19746" y="44196"/>
                    </a:cubicBezTo>
                    <a:cubicBezTo>
                      <a:pt x="19627" y="44383"/>
                      <a:pt x="19583" y="44618"/>
                      <a:pt x="19618" y="44861"/>
                    </a:cubicBezTo>
                    <a:cubicBezTo>
                      <a:pt x="19653" y="45093"/>
                      <a:pt x="19680" y="45325"/>
                      <a:pt x="19710" y="45558"/>
                    </a:cubicBezTo>
                    <a:cubicBezTo>
                      <a:pt x="19694" y="45686"/>
                      <a:pt x="19680" y="45813"/>
                      <a:pt x="19660" y="45939"/>
                    </a:cubicBezTo>
                    <a:cubicBezTo>
                      <a:pt x="19611" y="46220"/>
                      <a:pt x="19661" y="46509"/>
                      <a:pt x="19801" y="46756"/>
                    </a:cubicBezTo>
                    <a:cubicBezTo>
                      <a:pt x="19801" y="46770"/>
                      <a:pt x="19805" y="46784"/>
                      <a:pt x="19805" y="46799"/>
                    </a:cubicBezTo>
                    <a:cubicBezTo>
                      <a:pt x="19807" y="47012"/>
                      <a:pt x="19878" y="47180"/>
                      <a:pt x="19987" y="47305"/>
                    </a:cubicBezTo>
                    <a:cubicBezTo>
                      <a:pt x="19718" y="48321"/>
                      <a:pt x="19159" y="49252"/>
                      <a:pt x="18661" y="50210"/>
                    </a:cubicBezTo>
                    <a:cubicBezTo>
                      <a:pt x="18081" y="51096"/>
                      <a:pt x="17387" y="51868"/>
                      <a:pt x="16597" y="52579"/>
                    </a:cubicBezTo>
                    <a:cubicBezTo>
                      <a:pt x="16062" y="53061"/>
                      <a:pt x="16490" y="53959"/>
                      <a:pt x="17167" y="53959"/>
                    </a:cubicBezTo>
                    <a:cubicBezTo>
                      <a:pt x="17858" y="53959"/>
                      <a:pt x="18529" y="53924"/>
                      <a:pt x="19211" y="53822"/>
                    </a:cubicBezTo>
                    <a:cubicBezTo>
                      <a:pt x="19353" y="53800"/>
                      <a:pt x="19471" y="53725"/>
                      <a:pt x="19564" y="53625"/>
                    </a:cubicBezTo>
                    <a:cubicBezTo>
                      <a:pt x="20206" y="53799"/>
                      <a:pt x="20843" y="53857"/>
                      <a:pt x="21493" y="53857"/>
                    </a:cubicBezTo>
                    <a:cubicBezTo>
                      <a:pt x="22251" y="53857"/>
                      <a:pt x="23025" y="53778"/>
                      <a:pt x="23842" y="53715"/>
                    </a:cubicBezTo>
                    <a:cubicBezTo>
                      <a:pt x="24094" y="53699"/>
                      <a:pt x="24337" y="53606"/>
                      <a:pt x="24534" y="53447"/>
                    </a:cubicBezTo>
                    <a:cubicBezTo>
                      <a:pt x="25034" y="53608"/>
                      <a:pt x="25558" y="53689"/>
                      <a:pt x="26084" y="53689"/>
                    </a:cubicBezTo>
                    <a:cubicBezTo>
                      <a:pt x="26090" y="53689"/>
                      <a:pt x="26095" y="53689"/>
                      <a:pt x="26101" y="53689"/>
                    </a:cubicBezTo>
                    <a:lnTo>
                      <a:pt x="57642" y="53689"/>
                    </a:lnTo>
                    <a:cubicBezTo>
                      <a:pt x="57648" y="53689"/>
                      <a:pt x="57654" y="53689"/>
                      <a:pt x="57661" y="53689"/>
                    </a:cubicBezTo>
                    <a:cubicBezTo>
                      <a:pt x="58125" y="53689"/>
                      <a:pt x="58588" y="53625"/>
                      <a:pt x="59036" y="53502"/>
                    </a:cubicBezTo>
                    <a:cubicBezTo>
                      <a:pt x="59334" y="53579"/>
                      <a:pt x="59650" y="53615"/>
                      <a:pt x="59973" y="53615"/>
                    </a:cubicBezTo>
                    <a:cubicBezTo>
                      <a:pt x="60804" y="53615"/>
                      <a:pt x="61682" y="53374"/>
                      <a:pt x="62437" y="52955"/>
                    </a:cubicBezTo>
                    <a:cubicBezTo>
                      <a:pt x="62629" y="52986"/>
                      <a:pt x="62823" y="53016"/>
                      <a:pt x="63026" y="53043"/>
                    </a:cubicBezTo>
                    <a:cubicBezTo>
                      <a:pt x="63680" y="53130"/>
                      <a:pt x="64339" y="53189"/>
                      <a:pt x="64997" y="53253"/>
                    </a:cubicBezTo>
                    <a:cubicBezTo>
                      <a:pt x="65053" y="53258"/>
                      <a:pt x="65144" y="53268"/>
                      <a:pt x="65241" y="53280"/>
                    </a:cubicBezTo>
                    <a:cubicBezTo>
                      <a:pt x="65584" y="53343"/>
                      <a:pt x="65923" y="53421"/>
                      <a:pt x="66257" y="53516"/>
                    </a:cubicBezTo>
                    <a:cubicBezTo>
                      <a:pt x="66667" y="53632"/>
                      <a:pt x="67082" y="53687"/>
                      <a:pt x="67495" y="53687"/>
                    </a:cubicBezTo>
                    <a:cubicBezTo>
                      <a:pt x="68236" y="53687"/>
                      <a:pt x="68967" y="53510"/>
                      <a:pt x="69631" y="53190"/>
                    </a:cubicBezTo>
                    <a:cubicBezTo>
                      <a:pt x="70133" y="53340"/>
                      <a:pt x="70660" y="53415"/>
                      <a:pt x="71186" y="53415"/>
                    </a:cubicBezTo>
                    <a:cubicBezTo>
                      <a:pt x="71772" y="53415"/>
                      <a:pt x="72357" y="53323"/>
                      <a:pt x="72910" y="53140"/>
                    </a:cubicBezTo>
                    <a:cubicBezTo>
                      <a:pt x="73081" y="53234"/>
                      <a:pt x="73272" y="53284"/>
                      <a:pt x="73467" y="53286"/>
                    </a:cubicBezTo>
                    <a:cubicBezTo>
                      <a:pt x="73715" y="53286"/>
                      <a:pt x="73964" y="53287"/>
                      <a:pt x="74212" y="53296"/>
                    </a:cubicBezTo>
                    <a:cubicBezTo>
                      <a:pt x="74336" y="53301"/>
                      <a:pt x="74461" y="53310"/>
                      <a:pt x="74585" y="53320"/>
                    </a:cubicBezTo>
                    <a:cubicBezTo>
                      <a:pt x="74613" y="53324"/>
                      <a:pt x="74625" y="53324"/>
                      <a:pt x="74643" y="53325"/>
                    </a:cubicBezTo>
                    <a:cubicBezTo>
                      <a:pt x="74662" y="53331"/>
                      <a:pt x="74693" y="53338"/>
                      <a:pt x="74759" y="53350"/>
                    </a:cubicBezTo>
                    <a:cubicBezTo>
                      <a:pt x="74836" y="53362"/>
                      <a:pt x="74915" y="53369"/>
                      <a:pt x="74993" y="53369"/>
                    </a:cubicBezTo>
                    <a:cubicBezTo>
                      <a:pt x="75033" y="53369"/>
                      <a:pt x="75073" y="53367"/>
                      <a:pt x="75113" y="53364"/>
                    </a:cubicBezTo>
                    <a:cubicBezTo>
                      <a:pt x="75327" y="53522"/>
                      <a:pt x="75584" y="53602"/>
                      <a:pt x="75841" y="53602"/>
                    </a:cubicBezTo>
                    <a:cubicBezTo>
                      <a:pt x="76150" y="53602"/>
                      <a:pt x="76459" y="53486"/>
                      <a:pt x="76692" y="53254"/>
                    </a:cubicBezTo>
                    <a:cubicBezTo>
                      <a:pt x="77102" y="52844"/>
                      <a:pt x="77151" y="52195"/>
                      <a:pt x="76844" y="51726"/>
                    </a:cubicBezTo>
                    <a:cubicBezTo>
                      <a:pt x="76839" y="51716"/>
                      <a:pt x="76838" y="51702"/>
                      <a:pt x="76832" y="51691"/>
                    </a:cubicBezTo>
                    <a:lnTo>
                      <a:pt x="76832" y="15253"/>
                    </a:lnTo>
                    <a:cubicBezTo>
                      <a:pt x="76909" y="15049"/>
                      <a:pt x="76931" y="14829"/>
                      <a:pt x="76896" y="14613"/>
                    </a:cubicBezTo>
                    <a:cubicBezTo>
                      <a:pt x="76869" y="14436"/>
                      <a:pt x="76853" y="14258"/>
                      <a:pt x="76832" y="14079"/>
                    </a:cubicBezTo>
                    <a:lnTo>
                      <a:pt x="76832" y="12566"/>
                    </a:lnTo>
                    <a:cubicBezTo>
                      <a:pt x="76834" y="12367"/>
                      <a:pt x="76786" y="12172"/>
                      <a:pt x="76694" y="11997"/>
                    </a:cubicBezTo>
                    <a:cubicBezTo>
                      <a:pt x="76654" y="10321"/>
                      <a:pt x="76732" y="8637"/>
                      <a:pt x="76616" y="6968"/>
                    </a:cubicBezTo>
                    <a:cubicBezTo>
                      <a:pt x="76602" y="6731"/>
                      <a:pt x="76521" y="6504"/>
                      <a:pt x="76381" y="6314"/>
                    </a:cubicBezTo>
                    <a:cubicBezTo>
                      <a:pt x="76410" y="5814"/>
                      <a:pt x="76452" y="5313"/>
                      <a:pt x="76509" y="4815"/>
                    </a:cubicBezTo>
                    <a:cubicBezTo>
                      <a:pt x="76533" y="4630"/>
                      <a:pt x="76510" y="4443"/>
                      <a:pt x="76445" y="4268"/>
                    </a:cubicBezTo>
                    <a:cubicBezTo>
                      <a:pt x="76478" y="4230"/>
                      <a:pt x="76507" y="4190"/>
                      <a:pt x="76533" y="4147"/>
                    </a:cubicBezTo>
                    <a:cubicBezTo>
                      <a:pt x="76962" y="3311"/>
                      <a:pt x="77066" y="2417"/>
                      <a:pt x="76921" y="1517"/>
                    </a:cubicBezTo>
                    <a:cubicBezTo>
                      <a:pt x="76938" y="1384"/>
                      <a:pt x="76933" y="1247"/>
                      <a:pt x="76907" y="1116"/>
                    </a:cubicBezTo>
                    <a:cubicBezTo>
                      <a:pt x="77077" y="640"/>
                      <a:pt x="76704" y="0"/>
                      <a:pt x="76197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4" name="Google Shape;1984;p45"/>
              <p:cNvSpPr/>
              <p:nvPr/>
            </p:nvSpPr>
            <p:spPr>
              <a:xfrm>
                <a:off x="2718672" y="3497140"/>
                <a:ext cx="1235036" cy="125438"/>
              </a:xfrm>
              <a:custGeom>
                <a:avLst/>
                <a:gdLst/>
                <a:ahLst/>
                <a:cxnLst/>
                <a:rect l="l" t="t" r="r" b="b"/>
                <a:pathLst>
                  <a:path w="89124" h="9052" extrusionOk="0">
                    <a:moveTo>
                      <a:pt x="15216" y="1"/>
                    </a:moveTo>
                    <a:cubicBezTo>
                      <a:pt x="15212" y="1"/>
                      <a:pt x="15208" y="1"/>
                      <a:pt x="15204" y="1"/>
                    </a:cubicBezTo>
                    <a:cubicBezTo>
                      <a:pt x="11768" y="84"/>
                      <a:pt x="8332" y="146"/>
                      <a:pt x="4894" y="228"/>
                    </a:cubicBezTo>
                    <a:cubicBezTo>
                      <a:pt x="4866" y="228"/>
                      <a:pt x="4837" y="229"/>
                      <a:pt x="4808" y="229"/>
                    </a:cubicBezTo>
                    <a:cubicBezTo>
                      <a:pt x="4240" y="229"/>
                      <a:pt x="3465" y="108"/>
                      <a:pt x="2748" y="108"/>
                    </a:cubicBezTo>
                    <a:cubicBezTo>
                      <a:pt x="1782" y="108"/>
                      <a:pt x="920" y="326"/>
                      <a:pt x="802" y="1349"/>
                    </a:cubicBezTo>
                    <a:cubicBezTo>
                      <a:pt x="655" y="2608"/>
                      <a:pt x="0" y="8064"/>
                      <a:pt x="1953" y="8312"/>
                    </a:cubicBezTo>
                    <a:cubicBezTo>
                      <a:pt x="5326" y="8737"/>
                      <a:pt x="8791" y="8803"/>
                      <a:pt x="12246" y="8803"/>
                    </a:cubicBezTo>
                    <a:cubicBezTo>
                      <a:pt x="13815" y="8803"/>
                      <a:pt x="15381" y="8789"/>
                      <a:pt x="16936" y="8789"/>
                    </a:cubicBezTo>
                    <a:cubicBezTo>
                      <a:pt x="17714" y="8789"/>
                      <a:pt x="18489" y="8793"/>
                      <a:pt x="19260" y="8803"/>
                    </a:cubicBezTo>
                    <a:cubicBezTo>
                      <a:pt x="30019" y="8946"/>
                      <a:pt x="40785" y="9052"/>
                      <a:pt x="51551" y="9052"/>
                    </a:cubicBezTo>
                    <a:cubicBezTo>
                      <a:pt x="60403" y="9052"/>
                      <a:pt x="69255" y="8980"/>
                      <a:pt x="78102" y="8798"/>
                    </a:cubicBezTo>
                    <a:cubicBezTo>
                      <a:pt x="80437" y="8750"/>
                      <a:pt x="82788" y="8731"/>
                      <a:pt x="85116" y="8526"/>
                    </a:cubicBezTo>
                    <a:cubicBezTo>
                      <a:pt x="87602" y="8310"/>
                      <a:pt x="89123" y="4685"/>
                      <a:pt x="88090" y="2520"/>
                    </a:cubicBezTo>
                    <a:cubicBezTo>
                      <a:pt x="87446" y="1169"/>
                      <a:pt x="86703" y="1090"/>
                      <a:pt x="85317" y="984"/>
                    </a:cubicBezTo>
                    <a:cubicBezTo>
                      <a:pt x="84215" y="902"/>
                      <a:pt x="83107" y="874"/>
                      <a:pt x="81997" y="874"/>
                    </a:cubicBezTo>
                    <a:cubicBezTo>
                      <a:pt x="80500" y="874"/>
                      <a:pt x="79002" y="924"/>
                      <a:pt x="77515" y="955"/>
                    </a:cubicBezTo>
                    <a:cubicBezTo>
                      <a:pt x="71035" y="1085"/>
                      <a:pt x="64558" y="1436"/>
                      <a:pt x="58075" y="1453"/>
                    </a:cubicBezTo>
                    <a:cubicBezTo>
                      <a:pt x="57556" y="1455"/>
                      <a:pt x="57554" y="2262"/>
                      <a:pt x="58073" y="2262"/>
                    </a:cubicBezTo>
                    <a:cubicBezTo>
                      <a:pt x="58074" y="2262"/>
                      <a:pt x="58075" y="2262"/>
                      <a:pt x="58075" y="2262"/>
                    </a:cubicBezTo>
                    <a:cubicBezTo>
                      <a:pt x="64305" y="2244"/>
                      <a:pt x="70530" y="1929"/>
                      <a:pt x="76757" y="1779"/>
                    </a:cubicBezTo>
                    <a:cubicBezTo>
                      <a:pt x="78365" y="1740"/>
                      <a:pt x="79975" y="1705"/>
                      <a:pt x="81584" y="1705"/>
                    </a:cubicBezTo>
                    <a:cubicBezTo>
                      <a:pt x="82537" y="1705"/>
                      <a:pt x="83490" y="1717"/>
                      <a:pt x="84442" y="1748"/>
                    </a:cubicBezTo>
                    <a:cubicBezTo>
                      <a:pt x="85190" y="1772"/>
                      <a:pt x="85955" y="1798"/>
                      <a:pt x="86684" y="1971"/>
                    </a:cubicBezTo>
                    <a:cubicBezTo>
                      <a:pt x="88668" y="2440"/>
                      <a:pt x="87084" y="7385"/>
                      <a:pt x="85587" y="7664"/>
                    </a:cubicBezTo>
                    <a:cubicBezTo>
                      <a:pt x="83003" y="8144"/>
                      <a:pt x="80266" y="8268"/>
                      <a:pt x="77511" y="8268"/>
                    </a:cubicBezTo>
                    <a:cubicBezTo>
                      <a:pt x="74541" y="8268"/>
                      <a:pt x="71551" y="8124"/>
                      <a:pt x="68711" y="8124"/>
                    </a:cubicBezTo>
                    <a:cubicBezTo>
                      <a:pt x="68491" y="8124"/>
                      <a:pt x="68271" y="8124"/>
                      <a:pt x="68053" y="8126"/>
                    </a:cubicBezTo>
                    <a:cubicBezTo>
                      <a:pt x="60884" y="8187"/>
                      <a:pt x="53712" y="8224"/>
                      <a:pt x="46539" y="8224"/>
                    </a:cubicBezTo>
                    <a:cubicBezTo>
                      <a:pt x="34120" y="8224"/>
                      <a:pt x="21699" y="8113"/>
                      <a:pt x="9289" y="7820"/>
                    </a:cubicBezTo>
                    <a:cubicBezTo>
                      <a:pt x="6881" y="7763"/>
                      <a:pt x="4366" y="7855"/>
                      <a:pt x="1976" y="7505"/>
                    </a:cubicBezTo>
                    <a:cubicBezTo>
                      <a:pt x="1532" y="7441"/>
                      <a:pt x="788" y="1152"/>
                      <a:pt x="2413" y="1104"/>
                    </a:cubicBezTo>
                    <a:cubicBezTo>
                      <a:pt x="6677" y="974"/>
                      <a:pt x="10941" y="913"/>
                      <a:pt x="15204" y="808"/>
                    </a:cubicBezTo>
                    <a:cubicBezTo>
                      <a:pt x="15720" y="796"/>
                      <a:pt x="15725" y="1"/>
                      <a:pt x="152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5" name="Google Shape;1985;p45"/>
              <p:cNvSpPr/>
              <p:nvPr/>
            </p:nvSpPr>
            <p:spPr>
              <a:xfrm>
                <a:off x="2820095" y="3613321"/>
                <a:ext cx="11183" cy="159999"/>
              </a:xfrm>
              <a:custGeom>
                <a:avLst/>
                <a:gdLst/>
                <a:ahLst/>
                <a:cxnLst/>
                <a:rect l="l" t="t" r="r" b="b"/>
                <a:pathLst>
                  <a:path w="807" h="11546" extrusionOk="0">
                    <a:moveTo>
                      <a:pt x="404" y="1"/>
                    </a:moveTo>
                    <a:cubicBezTo>
                      <a:pt x="202" y="1"/>
                      <a:pt x="0" y="131"/>
                      <a:pt x="0" y="392"/>
                    </a:cubicBezTo>
                    <a:lnTo>
                      <a:pt x="0" y="11155"/>
                    </a:lnTo>
                    <a:cubicBezTo>
                      <a:pt x="0" y="11416"/>
                      <a:pt x="202" y="11546"/>
                      <a:pt x="404" y="11546"/>
                    </a:cubicBezTo>
                    <a:cubicBezTo>
                      <a:pt x="605" y="11546"/>
                      <a:pt x="807" y="11416"/>
                      <a:pt x="807" y="11155"/>
                    </a:cubicBezTo>
                    <a:lnTo>
                      <a:pt x="807" y="392"/>
                    </a:lnTo>
                    <a:cubicBezTo>
                      <a:pt x="807" y="131"/>
                      <a:pt x="605" y="1"/>
                      <a:pt x="4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6" name="Google Shape;1986;p45"/>
              <p:cNvSpPr/>
              <p:nvPr/>
            </p:nvSpPr>
            <p:spPr>
              <a:xfrm>
                <a:off x="3034790" y="4348185"/>
                <a:ext cx="861756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62187" h="809" extrusionOk="0">
                    <a:moveTo>
                      <a:pt x="519" y="1"/>
                    </a:moveTo>
                    <a:cubicBezTo>
                      <a:pt x="0" y="1"/>
                      <a:pt x="0" y="809"/>
                      <a:pt x="519" y="809"/>
                    </a:cubicBezTo>
                    <a:lnTo>
                      <a:pt x="61665" y="809"/>
                    </a:lnTo>
                    <a:cubicBezTo>
                      <a:pt x="62186" y="809"/>
                      <a:pt x="62186" y="1"/>
                      <a:pt x="6166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7" name="Google Shape;1987;p45"/>
              <p:cNvSpPr/>
              <p:nvPr/>
            </p:nvSpPr>
            <p:spPr>
              <a:xfrm>
                <a:off x="3883714" y="3611451"/>
                <a:ext cx="11197" cy="747765"/>
              </a:xfrm>
              <a:custGeom>
                <a:avLst/>
                <a:gdLst/>
                <a:ahLst/>
                <a:cxnLst/>
                <a:rect l="l" t="t" r="r" b="b"/>
                <a:pathLst>
                  <a:path w="808" h="53961" extrusionOk="0">
                    <a:moveTo>
                      <a:pt x="404" y="1"/>
                    </a:moveTo>
                    <a:cubicBezTo>
                      <a:pt x="202" y="1"/>
                      <a:pt x="1" y="131"/>
                      <a:pt x="1" y="391"/>
                    </a:cubicBezTo>
                    <a:lnTo>
                      <a:pt x="1" y="53571"/>
                    </a:lnTo>
                    <a:cubicBezTo>
                      <a:pt x="1" y="53830"/>
                      <a:pt x="202" y="53960"/>
                      <a:pt x="404" y="53960"/>
                    </a:cubicBezTo>
                    <a:cubicBezTo>
                      <a:pt x="606" y="53960"/>
                      <a:pt x="807" y="53830"/>
                      <a:pt x="807" y="53571"/>
                    </a:cubicBezTo>
                    <a:lnTo>
                      <a:pt x="807" y="391"/>
                    </a:lnTo>
                    <a:cubicBezTo>
                      <a:pt x="807" y="131"/>
                      <a:pt x="606" y="1"/>
                      <a:pt x="4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8" name="Google Shape;1988;p45"/>
              <p:cNvSpPr/>
              <p:nvPr/>
            </p:nvSpPr>
            <p:spPr>
              <a:xfrm>
                <a:off x="3002682" y="3711959"/>
                <a:ext cx="312057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22519" h="807" extrusionOk="0">
                    <a:moveTo>
                      <a:pt x="522" y="0"/>
                    </a:moveTo>
                    <a:cubicBezTo>
                      <a:pt x="1" y="0"/>
                      <a:pt x="1" y="807"/>
                      <a:pt x="522" y="807"/>
                    </a:cubicBezTo>
                    <a:lnTo>
                      <a:pt x="21999" y="807"/>
                    </a:lnTo>
                    <a:cubicBezTo>
                      <a:pt x="22518" y="807"/>
                      <a:pt x="22518" y="0"/>
                      <a:pt x="2199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9" name="Google Shape;1989;p45"/>
              <p:cNvSpPr/>
              <p:nvPr/>
            </p:nvSpPr>
            <p:spPr>
              <a:xfrm>
                <a:off x="3407695" y="3799247"/>
                <a:ext cx="157643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1376" h="808" extrusionOk="0">
                    <a:moveTo>
                      <a:pt x="522" y="1"/>
                    </a:moveTo>
                    <a:cubicBezTo>
                      <a:pt x="1" y="1"/>
                      <a:pt x="1" y="807"/>
                      <a:pt x="522" y="807"/>
                    </a:cubicBezTo>
                    <a:lnTo>
                      <a:pt x="10856" y="807"/>
                    </a:lnTo>
                    <a:cubicBezTo>
                      <a:pt x="11376" y="807"/>
                      <a:pt x="11376" y="1"/>
                      <a:pt x="1085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0" name="Google Shape;1990;p45"/>
              <p:cNvSpPr/>
              <p:nvPr/>
            </p:nvSpPr>
            <p:spPr>
              <a:xfrm>
                <a:off x="3168307" y="3964817"/>
                <a:ext cx="240414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7349" h="807" extrusionOk="0">
                    <a:moveTo>
                      <a:pt x="519" y="0"/>
                    </a:moveTo>
                    <a:cubicBezTo>
                      <a:pt x="0" y="0"/>
                      <a:pt x="0" y="807"/>
                      <a:pt x="519" y="807"/>
                    </a:cubicBezTo>
                    <a:lnTo>
                      <a:pt x="16828" y="807"/>
                    </a:lnTo>
                    <a:cubicBezTo>
                      <a:pt x="17349" y="807"/>
                      <a:pt x="17349" y="0"/>
                      <a:pt x="168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1" name="Google Shape;1991;p45"/>
              <p:cNvSpPr/>
              <p:nvPr/>
            </p:nvSpPr>
            <p:spPr>
              <a:xfrm>
                <a:off x="3559850" y="4029698"/>
                <a:ext cx="74858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5402" h="808" extrusionOk="0">
                    <a:moveTo>
                      <a:pt x="522" y="1"/>
                    </a:moveTo>
                    <a:cubicBezTo>
                      <a:pt x="1" y="1"/>
                      <a:pt x="1" y="807"/>
                      <a:pt x="522" y="807"/>
                    </a:cubicBezTo>
                    <a:lnTo>
                      <a:pt x="4882" y="807"/>
                    </a:lnTo>
                    <a:cubicBezTo>
                      <a:pt x="5402" y="807"/>
                      <a:pt x="5402" y="1"/>
                      <a:pt x="488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2" name="Google Shape;1992;p45"/>
              <p:cNvSpPr/>
              <p:nvPr/>
            </p:nvSpPr>
            <p:spPr>
              <a:xfrm>
                <a:off x="3315972" y="4237796"/>
                <a:ext cx="372448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26877" h="809" extrusionOk="0">
                    <a:moveTo>
                      <a:pt x="521" y="0"/>
                    </a:moveTo>
                    <a:cubicBezTo>
                      <a:pt x="0" y="0"/>
                      <a:pt x="0" y="809"/>
                      <a:pt x="521" y="809"/>
                    </a:cubicBezTo>
                    <a:lnTo>
                      <a:pt x="26357" y="809"/>
                    </a:lnTo>
                    <a:cubicBezTo>
                      <a:pt x="26877" y="809"/>
                      <a:pt x="26877" y="0"/>
                      <a:pt x="2635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3" name="Google Shape;1993;p45"/>
              <p:cNvSpPr/>
              <p:nvPr/>
            </p:nvSpPr>
            <p:spPr>
              <a:xfrm>
                <a:off x="3734413" y="3884263"/>
                <a:ext cx="63634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4592" h="807" extrusionOk="0">
                    <a:moveTo>
                      <a:pt x="520" y="0"/>
                    </a:moveTo>
                    <a:cubicBezTo>
                      <a:pt x="1" y="0"/>
                      <a:pt x="1" y="807"/>
                      <a:pt x="520" y="807"/>
                    </a:cubicBezTo>
                    <a:lnTo>
                      <a:pt x="4072" y="807"/>
                    </a:lnTo>
                    <a:cubicBezTo>
                      <a:pt x="4591" y="807"/>
                      <a:pt x="4591" y="0"/>
                      <a:pt x="407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4" name="Google Shape;1994;p45"/>
              <p:cNvSpPr/>
              <p:nvPr/>
            </p:nvSpPr>
            <p:spPr>
              <a:xfrm>
                <a:off x="2932951" y="3907003"/>
                <a:ext cx="136968" cy="431398"/>
              </a:xfrm>
              <a:custGeom>
                <a:avLst/>
                <a:gdLst/>
                <a:ahLst/>
                <a:cxnLst/>
                <a:rect l="l" t="t" r="r" b="b"/>
                <a:pathLst>
                  <a:path w="9884" h="31131" extrusionOk="0">
                    <a:moveTo>
                      <a:pt x="1077" y="0"/>
                    </a:moveTo>
                    <a:cubicBezTo>
                      <a:pt x="272" y="0"/>
                      <a:pt x="1" y="1101"/>
                      <a:pt x="679" y="1505"/>
                    </a:cubicBezTo>
                    <a:cubicBezTo>
                      <a:pt x="1017" y="1705"/>
                      <a:pt x="1360" y="1896"/>
                      <a:pt x="1701" y="2090"/>
                    </a:cubicBezTo>
                    <a:cubicBezTo>
                      <a:pt x="2433" y="3897"/>
                      <a:pt x="3771" y="5486"/>
                      <a:pt x="3859" y="7484"/>
                    </a:cubicBezTo>
                    <a:cubicBezTo>
                      <a:pt x="3878" y="7922"/>
                      <a:pt x="4088" y="8233"/>
                      <a:pt x="4372" y="8425"/>
                    </a:cubicBezTo>
                    <a:cubicBezTo>
                      <a:pt x="4550" y="10518"/>
                      <a:pt x="4965" y="12587"/>
                      <a:pt x="5043" y="14695"/>
                    </a:cubicBezTo>
                    <a:cubicBezTo>
                      <a:pt x="5055" y="15050"/>
                      <a:pt x="5182" y="15318"/>
                      <a:pt x="5367" y="15510"/>
                    </a:cubicBezTo>
                    <a:cubicBezTo>
                      <a:pt x="5398" y="16156"/>
                      <a:pt x="5445" y="16802"/>
                      <a:pt x="5476" y="17449"/>
                    </a:cubicBezTo>
                    <a:cubicBezTo>
                      <a:pt x="5499" y="17972"/>
                      <a:pt x="5509" y="18493"/>
                      <a:pt x="5499" y="19018"/>
                    </a:cubicBezTo>
                    <a:cubicBezTo>
                      <a:pt x="5052" y="20160"/>
                      <a:pt x="5042" y="21453"/>
                      <a:pt x="5338" y="22658"/>
                    </a:cubicBezTo>
                    <a:cubicBezTo>
                      <a:pt x="5303" y="22727"/>
                      <a:pt x="5277" y="22802"/>
                      <a:pt x="5263" y="22879"/>
                    </a:cubicBezTo>
                    <a:cubicBezTo>
                      <a:pt x="5047" y="24041"/>
                      <a:pt x="4931" y="25206"/>
                      <a:pt x="4725" y="26347"/>
                    </a:cubicBezTo>
                    <a:cubicBezTo>
                      <a:pt x="4491" y="26925"/>
                      <a:pt x="4337" y="27533"/>
                      <a:pt x="4264" y="28152"/>
                    </a:cubicBezTo>
                    <a:cubicBezTo>
                      <a:pt x="4264" y="28175"/>
                      <a:pt x="4266" y="28197"/>
                      <a:pt x="4268" y="28218"/>
                    </a:cubicBezTo>
                    <a:cubicBezTo>
                      <a:pt x="4079" y="28803"/>
                      <a:pt x="3826" y="29367"/>
                      <a:pt x="3513" y="29897"/>
                    </a:cubicBezTo>
                    <a:cubicBezTo>
                      <a:pt x="3193" y="30439"/>
                      <a:pt x="3663" y="31131"/>
                      <a:pt x="4217" y="31131"/>
                    </a:cubicBezTo>
                    <a:cubicBezTo>
                      <a:pt x="4349" y="31131"/>
                      <a:pt x="4486" y="31091"/>
                      <a:pt x="4618" y="31002"/>
                    </a:cubicBezTo>
                    <a:cubicBezTo>
                      <a:pt x="4936" y="30785"/>
                      <a:pt x="5239" y="30564"/>
                      <a:pt x="5533" y="30337"/>
                    </a:cubicBezTo>
                    <a:cubicBezTo>
                      <a:pt x="5665" y="30337"/>
                      <a:pt x="5793" y="30307"/>
                      <a:pt x="5909" y="30249"/>
                    </a:cubicBezTo>
                    <a:cubicBezTo>
                      <a:pt x="7493" y="29473"/>
                      <a:pt x="8448" y="28024"/>
                      <a:pt x="9078" y="26430"/>
                    </a:cubicBezTo>
                    <a:cubicBezTo>
                      <a:pt x="9087" y="26407"/>
                      <a:pt x="9089" y="26390"/>
                      <a:pt x="9096" y="26369"/>
                    </a:cubicBezTo>
                    <a:cubicBezTo>
                      <a:pt x="9340" y="25829"/>
                      <a:pt x="9539" y="25263"/>
                      <a:pt x="9724" y="24706"/>
                    </a:cubicBezTo>
                    <a:cubicBezTo>
                      <a:pt x="9883" y="24231"/>
                      <a:pt x="9606" y="23889"/>
                      <a:pt x="9239" y="23769"/>
                    </a:cubicBezTo>
                    <a:cubicBezTo>
                      <a:pt x="9189" y="23494"/>
                      <a:pt x="9137" y="23219"/>
                      <a:pt x="9070" y="22949"/>
                    </a:cubicBezTo>
                    <a:cubicBezTo>
                      <a:pt x="9018" y="22634"/>
                      <a:pt x="8949" y="22322"/>
                      <a:pt x="8864" y="22016"/>
                    </a:cubicBezTo>
                    <a:cubicBezTo>
                      <a:pt x="8836" y="21920"/>
                      <a:pt x="8793" y="21830"/>
                      <a:pt x="8734" y="21751"/>
                    </a:cubicBezTo>
                    <a:cubicBezTo>
                      <a:pt x="8659" y="21517"/>
                      <a:pt x="8587" y="21282"/>
                      <a:pt x="8505" y="21048"/>
                    </a:cubicBezTo>
                    <a:cubicBezTo>
                      <a:pt x="8583" y="18822"/>
                      <a:pt x="8454" y="16599"/>
                      <a:pt x="8353" y="14373"/>
                    </a:cubicBezTo>
                    <a:cubicBezTo>
                      <a:pt x="8332" y="13869"/>
                      <a:pt x="7938" y="13612"/>
                      <a:pt x="7546" y="13596"/>
                    </a:cubicBezTo>
                    <a:cubicBezTo>
                      <a:pt x="7832" y="9222"/>
                      <a:pt x="7965" y="149"/>
                      <a:pt x="2703" y="135"/>
                    </a:cubicBezTo>
                    <a:cubicBezTo>
                      <a:pt x="2608" y="135"/>
                      <a:pt x="2514" y="148"/>
                      <a:pt x="2424" y="170"/>
                    </a:cubicBezTo>
                    <a:cubicBezTo>
                      <a:pt x="1986" y="64"/>
                      <a:pt x="1538" y="7"/>
                      <a:pt x="1088" y="0"/>
                    </a:cubicBezTo>
                    <a:cubicBezTo>
                      <a:pt x="1084" y="0"/>
                      <a:pt x="1080" y="0"/>
                      <a:pt x="1077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5" name="Google Shape;1995;p45"/>
              <p:cNvSpPr/>
              <p:nvPr/>
            </p:nvSpPr>
            <p:spPr>
              <a:xfrm>
                <a:off x="2822202" y="3796905"/>
                <a:ext cx="47171" cy="57509"/>
              </a:xfrm>
              <a:custGeom>
                <a:avLst/>
                <a:gdLst/>
                <a:ahLst/>
                <a:cxnLst/>
                <a:rect l="l" t="t" r="r" b="b"/>
                <a:pathLst>
                  <a:path w="3404" h="4150" extrusionOk="0">
                    <a:moveTo>
                      <a:pt x="1145" y="1"/>
                    </a:moveTo>
                    <a:cubicBezTo>
                      <a:pt x="817" y="1"/>
                      <a:pt x="510" y="173"/>
                      <a:pt x="444" y="573"/>
                    </a:cubicBezTo>
                    <a:cubicBezTo>
                      <a:pt x="342" y="1184"/>
                      <a:pt x="239" y="1795"/>
                      <a:pt x="120" y="2403"/>
                    </a:cubicBezTo>
                    <a:cubicBezTo>
                      <a:pt x="1" y="3011"/>
                      <a:pt x="506" y="3401"/>
                      <a:pt x="976" y="3401"/>
                    </a:cubicBezTo>
                    <a:cubicBezTo>
                      <a:pt x="1059" y="3401"/>
                      <a:pt x="1142" y="3389"/>
                      <a:pt x="1219" y="3363"/>
                    </a:cubicBezTo>
                    <a:cubicBezTo>
                      <a:pt x="1245" y="3401"/>
                      <a:pt x="1275" y="3438"/>
                      <a:pt x="1302" y="3474"/>
                    </a:cubicBezTo>
                    <a:cubicBezTo>
                      <a:pt x="1302" y="3474"/>
                      <a:pt x="1302" y="3476"/>
                      <a:pt x="1304" y="3478"/>
                    </a:cubicBezTo>
                    <a:cubicBezTo>
                      <a:pt x="1401" y="3760"/>
                      <a:pt x="1621" y="3971"/>
                      <a:pt x="1889" y="4042"/>
                    </a:cubicBezTo>
                    <a:cubicBezTo>
                      <a:pt x="2020" y="4112"/>
                      <a:pt x="2171" y="4149"/>
                      <a:pt x="2322" y="4149"/>
                    </a:cubicBezTo>
                    <a:cubicBezTo>
                      <a:pt x="2641" y="4149"/>
                      <a:pt x="2957" y="3979"/>
                      <a:pt x="3075" y="3585"/>
                    </a:cubicBezTo>
                    <a:cubicBezTo>
                      <a:pt x="3404" y="2500"/>
                      <a:pt x="2509" y="1219"/>
                      <a:pt x="1919" y="379"/>
                    </a:cubicBezTo>
                    <a:cubicBezTo>
                      <a:pt x="1750" y="140"/>
                      <a:pt x="1439" y="1"/>
                      <a:pt x="1145" y="1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6" name="Google Shape;1996;p45"/>
              <p:cNvSpPr/>
              <p:nvPr/>
            </p:nvSpPr>
            <p:spPr>
              <a:xfrm>
                <a:off x="2674356" y="3898744"/>
                <a:ext cx="250072" cy="121239"/>
              </a:xfrm>
              <a:custGeom>
                <a:avLst/>
                <a:gdLst/>
                <a:ahLst/>
                <a:cxnLst/>
                <a:rect l="l" t="t" r="r" b="b"/>
                <a:pathLst>
                  <a:path w="18046" h="8749" extrusionOk="0">
                    <a:moveTo>
                      <a:pt x="8910" y="1"/>
                    </a:moveTo>
                    <a:cubicBezTo>
                      <a:pt x="4871" y="1"/>
                      <a:pt x="1521" y="3255"/>
                      <a:pt x="507" y="6975"/>
                    </a:cubicBezTo>
                    <a:cubicBezTo>
                      <a:pt x="491" y="7039"/>
                      <a:pt x="481" y="7105"/>
                      <a:pt x="477" y="7171"/>
                    </a:cubicBezTo>
                    <a:cubicBezTo>
                      <a:pt x="1" y="7579"/>
                      <a:pt x="311" y="8566"/>
                      <a:pt x="972" y="8566"/>
                    </a:cubicBezTo>
                    <a:cubicBezTo>
                      <a:pt x="995" y="8566"/>
                      <a:pt x="1019" y="8565"/>
                      <a:pt x="1043" y="8563"/>
                    </a:cubicBezTo>
                    <a:cubicBezTo>
                      <a:pt x="1419" y="8525"/>
                      <a:pt x="1793" y="8495"/>
                      <a:pt x="2168" y="8473"/>
                    </a:cubicBezTo>
                    <a:cubicBezTo>
                      <a:pt x="2302" y="8637"/>
                      <a:pt x="2488" y="8749"/>
                      <a:pt x="2700" y="8749"/>
                    </a:cubicBezTo>
                    <a:cubicBezTo>
                      <a:pt x="2781" y="8749"/>
                      <a:pt x="2867" y="8732"/>
                      <a:pt x="2954" y="8696"/>
                    </a:cubicBezTo>
                    <a:cubicBezTo>
                      <a:pt x="3155" y="8613"/>
                      <a:pt x="3354" y="8518"/>
                      <a:pt x="3552" y="8422"/>
                    </a:cubicBezTo>
                    <a:cubicBezTo>
                      <a:pt x="3775" y="8419"/>
                      <a:pt x="3998" y="8417"/>
                      <a:pt x="4221" y="8417"/>
                    </a:cubicBezTo>
                    <a:cubicBezTo>
                      <a:pt x="7214" y="8417"/>
                      <a:pt x="10215" y="8738"/>
                      <a:pt x="13194" y="8738"/>
                    </a:cubicBezTo>
                    <a:cubicBezTo>
                      <a:pt x="14604" y="8738"/>
                      <a:pt x="16010" y="8666"/>
                      <a:pt x="17407" y="8454"/>
                    </a:cubicBezTo>
                    <a:cubicBezTo>
                      <a:pt x="17864" y="8384"/>
                      <a:pt x="18046" y="7851"/>
                      <a:pt x="17969" y="7460"/>
                    </a:cubicBezTo>
                    <a:cubicBezTo>
                      <a:pt x="17036" y="2710"/>
                      <a:pt x="14146" y="368"/>
                      <a:pt x="9470" y="22"/>
                    </a:cubicBezTo>
                    <a:cubicBezTo>
                      <a:pt x="9282" y="8"/>
                      <a:pt x="9095" y="1"/>
                      <a:pt x="8910" y="1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7" name="Google Shape;1997;p45"/>
              <p:cNvSpPr/>
              <p:nvPr/>
            </p:nvSpPr>
            <p:spPr>
              <a:xfrm>
                <a:off x="2615212" y="4179594"/>
                <a:ext cx="343070" cy="186882"/>
              </a:xfrm>
              <a:custGeom>
                <a:avLst/>
                <a:gdLst/>
                <a:ahLst/>
                <a:cxnLst/>
                <a:rect l="l" t="t" r="r" b="b"/>
                <a:pathLst>
                  <a:path w="24757" h="13486" extrusionOk="0">
                    <a:moveTo>
                      <a:pt x="897" y="0"/>
                    </a:moveTo>
                    <a:cubicBezTo>
                      <a:pt x="424" y="0"/>
                      <a:pt x="0" y="577"/>
                      <a:pt x="172" y="1024"/>
                    </a:cubicBezTo>
                    <a:cubicBezTo>
                      <a:pt x="272" y="1284"/>
                      <a:pt x="406" y="1633"/>
                      <a:pt x="568" y="2002"/>
                    </a:cubicBezTo>
                    <a:cubicBezTo>
                      <a:pt x="213" y="3193"/>
                      <a:pt x="283" y="4277"/>
                      <a:pt x="598" y="5348"/>
                    </a:cubicBezTo>
                    <a:cubicBezTo>
                      <a:pt x="456" y="7179"/>
                      <a:pt x="641" y="8604"/>
                      <a:pt x="2026" y="10029"/>
                    </a:cubicBezTo>
                    <a:cubicBezTo>
                      <a:pt x="2022" y="10235"/>
                      <a:pt x="2097" y="10434"/>
                      <a:pt x="2237" y="10584"/>
                    </a:cubicBezTo>
                    <a:cubicBezTo>
                      <a:pt x="3374" y="11864"/>
                      <a:pt x="4787" y="12824"/>
                      <a:pt x="6468" y="13214"/>
                    </a:cubicBezTo>
                    <a:cubicBezTo>
                      <a:pt x="6536" y="13230"/>
                      <a:pt x="6602" y="13237"/>
                      <a:pt x="6664" y="13237"/>
                    </a:cubicBezTo>
                    <a:cubicBezTo>
                      <a:pt x="6892" y="13237"/>
                      <a:pt x="7077" y="13138"/>
                      <a:pt x="7215" y="12992"/>
                    </a:cubicBezTo>
                    <a:cubicBezTo>
                      <a:pt x="7231" y="12999"/>
                      <a:pt x="7247" y="13006"/>
                      <a:pt x="7262" y="13013"/>
                    </a:cubicBezTo>
                    <a:cubicBezTo>
                      <a:pt x="7369" y="13276"/>
                      <a:pt x="7603" y="13486"/>
                      <a:pt x="7975" y="13486"/>
                    </a:cubicBezTo>
                    <a:cubicBezTo>
                      <a:pt x="7981" y="13486"/>
                      <a:pt x="7986" y="13486"/>
                      <a:pt x="7991" y="13486"/>
                    </a:cubicBezTo>
                    <a:cubicBezTo>
                      <a:pt x="8147" y="13486"/>
                      <a:pt x="8298" y="13438"/>
                      <a:pt x="8427" y="13349"/>
                    </a:cubicBezTo>
                    <a:cubicBezTo>
                      <a:pt x="8686" y="13389"/>
                      <a:pt x="8947" y="13407"/>
                      <a:pt x="9210" y="13407"/>
                    </a:cubicBezTo>
                    <a:cubicBezTo>
                      <a:pt x="9591" y="13407"/>
                      <a:pt x="9977" y="13368"/>
                      <a:pt x="10369" y="13295"/>
                    </a:cubicBezTo>
                    <a:cubicBezTo>
                      <a:pt x="10465" y="13278"/>
                      <a:pt x="10556" y="13243"/>
                      <a:pt x="10639" y="13191"/>
                    </a:cubicBezTo>
                    <a:cubicBezTo>
                      <a:pt x="11227" y="13214"/>
                      <a:pt x="11818" y="13221"/>
                      <a:pt x="12410" y="13221"/>
                    </a:cubicBezTo>
                    <a:cubicBezTo>
                      <a:pt x="12968" y="13221"/>
                      <a:pt x="13528" y="13215"/>
                      <a:pt x="14086" y="13207"/>
                    </a:cubicBezTo>
                    <a:cubicBezTo>
                      <a:pt x="17101" y="13160"/>
                      <a:pt x="20579" y="13281"/>
                      <a:pt x="22674" y="10745"/>
                    </a:cubicBezTo>
                    <a:cubicBezTo>
                      <a:pt x="24756" y="8228"/>
                      <a:pt x="24446" y="3875"/>
                      <a:pt x="23852" y="918"/>
                    </a:cubicBezTo>
                    <a:cubicBezTo>
                      <a:pt x="23790" y="615"/>
                      <a:pt x="23449" y="323"/>
                      <a:pt x="23131" y="323"/>
                    </a:cubicBezTo>
                    <a:cubicBezTo>
                      <a:pt x="23111" y="323"/>
                      <a:pt x="23092" y="324"/>
                      <a:pt x="23074" y="326"/>
                    </a:cubicBezTo>
                    <a:cubicBezTo>
                      <a:pt x="22975" y="337"/>
                      <a:pt x="22878" y="347"/>
                      <a:pt x="22779" y="356"/>
                    </a:cubicBezTo>
                    <a:cubicBezTo>
                      <a:pt x="22741" y="347"/>
                      <a:pt x="22710" y="330"/>
                      <a:pt x="22670" y="326"/>
                    </a:cubicBezTo>
                    <a:cubicBezTo>
                      <a:pt x="20278" y="61"/>
                      <a:pt x="17887" y="63"/>
                      <a:pt x="15485" y="3"/>
                    </a:cubicBezTo>
                    <a:cubicBezTo>
                      <a:pt x="15476" y="2"/>
                      <a:pt x="15468" y="2"/>
                      <a:pt x="15460" y="2"/>
                    </a:cubicBezTo>
                    <a:cubicBezTo>
                      <a:pt x="15128" y="2"/>
                      <a:pt x="14909" y="173"/>
                      <a:pt x="14796" y="401"/>
                    </a:cubicBezTo>
                    <a:cubicBezTo>
                      <a:pt x="14295" y="340"/>
                      <a:pt x="13799" y="285"/>
                      <a:pt x="13304" y="245"/>
                    </a:cubicBezTo>
                    <a:cubicBezTo>
                      <a:pt x="12099" y="147"/>
                      <a:pt x="10894" y="119"/>
                      <a:pt x="9688" y="119"/>
                    </a:cubicBezTo>
                    <a:cubicBezTo>
                      <a:pt x="8125" y="119"/>
                      <a:pt x="6562" y="166"/>
                      <a:pt x="4998" y="166"/>
                    </a:cubicBezTo>
                    <a:cubicBezTo>
                      <a:pt x="3649" y="166"/>
                      <a:pt x="2299" y="131"/>
                      <a:pt x="951" y="3"/>
                    </a:cubicBezTo>
                    <a:cubicBezTo>
                      <a:pt x="933" y="1"/>
                      <a:pt x="915" y="0"/>
                      <a:pt x="897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8" name="Google Shape;1998;p45"/>
              <p:cNvSpPr/>
              <p:nvPr/>
            </p:nvSpPr>
            <p:spPr>
              <a:xfrm>
                <a:off x="2541781" y="3841637"/>
                <a:ext cx="474689" cy="579243"/>
              </a:xfrm>
              <a:custGeom>
                <a:avLst/>
                <a:gdLst/>
                <a:ahLst/>
                <a:cxnLst/>
                <a:rect l="l" t="t" r="r" b="b"/>
                <a:pathLst>
                  <a:path w="34255" h="41800" extrusionOk="0">
                    <a:moveTo>
                      <a:pt x="19930" y="809"/>
                    </a:moveTo>
                    <a:cubicBezTo>
                      <a:pt x="20068" y="809"/>
                      <a:pt x="20206" y="811"/>
                      <a:pt x="20346" y="815"/>
                    </a:cubicBezTo>
                    <a:lnTo>
                      <a:pt x="20346" y="815"/>
                    </a:lnTo>
                    <a:cubicBezTo>
                      <a:pt x="31126" y="2748"/>
                      <a:pt x="32825" y="15095"/>
                      <a:pt x="32923" y="24245"/>
                    </a:cubicBezTo>
                    <a:cubicBezTo>
                      <a:pt x="32977" y="29201"/>
                      <a:pt x="32266" y="35990"/>
                      <a:pt x="27841" y="39080"/>
                    </a:cubicBezTo>
                    <a:cubicBezTo>
                      <a:pt x="25757" y="40534"/>
                      <a:pt x="22726" y="40399"/>
                      <a:pt x="20311" y="40603"/>
                    </a:cubicBezTo>
                    <a:cubicBezTo>
                      <a:pt x="18407" y="40764"/>
                      <a:pt x="16549" y="40932"/>
                      <a:pt x="14678" y="40932"/>
                    </a:cubicBezTo>
                    <a:cubicBezTo>
                      <a:pt x="13567" y="40932"/>
                      <a:pt x="12451" y="40873"/>
                      <a:pt x="11318" y="40718"/>
                    </a:cubicBezTo>
                    <a:cubicBezTo>
                      <a:pt x="1" y="39163"/>
                      <a:pt x="1060" y="26198"/>
                      <a:pt x="3167" y="17923"/>
                    </a:cubicBezTo>
                    <a:cubicBezTo>
                      <a:pt x="5292" y="9576"/>
                      <a:pt x="10451" y="809"/>
                      <a:pt x="19930" y="809"/>
                    </a:cubicBezTo>
                    <a:close/>
                    <a:moveTo>
                      <a:pt x="19897" y="0"/>
                    </a:moveTo>
                    <a:cubicBezTo>
                      <a:pt x="9667" y="0"/>
                      <a:pt x="4471" y="9520"/>
                      <a:pt x="2197" y="18453"/>
                    </a:cubicBezTo>
                    <a:cubicBezTo>
                      <a:pt x="970" y="23281"/>
                      <a:pt x="472" y="28538"/>
                      <a:pt x="1676" y="33414"/>
                    </a:cubicBezTo>
                    <a:cubicBezTo>
                      <a:pt x="2940" y="38525"/>
                      <a:pt x="7140" y="40950"/>
                      <a:pt x="12118" y="41633"/>
                    </a:cubicBezTo>
                    <a:cubicBezTo>
                      <a:pt x="12989" y="41753"/>
                      <a:pt x="13863" y="41800"/>
                      <a:pt x="14739" y="41800"/>
                    </a:cubicBezTo>
                    <a:cubicBezTo>
                      <a:pt x="16902" y="41800"/>
                      <a:pt x="19071" y="41514"/>
                      <a:pt x="21216" y="41334"/>
                    </a:cubicBezTo>
                    <a:cubicBezTo>
                      <a:pt x="23683" y="41126"/>
                      <a:pt x="26022" y="40948"/>
                      <a:pt x="28248" y="39776"/>
                    </a:cubicBezTo>
                    <a:cubicBezTo>
                      <a:pt x="32664" y="37450"/>
                      <a:pt x="33441" y="30454"/>
                      <a:pt x="33690" y="26110"/>
                    </a:cubicBezTo>
                    <a:cubicBezTo>
                      <a:pt x="34255" y="16229"/>
                      <a:pt x="32132" y="2052"/>
                      <a:pt x="20486" y="23"/>
                    </a:cubicBezTo>
                    <a:cubicBezTo>
                      <a:pt x="20480" y="22"/>
                      <a:pt x="20475" y="21"/>
                      <a:pt x="20469" y="20"/>
                    </a:cubicBezTo>
                    <a:lnTo>
                      <a:pt x="20469" y="20"/>
                    </a:lnTo>
                    <a:cubicBezTo>
                      <a:pt x="20442" y="14"/>
                      <a:pt x="20412" y="10"/>
                      <a:pt x="20380" y="9"/>
                    </a:cubicBezTo>
                    <a:lnTo>
                      <a:pt x="20380" y="7"/>
                    </a:lnTo>
                    <a:cubicBezTo>
                      <a:pt x="20218" y="3"/>
                      <a:pt x="20057" y="0"/>
                      <a:pt x="1989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9" name="Google Shape;1999;p45"/>
              <p:cNvSpPr/>
              <p:nvPr/>
            </p:nvSpPr>
            <p:spPr>
              <a:xfrm>
                <a:off x="2719448" y="3761444"/>
                <a:ext cx="184402" cy="110486"/>
              </a:xfrm>
              <a:custGeom>
                <a:avLst/>
                <a:gdLst/>
                <a:ahLst/>
                <a:cxnLst/>
                <a:rect l="l" t="t" r="r" b="b"/>
                <a:pathLst>
                  <a:path w="13307" h="7973" extrusionOk="0">
                    <a:moveTo>
                      <a:pt x="7636" y="0"/>
                    </a:moveTo>
                    <a:cubicBezTo>
                      <a:pt x="4387" y="0"/>
                      <a:pt x="1" y="3433"/>
                      <a:pt x="2205" y="6807"/>
                    </a:cubicBezTo>
                    <a:cubicBezTo>
                      <a:pt x="2291" y="6939"/>
                      <a:pt x="2415" y="6993"/>
                      <a:pt x="2539" y="6993"/>
                    </a:cubicBezTo>
                    <a:cubicBezTo>
                      <a:pt x="2822" y="6993"/>
                      <a:pt x="3102" y="6704"/>
                      <a:pt x="2903" y="6400"/>
                    </a:cubicBezTo>
                    <a:lnTo>
                      <a:pt x="2901" y="6398"/>
                    </a:lnTo>
                    <a:cubicBezTo>
                      <a:pt x="1149" y="3717"/>
                      <a:pt x="4367" y="1607"/>
                      <a:pt x="6635" y="968"/>
                    </a:cubicBezTo>
                    <a:cubicBezTo>
                      <a:pt x="6988" y="868"/>
                      <a:pt x="7332" y="822"/>
                      <a:pt x="7665" y="822"/>
                    </a:cubicBezTo>
                    <a:cubicBezTo>
                      <a:pt x="8992" y="822"/>
                      <a:pt x="10155" y="1555"/>
                      <a:pt x="11108" y="2561"/>
                    </a:cubicBezTo>
                    <a:cubicBezTo>
                      <a:pt x="11998" y="3497"/>
                      <a:pt x="12819" y="5890"/>
                      <a:pt x="11859" y="7123"/>
                    </a:cubicBezTo>
                    <a:lnTo>
                      <a:pt x="11859" y="7123"/>
                    </a:lnTo>
                    <a:cubicBezTo>
                      <a:pt x="11713" y="7170"/>
                      <a:pt x="11596" y="7293"/>
                      <a:pt x="11596" y="7491"/>
                    </a:cubicBezTo>
                    <a:lnTo>
                      <a:pt x="11596" y="7572"/>
                    </a:lnTo>
                    <a:cubicBezTo>
                      <a:pt x="11596" y="7812"/>
                      <a:pt x="11799" y="7972"/>
                      <a:pt x="12008" y="7972"/>
                    </a:cubicBezTo>
                    <a:cubicBezTo>
                      <a:pt x="12106" y="7972"/>
                      <a:pt x="12205" y="7937"/>
                      <a:pt x="12285" y="7858"/>
                    </a:cubicBezTo>
                    <a:cubicBezTo>
                      <a:pt x="13306" y="6843"/>
                      <a:pt x="13244" y="4759"/>
                      <a:pt x="12652" y="3532"/>
                    </a:cubicBezTo>
                    <a:cubicBezTo>
                      <a:pt x="11729" y="1617"/>
                      <a:pt x="9967" y="70"/>
                      <a:pt x="7770" y="2"/>
                    </a:cubicBezTo>
                    <a:cubicBezTo>
                      <a:pt x="7726" y="1"/>
                      <a:pt x="7681" y="0"/>
                      <a:pt x="763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0" name="Google Shape;2000;p45"/>
              <p:cNvSpPr/>
              <p:nvPr/>
            </p:nvSpPr>
            <p:spPr>
              <a:xfrm>
                <a:off x="2771677" y="3791349"/>
                <a:ext cx="99469" cy="63758"/>
              </a:xfrm>
              <a:custGeom>
                <a:avLst/>
                <a:gdLst/>
                <a:ahLst/>
                <a:cxnLst/>
                <a:rect l="l" t="t" r="r" b="b"/>
                <a:pathLst>
                  <a:path w="7178" h="4601" extrusionOk="0">
                    <a:moveTo>
                      <a:pt x="3673" y="1"/>
                    </a:moveTo>
                    <a:cubicBezTo>
                      <a:pt x="1490" y="1"/>
                      <a:pt x="0" y="1883"/>
                      <a:pt x="494" y="3986"/>
                    </a:cubicBezTo>
                    <a:cubicBezTo>
                      <a:pt x="542" y="4188"/>
                      <a:pt x="694" y="4276"/>
                      <a:pt x="853" y="4276"/>
                    </a:cubicBezTo>
                    <a:cubicBezTo>
                      <a:pt x="1092" y="4276"/>
                      <a:pt x="1345" y="4076"/>
                      <a:pt x="1273" y="3771"/>
                    </a:cubicBezTo>
                    <a:lnTo>
                      <a:pt x="1272" y="3771"/>
                    </a:lnTo>
                    <a:cubicBezTo>
                      <a:pt x="896" y="2173"/>
                      <a:pt x="1961" y="944"/>
                      <a:pt x="3553" y="815"/>
                    </a:cubicBezTo>
                    <a:cubicBezTo>
                      <a:pt x="3639" y="808"/>
                      <a:pt x="3723" y="804"/>
                      <a:pt x="3804" y="804"/>
                    </a:cubicBezTo>
                    <a:cubicBezTo>
                      <a:pt x="5589" y="804"/>
                      <a:pt x="6292" y="2456"/>
                      <a:pt x="5985" y="4095"/>
                    </a:cubicBezTo>
                    <a:cubicBezTo>
                      <a:pt x="5928" y="4400"/>
                      <a:pt x="6187" y="4601"/>
                      <a:pt x="6423" y="4601"/>
                    </a:cubicBezTo>
                    <a:cubicBezTo>
                      <a:pt x="6579" y="4601"/>
                      <a:pt x="6726" y="4513"/>
                      <a:pt x="6764" y="4310"/>
                    </a:cubicBezTo>
                    <a:cubicBezTo>
                      <a:pt x="7178" y="2092"/>
                      <a:pt x="6160" y="24"/>
                      <a:pt x="3705" y="1"/>
                    </a:cubicBezTo>
                    <a:cubicBezTo>
                      <a:pt x="3694" y="1"/>
                      <a:pt x="3683" y="1"/>
                      <a:pt x="36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1" name="Google Shape;2001;p45"/>
              <p:cNvSpPr/>
              <p:nvPr/>
            </p:nvSpPr>
            <p:spPr>
              <a:xfrm>
                <a:off x="2660111" y="3892245"/>
                <a:ext cx="276845" cy="163172"/>
              </a:xfrm>
              <a:custGeom>
                <a:avLst/>
                <a:gdLst/>
                <a:ahLst/>
                <a:cxnLst/>
                <a:rect l="l" t="t" r="r" b="b"/>
                <a:pathLst>
                  <a:path w="19978" h="11775" extrusionOk="0">
                    <a:moveTo>
                      <a:pt x="10271" y="826"/>
                    </a:moveTo>
                    <a:cubicBezTo>
                      <a:pt x="11283" y="826"/>
                      <a:pt x="12280" y="976"/>
                      <a:pt x="13186" y="1266"/>
                    </a:cubicBezTo>
                    <a:cubicBezTo>
                      <a:pt x="13232" y="1281"/>
                      <a:pt x="13276" y="1288"/>
                      <a:pt x="13317" y="1288"/>
                    </a:cubicBezTo>
                    <a:cubicBezTo>
                      <a:pt x="13357" y="1288"/>
                      <a:pt x="13395" y="1281"/>
                      <a:pt x="13429" y="1269"/>
                    </a:cubicBezTo>
                    <a:lnTo>
                      <a:pt x="13429" y="1269"/>
                    </a:lnTo>
                    <a:cubicBezTo>
                      <a:pt x="15692" y="2081"/>
                      <a:pt x="17092" y="3750"/>
                      <a:pt x="17990" y="5911"/>
                    </a:cubicBezTo>
                    <a:cubicBezTo>
                      <a:pt x="18542" y="7235"/>
                      <a:pt x="19067" y="10854"/>
                      <a:pt x="16548" y="10948"/>
                    </a:cubicBezTo>
                    <a:cubicBezTo>
                      <a:pt x="16094" y="10964"/>
                      <a:pt x="15638" y="10971"/>
                      <a:pt x="15179" y="10971"/>
                    </a:cubicBezTo>
                    <a:cubicBezTo>
                      <a:pt x="12462" y="10971"/>
                      <a:pt x="9680" y="10724"/>
                      <a:pt x="6951" y="10724"/>
                    </a:cubicBezTo>
                    <a:cubicBezTo>
                      <a:pt x="6750" y="10724"/>
                      <a:pt x="6550" y="10725"/>
                      <a:pt x="6350" y="10728"/>
                    </a:cubicBezTo>
                    <a:cubicBezTo>
                      <a:pt x="6170" y="10730"/>
                      <a:pt x="5990" y="10732"/>
                      <a:pt x="5811" y="10732"/>
                    </a:cubicBezTo>
                    <a:cubicBezTo>
                      <a:pt x="4957" y="10732"/>
                      <a:pt x="4115" y="10698"/>
                      <a:pt x="3259" y="10574"/>
                    </a:cubicBezTo>
                    <a:cubicBezTo>
                      <a:pt x="252" y="10133"/>
                      <a:pt x="2205" y="6355"/>
                      <a:pt x="3020" y="4723"/>
                    </a:cubicBezTo>
                    <a:cubicBezTo>
                      <a:pt x="4352" y="2055"/>
                      <a:pt x="7371" y="826"/>
                      <a:pt x="10271" y="826"/>
                    </a:cubicBezTo>
                    <a:close/>
                    <a:moveTo>
                      <a:pt x="10305" y="0"/>
                    </a:moveTo>
                    <a:cubicBezTo>
                      <a:pt x="6866" y="0"/>
                      <a:pt x="3592" y="1777"/>
                      <a:pt x="1966" y="5033"/>
                    </a:cubicBezTo>
                    <a:cubicBezTo>
                      <a:pt x="1415" y="6134"/>
                      <a:pt x="1" y="8717"/>
                      <a:pt x="835" y="9961"/>
                    </a:cubicBezTo>
                    <a:cubicBezTo>
                      <a:pt x="1817" y="11429"/>
                      <a:pt x="3588" y="11493"/>
                      <a:pt x="5220" y="11538"/>
                    </a:cubicBezTo>
                    <a:cubicBezTo>
                      <a:pt x="5532" y="11547"/>
                      <a:pt x="5844" y="11550"/>
                      <a:pt x="6156" y="11550"/>
                    </a:cubicBezTo>
                    <a:cubicBezTo>
                      <a:pt x="7995" y="11550"/>
                      <a:pt x="9830" y="11424"/>
                      <a:pt x="11664" y="11424"/>
                    </a:cubicBezTo>
                    <a:cubicBezTo>
                      <a:pt x="12759" y="11424"/>
                      <a:pt x="13855" y="11469"/>
                      <a:pt x="14950" y="11613"/>
                    </a:cubicBezTo>
                    <a:cubicBezTo>
                      <a:pt x="15400" y="11671"/>
                      <a:pt x="16072" y="11775"/>
                      <a:pt x="16742" y="11775"/>
                    </a:cubicBezTo>
                    <a:cubicBezTo>
                      <a:pt x="17757" y="11775"/>
                      <a:pt x="18767" y="11537"/>
                      <a:pt x="18996" y="10543"/>
                    </a:cubicBezTo>
                    <a:cubicBezTo>
                      <a:pt x="19977" y="6260"/>
                      <a:pt x="17613" y="1768"/>
                      <a:pt x="13401" y="408"/>
                    </a:cubicBezTo>
                    <a:cubicBezTo>
                      <a:pt x="13355" y="393"/>
                      <a:pt x="13311" y="386"/>
                      <a:pt x="13270" y="386"/>
                    </a:cubicBezTo>
                    <a:cubicBezTo>
                      <a:pt x="13225" y="386"/>
                      <a:pt x="13184" y="394"/>
                      <a:pt x="13146" y="409"/>
                    </a:cubicBezTo>
                    <a:lnTo>
                      <a:pt x="13146" y="409"/>
                    </a:lnTo>
                    <a:cubicBezTo>
                      <a:pt x="12207" y="134"/>
                      <a:pt x="11250" y="0"/>
                      <a:pt x="10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2" name="Google Shape;2002;p45"/>
              <p:cNvSpPr/>
              <p:nvPr/>
            </p:nvSpPr>
            <p:spPr>
              <a:xfrm>
                <a:off x="2613342" y="4145352"/>
                <a:ext cx="341089" cy="15451"/>
              </a:xfrm>
              <a:custGeom>
                <a:avLst/>
                <a:gdLst/>
                <a:ahLst/>
                <a:cxnLst/>
                <a:rect l="l" t="t" r="r" b="b"/>
                <a:pathLst>
                  <a:path w="24614" h="1115" extrusionOk="0">
                    <a:moveTo>
                      <a:pt x="10850" y="0"/>
                    </a:moveTo>
                    <a:cubicBezTo>
                      <a:pt x="7992" y="0"/>
                      <a:pt x="5134" y="153"/>
                      <a:pt x="2274" y="153"/>
                    </a:cubicBezTo>
                    <a:cubicBezTo>
                      <a:pt x="1690" y="153"/>
                      <a:pt x="1106" y="147"/>
                      <a:pt x="521" y="132"/>
                    </a:cubicBezTo>
                    <a:cubicBezTo>
                      <a:pt x="518" y="131"/>
                      <a:pt x="514" y="131"/>
                      <a:pt x="510" y="131"/>
                    </a:cubicBezTo>
                    <a:cubicBezTo>
                      <a:pt x="0" y="131"/>
                      <a:pt x="6" y="926"/>
                      <a:pt x="521" y="940"/>
                    </a:cubicBezTo>
                    <a:cubicBezTo>
                      <a:pt x="1236" y="958"/>
                      <a:pt x="1951" y="966"/>
                      <a:pt x="2666" y="966"/>
                    </a:cubicBezTo>
                    <a:cubicBezTo>
                      <a:pt x="5755" y="966"/>
                      <a:pt x="8843" y="825"/>
                      <a:pt x="11933" y="825"/>
                    </a:cubicBezTo>
                    <a:cubicBezTo>
                      <a:pt x="12140" y="825"/>
                      <a:pt x="12346" y="826"/>
                      <a:pt x="12552" y="827"/>
                    </a:cubicBezTo>
                    <a:cubicBezTo>
                      <a:pt x="15286" y="846"/>
                      <a:pt x="17999" y="1114"/>
                      <a:pt x="20719" y="1114"/>
                    </a:cubicBezTo>
                    <a:cubicBezTo>
                      <a:pt x="21844" y="1114"/>
                      <a:pt x="22969" y="1069"/>
                      <a:pt x="24098" y="940"/>
                    </a:cubicBezTo>
                    <a:cubicBezTo>
                      <a:pt x="24591" y="883"/>
                      <a:pt x="24613" y="129"/>
                      <a:pt x="24149" y="129"/>
                    </a:cubicBezTo>
                    <a:cubicBezTo>
                      <a:pt x="24133" y="129"/>
                      <a:pt x="24116" y="130"/>
                      <a:pt x="24098" y="132"/>
                    </a:cubicBezTo>
                    <a:cubicBezTo>
                      <a:pt x="22882" y="271"/>
                      <a:pt x="21664" y="321"/>
                      <a:pt x="20447" y="321"/>
                    </a:cubicBezTo>
                    <a:cubicBezTo>
                      <a:pt x="17817" y="321"/>
                      <a:pt x="15185" y="88"/>
                      <a:pt x="12552" y="21"/>
                    </a:cubicBezTo>
                    <a:cubicBezTo>
                      <a:pt x="11985" y="6"/>
                      <a:pt x="11418" y="0"/>
                      <a:pt x="1085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3" name="Google Shape;2003;p45"/>
              <p:cNvSpPr/>
              <p:nvPr/>
            </p:nvSpPr>
            <p:spPr>
              <a:xfrm>
                <a:off x="2610515" y="4148484"/>
                <a:ext cx="356401" cy="225933"/>
              </a:xfrm>
              <a:custGeom>
                <a:avLst/>
                <a:gdLst/>
                <a:ahLst/>
                <a:cxnLst/>
                <a:rect l="l" t="t" r="r" b="b"/>
                <a:pathLst>
                  <a:path w="25719" h="16304" extrusionOk="0">
                    <a:moveTo>
                      <a:pt x="678" y="1"/>
                    </a:moveTo>
                    <a:cubicBezTo>
                      <a:pt x="476" y="1"/>
                      <a:pt x="262" y="131"/>
                      <a:pt x="241" y="388"/>
                    </a:cubicBezTo>
                    <a:lnTo>
                      <a:pt x="241" y="390"/>
                    </a:lnTo>
                    <a:cubicBezTo>
                      <a:pt x="0" y="3252"/>
                      <a:pt x="291" y="5981"/>
                      <a:pt x="589" y="8824"/>
                    </a:cubicBezTo>
                    <a:cubicBezTo>
                      <a:pt x="745" y="10316"/>
                      <a:pt x="1037" y="12070"/>
                      <a:pt x="2135" y="13191"/>
                    </a:cubicBezTo>
                    <a:cubicBezTo>
                      <a:pt x="4555" y="15660"/>
                      <a:pt x="7669" y="16304"/>
                      <a:pt x="10894" y="16304"/>
                    </a:cubicBezTo>
                    <a:cubicBezTo>
                      <a:pt x="12236" y="16304"/>
                      <a:pt x="13597" y="16192"/>
                      <a:pt x="14936" y="16054"/>
                    </a:cubicBezTo>
                    <a:cubicBezTo>
                      <a:pt x="18540" y="15680"/>
                      <a:pt x="21778" y="16214"/>
                      <a:pt x="23733" y="12632"/>
                    </a:cubicBezTo>
                    <a:cubicBezTo>
                      <a:pt x="25718" y="8993"/>
                      <a:pt x="24801" y="4449"/>
                      <a:pt x="24624" y="551"/>
                    </a:cubicBezTo>
                    <a:cubicBezTo>
                      <a:pt x="24612" y="292"/>
                      <a:pt x="24404" y="162"/>
                      <a:pt x="24203" y="162"/>
                    </a:cubicBezTo>
                    <a:cubicBezTo>
                      <a:pt x="24001" y="162"/>
                      <a:pt x="23805" y="292"/>
                      <a:pt x="23816" y="551"/>
                    </a:cubicBezTo>
                    <a:cubicBezTo>
                      <a:pt x="23953" y="3546"/>
                      <a:pt x="24358" y="6361"/>
                      <a:pt x="23902" y="9357"/>
                    </a:cubicBezTo>
                    <a:cubicBezTo>
                      <a:pt x="23646" y="11038"/>
                      <a:pt x="23026" y="12611"/>
                      <a:pt x="21879" y="13878"/>
                    </a:cubicBezTo>
                    <a:cubicBezTo>
                      <a:pt x="20494" y="15407"/>
                      <a:pt x="17582" y="15092"/>
                      <a:pt x="15709" y="15177"/>
                    </a:cubicBezTo>
                    <a:cubicBezTo>
                      <a:pt x="13960" y="15257"/>
                      <a:pt x="12231" y="15438"/>
                      <a:pt x="10546" y="15438"/>
                    </a:cubicBezTo>
                    <a:cubicBezTo>
                      <a:pt x="8020" y="15438"/>
                      <a:pt x="5592" y="15031"/>
                      <a:pt x="3341" y="13266"/>
                    </a:cubicBezTo>
                    <a:cubicBezTo>
                      <a:pt x="345" y="10917"/>
                      <a:pt x="760" y="3807"/>
                      <a:pt x="1047" y="388"/>
                    </a:cubicBezTo>
                    <a:cubicBezTo>
                      <a:pt x="1069" y="129"/>
                      <a:pt x="879" y="1"/>
                      <a:pt x="6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4" name="Google Shape;2004;p45"/>
              <p:cNvSpPr/>
              <p:nvPr/>
            </p:nvSpPr>
            <p:spPr>
              <a:xfrm>
                <a:off x="2939367" y="4099872"/>
                <a:ext cx="63883" cy="62151"/>
              </a:xfrm>
              <a:custGeom>
                <a:avLst/>
                <a:gdLst/>
                <a:ahLst/>
                <a:cxnLst/>
                <a:rect l="l" t="t" r="r" b="b"/>
                <a:pathLst>
                  <a:path w="4610" h="4485" extrusionOk="0">
                    <a:moveTo>
                      <a:pt x="2077" y="819"/>
                    </a:moveTo>
                    <a:cubicBezTo>
                      <a:pt x="2142" y="819"/>
                      <a:pt x="2209" y="835"/>
                      <a:pt x="2278" y="869"/>
                    </a:cubicBezTo>
                    <a:cubicBezTo>
                      <a:pt x="3166" y="1303"/>
                      <a:pt x="1658" y="2726"/>
                      <a:pt x="845" y="3398"/>
                    </a:cubicBezTo>
                    <a:lnTo>
                      <a:pt x="845" y="3398"/>
                    </a:lnTo>
                    <a:cubicBezTo>
                      <a:pt x="964" y="2561"/>
                      <a:pt x="1395" y="819"/>
                      <a:pt x="2077" y="819"/>
                    </a:cubicBezTo>
                    <a:close/>
                    <a:moveTo>
                      <a:pt x="2060" y="0"/>
                    </a:moveTo>
                    <a:cubicBezTo>
                      <a:pt x="702" y="0"/>
                      <a:pt x="29" y="2676"/>
                      <a:pt x="5" y="3737"/>
                    </a:cubicBezTo>
                    <a:cubicBezTo>
                      <a:pt x="0" y="3943"/>
                      <a:pt x="123" y="4067"/>
                      <a:pt x="275" y="4110"/>
                    </a:cubicBezTo>
                    <a:lnTo>
                      <a:pt x="275" y="4110"/>
                    </a:lnTo>
                    <a:cubicBezTo>
                      <a:pt x="301" y="4307"/>
                      <a:pt x="453" y="4484"/>
                      <a:pt x="642" y="4484"/>
                    </a:cubicBezTo>
                    <a:cubicBezTo>
                      <a:pt x="710" y="4484"/>
                      <a:pt x="782" y="4461"/>
                      <a:pt x="855" y="4409"/>
                    </a:cubicBezTo>
                    <a:cubicBezTo>
                      <a:pt x="1773" y="3744"/>
                      <a:pt x="4610" y="1392"/>
                      <a:pt x="2792" y="241"/>
                    </a:cubicBezTo>
                    <a:cubicBezTo>
                      <a:pt x="2529" y="74"/>
                      <a:pt x="2285" y="0"/>
                      <a:pt x="206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5" name="Google Shape;2005;p45"/>
              <p:cNvSpPr/>
              <p:nvPr/>
            </p:nvSpPr>
            <p:spPr>
              <a:xfrm>
                <a:off x="2613342" y="4175132"/>
                <a:ext cx="331042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23889" h="810" extrusionOk="0">
                    <a:moveTo>
                      <a:pt x="521" y="1"/>
                    </a:moveTo>
                    <a:cubicBezTo>
                      <a:pt x="0" y="1"/>
                      <a:pt x="0" y="809"/>
                      <a:pt x="521" y="809"/>
                    </a:cubicBezTo>
                    <a:lnTo>
                      <a:pt x="23369" y="809"/>
                    </a:lnTo>
                    <a:cubicBezTo>
                      <a:pt x="23889" y="809"/>
                      <a:pt x="23889" y="1"/>
                      <a:pt x="2336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6" name="Google Shape;2006;p45"/>
              <p:cNvSpPr/>
              <p:nvPr/>
            </p:nvSpPr>
            <p:spPr>
              <a:xfrm>
                <a:off x="2645172" y="4122751"/>
                <a:ext cx="11211" cy="30972"/>
              </a:xfrm>
              <a:custGeom>
                <a:avLst/>
                <a:gdLst/>
                <a:ahLst/>
                <a:cxnLst/>
                <a:rect l="l" t="t" r="r" b="b"/>
                <a:pathLst>
                  <a:path w="809" h="2235" extrusionOk="0">
                    <a:moveTo>
                      <a:pt x="405" y="0"/>
                    </a:moveTo>
                    <a:cubicBezTo>
                      <a:pt x="203" y="0"/>
                      <a:pt x="1" y="130"/>
                      <a:pt x="1" y="390"/>
                    </a:cubicBezTo>
                    <a:lnTo>
                      <a:pt x="1" y="1844"/>
                    </a:lnTo>
                    <a:cubicBezTo>
                      <a:pt x="1" y="2104"/>
                      <a:pt x="203" y="2235"/>
                      <a:pt x="405" y="2235"/>
                    </a:cubicBezTo>
                    <a:cubicBezTo>
                      <a:pt x="607" y="2235"/>
                      <a:pt x="809" y="2104"/>
                      <a:pt x="809" y="1844"/>
                    </a:cubicBezTo>
                    <a:lnTo>
                      <a:pt x="809" y="390"/>
                    </a:lnTo>
                    <a:cubicBezTo>
                      <a:pt x="809" y="130"/>
                      <a:pt x="607" y="0"/>
                      <a:pt x="4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7" name="Google Shape;2007;p45"/>
              <p:cNvSpPr/>
              <p:nvPr/>
            </p:nvSpPr>
            <p:spPr>
              <a:xfrm>
                <a:off x="2704468" y="4121642"/>
                <a:ext cx="11225" cy="28699"/>
              </a:xfrm>
              <a:custGeom>
                <a:avLst/>
                <a:gdLst/>
                <a:ahLst/>
                <a:cxnLst/>
                <a:rect l="l" t="t" r="r" b="b"/>
                <a:pathLst>
                  <a:path w="810" h="2071" extrusionOk="0">
                    <a:moveTo>
                      <a:pt x="405" y="1"/>
                    </a:moveTo>
                    <a:cubicBezTo>
                      <a:pt x="203" y="1"/>
                      <a:pt x="1" y="131"/>
                      <a:pt x="1" y="390"/>
                    </a:cubicBezTo>
                    <a:lnTo>
                      <a:pt x="1" y="1682"/>
                    </a:lnTo>
                    <a:cubicBezTo>
                      <a:pt x="1" y="1941"/>
                      <a:pt x="203" y="2071"/>
                      <a:pt x="405" y="2071"/>
                    </a:cubicBezTo>
                    <a:cubicBezTo>
                      <a:pt x="607" y="2071"/>
                      <a:pt x="809" y="1941"/>
                      <a:pt x="809" y="1682"/>
                    </a:cubicBezTo>
                    <a:lnTo>
                      <a:pt x="809" y="390"/>
                    </a:lnTo>
                    <a:cubicBezTo>
                      <a:pt x="809" y="131"/>
                      <a:pt x="607" y="1"/>
                      <a:pt x="4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8" name="Google Shape;2008;p45"/>
              <p:cNvSpPr/>
              <p:nvPr/>
            </p:nvSpPr>
            <p:spPr>
              <a:xfrm>
                <a:off x="2774975" y="4119411"/>
                <a:ext cx="11183" cy="30930"/>
              </a:xfrm>
              <a:custGeom>
                <a:avLst/>
                <a:gdLst/>
                <a:ahLst/>
                <a:cxnLst/>
                <a:rect l="l" t="t" r="r" b="b"/>
                <a:pathLst>
                  <a:path w="807" h="2232" extrusionOk="0">
                    <a:moveTo>
                      <a:pt x="404" y="1"/>
                    </a:moveTo>
                    <a:cubicBezTo>
                      <a:pt x="202" y="1"/>
                      <a:pt x="0" y="131"/>
                      <a:pt x="0" y="390"/>
                    </a:cubicBezTo>
                    <a:lnTo>
                      <a:pt x="0" y="1843"/>
                    </a:lnTo>
                    <a:cubicBezTo>
                      <a:pt x="0" y="2102"/>
                      <a:pt x="202" y="2232"/>
                      <a:pt x="404" y="2232"/>
                    </a:cubicBezTo>
                    <a:cubicBezTo>
                      <a:pt x="605" y="2232"/>
                      <a:pt x="807" y="2102"/>
                      <a:pt x="807" y="1843"/>
                    </a:cubicBezTo>
                    <a:lnTo>
                      <a:pt x="807" y="390"/>
                    </a:lnTo>
                    <a:cubicBezTo>
                      <a:pt x="807" y="131"/>
                      <a:pt x="605" y="1"/>
                      <a:pt x="4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9" name="Google Shape;2009;p45"/>
              <p:cNvSpPr/>
              <p:nvPr/>
            </p:nvSpPr>
            <p:spPr>
              <a:xfrm>
                <a:off x="2847672" y="4122751"/>
                <a:ext cx="11225" cy="32080"/>
              </a:xfrm>
              <a:custGeom>
                <a:avLst/>
                <a:gdLst/>
                <a:ahLst/>
                <a:cxnLst/>
                <a:rect l="l" t="t" r="r" b="b"/>
                <a:pathLst>
                  <a:path w="810" h="2315" extrusionOk="0">
                    <a:moveTo>
                      <a:pt x="405" y="0"/>
                    </a:moveTo>
                    <a:cubicBezTo>
                      <a:pt x="203" y="0"/>
                      <a:pt x="1" y="130"/>
                      <a:pt x="1" y="390"/>
                    </a:cubicBezTo>
                    <a:lnTo>
                      <a:pt x="1" y="1925"/>
                    </a:lnTo>
                    <a:cubicBezTo>
                      <a:pt x="1" y="2185"/>
                      <a:pt x="203" y="2315"/>
                      <a:pt x="405" y="2315"/>
                    </a:cubicBezTo>
                    <a:cubicBezTo>
                      <a:pt x="607" y="2315"/>
                      <a:pt x="809" y="2185"/>
                      <a:pt x="809" y="1925"/>
                    </a:cubicBezTo>
                    <a:lnTo>
                      <a:pt x="809" y="390"/>
                    </a:lnTo>
                    <a:cubicBezTo>
                      <a:pt x="809" y="130"/>
                      <a:pt x="607" y="0"/>
                      <a:pt x="4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0" name="Google Shape;2010;p45"/>
              <p:cNvSpPr/>
              <p:nvPr/>
            </p:nvSpPr>
            <p:spPr>
              <a:xfrm>
                <a:off x="2906982" y="4121642"/>
                <a:ext cx="11211" cy="32080"/>
              </a:xfrm>
              <a:custGeom>
                <a:avLst/>
                <a:gdLst/>
                <a:ahLst/>
                <a:cxnLst/>
                <a:rect l="l" t="t" r="r" b="b"/>
                <a:pathLst>
                  <a:path w="809" h="2315" extrusionOk="0">
                    <a:moveTo>
                      <a:pt x="404" y="1"/>
                    </a:moveTo>
                    <a:cubicBezTo>
                      <a:pt x="202" y="1"/>
                      <a:pt x="0" y="131"/>
                      <a:pt x="0" y="390"/>
                    </a:cubicBezTo>
                    <a:lnTo>
                      <a:pt x="0" y="1924"/>
                    </a:lnTo>
                    <a:cubicBezTo>
                      <a:pt x="0" y="2184"/>
                      <a:pt x="202" y="2315"/>
                      <a:pt x="404" y="2315"/>
                    </a:cubicBezTo>
                    <a:cubicBezTo>
                      <a:pt x="606" y="2315"/>
                      <a:pt x="809" y="2184"/>
                      <a:pt x="809" y="1924"/>
                    </a:cubicBezTo>
                    <a:lnTo>
                      <a:pt x="809" y="390"/>
                    </a:lnTo>
                    <a:cubicBezTo>
                      <a:pt x="809" y="131"/>
                      <a:pt x="606" y="1"/>
                      <a:pt x="4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1" name="Google Shape;2011;p45"/>
              <p:cNvSpPr/>
              <p:nvPr/>
            </p:nvSpPr>
            <p:spPr>
              <a:xfrm>
                <a:off x="2673760" y="4009577"/>
                <a:ext cx="246040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7755" h="807" extrusionOk="0">
                    <a:moveTo>
                      <a:pt x="522" y="0"/>
                    </a:moveTo>
                    <a:cubicBezTo>
                      <a:pt x="1" y="0"/>
                      <a:pt x="1" y="807"/>
                      <a:pt x="522" y="807"/>
                    </a:cubicBezTo>
                    <a:lnTo>
                      <a:pt x="17233" y="807"/>
                    </a:lnTo>
                    <a:cubicBezTo>
                      <a:pt x="17754" y="807"/>
                      <a:pt x="17754" y="0"/>
                      <a:pt x="1723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2" name="Google Shape;2012;p45"/>
              <p:cNvSpPr/>
              <p:nvPr/>
            </p:nvSpPr>
            <p:spPr>
              <a:xfrm>
                <a:off x="2903989" y="3873066"/>
                <a:ext cx="221748" cy="501364"/>
              </a:xfrm>
              <a:custGeom>
                <a:avLst/>
                <a:gdLst/>
                <a:ahLst/>
                <a:cxnLst/>
                <a:rect l="l" t="t" r="r" b="b"/>
                <a:pathLst>
                  <a:path w="16002" h="36180" extrusionOk="0">
                    <a:moveTo>
                      <a:pt x="4128" y="0"/>
                    </a:moveTo>
                    <a:cubicBezTo>
                      <a:pt x="2968" y="0"/>
                      <a:pt x="1748" y="178"/>
                      <a:pt x="486" y="393"/>
                    </a:cubicBezTo>
                    <a:cubicBezTo>
                      <a:pt x="1" y="475"/>
                      <a:pt x="171" y="1179"/>
                      <a:pt x="623" y="1179"/>
                    </a:cubicBezTo>
                    <a:cubicBezTo>
                      <a:pt x="648" y="1179"/>
                      <a:pt x="674" y="1176"/>
                      <a:pt x="701" y="1172"/>
                    </a:cubicBezTo>
                    <a:cubicBezTo>
                      <a:pt x="1893" y="969"/>
                      <a:pt x="3019" y="807"/>
                      <a:pt x="4075" y="807"/>
                    </a:cubicBezTo>
                    <a:cubicBezTo>
                      <a:pt x="6146" y="807"/>
                      <a:pt x="7947" y="1430"/>
                      <a:pt x="9451" y="3590"/>
                    </a:cubicBezTo>
                    <a:cubicBezTo>
                      <a:pt x="12011" y="7269"/>
                      <a:pt x="11407" y="12308"/>
                      <a:pt x="11586" y="16542"/>
                    </a:cubicBezTo>
                    <a:cubicBezTo>
                      <a:pt x="11741" y="20213"/>
                      <a:pt x="13287" y="23610"/>
                      <a:pt x="13405" y="27286"/>
                    </a:cubicBezTo>
                    <a:cubicBezTo>
                      <a:pt x="13512" y="30636"/>
                      <a:pt x="10063" y="35385"/>
                      <a:pt x="6336" y="35385"/>
                    </a:cubicBezTo>
                    <a:cubicBezTo>
                      <a:pt x="5788" y="35385"/>
                      <a:pt x="5234" y="35282"/>
                      <a:pt x="4684" y="35057"/>
                    </a:cubicBezTo>
                    <a:cubicBezTo>
                      <a:pt x="4630" y="35035"/>
                      <a:pt x="4580" y="35025"/>
                      <a:pt x="4534" y="35025"/>
                    </a:cubicBezTo>
                    <a:cubicBezTo>
                      <a:pt x="4163" y="35025"/>
                      <a:pt x="4046" y="35662"/>
                      <a:pt x="4469" y="35836"/>
                    </a:cubicBezTo>
                    <a:cubicBezTo>
                      <a:pt x="5051" y="36074"/>
                      <a:pt x="5634" y="36180"/>
                      <a:pt x="6211" y="36180"/>
                    </a:cubicBezTo>
                    <a:cubicBezTo>
                      <a:pt x="8762" y="36180"/>
                      <a:pt x="11185" y="34107"/>
                      <a:pt x="12695" y="32178"/>
                    </a:cubicBezTo>
                    <a:cubicBezTo>
                      <a:pt x="16001" y="27958"/>
                      <a:pt x="13055" y="22225"/>
                      <a:pt x="12482" y="17677"/>
                    </a:cubicBezTo>
                    <a:cubicBezTo>
                      <a:pt x="11850" y="12666"/>
                      <a:pt x="13204" y="6597"/>
                      <a:pt x="9585" y="2380"/>
                    </a:cubicBezTo>
                    <a:cubicBezTo>
                      <a:pt x="8007" y="543"/>
                      <a:pt x="6158" y="0"/>
                      <a:pt x="41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3" name="Google Shape;2013;p45"/>
              <p:cNvSpPr/>
              <p:nvPr/>
            </p:nvSpPr>
            <p:spPr>
              <a:xfrm>
                <a:off x="2927851" y="3900255"/>
                <a:ext cx="149813" cy="447168"/>
              </a:xfrm>
              <a:custGeom>
                <a:avLst/>
                <a:gdLst/>
                <a:ahLst/>
                <a:cxnLst/>
                <a:rect l="l" t="t" r="r" b="b"/>
                <a:pathLst>
                  <a:path w="10811" h="32269" extrusionOk="0">
                    <a:moveTo>
                      <a:pt x="2105" y="0"/>
                    </a:moveTo>
                    <a:cubicBezTo>
                      <a:pt x="1605" y="0"/>
                      <a:pt x="1066" y="50"/>
                      <a:pt x="485" y="155"/>
                    </a:cubicBezTo>
                    <a:cubicBezTo>
                      <a:pt x="1" y="242"/>
                      <a:pt x="169" y="941"/>
                      <a:pt x="618" y="941"/>
                    </a:cubicBezTo>
                    <a:cubicBezTo>
                      <a:pt x="644" y="941"/>
                      <a:pt x="671" y="939"/>
                      <a:pt x="699" y="934"/>
                    </a:cubicBezTo>
                    <a:lnTo>
                      <a:pt x="701" y="931"/>
                    </a:lnTo>
                    <a:cubicBezTo>
                      <a:pt x="1205" y="840"/>
                      <a:pt x="1673" y="796"/>
                      <a:pt x="2107" y="796"/>
                    </a:cubicBezTo>
                    <a:cubicBezTo>
                      <a:pt x="7671" y="796"/>
                      <a:pt x="7657" y="7908"/>
                      <a:pt x="7755" y="12437"/>
                    </a:cubicBezTo>
                    <a:cubicBezTo>
                      <a:pt x="7798" y="14476"/>
                      <a:pt x="7792" y="16531"/>
                      <a:pt x="8178" y="18542"/>
                    </a:cubicBezTo>
                    <a:cubicBezTo>
                      <a:pt x="8583" y="20645"/>
                      <a:pt x="9505" y="22520"/>
                      <a:pt x="9716" y="24687"/>
                    </a:cubicBezTo>
                    <a:cubicBezTo>
                      <a:pt x="10025" y="27859"/>
                      <a:pt x="6613" y="30955"/>
                      <a:pt x="3822" y="31482"/>
                    </a:cubicBezTo>
                    <a:cubicBezTo>
                      <a:pt x="3340" y="31571"/>
                      <a:pt x="3507" y="32268"/>
                      <a:pt x="3954" y="32268"/>
                    </a:cubicBezTo>
                    <a:cubicBezTo>
                      <a:pt x="3980" y="32268"/>
                      <a:pt x="4008" y="32266"/>
                      <a:pt x="4037" y="32261"/>
                    </a:cubicBezTo>
                    <a:cubicBezTo>
                      <a:pt x="7970" y="31523"/>
                      <a:pt x="10810" y="27637"/>
                      <a:pt x="10428" y="23707"/>
                    </a:cubicBezTo>
                    <a:cubicBezTo>
                      <a:pt x="10206" y="21423"/>
                      <a:pt x="9027" y="19331"/>
                      <a:pt x="8759" y="17041"/>
                    </a:cubicBezTo>
                    <a:cubicBezTo>
                      <a:pt x="8555" y="15314"/>
                      <a:pt x="8586" y="13550"/>
                      <a:pt x="8548" y="11812"/>
                    </a:cubicBezTo>
                    <a:cubicBezTo>
                      <a:pt x="8438" y="6738"/>
                      <a:pt x="7917" y="0"/>
                      <a:pt x="21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4" name="Google Shape;2014;p45"/>
              <p:cNvSpPr/>
              <p:nvPr/>
            </p:nvSpPr>
            <p:spPr>
              <a:xfrm>
                <a:off x="2818599" y="3791958"/>
                <a:ext cx="11197" cy="55569"/>
              </a:xfrm>
              <a:custGeom>
                <a:avLst/>
                <a:gdLst/>
                <a:ahLst/>
                <a:cxnLst/>
                <a:rect l="l" t="t" r="r" b="b"/>
                <a:pathLst>
                  <a:path w="808" h="4010" extrusionOk="0">
                    <a:moveTo>
                      <a:pt x="404" y="0"/>
                    </a:moveTo>
                    <a:cubicBezTo>
                      <a:pt x="203" y="0"/>
                      <a:pt x="1" y="130"/>
                      <a:pt x="1" y="390"/>
                    </a:cubicBezTo>
                    <a:lnTo>
                      <a:pt x="1" y="3620"/>
                    </a:lnTo>
                    <a:cubicBezTo>
                      <a:pt x="1" y="3880"/>
                      <a:pt x="203" y="4009"/>
                      <a:pt x="404" y="4009"/>
                    </a:cubicBezTo>
                    <a:cubicBezTo>
                      <a:pt x="606" y="4009"/>
                      <a:pt x="808" y="3880"/>
                      <a:pt x="808" y="3620"/>
                    </a:cubicBezTo>
                    <a:lnTo>
                      <a:pt x="808" y="390"/>
                    </a:lnTo>
                    <a:cubicBezTo>
                      <a:pt x="808" y="130"/>
                      <a:pt x="606" y="0"/>
                      <a:pt x="40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5" name="Google Shape;2015;p45"/>
              <p:cNvSpPr/>
              <p:nvPr/>
            </p:nvSpPr>
            <p:spPr>
              <a:xfrm>
                <a:off x="3202216" y="3109061"/>
                <a:ext cx="255796" cy="133766"/>
              </a:xfrm>
              <a:custGeom>
                <a:avLst/>
                <a:gdLst/>
                <a:ahLst/>
                <a:cxnLst/>
                <a:rect l="l" t="t" r="r" b="b"/>
                <a:pathLst>
                  <a:path w="18459" h="9653" extrusionOk="0">
                    <a:moveTo>
                      <a:pt x="2596" y="1"/>
                    </a:moveTo>
                    <a:cubicBezTo>
                      <a:pt x="2392" y="1"/>
                      <a:pt x="2185" y="70"/>
                      <a:pt x="2023" y="218"/>
                    </a:cubicBezTo>
                    <a:cubicBezTo>
                      <a:pt x="1934" y="299"/>
                      <a:pt x="1860" y="387"/>
                      <a:pt x="1775" y="470"/>
                    </a:cubicBezTo>
                    <a:cubicBezTo>
                      <a:pt x="1739" y="465"/>
                      <a:pt x="1702" y="463"/>
                      <a:pt x="1666" y="463"/>
                    </a:cubicBezTo>
                    <a:cubicBezTo>
                      <a:pt x="1536" y="463"/>
                      <a:pt x="1409" y="496"/>
                      <a:pt x="1299" y="576"/>
                    </a:cubicBezTo>
                    <a:cubicBezTo>
                      <a:pt x="321" y="1280"/>
                      <a:pt x="1" y="2364"/>
                      <a:pt x="91" y="3534"/>
                    </a:cubicBezTo>
                    <a:cubicBezTo>
                      <a:pt x="113" y="3811"/>
                      <a:pt x="247" y="4012"/>
                      <a:pt x="427" y="4140"/>
                    </a:cubicBezTo>
                    <a:cubicBezTo>
                      <a:pt x="434" y="4170"/>
                      <a:pt x="432" y="4199"/>
                      <a:pt x="440" y="4228"/>
                    </a:cubicBezTo>
                    <a:cubicBezTo>
                      <a:pt x="958" y="6072"/>
                      <a:pt x="3222" y="5864"/>
                      <a:pt x="4500" y="6714"/>
                    </a:cubicBezTo>
                    <a:cubicBezTo>
                      <a:pt x="4477" y="6771"/>
                      <a:pt x="4458" y="6832"/>
                      <a:pt x="4441" y="6891"/>
                    </a:cubicBezTo>
                    <a:cubicBezTo>
                      <a:pt x="4337" y="7268"/>
                      <a:pt x="4361" y="7689"/>
                      <a:pt x="4392" y="8070"/>
                    </a:cubicBezTo>
                    <a:cubicBezTo>
                      <a:pt x="4432" y="8563"/>
                      <a:pt x="4662" y="9068"/>
                      <a:pt x="5178" y="9210"/>
                    </a:cubicBezTo>
                    <a:cubicBezTo>
                      <a:pt x="5268" y="9235"/>
                      <a:pt x="5354" y="9246"/>
                      <a:pt x="5439" y="9246"/>
                    </a:cubicBezTo>
                    <a:cubicBezTo>
                      <a:pt x="6372" y="9246"/>
                      <a:pt x="7016" y="7837"/>
                      <a:pt x="7429" y="7033"/>
                    </a:cubicBezTo>
                    <a:cubicBezTo>
                      <a:pt x="7645" y="7064"/>
                      <a:pt x="7865" y="7081"/>
                      <a:pt x="8085" y="7086"/>
                    </a:cubicBezTo>
                    <a:cubicBezTo>
                      <a:pt x="8093" y="7087"/>
                      <a:pt x="8101" y="7087"/>
                      <a:pt x="8110" y="7087"/>
                    </a:cubicBezTo>
                    <a:cubicBezTo>
                      <a:pt x="8262" y="7087"/>
                      <a:pt x="8412" y="7042"/>
                      <a:pt x="8538" y="6956"/>
                    </a:cubicBezTo>
                    <a:cubicBezTo>
                      <a:pt x="8549" y="6962"/>
                      <a:pt x="8554" y="6969"/>
                      <a:pt x="8564" y="6976"/>
                    </a:cubicBezTo>
                    <a:cubicBezTo>
                      <a:pt x="9487" y="7533"/>
                      <a:pt x="9856" y="8719"/>
                      <a:pt x="10752" y="9325"/>
                    </a:cubicBezTo>
                    <a:cubicBezTo>
                      <a:pt x="11040" y="9519"/>
                      <a:pt x="11467" y="9653"/>
                      <a:pt x="11880" y="9653"/>
                    </a:cubicBezTo>
                    <a:cubicBezTo>
                      <a:pt x="12351" y="9653"/>
                      <a:pt x="12804" y="9479"/>
                      <a:pt x="13010" y="9025"/>
                    </a:cubicBezTo>
                    <a:cubicBezTo>
                      <a:pt x="13550" y="7831"/>
                      <a:pt x="12468" y="6567"/>
                      <a:pt x="14161" y="6126"/>
                    </a:cubicBezTo>
                    <a:cubicBezTo>
                      <a:pt x="15348" y="5814"/>
                      <a:pt x="16361" y="5078"/>
                      <a:pt x="17083" y="4105"/>
                    </a:cubicBezTo>
                    <a:cubicBezTo>
                      <a:pt x="18459" y="2251"/>
                      <a:pt x="16261" y="12"/>
                      <a:pt x="14332" y="12"/>
                    </a:cubicBezTo>
                    <a:cubicBezTo>
                      <a:pt x="14197" y="12"/>
                      <a:pt x="14062" y="23"/>
                      <a:pt x="13930" y="46"/>
                    </a:cubicBezTo>
                    <a:cubicBezTo>
                      <a:pt x="13060" y="197"/>
                      <a:pt x="12693" y="1318"/>
                      <a:pt x="12449" y="2021"/>
                    </a:cubicBezTo>
                    <a:cubicBezTo>
                      <a:pt x="11900" y="3600"/>
                      <a:pt x="10801" y="5089"/>
                      <a:pt x="9090" y="5475"/>
                    </a:cubicBezTo>
                    <a:cubicBezTo>
                      <a:pt x="9051" y="5468"/>
                      <a:pt x="9010" y="5464"/>
                      <a:pt x="8970" y="5464"/>
                    </a:cubicBezTo>
                    <a:cubicBezTo>
                      <a:pt x="8814" y="5464"/>
                      <a:pt x="8660" y="5517"/>
                      <a:pt x="8535" y="5615"/>
                    </a:cubicBezTo>
                    <a:cubicBezTo>
                      <a:pt x="8403" y="5521"/>
                      <a:pt x="8246" y="5473"/>
                      <a:pt x="8083" y="5473"/>
                    </a:cubicBezTo>
                    <a:cubicBezTo>
                      <a:pt x="7602" y="5464"/>
                      <a:pt x="7121" y="5362"/>
                      <a:pt x="6657" y="5191"/>
                    </a:cubicBezTo>
                    <a:cubicBezTo>
                      <a:pt x="5291" y="4213"/>
                      <a:pt x="3909" y="3408"/>
                      <a:pt x="3613" y="1544"/>
                    </a:cubicBezTo>
                    <a:cubicBezTo>
                      <a:pt x="3593" y="1409"/>
                      <a:pt x="3511" y="1298"/>
                      <a:pt x="3413" y="1203"/>
                    </a:cubicBezTo>
                    <a:cubicBezTo>
                      <a:pt x="3401" y="1066"/>
                      <a:pt x="3397" y="927"/>
                      <a:pt x="3401" y="789"/>
                    </a:cubicBezTo>
                    <a:cubicBezTo>
                      <a:pt x="3418" y="292"/>
                      <a:pt x="3013" y="1"/>
                      <a:pt x="2596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6" name="Google Shape;2016;p45"/>
              <p:cNvSpPr/>
              <p:nvPr/>
            </p:nvSpPr>
            <p:spPr>
              <a:xfrm>
                <a:off x="3062158" y="2656516"/>
                <a:ext cx="494948" cy="432673"/>
              </a:xfrm>
              <a:custGeom>
                <a:avLst/>
                <a:gdLst/>
                <a:ahLst/>
                <a:cxnLst/>
                <a:rect l="l" t="t" r="r" b="b"/>
                <a:pathLst>
                  <a:path w="35717" h="31223" extrusionOk="0">
                    <a:moveTo>
                      <a:pt x="2087" y="1"/>
                    </a:moveTo>
                    <a:cubicBezTo>
                      <a:pt x="1931" y="1"/>
                      <a:pt x="1789" y="89"/>
                      <a:pt x="1757" y="293"/>
                    </a:cubicBezTo>
                    <a:lnTo>
                      <a:pt x="1759" y="293"/>
                    </a:lnTo>
                    <a:cubicBezTo>
                      <a:pt x="0" y="11797"/>
                      <a:pt x="720" y="27652"/>
                      <a:pt x="14584" y="30828"/>
                    </a:cubicBezTo>
                    <a:cubicBezTo>
                      <a:pt x="15751" y="31096"/>
                      <a:pt x="16870" y="31222"/>
                      <a:pt x="17939" y="31222"/>
                    </a:cubicBezTo>
                    <a:cubicBezTo>
                      <a:pt x="29869" y="31222"/>
                      <a:pt x="35717" y="15533"/>
                      <a:pt x="34249" y="5261"/>
                    </a:cubicBezTo>
                    <a:cubicBezTo>
                      <a:pt x="34220" y="5056"/>
                      <a:pt x="34079" y="4968"/>
                      <a:pt x="33924" y="4968"/>
                    </a:cubicBezTo>
                    <a:cubicBezTo>
                      <a:pt x="33691" y="4968"/>
                      <a:pt x="33426" y="5169"/>
                      <a:pt x="33470" y="5476"/>
                    </a:cubicBezTo>
                    <a:cubicBezTo>
                      <a:pt x="34998" y="16171"/>
                      <a:pt x="28894" y="30242"/>
                      <a:pt x="17421" y="30242"/>
                    </a:cubicBezTo>
                    <a:cubicBezTo>
                      <a:pt x="16027" y="30242"/>
                      <a:pt x="14554" y="30034"/>
                      <a:pt x="13006" y="29587"/>
                    </a:cubicBezTo>
                    <a:cubicBezTo>
                      <a:pt x="985" y="26118"/>
                      <a:pt x="1020" y="10425"/>
                      <a:pt x="2536" y="508"/>
                    </a:cubicBezTo>
                    <a:cubicBezTo>
                      <a:pt x="2583" y="202"/>
                      <a:pt x="2321" y="1"/>
                      <a:pt x="208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7" name="Google Shape;2017;p45"/>
              <p:cNvSpPr/>
              <p:nvPr/>
            </p:nvSpPr>
            <p:spPr>
              <a:xfrm>
                <a:off x="3519941" y="2813910"/>
                <a:ext cx="70438" cy="69329"/>
              </a:xfrm>
              <a:custGeom>
                <a:avLst/>
                <a:gdLst/>
                <a:ahLst/>
                <a:cxnLst/>
                <a:rect l="l" t="t" r="r" b="b"/>
                <a:pathLst>
                  <a:path w="5083" h="5003" extrusionOk="0">
                    <a:moveTo>
                      <a:pt x="2806" y="1"/>
                    </a:moveTo>
                    <a:cubicBezTo>
                      <a:pt x="1946" y="1"/>
                      <a:pt x="1038" y="432"/>
                      <a:pt x="525" y="1232"/>
                    </a:cubicBezTo>
                    <a:cubicBezTo>
                      <a:pt x="330" y="1539"/>
                      <a:pt x="609" y="1828"/>
                      <a:pt x="891" y="1828"/>
                    </a:cubicBezTo>
                    <a:cubicBezTo>
                      <a:pt x="1014" y="1828"/>
                      <a:pt x="1137" y="1773"/>
                      <a:pt x="1223" y="1641"/>
                    </a:cubicBezTo>
                    <a:cubicBezTo>
                      <a:pt x="1575" y="1090"/>
                      <a:pt x="2194" y="793"/>
                      <a:pt x="2772" y="793"/>
                    </a:cubicBezTo>
                    <a:cubicBezTo>
                      <a:pt x="3451" y="793"/>
                      <a:pt x="4072" y="1204"/>
                      <a:pt x="4134" y="2100"/>
                    </a:cubicBezTo>
                    <a:cubicBezTo>
                      <a:pt x="4232" y="3502"/>
                      <a:pt x="3152" y="4183"/>
                      <a:pt x="1993" y="4183"/>
                    </a:cubicBezTo>
                    <a:cubicBezTo>
                      <a:pt x="1599" y="4183"/>
                      <a:pt x="1195" y="4104"/>
                      <a:pt x="826" y="3948"/>
                    </a:cubicBezTo>
                    <a:cubicBezTo>
                      <a:pt x="767" y="3923"/>
                      <a:pt x="710" y="3912"/>
                      <a:pt x="655" y="3912"/>
                    </a:cubicBezTo>
                    <a:cubicBezTo>
                      <a:pt x="265" y="3912"/>
                      <a:pt x="1" y="4467"/>
                      <a:pt x="419" y="4644"/>
                    </a:cubicBezTo>
                    <a:cubicBezTo>
                      <a:pt x="960" y="4873"/>
                      <a:pt x="1514" y="5003"/>
                      <a:pt x="2067" y="5003"/>
                    </a:cubicBezTo>
                    <a:cubicBezTo>
                      <a:pt x="2554" y="5003"/>
                      <a:pt x="3041" y="4903"/>
                      <a:pt x="3516" y="4682"/>
                    </a:cubicBezTo>
                    <a:cubicBezTo>
                      <a:pt x="4558" y="4201"/>
                      <a:pt x="5083" y="2906"/>
                      <a:pt x="4915" y="1812"/>
                    </a:cubicBezTo>
                    <a:cubicBezTo>
                      <a:pt x="4726" y="573"/>
                      <a:pt x="3798" y="1"/>
                      <a:pt x="280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8" name="Google Shape;2018;p45"/>
              <p:cNvSpPr/>
              <p:nvPr/>
            </p:nvSpPr>
            <p:spPr>
              <a:xfrm>
                <a:off x="3526703" y="2834267"/>
                <a:ext cx="36515" cy="36556"/>
              </a:xfrm>
              <a:custGeom>
                <a:avLst/>
                <a:gdLst/>
                <a:ahLst/>
                <a:cxnLst/>
                <a:rect l="l" t="t" r="r" b="b"/>
                <a:pathLst>
                  <a:path w="2635" h="2638" extrusionOk="0">
                    <a:moveTo>
                      <a:pt x="2072" y="0"/>
                    </a:moveTo>
                    <a:cubicBezTo>
                      <a:pt x="1981" y="0"/>
                      <a:pt x="1887" y="40"/>
                      <a:pt x="1806" y="134"/>
                    </a:cubicBezTo>
                    <a:cubicBezTo>
                      <a:pt x="1427" y="577"/>
                      <a:pt x="759" y="660"/>
                      <a:pt x="283" y="973"/>
                    </a:cubicBezTo>
                    <a:cubicBezTo>
                      <a:pt x="115" y="1084"/>
                      <a:pt x="1" y="1342"/>
                      <a:pt x="137" y="1525"/>
                    </a:cubicBezTo>
                    <a:cubicBezTo>
                      <a:pt x="558" y="2092"/>
                      <a:pt x="1217" y="2216"/>
                      <a:pt x="1787" y="2573"/>
                    </a:cubicBezTo>
                    <a:cubicBezTo>
                      <a:pt x="1858" y="2618"/>
                      <a:pt x="1929" y="2637"/>
                      <a:pt x="1995" y="2637"/>
                    </a:cubicBezTo>
                    <a:cubicBezTo>
                      <a:pt x="2339" y="2637"/>
                      <a:pt x="2564" y="2108"/>
                      <a:pt x="2196" y="1877"/>
                    </a:cubicBezTo>
                    <a:cubicBezTo>
                      <a:pt x="1913" y="1698"/>
                      <a:pt x="1507" y="1593"/>
                      <a:pt x="1187" y="1412"/>
                    </a:cubicBezTo>
                    <a:lnTo>
                      <a:pt x="1187" y="1412"/>
                    </a:lnTo>
                    <a:cubicBezTo>
                      <a:pt x="1616" y="1224"/>
                      <a:pt x="2064" y="1071"/>
                      <a:pt x="2377" y="705"/>
                    </a:cubicBezTo>
                    <a:cubicBezTo>
                      <a:pt x="2635" y="405"/>
                      <a:pt x="2366" y="0"/>
                      <a:pt x="207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9" name="Google Shape;2019;p45"/>
              <p:cNvSpPr/>
              <p:nvPr/>
            </p:nvSpPr>
            <p:spPr>
              <a:xfrm>
                <a:off x="3021320" y="2836775"/>
                <a:ext cx="79154" cy="85099"/>
              </a:xfrm>
              <a:custGeom>
                <a:avLst/>
                <a:gdLst/>
                <a:ahLst/>
                <a:cxnLst/>
                <a:rect l="l" t="t" r="r" b="b"/>
                <a:pathLst>
                  <a:path w="5712" h="6141" extrusionOk="0">
                    <a:moveTo>
                      <a:pt x="3438" y="1"/>
                    </a:moveTo>
                    <a:cubicBezTo>
                      <a:pt x="1619" y="1"/>
                      <a:pt x="1" y="2274"/>
                      <a:pt x="363" y="4060"/>
                    </a:cubicBezTo>
                    <a:cubicBezTo>
                      <a:pt x="644" y="5453"/>
                      <a:pt x="1887" y="6140"/>
                      <a:pt x="3154" y="6140"/>
                    </a:cubicBezTo>
                    <a:cubicBezTo>
                      <a:pt x="3994" y="6140"/>
                      <a:pt x="4845" y="5838"/>
                      <a:pt x="5431" y="5239"/>
                    </a:cubicBezTo>
                    <a:cubicBezTo>
                      <a:pt x="5711" y="4954"/>
                      <a:pt x="5437" y="4548"/>
                      <a:pt x="5130" y="4548"/>
                    </a:cubicBezTo>
                    <a:cubicBezTo>
                      <a:pt x="5038" y="4548"/>
                      <a:pt x="4944" y="4584"/>
                      <a:pt x="4860" y="4670"/>
                    </a:cubicBezTo>
                    <a:cubicBezTo>
                      <a:pt x="4410" y="5128"/>
                      <a:pt x="3797" y="5357"/>
                      <a:pt x="3193" y="5357"/>
                    </a:cubicBezTo>
                    <a:cubicBezTo>
                      <a:pt x="2352" y="5357"/>
                      <a:pt x="1530" y="4914"/>
                      <a:pt x="1194" y="4031"/>
                    </a:cubicBezTo>
                    <a:cubicBezTo>
                      <a:pt x="689" y="2708"/>
                      <a:pt x="2059" y="835"/>
                      <a:pt x="3452" y="835"/>
                    </a:cubicBezTo>
                    <a:cubicBezTo>
                      <a:pt x="3736" y="835"/>
                      <a:pt x="4021" y="913"/>
                      <a:pt x="4291" y="1088"/>
                    </a:cubicBezTo>
                    <a:cubicBezTo>
                      <a:pt x="4362" y="1135"/>
                      <a:pt x="4433" y="1155"/>
                      <a:pt x="4500" y="1155"/>
                    </a:cubicBezTo>
                    <a:cubicBezTo>
                      <a:pt x="4838" y="1155"/>
                      <a:pt x="5060" y="628"/>
                      <a:pt x="4697" y="391"/>
                    </a:cubicBezTo>
                    <a:cubicBezTo>
                      <a:pt x="4281" y="120"/>
                      <a:pt x="3854" y="1"/>
                      <a:pt x="343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0" name="Google Shape;2020;p45"/>
              <p:cNvSpPr/>
              <p:nvPr/>
            </p:nvSpPr>
            <p:spPr>
              <a:xfrm>
                <a:off x="3051280" y="2862979"/>
                <a:ext cx="40325" cy="37083"/>
              </a:xfrm>
              <a:custGeom>
                <a:avLst/>
                <a:gdLst/>
                <a:ahLst/>
                <a:cxnLst/>
                <a:rect l="l" t="t" r="r" b="b"/>
                <a:pathLst>
                  <a:path w="2910" h="2676" extrusionOk="0">
                    <a:moveTo>
                      <a:pt x="576" y="1"/>
                    </a:moveTo>
                    <a:cubicBezTo>
                      <a:pt x="150" y="1"/>
                      <a:pt x="0" y="678"/>
                      <a:pt x="468" y="793"/>
                    </a:cubicBezTo>
                    <a:cubicBezTo>
                      <a:pt x="902" y="901"/>
                      <a:pt x="1313" y="1071"/>
                      <a:pt x="1728" y="1231"/>
                    </a:cubicBezTo>
                    <a:lnTo>
                      <a:pt x="1728" y="1231"/>
                    </a:lnTo>
                    <a:cubicBezTo>
                      <a:pt x="1483" y="1479"/>
                      <a:pt x="1226" y="1716"/>
                      <a:pt x="993" y="1976"/>
                    </a:cubicBezTo>
                    <a:cubicBezTo>
                      <a:pt x="728" y="2271"/>
                      <a:pt x="998" y="2676"/>
                      <a:pt x="1297" y="2676"/>
                    </a:cubicBezTo>
                    <a:cubicBezTo>
                      <a:pt x="1388" y="2676"/>
                      <a:pt x="1482" y="2638"/>
                      <a:pt x="1564" y="2547"/>
                    </a:cubicBezTo>
                    <a:cubicBezTo>
                      <a:pt x="1936" y="2133"/>
                      <a:pt x="2367" y="1777"/>
                      <a:pt x="2717" y="1342"/>
                    </a:cubicBezTo>
                    <a:cubicBezTo>
                      <a:pt x="2909" y="1103"/>
                      <a:pt x="2849" y="767"/>
                      <a:pt x="2539" y="667"/>
                    </a:cubicBezTo>
                    <a:cubicBezTo>
                      <a:pt x="1914" y="466"/>
                      <a:pt x="1322" y="174"/>
                      <a:pt x="683" y="14"/>
                    </a:cubicBezTo>
                    <a:cubicBezTo>
                      <a:pt x="646" y="5"/>
                      <a:pt x="610" y="1"/>
                      <a:pt x="5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1" name="Google Shape;2021;p45"/>
              <p:cNvSpPr/>
              <p:nvPr/>
            </p:nvSpPr>
            <p:spPr>
              <a:xfrm>
                <a:off x="3031450" y="2498527"/>
                <a:ext cx="510469" cy="295761"/>
              </a:xfrm>
              <a:custGeom>
                <a:avLst/>
                <a:gdLst/>
                <a:ahLst/>
                <a:cxnLst/>
                <a:rect l="l" t="t" r="r" b="b"/>
                <a:pathLst>
                  <a:path w="36837" h="21343" extrusionOk="0">
                    <a:moveTo>
                      <a:pt x="19037" y="1"/>
                    </a:moveTo>
                    <a:cubicBezTo>
                      <a:pt x="14538" y="1"/>
                      <a:pt x="9184" y="4030"/>
                      <a:pt x="4832" y="4030"/>
                    </a:cubicBezTo>
                    <a:cubicBezTo>
                      <a:pt x="3320" y="4030"/>
                      <a:pt x="1930" y="3544"/>
                      <a:pt x="738" y="2234"/>
                    </a:cubicBezTo>
                    <a:cubicBezTo>
                      <a:pt x="658" y="2146"/>
                      <a:pt x="563" y="2109"/>
                      <a:pt x="470" y="2109"/>
                    </a:cubicBezTo>
                    <a:cubicBezTo>
                      <a:pt x="230" y="2109"/>
                      <a:pt x="0" y="2357"/>
                      <a:pt x="63" y="2627"/>
                    </a:cubicBezTo>
                    <a:cubicBezTo>
                      <a:pt x="871" y="6169"/>
                      <a:pt x="989" y="9798"/>
                      <a:pt x="4229" y="11971"/>
                    </a:cubicBezTo>
                    <a:cubicBezTo>
                      <a:pt x="5690" y="12951"/>
                      <a:pt x="7388" y="13312"/>
                      <a:pt x="9148" y="13312"/>
                    </a:cubicBezTo>
                    <a:cubicBezTo>
                      <a:pt x="12068" y="13312"/>
                      <a:pt x="15159" y="12318"/>
                      <a:pt x="17622" y="11507"/>
                    </a:cubicBezTo>
                    <a:cubicBezTo>
                      <a:pt x="18528" y="11211"/>
                      <a:pt x="19407" y="10806"/>
                      <a:pt x="20299" y="10467"/>
                    </a:cubicBezTo>
                    <a:cubicBezTo>
                      <a:pt x="20914" y="10233"/>
                      <a:pt x="21479" y="10130"/>
                      <a:pt x="22007" y="10130"/>
                    </a:cubicBezTo>
                    <a:cubicBezTo>
                      <a:pt x="23669" y="10130"/>
                      <a:pt x="24953" y="11155"/>
                      <a:pt x="26229" y="12343"/>
                    </a:cubicBezTo>
                    <a:cubicBezTo>
                      <a:pt x="27578" y="13598"/>
                      <a:pt x="29182" y="14396"/>
                      <a:pt x="30950" y="14850"/>
                    </a:cubicBezTo>
                    <a:cubicBezTo>
                      <a:pt x="32419" y="15229"/>
                      <a:pt x="31606" y="17505"/>
                      <a:pt x="32231" y="18590"/>
                    </a:cubicBezTo>
                    <a:cubicBezTo>
                      <a:pt x="33162" y="20207"/>
                      <a:pt x="34412" y="20791"/>
                      <a:pt x="36169" y="21324"/>
                    </a:cubicBezTo>
                    <a:cubicBezTo>
                      <a:pt x="36213" y="21337"/>
                      <a:pt x="36254" y="21343"/>
                      <a:pt x="36293" y="21343"/>
                    </a:cubicBezTo>
                    <a:cubicBezTo>
                      <a:pt x="36701" y="21343"/>
                      <a:pt x="36837" y="20682"/>
                      <a:pt x="36384" y="20545"/>
                    </a:cubicBezTo>
                    <a:cubicBezTo>
                      <a:pt x="33557" y="19686"/>
                      <a:pt x="32733" y="17093"/>
                      <a:pt x="32464" y="14562"/>
                    </a:cubicBezTo>
                    <a:cubicBezTo>
                      <a:pt x="32438" y="14325"/>
                      <a:pt x="32298" y="14181"/>
                      <a:pt x="32061" y="14159"/>
                    </a:cubicBezTo>
                    <a:cubicBezTo>
                      <a:pt x="28206" y="13773"/>
                      <a:pt x="26894" y="10666"/>
                      <a:pt x="23778" y="9310"/>
                    </a:cubicBezTo>
                    <a:cubicBezTo>
                      <a:pt x="23409" y="9150"/>
                      <a:pt x="23009" y="9083"/>
                      <a:pt x="22593" y="9083"/>
                    </a:cubicBezTo>
                    <a:cubicBezTo>
                      <a:pt x="21121" y="9083"/>
                      <a:pt x="19454" y="9922"/>
                      <a:pt x="18291" y="10389"/>
                    </a:cubicBezTo>
                    <a:cubicBezTo>
                      <a:pt x="15567" y="11483"/>
                      <a:pt x="12592" y="12377"/>
                      <a:pt x="9638" y="12377"/>
                    </a:cubicBezTo>
                    <a:cubicBezTo>
                      <a:pt x="8522" y="12377"/>
                      <a:pt x="7409" y="12249"/>
                      <a:pt x="6314" y="11957"/>
                    </a:cubicBezTo>
                    <a:cubicBezTo>
                      <a:pt x="2288" y="10883"/>
                      <a:pt x="1768" y="7089"/>
                      <a:pt x="1093" y="3628"/>
                    </a:cubicBezTo>
                    <a:lnTo>
                      <a:pt x="1093" y="3628"/>
                    </a:lnTo>
                    <a:cubicBezTo>
                      <a:pt x="2143" y="4365"/>
                      <a:pt x="3356" y="4652"/>
                      <a:pt x="4645" y="4652"/>
                    </a:cubicBezTo>
                    <a:cubicBezTo>
                      <a:pt x="8378" y="4652"/>
                      <a:pt x="12754" y="2251"/>
                      <a:pt x="15685" y="1450"/>
                    </a:cubicBezTo>
                    <a:cubicBezTo>
                      <a:pt x="16570" y="1208"/>
                      <a:pt x="17424" y="1086"/>
                      <a:pt x="18246" y="1086"/>
                    </a:cubicBezTo>
                    <a:cubicBezTo>
                      <a:pt x="20307" y="1086"/>
                      <a:pt x="22170" y="1853"/>
                      <a:pt x="23823" y="3427"/>
                    </a:cubicBezTo>
                    <a:cubicBezTo>
                      <a:pt x="24607" y="4174"/>
                      <a:pt x="25841" y="4211"/>
                      <a:pt x="26842" y="4328"/>
                    </a:cubicBezTo>
                    <a:cubicBezTo>
                      <a:pt x="30602" y="4768"/>
                      <a:pt x="33507" y="5275"/>
                      <a:pt x="34677" y="9376"/>
                    </a:cubicBezTo>
                    <a:cubicBezTo>
                      <a:pt x="35288" y="11530"/>
                      <a:pt x="35516" y="14356"/>
                      <a:pt x="35622" y="16569"/>
                    </a:cubicBezTo>
                    <a:cubicBezTo>
                      <a:pt x="35634" y="16828"/>
                      <a:pt x="35842" y="16959"/>
                      <a:pt x="36045" y="16959"/>
                    </a:cubicBezTo>
                    <a:cubicBezTo>
                      <a:pt x="36247" y="16959"/>
                      <a:pt x="36442" y="16829"/>
                      <a:pt x="36430" y="16569"/>
                    </a:cubicBezTo>
                    <a:cubicBezTo>
                      <a:pt x="36288" y="13615"/>
                      <a:pt x="36294" y="8673"/>
                      <a:pt x="34176" y="6354"/>
                    </a:cubicBezTo>
                    <a:cubicBezTo>
                      <a:pt x="33385" y="5486"/>
                      <a:pt x="32342" y="4382"/>
                      <a:pt x="31166" y="4038"/>
                    </a:cubicBezTo>
                    <a:cubicBezTo>
                      <a:pt x="28532" y="3264"/>
                      <a:pt x="25502" y="4060"/>
                      <a:pt x="23385" y="1848"/>
                    </a:cubicBezTo>
                    <a:cubicBezTo>
                      <a:pt x="22096" y="499"/>
                      <a:pt x="20619" y="1"/>
                      <a:pt x="1903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2" name="Google Shape;2022;p45"/>
              <p:cNvSpPr/>
              <p:nvPr/>
            </p:nvSpPr>
            <p:spPr>
              <a:xfrm>
                <a:off x="3078898" y="2673353"/>
                <a:ext cx="86706" cy="169491"/>
              </a:xfrm>
              <a:custGeom>
                <a:avLst/>
                <a:gdLst/>
                <a:ahLst/>
                <a:cxnLst/>
                <a:rect l="l" t="t" r="r" b="b"/>
                <a:pathLst>
                  <a:path w="6257" h="12231" extrusionOk="0">
                    <a:moveTo>
                      <a:pt x="5692" y="1"/>
                    </a:moveTo>
                    <a:cubicBezTo>
                      <a:pt x="5569" y="1"/>
                      <a:pt x="5444" y="55"/>
                      <a:pt x="5358" y="186"/>
                    </a:cubicBezTo>
                    <a:cubicBezTo>
                      <a:pt x="4143" y="2033"/>
                      <a:pt x="2691" y="3693"/>
                      <a:pt x="1725" y="5696"/>
                    </a:cubicBezTo>
                    <a:cubicBezTo>
                      <a:pt x="838" y="7529"/>
                      <a:pt x="367" y="9724"/>
                      <a:pt x="49" y="11723"/>
                    </a:cubicBezTo>
                    <a:cubicBezTo>
                      <a:pt x="0" y="12029"/>
                      <a:pt x="262" y="12230"/>
                      <a:pt x="496" y="12230"/>
                    </a:cubicBezTo>
                    <a:cubicBezTo>
                      <a:pt x="651" y="12230"/>
                      <a:pt x="795" y="12142"/>
                      <a:pt x="828" y="11938"/>
                    </a:cubicBezTo>
                    <a:cubicBezTo>
                      <a:pt x="1112" y="10157"/>
                      <a:pt x="1598" y="8424"/>
                      <a:pt x="2182" y="6719"/>
                    </a:cubicBezTo>
                    <a:cubicBezTo>
                      <a:pt x="2973" y="4417"/>
                      <a:pt x="4740" y="2595"/>
                      <a:pt x="6056" y="594"/>
                    </a:cubicBezTo>
                    <a:cubicBezTo>
                      <a:pt x="6256" y="290"/>
                      <a:pt x="5976" y="1"/>
                      <a:pt x="569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3" name="Google Shape;2023;p45"/>
              <p:cNvSpPr/>
              <p:nvPr/>
            </p:nvSpPr>
            <p:spPr>
              <a:xfrm>
                <a:off x="3040485" y="2545546"/>
                <a:ext cx="499452" cy="239929"/>
              </a:xfrm>
              <a:custGeom>
                <a:avLst/>
                <a:gdLst/>
                <a:ahLst/>
                <a:cxnLst/>
                <a:rect l="l" t="t" r="r" b="b"/>
                <a:pathLst>
                  <a:path w="36042" h="17314" extrusionOk="0">
                    <a:moveTo>
                      <a:pt x="491" y="0"/>
                    </a:moveTo>
                    <a:cubicBezTo>
                      <a:pt x="242" y="0"/>
                      <a:pt x="1" y="194"/>
                      <a:pt x="112" y="489"/>
                    </a:cubicBezTo>
                    <a:cubicBezTo>
                      <a:pt x="960" y="2751"/>
                      <a:pt x="3702" y="3404"/>
                      <a:pt x="5797" y="4053"/>
                    </a:cubicBezTo>
                    <a:cubicBezTo>
                      <a:pt x="8057" y="4755"/>
                      <a:pt x="10405" y="5028"/>
                      <a:pt x="12759" y="5028"/>
                    </a:cubicBezTo>
                    <a:cubicBezTo>
                      <a:pt x="14534" y="5028"/>
                      <a:pt x="16313" y="4873"/>
                      <a:pt x="18059" y="4628"/>
                    </a:cubicBezTo>
                    <a:cubicBezTo>
                      <a:pt x="19776" y="4386"/>
                      <a:pt x="22311" y="3349"/>
                      <a:pt x="24495" y="3349"/>
                    </a:cubicBezTo>
                    <a:cubicBezTo>
                      <a:pt x="25797" y="3349"/>
                      <a:pt x="26974" y="3718"/>
                      <a:pt x="27777" y="4844"/>
                    </a:cubicBezTo>
                    <a:cubicBezTo>
                      <a:pt x="28588" y="5980"/>
                      <a:pt x="29164" y="7330"/>
                      <a:pt x="30353" y="8152"/>
                    </a:cubicBezTo>
                    <a:cubicBezTo>
                      <a:pt x="30807" y="8467"/>
                      <a:pt x="31236" y="8789"/>
                      <a:pt x="31766" y="8974"/>
                    </a:cubicBezTo>
                    <a:cubicBezTo>
                      <a:pt x="33363" y="9533"/>
                      <a:pt x="33185" y="11090"/>
                      <a:pt x="33071" y="12485"/>
                    </a:cubicBezTo>
                    <a:cubicBezTo>
                      <a:pt x="32906" y="14507"/>
                      <a:pt x="33981" y="15639"/>
                      <a:pt x="35122" y="17143"/>
                    </a:cubicBezTo>
                    <a:cubicBezTo>
                      <a:pt x="35214" y="17264"/>
                      <a:pt x="35340" y="17314"/>
                      <a:pt x="35464" y="17314"/>
                    </a:cubicBezTo>
                    <a:cubicBezTo>
                      <a:pt x="35759" y="17314"/>
                      <a:pt x="36042" y="17028"/>
                      <a:pt x="35820" y="16736"/>
                    </a:cubicBezTo>
                    <a:lnTo>
                      <a:pt x="35822" y="16736"/>
                    </a:lnTo>
                    <a:cubicBezTo>
                      <a:pt x="34847" y="15454"/>
                      <a:pt x="33933" y="14405"/>
                      <a:pt x="33879" y="12485"/>
                    </a:cubicBezTo>
                    <a:cubicBezTo>
                      <a:pt x="33879" y="12473"/>
                      <a:pt x="34122" y="10127"/>
                      <a:pt x="34122" y="9613"/>
                    </a:cubicBezTo>
                    <a:cubicBezTo>
                      <a:pt x="34122" y="9101"/>
                      <a:pt x="33801" y="8860"/>
                      <a:pt x="33419" y="8652"/>
                    </a:cubicBezTo>
                    <a:cubicBezTo>
                      <a:pt x="31451" y="7583"/>
                      <a:pt x="30223" y="7235"/>
                      <a:pt x="28948" y="5196"/>
                    </a:cubicBezTo>
                    <a:cubicBezTo>
                      <a:pt x="28382" y="4290"/>
                      <a:pt x="27642" y="2888"/>
                      <a:pt x="26503" y="2554"/>
                    </a:cubicBezTo>
                    <a:cubicBezTo>
                      <a:pt x="25960" y="2394"/>
                      <a:pt x="25459" y="2325"/>
                      <a:pt x="24974" y="2325"/>
                    </a:cubicBezTo>
                    <a:cubicBezTo>
                      <a:pt x="24025" y="2325"/>
                      <a:pt x="23134" y="2586"/>
                      <a:pt x="22086" y="2928"/>
                    </a:cubicBezTo>
                    <a:cubicBezTo>
                      <a:pt x="19726" y="3696"/>
                      <a:pt x="17183" y="3996"/>
                      <a:pt x="14724" y="4192"/>
                    </a:cubicBezTo>
                    <a:cubicBezTo>
                      <a:pt x="14189" y="4234"/>
                      <a:pt x="13655" y="4254"/>
                      <a:pt x="13122" y="4254"/>
                    </a:cubicBezTo>
                    <a:cubicBezTo>
                      <a:pt x="11096" y="4254"/>
                      <a:pt x="9079" y="3968"/>
                      <a:pt x="7098" y="3553"/>
                    </a:cubicBezTo>
                    <a:cubicBezTo>
                      <a:pt x="5139" y="3144"/>
                      <a:pt x="1661" y="2327"/>
                      <a:pt x="891" y="274"/>
                    </a:cubicBezTo>
                    <a:cubicBezTo>
                      <a:pt x="819" y="83"/>
                      <a:pt x="653" y="0"/>
                      <a:pt x="49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4" name="Google Shape;2024;p45"/>
              <p:cNvSpPr/>
              <p:nvPr/>
            </p:nvSpPr>
            <p:spPr>
              <a:xfrm>
                <a:off x="3235294" y="3066657"/>
                <a:ext cx="156798" cy="125521"/>
              </a:xfrm>
              <a:custGeom>
                <a:avLst/>
                <a:gdLst/>
                <a:ahLst/>
                <a:cxnLst/>
                <a:rect l="l" t="t" r="r" b="b"/>
                <a:pathLst>
                  <a:path w="11315" h="9058" extrusionOk="0">
                    <a:moveTo>
                      <a:pt x="10491" y="1"/>
                    </a:moveTo>
                    <a:cubicBezTo>
                      <a:pt x="10290" y="1"/>
                      <a:pt x="10106" y="128"/>
                      <a:pt x="10138" y="385"/>
                    </a:cubicBezTo>
                    <a:cubicBezTo>
                      <a:pt x="10463" y="3004"/>
                      <a:pt x="10114" y="6296"/>
                      <a:pt x="7682" y="7841"/>
                    </a:cubicBezTo>
                    <a:cubicBezTo>
                      <a:pt x="7175" y="8162"/>
                      <a:pt x="6656" y="8294"/>
                      <a:pt x="6140" y="8294"/>
                    </a:cubicBezTo>
                    <a:cubicBezTo>
                      <a:pt x="4810" y="8294"/>
                      <a:pt x="3498" y="7413"/>
                      <a:pt x="2464" y="6598"/>
                    </a:cubicBezTo>
                    <a:cubicBezTo>
                      <a:pt x="808" y="5289"/>
                      <a:pt x="1664" y="2985"/>
                      <a:pt x="1580" y="1147"/>
                    </a:cubicBezTo>
                    <a:cubicBezTo>
                      <a:pt x="1567" y="887"/>
                      <a:pt x="1359" y="757"/>
                      <a:pt x="1157" y="757"/>
                    </a:cubicBezTo>
                    <a:cubicBezTo>
                      <a:pt x="956" y="757"/>
                      <a:pt x="760" y="886"/>
                      <a:pt x="771" y="1147"/>
                    </a:cubicBezTo>
                    <a:cubicBezTo>
                      <a:pt x="875" y="3416"/>
                      <a:pt x="1" y="5528"/>
                      <a:pt x="1895" y="7169"/>
                    </a:cubicBezTo>
                    <a:cubicBezTo>
                      <a:pt x="3135" y="8244"/>
                      <a:pt x="4533" y="9058"/>
                      <a:pt x="6133" y="9058"/>
                    </a:cubicBezTo>
                    <a:cubicBezTo>
                      <a:pt x="6367" y="9058"/>
                      <a:pt x="6605" y="9040"/>
                      <a:pt x="6847" y="9004"/>
                    </a:cubicBezTo>
                    <a:cubicBezTo>
                      <a:pt x="10593" y="8441"/>
                      <a:pt x="11315" y="3355"/>
                      <a:pt x="10945" y="385"/>
                    </a:cubicBezTo>
                    <a:cubicBezTo>
                      <a:pt x="10912" y="130"/>
                      <a:pt x="10693" y="1"/>
                      <a:pt x="1049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5" name="Google Shape;2025;p45"/>
              <p:cNvSpPr/>
              <p:nvPr/>
            </p:nvSpPr>
            <p:spPr>
              <a:xfrm>
                <a:off x="3190797" y="3102562"/>
                <a:ext cx="135291" cy="144354"/>
              </a:xfrm>
              <a:custGeom>
                <a:avLst/>
                <a:gdLst/>
                <a:ahLst/>
                <a:cxnLst/>
                <a:rect l="l" t="t" r="r" b="b"/>
                <a:pathLst>
                  <a:path w="9763" h="10417" extrusionOk="0">
                    <a:moveTo>
                      <a:pt x="4236" y="1"/>
                    </a:moveTo>
                    <a:cubicBezTo>
                      <a:pt x="4232" y="1"/>
                      <a:pt x="4228" y="1"/>
                      <a:pt x="4225" y="1"/>
                    </a:cubicBezTo>
                    <a:cubicBezTo>
                      <a:pt x="2237" y="53"/>
                      <a:pt x="780" y="1273"/>
                      <a:pt x="439" y="3229"/>
                    </a:cubicBezTo>
                    <a:cubicBezTo>
                      <a:pt x="1" y="5724"/>
                      <a:pt x="1860" y="6470"/>
                      <a:pt x="3875" y="6851"/>
                    </a:cubicBezTo>
                    <a:cubicBezTo>
                      <a:pt x="5238" y="7109"/>
                      <a:pt x="4191" y="10417"/>
                      <a:pt x="5728" y="10417"/>
                    </a:cubicBezTo>
                    <a:cubicBezTo>
                      <a:pt x="5729" y="10417"/>
                      <a:pt x="5730" y="10417"/>
                      <a:pt x="5731" y="10417"/>
                    </a:cubicBezTo>
                    <a:cubicBezTo>
                      <a:pt x="7422" y="10415"/>
                      <a:pt x="8599" y="7931"/>
                      <a:pt x="9516" y="6801"/>
                    </a:cubicBezTo>
                    <a:cubicBezTo>
                      <a:pt x="9762" y="6496"/>
                      <a:pt x="9495" y="6091"/>
                      <a:pt x="9208" y="6091"/>
                    </a:cubicBezTo>
                    <a:cubicBezTo>
                      <a:pt x="9117" y="6091"/>
                      <a:pt x="9024" y="6132"/>
                      <a:pt x="8945" y="6229"/>
                    </a:cubicBezTo>
                    <a:cubicBezTo>
                      <a:pt x="8267" y="7065"/>
                      <a:pt x="7681" y="7964"/>
                      <a:pt x="6965" y="8772"/>
                    </a:cubicBezTo>
                    <a:cubicBezTo>
                      <a:pt x="6596" y="9189"/>
                      <a:pt x="6320" y="9357"/>
                      <a:pt x="6111" y="9357"/>
                    </a:cubicBezTo>
                    <a:cubicBezTo>
                      <a:pt x="5444" y="9357"/>
                      <a:pt x="5452" y="7655"/>
                      <a:pt x="5320" y="6794"/>
                    </a:cubicBezTo>
                    <a:cubicBezTo>
                      <a:pt x="5242" y="6274"/>
                      <a:pt x="4460" y="6170"/>
                      <a:pt x="4090" y="6072"/>
                    </a:cubicBezTo>
                    <a:cubicBezTo>
                      <a:pt x="2686" y="5698"/>
                      <a:pt x="1358" y="5643"/>
                      <a:pt x="1207" y="3827"/>
                    </a:cubicBezTo>
                    <a:cubicBezTo>
                      <a:pt x="1060" y="2068"/>
                      <a:pt x="2597" y="851"/>
                      <a:pt x="4225" y="809"/>
                    </a:cubicBezTo>
                    <a:cubicBezTo>
                      <a:pt x="4740" y="796"/>
                      <a:pt x="4746" y="1"/>
                      <a:pt x="4236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6" name="Google Shape;2026;p45"/>
              <p:cNvSpPr/>
              <p:nvPr/>
            </p:nvSpPr>
            <p:spPr>
              <a:xfrm>
                <a:off x="3310776" y="3103670"/>
                <a:ext cx="136469" cy="141596"/>
              </a:xfrm>
              <a:custGeom>
                <a:avLst/>
                <a:gdLst/>
                <a:ahLst/>
                <a:cxnLst/>
                <a:rect l="l" t="t" r="r" b="b"/>
                <a:pathLst>
                  <a:path w="9848" h="10218" extrusionOk="0">
                    <a:moveTo>
                      <a:pt x="5452" y="0"/>
                    </a:moveTo>
                    <a:cubicBezTo>
                      <a:pt x="4981" y="0"/>
                      <a:pt x="5001" y="760"/>
                      <a:pt x="5498" y="809"/>
                    </a:cubicBezTo>
                    <a:cubicBezTo>
                      <a:pt x="6500" y="909"/>
                      <a:pt x="7346" y="1200"/>
                      <a:pt x="8122" y="1865"/>
                    </a:cubicBezTo>
                    <a:cubicBezTo>
                      <a:pt x="9848" y="3347"/>
                      <a:pt x="8272" y="5175"/>
                      <a:pt x="6479" y="5317"/>
                    </a:cubicBezTo>
                    <a:cubicBezTo>
                      <a:pt x="5875" y="5363"/>
                      <a:pt x="5298" y="5647"/>
                      <a:pt x="5070" y="6236"/>
                    </a:cubicBezTo>
                    <a:cubicBezTo>
                      <a:pt x="4748" y="7058"/>
                      <a:pt x="4814" y="7957"/>
                      <a:pt x="4635" y="8812"/>
                    </a:cubicBezTo>
                    <a:cubicBezTo>
                      <a:pt x="4532" y="9311"/>
                      <a:pt x="4318" y="9510"/>
                      <a:pt x="4042" y="9510"/>
                    </a:cubicBezTo>
                    <a:cubicBezTo>
                      <a:pt x="3058" y="9510"/>
                      <a:pt x="1287" y="6975"/>
                      <a:pt x="921" y="6501"/>
                    </a:cubicBezTo>
                    <a:cubicBezTo>
                      <a:pt x="829" y="6381"/>
                      <a:pt x="703" y="6331"/>
                      <a:pt x="579" y="6331"/>
                    </a:cubicBezTo>
                    <a:cubicBezTo>
                      <a:pt x="283" y="6331"/>
                      <a:pt x="0" y="6616"/>
                      <a:pt x="225" y="6908"/>
                    </a:cubicBezTo>
                    <a:cubicBezTo>
                      <a:pt x="1222" y="8208"/>
                      <a:pt x="2131" y="10217"/>
                      <a:pt x="3997" y="10217"/>
                    </a:cubicBezTo>
                    <a:cubicBezTo>
                      <a:pt x="4096" y="10217"/>
                      <a:pt x="4198" y="10212"/>
                      <a:pt x="4303" y="10200"/>
                    </a:cubicBezTo>
                    <a:cubicBezTo>
                      <a:pt x="5709" y="10042"/>
                      <a:pt x="5520" y="7918"/>
                      <a:pt x="5686" y="6951"/>
                    </a:cubicBezTo>
                    <a:cubicBezTo>
                      <a:pt x="5884" y="5812"/>
                      <a:pt x="7798" y="6267"/>
                      <a:pt x="8529" y="5616"/>
                    </a:cubicBezTo>
                    <a:cubicBezTo>
                      <a:pt x="9285" y="4941"/>
                      <a:pt x="9604" y="4238"/>
                      <a:pt x="9614" y="3231"/>
                    </a:cubicBezTo>
                    <a:cubicBezTo>
                      <a:pt x="9638" y="1140"/>
                      <a:pt x="7192" y="170"/>
                      <a:pt x="5498" y="2"/>
                    </a:cubicBezTo>
                    <a:cubicBezTo>
                      <a:pt x="5482" y="1"/>
                      <a:pt x="5467" y="0"/>
                      <a:pt x="545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7" name="Google Shape;2027;p45"/>
              <p:cNvSpPr/>
              <p:nvPr/>
            </p:nvSpPr>
            <p:spPr>
              <a:xfrm>
                <a:off x="2892487" y="3111112"/>
                <a:ext cx="531103" cy="436068"/>
              </a:xfrm>
              <a:custGeom>
                <a:avLst/>
                <a:gdLst/>
                <a:ahLst/>
                <a:cxnLst/>
                <a:rect l="l" t="t" r="r" b="b"/>
                <a:pathLst>
                  <a:path w="38326" h="31468" extrusionOk="0">
                    <a:moveTo>
                      <a:pt x="23422" y="0"/>
                    </a:moveTo>
                    <a:cubicBezTo>
                      <a:pt x="23385" y="0"/>
                      <a:pt x="23345" y="6"/>
                      <a:pt x="23304" y="18"/>
                    </a:cubicBezTo>
                    <a:cubicBezTo>
                      <a:pt x="13840" y="2697"/>
                      <a:pt x="5337" y="12130"/>
                      <a:pt x="2557" y="21363"/>
                    </a:cubicBezTo>
                    <a:cubicBezTo>
                      <a:pt x="1560" y="24673"/>
                      <a:pt x="731" y="29087"/>
                      <a:pt x="4527" y="30756"/>
                    </a:cubicBezTo>
                    <a:cubicBezTo>
                      <a:pt x="6005" y="31404"/>
                      <a:pt x="7789" y="31445"/>
                      <a:pt x="9452" y="31445"/>
                    </a:cubicBezTo>
                    <a:cubicBezTo>
                      <a:pt x="9694" y="31445"/>
                      <a:pt x="9935" y="31444"/>
                      <a:pt x="10171" y="31444"/>
                    </a:cubicBezTo>
                    <a:cubicBezTo>
                      <a:pt x="10390" y="31444"/>
                      <a:pt x="10606" y="31445"/>
                      <a:pt x="10818" y="31448"/>
                    </a:cubicBezTo>
                    <a:cubicBezTo>
                      <a:pt x="11757" y="31461"/>
                      <a:pt x="12697" y="31467"/>
                      <a:pt x="13636" y="31467"/>
                    </a:cubicBezTo>
                    <a:cubicBezTo>
                      <a:pt x="16302" y="31467"/>
                      <a:pt x="18969" y="31417"/>
                      <a:pt x="21635" y="31329"/>
                    </a:cubicBezTo>
                    <a:cubicBezTo>
                      <a:pt x="25220" y="31211"/>
                      <a:pt x="28802" y="30958"/>
                      <a:pt x="32373" y="30602"/>
                    </a:cubicBezTo>
                    <a:cubicBezTo>
                      <a:pt x="33898" y="30451"/>
                      <a:pt x="35845" y="30700"/>
                      <a:pt x="37228" y="29892"/>
                    </a:cubicBezTo>
                    <a:cubicBezTo>
                      <a:pt x="38326" y="29248"/>
                      <a:pt x="38270" y="27856"/>
                      <a:pt x="38206" y="26767"/>
                    </a:cubicBezTo>
                    <a:cubicBezTo>
                      <a:pt x="38087" y="24799"/>
                      <a:pt x="37789" y="22795"/>
                      <a:pt x="37590" y="20826"/>
                    </a:cubicBezTo>
                    <a:cubicBezTo>
                      <a:pt x="37394" y="18876"/>
                      <a:pt x="35498" y="18561"/>
                      <a:pt x="33663" y="18561"/>
                    </a:cubicBezTo>
                    <a:cubicBezTo>
                      <a:pt x="32790" y="18561"/>
                      <a:pt x="31931" y="18632"/>
                      <a:pt x="31274" y="18632"/>
                    </a:cubicBezTo>
                    <a:cubicBezTo>
                      <a:pt x="31231" y="18632"/>
                      <a:pt x="31190" y="18632"/>
                      <a:pt x="31149" y="18631"/>
                    </a:cubicBezTo>
                    <a:cubicBezTo>
                      <a:pt x="28445" y="18591"/>
                      <a:pt x="25725" y="18475"/>
                      <a:pt x="23012" y="18475"/>
                    </a:cubicBezTo>
                    <a:cubicBezTo>
                      <a:pt x="19280" y="18475"/>
                      <a:pt x="15562" y="18695"/>
                      <a:pt x="11919" y="19635"/>
                    </a:cubicBezTo>
                    <a:cubicBezTo>
                      <a:pt x="11454" y="19755"/>
                      <a:pt x="11601" y="20429"/>
                      <a:pt x="12023" y="20429"/>
                    </a:cubicBezTo>
                    <a:cubicBezTo>
                      <a:pt x="12058" y="20429"/>
                      <a:pt x="12095" y="20424"/>
                      <a:pt x="12133" y="20414"/>
                    </a:cubicBezTo>
                    <a:cubicBezTo>
                      <a:pt x="15743" y="19484"/>
                      <a:pt x="19434" y="19283"/>
                      <a:pt x="23136" y="19283"/>
                    </a:cubicBezTo>
                    <a:cubicBezTo>
                      <a:pt x="24020" y="19283"/>
                      <a:pt x="24904" y="19294"/>
                      <a:pt x="25788" y="19310"/>
                    </a:cubicBezTo>
                    <a:cubicBezTo>
                      <a:pt x="25830" y="19311"/>
                      <a:pt x="25875" y="19311"/>
                      <a:pt x="25921" y="19311"/>
                    </a:cubicBezTo>
                    <a:cubicBezTo>
                      <a:pt x="26906" y="19311"/>
                      <a:pt x="28793" y="19153"/>
                      <a:pt x="30725" y="19153"/>
                    </a:cubicBezTo>
                    <a:cubicBezTo>
                      <a:pt x="33637" y="19153"/>
                      <a:pt x="36650" y="19512"/>
                      <a:pt x="36832" y="21309"/>
                    </a:cubicBezTo>
                    <a:cubicBezTo>
                      <a:pt x="36946" y="22447"/>
                      <a:pt x="36899" y="23589"/>
                      <a:pt x="37074" y="24723"/>
                    </a:cubicBezTo>
                    <a:cubicBezTo>
                      <a:pt x="37497" y="27437"/>
                      <a:pt x="37590" y="29419"/>
                      <a:pt x="34284" y="29672"/>
                    </a:cubicBezTo>
                    <a:cubicBezTo>
                      <a:pt x="29665" y="30029"/>
                      <a:pt x="25057" y="30408"/>
                      <a:pt x="20425" y="30562"/>
                    </a:cubicBezTo>
                    <a:cubicBezTo>
                      <a:pt x="17874" y="30646"/>
                      <a:pt x="15228" y="30793"/>
                      <a:pt x="12597" y="30793"/>
                    </a:cubicBezTo>
                    <a:cubicBezTo>
                      <a:pt x="10428" y="30793"/>
                      <a:pt x="8270" y="30693"/>
                      <a:pt x="6184" y="30377"/>
                    </a:cubicBezTo>
                    <a:cubicBezTo>
                      <a:pt x="1" y="29437"/>
                      <a:pt x="3187" y="21290"/>
                      <a:pt x="4777" y="17627"/>
                    </a:cubicBezTo>
                    <a:cubicBezTo>
                      <a:pt x="7896" y="10433"/>
                      <a:pt x="15969" y="2934"/>
                      <a:pt x="23518" y="797"/>
                    </a:cubicBezTo>
                    <a:cubicBezTo>
                      <a:pt x="23977" y="666"/>
                      <a:pt x="23836" y="0"/>
                      <a:pt x="2342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8" name="Google Shape;2028;p45"/>
              <p:cNvSpPr/>
              <p:nvPr/>
            </p:nvSpPr>
            <p:spPr>
              <a:xfrm>
                <a:off x="3389833" y="2664678"/>
                <a:ext cx="544530" cy="586283"/>
              </a:xfrm>
              <a:custGeom>
                <a:avLst/>
                <a:gdLst/>
                <a:ahLst/>
                <a:cxnLst/>
                <a:rect l="l" t="t" r="r" b="b"/>
                <a:pathLst>
                  <a:path w="39295" h="42308" extrusionOk="0">
                    <a:moveTo>
                      <a:pt x="28594" y="1"/>
                    </a:moveTo>
                    <a:cubicBezTo>
                      <a:pt x="28436" y="1"/>
                      <a:pt x="28253" y="141"/>
                      <a:pt x="28227" y="298"/>
                    </a:cubicBezTo>
                    <a:cubicBezTo>
                      <a:pt x="28040" y="1461"/>
                      <a:pt x="27321" y="2522"/>
                      <a:pt x="26932" y="3637"/>
                    </a:cubicBezTo>
                    <a:cubicBezTo>
                      <a:pt x="26432" y="5065"/>
                      <a:pt x="26179" y="6595"/>
                      <a:pt x="25843" y="8068"/>
                    </a:cubicBezTo>
                    <a:cubicBezTo>
                      <a:pt x="24938" y="12053"/>
                      <a:pt x="23115" y="15711"/>
                      <a:pt x="20932" y="19140"/>
                    </a:cubicBezTo>
                    <a:cubicBezTo>
                      <a:pt x="16487" y="26123"/>
                      <a:pt x="9064" y="31597"/>
                      <a:pt x="521" y="31654"/>
                    </a:cubicBezTo>
                    <a:cubicBezTo>
                      <a:pt x="4" y="31657"/>
                      <a:pt x="0" y="32460"/>
                      <a:pt x="516" y="32460"/>
                    </a:cubicBezTo>
                    <a:cubicBezTo>
                      <a:pt x="518" y="32460"/>
                      <a:pt x="520" y="32460"/>
                      <a:pt x="521" y="32460"/>
                    </a:cubicBezTo>
                    <a:lnTo>
                      <a:pt x="521" y="32460"/>
                    </a:lnTo>
                    <a:lnTo>
                      <a:pt x="520" y="32462"/>
                    </a:lnTo>
                    <a:cubicBezTo>
                      <a:pt x="8995" y="32405"/>
                      <a:pt x="16343" y="27214"/>
                      <a:pt x="21022" y="20457"/>
                    </a:cubicBezTo>
                    <a:cubicBezTo>
                      <a:pt x="23785" y="16467"/>
                      <a:pt x="25748" y="12124"/>
                      <a:pt x="26823" y="7397"/>
                    </a:cubicBezTo>
                    <a:cubicBezTo>
                      <a:pt x="27321" y="5212"/>
                      <a:pt x="27962" y="3282"/>
                      <a:pt x="28864" y="1234"/>
                    </a:cubicBezTo>
                    <a:cubicBezTo>
                      <a:pt x="28975" y="980"/>
                      <a:pt x="29398" y="881"/>
                      <a:pt x="30000" y="881"/>
                    </a:cubicBezTo>
                    <a:cubicBezTo>
                      <a:pt x="32062" y="881"/>
                      <a:pt x="36227" y="2054"/>
                      <a:pt x="37157" y="2231"/>
                    </a:cubicBezTo>
                    <a:cubicBezTo>
                      <a:pt x="39295" y="2638"/>
                      <a:pt x="30454" y="23634"/>
                      <a:pt x="29367" y="25580"/>
                    </a:cubicBezTo>
                    <a:cubicBezTo>
                      <a:pt x="24763" y="33819"/>
                      <a:pt x="17342" y="39646"/>
                      <a:pt x="8001" y="41519"/>
                    </a:cubicBezTo>
                    <a:cubicBezTo>
                      <a:pt x="7522" y="41615"/>
                      <a:pt x="7683" y="42307"/>
                      <a:pt x="8126" y="42307"/>
                    </a:cubicBezTo>
                    <a:cubicBezTo>
                      <a:pt x="8154" y="42307"/>
                      <a:pt x="8185" y="42304"/>
                      <a:pt x="8216" y="42298"/>
                    </a:cubicBezTo>
                    <a:cubicBezTo>
                      <a:pt x="27749" y="38382"/>
                      <a:pt x="34311" y="19208"/>
                      <a:pt x="38694" y="2127"/>
                    </a:cubicBezTo>
                    <a:cubicBezTo>
                      <a:pt x="38744" y="1932"/>
                      <a:pt x="38632" y="1669"/>
                      <a:pt x="38412" y="1631"/>
                    </a:cubicBezTo>
                    <a:cubicBezTo>
                      <a:pt x="35146" y="1072"/>
                      <a:pt x="31929" y="261"/>
                      <a:pt x="28616" y="2"/>
                    </a:cubicBezTo>
                    <a:cubicBezTo>
                      <a:pt x="28609" y="1"/>
                      <a:pt x="28602" y="1"/>
                      <a:pt x="2859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9" name="Google Shape;2029;p45"/>
              <p:cNvSpPr/>
              <p:nvPr/>
            </p:nvSpPr>
            <p:spPr>
              <a:xfrm>
                <a:off x="3404688" y="3361378"/>
                <a:ext cx="172734" cy="169560"/>
              </a:xfrm>
              <a:custGeom>
                <a:avLst/>
                <a:gdLst/>
                <a:ahLst/>
                <a:cxnLst/>
                <a:rect l="l" t="t" r="r" b="b"/>
                <a:pathLst>
                  <a:path w="12465" h="12236" extrusionOk="0">
                    <a:moveTo>
                      <a:pt x="6099" y="0"/>
                    </a:moveTo>
                    <a:cubicBezTo>
                      <a:pt x="5512" y="0"/>
                      <a:pt x="4837" y="464"/>
                      <a:pt x="4409" y="729"/>
                    </a:cubicBezTo>
                    <a:cubicBezTo>
                      <a:pt x="2956" y="1634"/>
                      <a:pt x="1518" y="2502"/>
                      <a:pt x="289" y="3699"/>
                    </a:cubicBezTo>
                    <a:cubicBezTo>
                      <a:pt x="1" y="3981"/>
                      <a:pt x="278" y="4387"/>
                      <a:pt x="592" y="4387"/>
                    </a:cubicBezTo>
                    <a:cubicBezTo>
                      <a:pt x="683" y="4387"/>
                      <a:pt x="777" y="4353"/>
                      <a:pt x="862" y="4271"/>
                    </a:cubicBezTo>
                    <a:lnTo>
                      <a:pt x="864" y="4271"/>
                    </a:lnTo>
                    <a:cubicBezTo>
                      <a:pt x="2129" y="3035"/>
                      <a:pt x="3635" y="2162"/>
                      <a:pt x="5125" y="1234"/>
                    </a:cubicBezTo>
                    <a:cubicBezTo>
                      <a:pt x="5225" y="1172"/>
                      <a:pt x="5289" y="1145"/>
                      <a:pt x="5323" y="1145"/>
                    </a:cubicBezTo>
                    <a:cubicBezTo>
                      <a:pt x="5603" y="1145"/>
                      <a:pt x="3879" y="3027"/>
                      <a:pt x="3619" y="3377"/>
                    </a:cubicBezTo>
                    <a:cubicBezTo>
                      <a:pt x="3443" y="3616"/>
                      <a:pt x="3671" y="3986"/>
                      <a:pt x="3950" y="3986"/>
                    </a:cubicBezTo>
                    <a:cubicBezTo>
                      <a:pt x="3956" y="3986"/>
                      <a:pt x="3963" y="3985"/>
                      <a:pt x="3969" y="3985"/>
                    </a:cubicBezTo>
                    <a:cubicBezTo>
                      <a:pt x="5949" y="3866"/>
                      <a:pt x="7808" y="3040"/>
                      <a:pt x="9811" y="3035"/>
                    </a:cubicBezTo>
                    <a:cubicBezTo>
                      <a:pt x="9822" y="3035"/>
                      <a:pt x="9832" y="3035"/>
                      <a:pt x="9843" y="3035"/>
                    </a:cubicBezTo>
                    <a:cubicBezTo>
                      <a:pt x="11803" y="3035"/>
                      <a:pt x="8938" y="3684"/>
                      <a:pt x="8492" y="3783"/>
                    </a:cubicBezTo>
                    <a:cubicBezTo>
                      <a:pt x="7343" y="4032"/>
                      <a:pt x="6221" y="4388"/>
                      <a:pt x="5137" y="4847"/>
                    </a:cubicBezTo>
                    <a:cubicBezTo>
                      <a:pt x="4791" y="4994"/>
                      <a:pt x="4938" y="5491"/>
                      <a:pt x="5234" y="5585"/>
                    </a:cubicBezTo>
                    <a:cubicBezTo>
                      <a:pt x="6830" y="6095"/>
                      <a:pt x="8620" y="5927"/>
                      <a:pt x="10273" y="6036"/>
                    </a:cubicBezTo>
                    <a:cubicBezTo>
                      <a:pt x="12375" y="6177"/>
                      <a:pt x="10223" y="6615"/>
                      <a:pt x="9418" y="6751"/>
                    </a:cubicBezTo>
                    <a:cubicBezTo>
                      <a:pt x="8321" y="6938"/>
                      <a:pt x="7211" y="6988"/>
                      <a:pt x="6122" y="7227"/>
                    </a:cubicBezTo>
                    <a:cubicBezTo>
                      <a:pt x="5704" y="7321"/>
                      <a:pt x="5775" y="7882"/>
                      <a:pt x="6122" y="8006"/>
                    </a:cubicBezTo>
                    <a:cubicBezTo>
                      <a:pt x="7589" y="8534"/>
                      <a:pt x="9261" y="8437"/>
                      <a:pt x="10765" y="8884"/>
                    </a:cubicBezTo>
                    <a:cubicBezTo>
                      <a:pt x="11245" y="9028"/>
                      <a:pt x="9787" y="9208"/>
                      <a:pt x="9680" y="9213"/>
                    </a:cubicBezTo>
                    <a:cubicBezTo>
                      <a:pt x="9193" y="9240"/>
                      <a:pt x="8703" y="9237"/>
                      <a:pt x="8217" y="9242"/>
                    </a:cubicBezTo>
                    <a:cubicBezTo>
                      <a:pt x="7448" y="9251"/>
                      <a:pt x="6611" y="9213"/>
                      <a:pt x="5880" y="9490"/>
                    </a:cubicBezTo>
                    <a:cubicBezTo>
                      <a:pt x="5549" y="9614"/>
                      <a:pt x="5479" y="10023"/>
                      <a:pt x="5783" y="10227"/>
                    </a:cubicBezTo>
                    <a:cubicBezTo>
                      <a:pt x="6219" y="10520"/>
                      <a:pt x="6626" y="10679"/>
                      <a:pt x="7133" y="10840"/>
                    </a:cubicBezTo>
                    <a:cubicBezTo>
                      <a:pt x="8128" y="11157"/>
                      <a:pt x="7877" y="11249"/>
                      <a:pt x="7316" y="11249"/>
                    </a:cubicBezTo>
                    <a:cubicBezTo>
                      <a:pt x="6735" y="11249"/>
                      <a:pt x="5822" y="11151"/>
                      <a:pt x="5615" y="11103"/>
                    </a:cubicBezTo>
                    <a:cubicBezTo>
                      <a:pt x="4168" y="10771"/>
                      <a:pt x="2264" y="10999"/>
                      <a:pt x="941" y="10418"/>
                    </a:cubicBezTo>
                    <a:cubicBezTo>
                      <a:pt x="882" y="10391"/>
                      <a:pt x="823" y="10380"/>
                      <a:pt x="767" y="10380"/>
                    </a:cubicBezTo>
                    <a:cubicBezTo>
                      <a:pt x="380" y="10380"/>
                      <a:pt x="119" y="10932"/>
                      <a:pt x="535" y="11115"/>
                    </a:cubicBezTo>
                    <a:cubicBezTo>
                      <a:pt x="1894" y="11712"/>
                      <a:pt x="3429" y="11422"/>
                      <a:pt x="4855" y="11750"/>
                    </a:cubicBezTo>
                    <a:cubicBezTo>
                      <a:pt x="5714" y="11949"/>
                      <a:pt x="6632" y="12235"/>
                      <a:pt x="7529" y="12235"/>
                    </a:cubicBezTo>
                    <a:cubicBezTo>
                      <a:pt x="7918" y="12235"/>
                      <a:pt x="8303" y="12181"/>
                      <a:pt x="8677" y="12043"/>
                    </a:cubicBezTo>
                    <a:cubicBezTo>
                      <a:pt x="8864" y="11976"/>
                      <a:pt x="9048" y="11763"/>
                      <a:pt x="8958" y="11548"/>
                    </a:cubicBezTo>
                    <a:cubicBezTo>
                      <a:pt x="8609" y="10698"/>
                      <a:pt x="8077" y="10422"/>
                      <a:pt x="7453" y="10156"/>
                    </a:cubicBezTo>
                    <a:lnTo>
                      <a:pt x="7453" y="10156"/>
                    </a:lnTo>
                    <a:cubicBezTo>
                      <a:pt x="7454" y="10156"/>
                      <a:pt x="7455" y="10156"/>
                      <a:pt x="7457" y="10156"/>
                    </a:cubicBezTo>
                    <a:cubicBezTo>
                      <a:pt x="7779" y="10156"/>
                      <a:pt x="8130" y="10160"/>
                      <a:pt x="8491" y="10160"/>
                    </a:cubicBezTo>
                    <a:cubicBezTo>
                      <a:pt x="10147" y="10160"/>
                      <a:pt x="11991" y="10065"/>
                      <a:pt x="11991" y="8996"/>
                    </a:cubicBezTo>
                    <a:cubicBezTo>
                      <a:pt x="11991" y="8137"/>
                      <a:pt x="10619" y="7795"/>
                      <a:pt x="9205" y="7606"/>
                    </a:cubicBezTo>
                    <a:lnTo>
                      <a:pt x="9205" y="7606"/>
                    </a:lnTo>
                    <a:cubicBezTo>
                      <a:pt x="10273" y="7461"/>
                      <a:pt x="11318" y="7240"/>
                      <a:pt x="12243" y="6675"/>
                    </a:cubicBezTo>
                    <a:cubicBezTo>
                      <a:pt x="12408" y="6575"/>
                      <a:pt x="12465" y="6402"/>
                      <a:pt x="12429" y="6220"/>
                    </a:cubicBezTo>
                    <a:cubicBezTo>
                      <a:pt x="12205" y="5066"/>
                      <a:pt x="9923" y="4978"/>
                      <a:pt x="7977" y="4957"/>
                    </a:cubicBezTo>
                    <a:lnTo>
                      <a:pt x="7977" y="4957"/>
                    </a:lnTo>
                    <a:cubicBezTo>
                      <a:pt x="9720" y="4538"/>
                      <a:pt x="11686" y="3925"/>
                      <a:pt x="11494" y="3004"/>
                    </a:cubicBezTo>
                    <a:cubicBezTo>
                      <a:pt x="11358" y="2354"/>
                      <a:pt x="10647" y="2132"/>
                      <a:pt x="9707" y="2132"/>
                    </a:cubicBezTo>
                    <a:cubicBezTo>
                      <a:pt x="8376" y="2132"/>
                      <a:pt x="6586" y="2578"/>
                      <a:pt x="5328" y="2888"/>
                    </a:cubicBezTo>
                    <a:lnTo>
                      <a:pt x="5328" y="2888"/>
                    </a:lnTo>
                    <a:cubicBezTo>
                      <a:pt x="6391" y="1902"/>
                      <a:pt x="7728" y="411"/>
                      <a:pt x="6354" y="33"/>
                    </a:cubicBezTo>
                    <a:cubicBezTo>
                      <a:pt x="6272" y="10"/>
                      <a:pt x="6187" y="0"/>
                      <a:pt x="609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0" name="Google Shape;2030;p45"/>
              <p:cNvSpPr/>
              <p:nvPr/>
            </p:nvSpPr>
            <p:spPr>
              <a:xfrm>
                <a:off x="3330703" y="3368667"/>
                <a:ext cx="19858" cy="159763"/>
              </a:xfrm>
              <a:custGeom>
                <a:avLst/>
                <a:gdLst/>
                <a:ahLst/>
                <a:cxnLst/>
                <a:rect l="l" t="t" r="r" b="b"/>
                <a:pathLst>
                  <a:path w="1433" h="11529" extrusionOk="0">
                    <a:moveTo>
                      <a:pt x="753" y="0"/>
                    </a:moveTo>
                    <a:cubicBezTo>
                      <a:pt x="551" y="0"/>
                      <a:pt x="348" y="130"/>
                      <a:pt x="346" y="390"/>
                    </a:cubicBezTo>
                    <a:cubicBezTo>
                      <a:pt x="317" y="4016"/>
                      <a:pt x="0" y="7638"/>
                      <a:pt x="603" y="11237"/>
                    </a:cubicBezTo>
                    <a:cubicBezTo>
                      <a:pt x="637" y="11441"/>
                      <a:pt x="781" y="11529"/>
                      <a:pt x="937" y="11529"/>
                    </a:cubicBezTo>
                    <a:cubicBezTo>
                      <a:pt x="1172" y="11529"/>
                      <a:pt x="1433" y="11328"/>
                      <a:pt x="1382" y="11022"/>
                    </a:cubicBezTo>
                    <a:cubicBezTo>
                      <a:pt x="793" y="7499"/>
                      <a:pt x="1127" y="3939"/>
                      <a:pt x="1153" y="390"/>
                    </a:cubicBezTo>
                    <a:cubicBezTo>
                      <a:pt x="1156" y="130"/>
                      <a:pt x="955" y="0"/>
                      <a:pt x="75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1" name="Google Shape;2031;p45"/>
              <p:cNvSpPr/>
              <p:nvPr/>
            </p:nvSpPr>
            <p:spPr>
              <a:xfrm>
                <a:off x="3765177" y="2712722"/>
                <a:ext cx="148012" cy="40270"/>
              </a:xfrm>
              <a:custGeom>
                <a:avLst/>
                <a:gdLst/>
                <a:ahLst/>
                <a:cxnLst/>
                <a:rect l="l" t="t" r="r" b="b"/>
                <a:pathLst>
                  <a:path w="10681" h="2906" extrusionOk="0">
                    <a:moveTo>
                      <a:pt x="544" y="0"/>
                    </a:moveTo>
                    <a:cubicBezTo>
                      <a:pt x="138" y="0"/>
                      <a:pt x="0" y="661"/>
                      <a:pt x="453" y="798"/>
                    </a:cubicBezTo>
                    <a:cubicBezTo>
                      <a:pt x="3574" y="1750"/>
                      <a:pt x="6775" y="2323"/>
                      <a:pt x="9981" y="2898"/>
                    </a:cubicBezTo>
                    <a:cubicBezTo>
                      <a:pt x="10009" y="2903"/>
                      <a:pt x="10036" y="2905"/>
                      <a:pt x="10062" y="2905"/>
                    </a:cubicBezTo>
                    <a:cubicBezTo>
                      <a:pt x="10512" y="2905"/>
                      <a:pt x="10680" y="2206"/>
                      <a:pt x="10196" y="2119"/>
                    </a:cubicBezTo>
                    <a:cubicBezTo>
                      <a:pt x="6990" y="1544"/>
                      <a:pt x="3787" y="970"/>
                      <a:pt x="668" y="19"/>
                    </a:cubicBezTo>
                    <a:cubicBezTo>
                      <a:pt x="624" y="6"/>
                      <a:pt x="583" y="0"/>
                      <a:pt x="54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2" name="Google Shape;2032;p45"/>
              <p:cNvSpPr/>
              <p:nvPr/>
            </p:nvSpPr>
            <p:spPr>
              <a:xfrm>
                <a:off x="3777524" y="2519687"/>
                <a:ext cx="174230" cy="173163"/>
              </a:xfrm>
              <a:custGeom>
                <a:avLst/>
                <a:gdLst/>
                <a:ahLst/>
                <a:cxnLst/>
                <a:rect l="l" t="t" r="r" b="b"/>
                <a:pathLst>
                  <a:path w="12573" h="12496" extrusionOk="0">
                    <a:moveTo>
                      <a:pt x="4655" y="0"/>
                    </a:moveTo>
                    <a:cubicBezTo>
                      <a:pt x="3196" y="0"/>
                      <a:pt x="2912" y="3642"/>
                      <a:pt x="2744" y="5802"/>
                    </a:cubicBezTo>
                    <a:lnTo>
                      <a:pt x="2744" y="5802"/>
                    </a:lnTo>
                    <a:cubicBezTo>
                      <a:pt x="2264" y="4785"/>
                      <a:pt x="1565" y="3559"/>
                      <a:pt x="941" y="3559"/>
                    </a:cubicBezTo>
                    <a:cubicBezTo>
                      <a:pt x="767" y="3559"/>
                      <a:pt x="599" y="3654"/>
                      <a:pt x="443" y="3875"/>
                    </a:cubicBezTo>
                    <a:cubicBezTo>
                      <a:pt x="0" y="4503"/>
                      <a:pt x="246" y="5358"/>
                      <a:pt x="414" y="6051"/>
                    </a:cubicBezTo>
                    <a:cubicBezTo>
                      <a:pt x="812" y="7712"/>
                      <a:pt x="1203" y="9350"/>
                      <a:pt x="1958" y="10889"/>
                    </a:cubicBezTo>
                    <a:cubicBezTo>
                      <a:pt x="2030" y="11035"/>
                      <a:pt x="2147" y="11095"/>
                      <a:pt x="2267" y="11095"/>
                    </a:cubicBezTo>
                    <a:cubicBezTo>
                      <a:pt x="2532" y="11095"/>
                      <a:pt x="2813" y="10802"/>
                      <a:pt x="2656" y="10482"/>
                    </a:cubicBezTo>
                    <a:cubicBezTo>
                      <a:pt x="1930" y="9002"/>
                      <a:pt x="1577" y="7427"/>
                      <a:pt x="1193" y="5836"/>
                    </a:cubicBezTo>
                    <a:cubicBezTo>
                      <a:pt x="1013" y="5091"/>
                      <a:pt x="993" y="4808"/>
                      <a:pt x="1070" y="4808"/>
                    </a:cubicBezTo>
                    <a:cubicBezTo>
                      <a:pt x="1285" y="4808"/>
                      <a:pt x="2261" y="7020"/>
                      <a:pt x="2632" y="7541"/>
                    </a:cubicBezTo>
                    <a:cubicBezTo>
                      <a:pt x="2721" y="7666"/>
                      <a:pt x="2864" y="7732"/>
                      <a:pt x="3002" y="7732"/>
                    </a:cubicBezTo>
                    <a:cubicBezTo>
                      <a:pt x="3163" y="7732"/>
                      <a:pt x="3318" y="7641"/>
                      <a:pt x="3369" y="7444"/>
                    </a:cubicBezTo>
                    <a:cubicBezTo>
                      <a:pt x="3899" y="5434"/>
                      <a:pt x="3552" y="3236"/>
                      <a:pt x="4421" y="1306"/>
                    </a:cubicBezTo>
                    <a:cubicBezTo>
                      <a:pt x="4459" y="1222"/>
                      <a:pt x="4490" y="1186"/>
                      <a:pt x="4516" y="1186"/>
                    </a:cubicBezTo>
                    <a:cubicBezTo>
                      <a:pt x="4690" y="1186"/>
                      <a:pt x="4606" y="2883"/>
                      <a:pt x="4581" y="3123"/>
                    </a:cubicBezTo>
                    <a:cubicBezTo>
                      <a:pt x="4466" y="4254"/>
                      <a:pt x="4440" y="5405"/>
                      <a:pt x="4539" y="6537"/>
                    </a:cubicBezTo>
                    <a:cubicBezTo>
                      <a:pt x="4560" y="6786"/>
                      <a:pt x="4745" y="6930"/>
                      <a:pt x="4940" y="6930"/>
                    </a:cubicBezTo>
                    <a:cubicBezTo>
                      <a:pt x="5067" y="6930"/>
                      <a:pt x="5198" y="6870"/>
                      <a:pt x="5292" y="6740"/>
                    </a:cubicBezTo>
                    <a:cubicBezTo>
                      <a:pt x="6303" y="5334"/>
                      <a:pt x="6687" y="3508"/>
                      <a:pt x="7356" y="1932"/>
                    </a:cubicBezTo>
                    <a:cubicBezTo>
                      <a:pt x="7533" y="1513"/>
                      <a:pt x="7647" y="1350"/>
                      <a:pt x="7716" y="1350"/>
                    </a:cubicBezTo>
                    <a:cubicBezTo>
                      <a:pt x="7939" y="1350"/>
                      <a:pt x="7707" y="3029"/>
                      <a:pt x="7653" y="3357"/>
                    </a:cubicBezTo>
                    <a:cubicBezTo>
                      <a:pt x="7482" y="4392"/>
                      <a:pt x="7226" y="5403"/>
                      <a:pt x="7117" y="6447"/>
                    </a:cubicBezTo>
                    <a:cubicBezTo>
                      <a:pt x="7093" y="6678"/>
                      <a:pt x="7328" y="6855"/>
                      <a:pt x="7545" y="6855"/>
                    </a:cubicBezTo>
                    <a:cubicBezTo>
                      <a:pt x="7645" y="6855"/>
                      <a:pt x="7740" y="6818"/>
                      <a:pt x="7806" y="6733"/>
                    </a:cubicBezTo>
                    <a:cubicBezTo>
                      <a:pt x="8817" y="5426"/>
                      <a:pt x="9213" y="3726"/>
                      <a:pt x="10234" y="2410"/>
                    </a:cubicBezTo>
                    <a:cubicBezTo>
                      <a:pt x="10234" y="2410"/>
                      <a:pt x="10234" y="2410"/>
                      <a:pt x="10234" y="2410"/>
                    </a:cubicBezTo>
                    <a:lnTo>
                      <a:pt x="10234" y="2410"/>
                    </a:lnTo>
                    <a:cubicBezTo>
                      <a:pt x="10236" y="2410"/>
                      <a:pt x="10137" y="3568"/>
                      <a:pt x="10106" y="3686"/>
                    </a:cubicBezTo>
                    <a:cubicBezTo>
                      <a:pt x="9980" y="4157"/>
                      <a:pt x="9824" y="4621"/>
                      <a:pt x="9677" y="5086"/>
                    </a:cubicBezTo>
                    <a:cubicBezTo>
                      <a:pt x="9447" y="5822"/>
                      <a:pt x="9154" y="6601"/>
                      <a:pt x="9189" y="7383"/>
                    </a:cubicBezTo>
                    <a:cubicBezTo>
                      <a:pt x="9200" y="7636"/>
                      <a:pt x="9383" y="7773"/>
                      <a:pt x="9584" y="7773"/>
                    </a:cubicBezTo>
                    <a:cubicBezTo>
                      <a:pt x="9684" y="7773"/>
                      <a:pt x="9789" y="7739"/>
                      <a:pt x="9879" y="7669"/>
                    </a:cubicBezTo>
                    <a:cubicBezTo>
                      <a:pt x="10168" y="7442"/>
                      <a:pt x="10385" y="7254"/>
                      <a:pt x="10603" y="6952"/>
                    </a:cubicBezTo>
                    <a:cubicBezTo>
                      <a:pt x="10990" y="6417"/>
                      <a:pt x="11216" y="6211"/>
                      <a:pt x="11324" y="6211"/>
                    </a:cubicBezTo>
                    <a:cubicBezTo>
                      <a:pt x="11532" y="6211"/>
                      <a:pt x="11299" y="6982"/>
                      <a:pt x="10934" y="7634"/>
                    </a:cubicBezTo>
                    <a:cubicBezTo>
                      <a:pt x="10146" y="9038"/>
                      <a:pt x="9317" y="10387"/>
                      <a:pt x="8687" y="11876"/>
                    </a:cubicBezTo>
                    <a:cubicBezTo>
                      <a:pt x="8550" y="12200"/>
                      <a:pt x="8833" y="12496"/>
                      <a:pt x="9090" y="12496"/>
                    </a:cubicBezTo>
                    <a:cubicBezTo>
                      <a:pt x="9208" y="12496"/>
                      <a:pt x="9321" y="12433"/>
                      <a:pt x="9384" y="12282"/>
                    </a:cubicBezTo>
                    <a:cubicBezTo>
                      <a:pt x="10250" y="10236"/>
                      <a:pt x="12573" y="7769"/>
                      <a:pt x="12490" y="5481"/>
                    </a:cubicBezTo>
                    <a:cubicBezTo>
                      <a:pt x="12483" y="5281"/>
                      <a:pt x="12324" y="5077"/>
                      <a:pt x="12112" y="5077"/>
                    </a:cubicBezTo>
                    <a:cubicBezTo>
                      <a:pt x="12104" y="5077"/>
                      <a:pt x="12095" y="5077"/>
                      <a:pt x="12086" y="5078"/>
                    </a:cubicBezTo>
                    <a:cubicBezTo>
                      <a:pt x="11179" y="5144"/>
                      <a:pt x="10737" y="5585"/>
                      <a:pt x="10280" y="6108"/>
                    </a:cubicBezTo>
                    <a:lnTo>
                      <a:pt x="10280" y="6108"/>
                    </a:lnTo>
                    <a:cubicBezTo>
                      <a:pt x="10831" y="4452"/>
                      <a:pt x="11892" y="2077"/>
                      <a:pt x="10696" y="1436"/>
                    </a:cubicBezTo>
                    <a:cubicBezTo>
                      <a:pt x="10597" y="1382"/>
                      <a:pt x="10497" y="1357"/>
                      <a:pt x="10396" y="1357"/>
                    </a:cubicBezTo>
                    <a:cubicBezTo>
                      <a:pt x="9704" y="1357"/>
                      <a:pt x="8994" y="2536"/>
                      <a:pt x="8406" y="3736"/>
                    </a:cubicBezTo>
                    <a:lnTo>
                      <a:pt x="8406" y="3736"/>
                    </a:lnTo>
                    <a:cubicBezTo>
                      <a:pt x="8613" y="2633"/>
                      <a:pt x="8747" y="1529"/>
                      <a:pt x="8495" y="414"/>
                    </a:cubicBezTo>
                    <a:cubicBezTo>
                      <a:pt x="8451" y="226"/>
                      <a:pt x="8280" y="137"/>
                      <a:pt x="8105" y="118"/>
                    </a:cubicBezTo>
                    <a:cubicBezTo>
                      <a:pt x="8073" y="115"/>
                      <a:pt x="8041" y="113"/>
                      <a:pt x="8010" y="113"/>
                    </a:cubicBezTo>
                    <a:cubicBezTo>
                      <a:pt x="6933" y="113"/>
                      <a:pt x="6158" y="2134"/>
                      <a:pt x="5547" y="3904"/>
                    </a:cubicBezTo>
                    <a:lnTo>
                      <a:pt x="5547" y="3904"/>
                    </a:lnTo>
                    <a:cubicBezTo>
                      <a:pt x="5686" y="2117"/>
                      <a:pt x="5699" y="110"/>
                      <a:pt x="4757" y="6"/>
                    </a:cubicBezTo>
                    <a:cubicBezTo>
                      <a:pt x="4723" y="2"/>
                      <a:pt x="4689" y="0"/>
                      <a:pt x="465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3" name="Google Shape;2033;p45"/>
              <p:cNvSpPr/>
              <p:nvPr/>
            </p:nvSpPr>
            <p:spPr>
              <a:xfrm>
                <a:off x="3494554" y="3242190"/>
                <a:ext cx="32330" cy="159680"/>
              </a:xfrm>
              <a:custGeom>
                <a:avLst/>
                <a:gdLst/>
                <a:ahLst/>
                <a:cxnLst/>
                <a:rect l="l" t="t" r="r" b="b"/>
                <a:pathLst>
                  <a:path w="2333" h="11523" extrusionOk="0">
                    <a:moveTo>
                      <a:pt x="492" y="1"/>
                    </a:moveTo>
                    <a:cubicBezTo>
                      <a:pt x="251" y="1"/>
                      <a:pt x="0" y="198"/>
                      <a:pt x="81" y="502"/>
                    </a:cubicBezTo>
                    <a:lnTo>
                      <a:pt x="82" y="502"/>
                    </a:lnTo>
                    <a:cubicBezTo>
                      <a:pt x="525" y="2165"/>
                      <a:pt x="711" y="3851"/>
                      <a:pt x="875" y="5562"/>
                    </a:cubicBezTo>
                    <a:cubicBezTo>
                      <a:pt x="1053" y="7434"/>
                      <a:pt x="1526" y="9238"/>
                      <a:pt x="1521" y="11132"/>
                    </a:cubicBezTo>
                    <a:cubicBezTo>
                      <a:pt x="1520" y="11393"/>
                      <a:pt x="1721" y="11523"/>
                      <a:pt x="1923" y="11523"/>
                    </a:cubicBezTo>
                    <a:cubicBezTo>
                      <a:pt x="2125" y="11523"/>
                      <a:pt x="2327" y="11393"/>
                      <a:pt x="2327" y="11132"/>
                    </a:cubicBezTo>
                    <a:cubicBezTo>
                      <a:pt x="2333" y="9477"/>
                      <a:pt x="2051" y="7883"/>
                      <a:pt x="1784" y="6254"/>
                    </a:cubicBezTo>
                    <a:cubicBezTo>
                      <a:pt x="1455" y="4246"/>
                      <a:pt x="1389" y="2264"/>
                      <a:pt x="860" y="287"/>
                    </a:cubicBezTo>
                    <a:cubicBezTo>
                      <a:pt x="807" y="87"/>
                      <a:pt x="651" y="1"/>
                      <a:pt x="49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4" name="Google Shape;2034;p45"/>
              <p:cNvSpPr/>
              <p:nvPr/>
            </p:nvSpPr>
            <p:spPr>
              <a:xfrm>
                <a:off x="3107874" y="3264445"/>
                <a:ext cx="14412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07" extrusionOk="0">
                    <a:moveTo>
                      <a:pt x="520" y="0"/>
                    </a:moveTo>
                    <a:cubicBezTo>
                      <a:pt x="1" y="0"/>
                      <a:pt x="1" y="807"/>
                      <a:pt x="520" y="807"/>
                    </a:cubicBezTo>
                    <a:cubicBezTo>
                      <a:pt x="1039" y="807"/>
                      <a:pt x="1039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5" name="Google Shape;2035;p45"/>
              <p:cNvSpPr/>
              <p:nvPr/>
            </p:nvSpPr>
            <p:spPr>
              <a:xfrm>
                <a:off x="3206318" y="3237575"/>
                <a:ext cx="14440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809" extrusionOk="0">
                    <a:moveTo>
                      <a:pt x="522" y="0"/>
                    </a:moveTo>
                    <a:cubicBezTo>
                      <a:pt x="1" y="0"/>
                      <a:pt x="3" y="809"/>
                      <a:pt x="522" y="809"/>
                    </a:cubicBezTo>
                    <a:cubicBezTo>
                      <a:pt x="1041" y="809"/>
                      <a:pt x="1041" y="0"/>
                      <a:pt x="522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6" name="Google Shape;2036;p45"/>
              <p:cNvSpPr/>
              <p:nvPr/>
            </p:nvSpPr>
            <p:spPr>
              <a:xfrm>
                <a:off x="3213066" y="3324836"/>
                <a:ext cx="14398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39" h="810" extrusionOk="0">
                    <a:moveTo>
                      <a:pt x="520" y="1"/>
                    </a:moveTo>
                    <a:cubicBezTo>
                      <a:pt x="0" y="1"/>
                      <a:pt x="0" y="809"/>
                      <a:pt x="520" y="809"/>
                    </a:cubicBezTo>
                    <a:cubicBezTo>
                      <a:pt x="1039" y="809"/>
                      <a:pt x="1039" y="1"/>
                      <a:pt x="520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7" name="Google Shape;2037;p45"/>
              <p:cNvSpPr/>
              <p:nvPr/>
            </p:nvSpPr>
            <p:spPr>
              <a:xfrm>
                <a:off x="3349535" y="3280104"/>
                <a:ext cx="14426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8" extrusionOk="0">
                    <a:moveTo>
                      <a:pt x="521" y="0"/>
                    </a:moveTo>
                    <a:cubicBezTo>
                      <a:pt x="0" y="0"/>
                      <a:pt x="2" y="807"/>
                      <a:pt x="521" y="807"/>
                    </a:cubicBezTo>
                    <a:cubicBezTo>
                      <a:pt x="1040" y="807"/>
                      <a:pt x="1040" y="0"/>
                      <a:pt x="521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8" name="Google Shape;2038;p45"/>
              <p:cNvSpPr/>
              <p:nvPr/>
            </p:nvSpPr>
            <p:spPr>
              <a:xfrm>
                <a:off x="3423368" y="3329326"/>
                <a:ext cx="14453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3" h="808" extrusionOk="0">
                    <a:moveTo>
                      <a:pt x="521" y="1"/>
                    </a:moveTo>
                    <a:cubicBezTo>
                      <a:pt x="0" y="1"/>
                      <a:pt x="2" y="807"/>
                      <a:pt x="521" y="807"/>
                    </a:cubicBezTo>
                    <a:cubicBezTo>
                      <a:pt x="1042" y="807"/>
                      <a:pt x="1042" y="1"/>
                      <a:pt x="521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9" name="Google Shape;2039;p45"/>
              <p:cNvSpPr/>
              <p:nvPr/>
            </p:nvSpPr>
            <p:spPr>
              <a:xfrm>
                <a:off x="3486018" y="3201781"/>
                <a:ext cx="14440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808" extrusionOk="0">
                    <a:moveTo>
                      <a:pt x="522" y="1"/>
                    </a:moveTo>
                    <a:cubicBezTo>
                      <a:pt x="2" y="1"/>
                      <a:pt x="1" y="807"/>
                      <a:pt x="522" y="807"/>
                    </a:cubicBezTo>
                    <a:cubicBezTo>
                      <a:pt x="1041" y="807"/>
                      <a:pt x="1041" y="1"/>
                      <a:pt x="522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0" name="Google Shape;2040;p45"/>
              <p:cNvSpPr/>
              <p:nvPr/>
            </p:nvSpPr>
            <p:spPr>
              <a:xfrm>
                <a:off x="3541988" y="3110031"/>
                <a:ext cx="14398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1039" h="809" extrusionOk="0">
                    <a:moveTo>
                      <a:pt x="520" y="0"/>
                    </a:moveTo>
                    <a:cubicBezTo>
                      <a:pt x="0" y="0"/>
                      <a:pt x="0" y="809"/>
                      <a:pt x="520" y="809"/>
                    </a:cubicBezTo>
                    <a:cubicBezTo>
                      <a:pt x="1039" y="809"/>
                      <a:pt x="1039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1" name="Google Shape;2041;p45"/>
              <p:cNvSpPr/>
              <p:nvPr/>
            </p:nvSpPr>
            <p:spPr>
              <a:xfrm>
                <a:off x="3640432" y="3130180"/>
                <a:ext cx="14412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08" extrusionOk="0">
                    <a:moveTo>
                      <a:pt x="520" y="0"/>
                    </a:moveTo>
                    <a:cubicBezTo>
                      <a:pt x="0" y="0"/>
                      <a:pt x="0" y="807"/>
                      <a:pt x="520" y="807"/>
                    </a:cubicBezTo>
                    <a:cubicBezTo>
                      <a:pt x="1039" y="807"/>
                      <a:pt x="1039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2" name="Google Shape;2042;p45"/>
              <p:cNvSpPr/>
              <p:nvPr/>
            </p:nvSpPr>
            <p:spPr>
              <a:xfrm>
                <a:off x="3673995" y="3022756"/>
                <a:ext cx="14426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10" extrusionOk="0">
                    <a:moveTo>
                      <a:pt x="521" y="1"/>
                    </a:moveTo>
                    <a:cubicBezTo>
                      <a:pt x="0" y="1"/>
                      <a:pt x="2" y="809"/>
                      <a:pt x="521" y="809"/>
                    </a:cubicBezTo>
                    <a:cubicBezTo>
                      <a:pt x="1041" y="809"/>
                      <a:pt x="1041" y="1"/>
                      <a:pt x="521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3" name="Google Shape;2043;p45"/>
              <p:cNvSpPr/>
              <p:nvPr/>
            </p:nvSpPr>
            <p:spPr>
              <a:xfrm>
                <a:off x="3772438" y="2993683"/>
                <a:ext cx="14453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3" h="808" extrusionOk="0">
                    <a:moveTo>
                      <a:pt x="521" y="1"/>
                    </a:moveTo>
                    <a:cubicBezTo>
                      <a:pt x="0" y="1"/>
                      <a:pt x="2" y="808"/>
                      <a:pt x="521" y="808"/>
                    </a:cubicBezTo>
                    <a:cubicBezTo>
                      <a:pt x="1042" y="808"/>
                      <a:pt x="1042" y="1"/>
                      <a:pt x="521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4" name="Google Shape;2044;p45"/>
              <p:cNvSpPr/>
              <p:nvPr/>
            </p:nvSpPr>
            <p:spPr>
              <a:xfrm>
                <a:off x="3743365" y="2890680"/>
                <a:ext cx="14426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10" extrusionOk="0">
                    <a:moveTo>
                      <a:pt x="520" y="1"/>
                    </a:moveTo>
                    <a:cubicBezTo>
                      <a:pt x="0" y="1"/>
                      <a:pt x="0" y="809"/>
                      <a:pt x="520" y="809"/>
                    </a:cubicBezTo>
                    <a:cubicBezTo>
                      <a:pt x="1041" y="809"/>
                      <a:pt x="1041" y="1"/>
                      <a:pt x="520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5" name="Google Shape;2045;p45"/>
              <p:cNvSpPr/>
              <p:nvPr/>
            </p:nvSpPr>
            <p:spPr>
              <a:xfrm>
                <a:off x="3846299" y="2805678"/>
                <a:ext cx="14426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7" extrusionOk="0">
                    <a:moveTo>
                      <a:pt x="520" y="0"/>
                    </a:moveTo>
                    <a:cubicBezTo>
                      <a:pt x="0" y="0"/>
                      <a:pt x="0" y="807"/>
                      <a:pt x="520" y="807"/>
                    </a:cubicBezTo>
                    <a:cubicBezTo>
                      <a:pt x="1041" y="807"/>
                      <a:pt x="1041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6" name="Google Shape;2046;p45"/>
              <p:cNvSpPr/>
              <p:nvPr/>
            </p:nvSpPr>
            <p:spPr>
              <a:xfrm>
                <a:off x="3783635" y="2783285"/>
                <a:ext cx="14412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08" extrusionOk="0">
                    <a:moveTo>
                      <a:pt x="520" y="1"/>
                    </a:moveTo>
                    <a:cubicBezTo>
                      <a:pt x="1" y="1"/>
                      <a:pt x="1" y="808"/>
                      <a:pt x="520" y="808"/>
                    </a:cubicBezTo>
                    <a:cubicBezTo>
                      <a:pt x="1039" y="808"/>
                      <a:pt x="1039" y="1"/>
                      <a:pt x="520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7" name="Google Shape;2047;p45"/>
              <p:cNvSpPr/>
              <p:nvPr/>
            </p:nvSpPr>
            <p:spPr>
              <a:xfrm>
                <a:off x="3011662" y="3412110"/>
                <a:ext cx="14426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9" extrusionOk="0">
                    <a:moveTo>
                      <a:pt x="520" y="0"/>
                    </a:moveTo>
                    <a:cubicBezTo>
                      <a:pt x="0" y="0"/>
                      <a:pt x="0" y="809"/>
                      <a:pt x="520" y="809"/>
                    </a:cubicBezTo>
                    <a:cubicBezTo>
                      <a:pt x="1041" y="809"/>
                      <a:pt x="1041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8" name="Google Shape;2048;p45"/>
              <p:cNvSpPr/>
              <p:nvPr/>
            </p:nvSpPr>
            <p:spPr>
              <a:xfrm>
                <a:off x="3112336" y="3362889"/>
                <a:ext cx="14426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7" extrusionOk="0">
                    <a:moveTo>
                      <a:pt x="522" y="0"/>
                    </a:moveTo>
                    <a:cubicBezTo>
                      <a:pt x="2" y="0"/>
                      <a:pt x="1" y="807"/>
                      <a:pt x="522" y="807"/>
                    </a:cubicBezTo>
                    <a:cubicBezTo>
                      <a:pt x="1041" y="807"/>
                      <a:pt x="1041" y="0"/>
                      <a:pt x="522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9" name="Google Shape;2049;p45"/>
              <p:cNvSpPr/>
              <p:nvPr/>
            </p:nvSpPr>
            <p:spPr>
              <a:xfrm>
                <a:off x="3112336" y="3454639"/>
                <a:ext cx="14426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8" extrusionOk="0">
                    <a:moveTo>
                      <a:pt x="522" y="0"/>
                    </a:moveTo>
                    <a:cubicBezTo>
                      <a:pt x="2" y="0"/>
                      <a:pt x="1" y="807"/>
                      <a:pt x="522" y="807"/>
                    </a:cubicBezTo>
                    <a:cubicBezTo>
                      <a:pt x="1041" y="807"/>
                      <a:pt x="1041" y="0"/>
                      <a:pt x="522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0" name="Google Shape;2050;p45"/>
              <p:cNvSpPr/>
              <p:nvPr/>
            </p:nvSpPr>
            <p:spPr>
              <a:xfrm>
                <a:off x="3233160" y="3405390"/>
                <a:ext cx="14440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810" extrusionOk="0">
                    <a:moveTo>
                      <a:pt x="522" y="1"/>
                    </a:moveTo>
                    <a:cubicBezTo>
                      <a:pt x="3" y="1"/>
                      <a:pt x="1" y="809"/>
                      <a:pt x="522" y="809"/>
                    </a:cubicBezTo>
                    <a:cubicBezTo>
                      <a:pt x="1041" y="809"/>
                      <a:pt x="1041" y="1"/>
                      <a:pt x="522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1" name="Google Shape;2051;p45"/>
              <p:cNvSpPr/>
              <p:nvPr/>
            </p:nvSpPr>
            <p:spPr>
              <a:xfrm>
                <a:off x="3253336" y="3470298"/>
                <a:ext cx="14412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10" extrusionOk="0">
                    <a:moveTo>
                      <a:pt x="520" y="1"/>
                    </a:moveTo>
                    <a:cubicBezTo>
                      <a:pt x="1" y="1"/>
                      <a:pt x="1" y="809"/>
                      <a:pt x="520" y="809"/>
                    </a:cubicBezTo>
                    <a:cubicBezTo>
                      <a:pt x="1039" y="809"/>
                      <a:pt x="1039" y="1"/>
                      <a:pt x="520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52" name="Google Shape;2052;p45"/>
            <p:cNvGrpSpPr/>
            <p:nvPr/>
          </p:nvGrpSpPr>
          <p:grpSpPr>
            <a:xfrm>
              <a:off x="3076557" y="2794399"/>
              <a:ext cx="314524" cy="180771"/>
              <a:chOff x="3380175" y="493600"/>
              <a:chExt cx="356725" cy="205025"/>
            </a:xfrm>
          </p:grpSpPr>
          <p:sp>
            <p:nvSpPr>
              <p:cNvPr id="2053" name="Google Shape;2053;p45"/>
              <p:cNvSpPr/>
              <p:nvPr/>
            </p:nvSpPr>
            <p:spPr>
              <a:xfrm>
                <a:off x="3671450" y="625025"/>
                <a:ext cx="65450" cy="73600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2944" extrusionOk="0">
                    <a:moveTo>
                      <a:pt x="1108" y="0"/>
                    </a:moveTo>
                    <a:cubicBezTo>
                      <a:pt x="1105" y="0"/>
                      <a:pt x="1103" y="0"/>
                      <a:pt x="1101" y="0"/>
                    </a:cubicBezTo>
                    <a:cubicBezTo>
                      <a:pt x="491" y="4"/>
                      <a:pt x="1" y="568"/>
                      <a:pt x="5" y="1266"/>
                    </a:cubicBezTo>
                    <a:cubicBezTo>
                      <a:pt x="5" y="2251"/>
                      <a:pt x="523" y="2929"/>
                      <a:pt x="1280" y="2943"/>
                    </a:cubicBezTo>
                    <a:cubicBezTo>
                      <a:pt x="1289" y="2943"/>
                      <a:pt x="1298" y="2943"/>
                      <a:pt x="1307" y="2943"/>
                    </a:cubicBezTo>
                    <a:cubicBezTo>
                      <a:pt x="2036" y="2943"/>
                      <a:pt x="2595" y="2412"/>
                      <a:pt x="2605" y="1706"/>
                    </a:cubicBezTo>
                    <a:cubicBezTo>
                      <a:pt x="2618" y="800"/>
                      <a:pt x="1911" y="0"/>
                      <a:pt x="1108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4" name="Google Shape;2054;p45"/>
              <p:cNvSpPr/>
              <p:nvPr/>
            </p:nvSpPr>
            <p:spPr>
              <a:xfrm>
                <a:off x="3627025" y="493600"/>
                <a:ext cx="64050" cy="78675"/>
              </a:xfrm>
              <a:custGeom>
                <a:avLst/>
                <a:gdLst/>
                <a:ahLst/>
                <a:cxnLst/>
                <a:rect l="l" t="t" r="r" b="b"/>
                <a:pathLst>
                  <a:path w="2562" h="3147" extrusionOk="0">
                    <a:moveTo>
                      <a:pt x="1360" y="0"/>
                    </a:moveTo>
                    <a:cubicBezTo>
                      <a:pt x="1214" y="0"/>
                      <a:pt x="1064" y="63"/>
                      <a:pt x="934" y="205"/>
                    </a:cubicBezTo>
                    <a:cubicBezTo>
                      <a:pt x="329" y="874"/>
                      <a:pt x="0" y="1768"/>
                      <a:pt x="669" y="2689"/>
                    </a:cubicBezTo>
                    <a:cubicBezTo>
                      <a:pt x="890" y="2996"/>
                      <a:pt x="1176" y="3146"/>
                      <a:pt x="1455" y="3146"/>
                    </a:cubicBezTo>
                    <a:cubicBezTo>
                      <a:pt x="1778" y="3146"/>
                      <a:pt x="2091" y="2946"/>
                      <a:pt x="2282" y="2552"/>
                    </a:cubicBezTo>
                    <a:cubicBezTo>
                      <a:pt x="2392" y="2329"/>
                      <a:pt x="2415" y="2066"/>
                      <a:pt x="2479" y="1824"/>
                    </a:cubicBezTo>
                    <a:lnTo>
                      <a:pt x="2561" y="1755"/>
                    </a:lnTo>
                    <a:cubicBezTo>
                      <a:pt x="2342" y="1275"/>
                      <a:pt x="2173" y="756"/>
                      <a:pt x="1883" y="310"/>
                    </a:cubicBezTo>
                    <a:cubicBezTo>
                      <a:pt x="1759" y="119"/>
                      <a:pt x="1563" y="0"/>
                      <a:pt x="136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5" name="Google Shape;2055;p45"/>
              <p:cNvSpPr/>
              <p:nvPr/>
            </p:nvSpPr>
            <p:spPr>
              <a:xfrm>
                <a:off x="3520425" y="584200"/>
                <a:ext cx="48400" cy="59025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2361" extrusionOk="0">
                    <a:moveTo>
                      <a:pt x="779" y="1"/>
                    </a:moveTo>
                    <a:cubicBezTo>
                      <a:pt x="628" y="1"/>
                      <a:pt x="398" y="83"/>
                      <a:pt x="367" y="177"/>
                    </a:cubicBezTo>
                    <a:cubicBezTo>
                      <a:pt x="207" y="676"/>
                      <a:pt x="56" y="1189"/>
                      <a:pt x="15" y="1707"/>
                    </a:cubicBezTo>
                    <a:cubicBezTo>
                      <a:pt x="1" y="1890"/>
                      <a:pt x="280" y="2211"/>
                      <a:pt x="487" y="2275"/>
                    </a:cubicBezTo>
                    <a:cubicBezTo>
                      <a:pt x="678" y="2337"/>
                      <a:pt x="887" y="2360"/>
                      <a:pt x="1098" y="2360"/>
                    </a:cubicBezTo>
                    <a:cubicBezTo>
                      <a:pt x="1255" y="2360"/>
                      <a:pt x="1413" y="2347"/>
                      <a:pt x="1564" y="2330"/>
                    </a:cubicBezTo>
                    <a:cubicBezTo>
                      <a:pt x="1701" y="2312"/>
                      <a:pt x="1812" y="2073"/>
                      <a:pt x="1935" y="1936"/>
                    </a:cubicBezTo>
                    <a:cubicBezTo>
                      <a:pt x="1788" y="1826"/>
                      <a:pt x="1651" y="1660"/>
                      <a:pt x="1486" y="1616"/>
                    </a:cubicBezTo>
                    <a:cubicBezTo>
                      <a:pt x="1399" y="1593"/>
                      <a:pt x="1308" y="1587"/>
                      <a:pt x="1210" y="1587"/>
                    </a:cubicBezTo>
                    <a:cubicBezTo>
                      <a:pt x="1066" y="1587"/>
                      <a:pt x="907" y="1601"/>
                      <a:pt x="729" y="1601"/>
                    </a:cubicBezTo>
                    <a:cubicBezTo>
                      <a:pt x="831" y="1143"/>
                      <a:pt x="935" y="772"/>
                      <a:pt x="981" y="400"/>
                    </a:cubicBezTo>
                    <a:cubicBezTo>
                      <a:pt x="1000" y="268"/>
                      <a:pt x="886" y="6"/>
                      <a:pt x="812" y="2"/>
                    </a:cubicBezTo>
                    <a:cubicBezTo>
                      <a:pt x="802" y="1"/>
                      <a:pt x="790" y="1"/>
                      <a:pt x="77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6" name="Google Shape;2056;p45"/>
              <p:cNvSpPr/>
              <p:nvPr/>
            </p:nvSpPr>
            <p:spPr>
              <a:xfrm>
                <a:off x="3441025" y="514975"/>
                <a:ext cx="50450" cy="68150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2726" extrusionOk="0">
                    <a:moveTo>
                      <a:pt x="993" y="0"/>
                    </a:moveTo>
                    <a:cubicBezTo>
                      <a:pt x="719" y="0"/>
                      <a:pt x="449" y="162"/>
                      <a:pt x="303" y="479"/>
                    </a:cubicBezTo>
                    <a:cubicBezTo>
                      <a:pt x="28" y="1070"/>
                      <a:pt x="0" y="1712"/>
                      <a:pt x="326" y="2275"/>
                    </a:cubicBezTo>
                    <a:cubicBezTo>
                      <a:pt x="459" y="2509"/>
                      <a:pt x="839" y="2725"/>
                      <a:pt x="1109" y="2725"/>
                    </a:cubicBezTo>
                    <a:cubicBezTo>
                      <a:pt x="1347" y="2725"/>
                      <a:pt x="1641" y="2459"/>
                      <a:pt x="1806" y="2235"/>
                    </a:cubicBezTo>
                    <a:cubicBezTo>
                      <a:pt x="1948" y="2051"/>
                      <a:pt x="1939" y="1753"/>
                      <a:pt x="2017" y="1414"/>
                    </a:cubicBezTo>
                    <a:cubicBezTo>
                      <a:pt x="1916" y="1116"/>
                      <a:pt x="1847" y="727"/>
                      <a:pt x="1659" y="411"/>
                    </a:cubicBezTo>
                    <a:cubicBezTo>
                      <a:pt x="1495" y="135"/>
                      <a:pt x="1242" y="0"/>
                      <a:pt x="9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7" name="Google Shape;2057;p45"/>
              <p:cNvSpPr/>
              <p:nvPr/>
            </p:nvSpPr>
            <p:spPr>
              <a:xfrm>
                <a:off x="3380175" y="621125"/>
                <a:ext cx="74825" cy="77150"/>
              </a:xfrm>
              <a:custGeom>
                <a:avLst/>
                <a:gdLst/>
                <a:ahLst/>
                <a:cxnLst/>
                <a:rect l="l" t="t" r="r" b="b"/>
                <a:pathLst>
                  <a:path w="2993" h="3086" extrusionOk="0">
                    <a:moveTo>
                      <a:pt x="1189" y="0"/>
                    </a:moveTo>
                    <a:cubicBezTo>
                      <a:pt x="476" y="0"/>
                      <a:pt x="1" y="666"/>
                      <a:pt x="14" y="1655"/>
                    </a:cubicBezTo>
                    <a:cubicBezTo>
                      <a:pt x="28" y="2499"/>
                      <a:pt x="569" y="3080"/>
                      <a:pt x="1347" y="3086"/>
                    </a:cubicBezTo>
                    <a:cubicBezTo>
                      <a:pt x="2324" y="3086"/>
                      <a:pt x="2993" y="2544"/>
                      <a:pt x="2984" y="1765"/>
                    </a:cubicBezTo>
                    <a:cubicBezTo>
                      <a:pt x="2979" y="885"/>
                      <a:pt x="2104" y="19"/>
                      <a:pt x="1210" y="0"/>
                    </a:cubicBezTo>
                    <a:cubicBezTo>
                      <a:pt x="1203" y="0"/>
                      <a:pt x="1196" y="0"/>
                      <a:pt x="1189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058" name="Google Shape;2058;p45"/>
            <p:cNvSpPr/>
            <p:nvPr/>
          </p:nvSpPr>
          <p:spPr>
            <a:xfrm>
              <a:off x="3191748" y="2987199"/>
              <a:ext cx="94224" cy="53856"/>
            </a:xfrm>
            <a:custGeom>
              <a:avLst/>
              <a:gdLst/>
              <a:ahLst/>
              <a:cxnLst/>
              <a:rect l="l" t="t" r="r" b="b"/>
              <a:pathLst>
                <a:path w="4034" h="2305" extrusionOk="0">
                  <a:moveTo>
                    <a:pt x="3636" y="0"/>
                  </a:moveTo>
                  <a:cubicBezTo>
                    <a:pt x="3636" y="0"/>
                    <a:pt x="3636" y="0"/>
                    <a:pt x="3636" y="0"/>
                  </a:cubicBezTo>
                  <a:cubicBezTo>
                    <a:pt x="3467" y="4"/>
                    <a:pt x="3237" y="91"/>
                    <a:pt x="3145" y="220"/>
                  </a:cubicBezTo>
                  <a:cubicBezTo>
                    <a:pt x="2985" y="439"/>
                    <a:pt x="2907" y="710"/>
                    <a:pt x="2815" y="971"/>
                  </a:cubicBezTo>
                  <a:cubicBezTo>
                    <a:pt x="2707" y="1292"/>
                    <a:pt x="2489" y="1483"/>
                    <a:pt x="2213" y="1483"/>
                  </a:cubicBezTo>
                  <a:cubicBezTo>
                    <a:pt x="2151" y="1483"/>
                    <a:pt x="2085" y="1473"/>
                    <a:pt x="2018" y="1453"/>
                  </a:cubicBezTo>
                  <a:cubicBezTo>
                    <a:pt x="1660" y="1337"/>
                    <a:pt x="1326" y="1108"/>
                    <a:pt x="1019" y="884"/>
                  </a:cubicBezTo>
                  <a:cubicBezTo>
                    <a:pt x="835" y="746"/>
                    <a:pt x="743" y="490"/>
                    <a:pt x="564" y="343"/>
                  </a:cubicBezTo>
                  <a:cubicBezTo>
                    <a:pt x="496" y="284"/>
                    <a:pt x="380" y="254"/>
                    <a:pt x="273" y="254"/>
                  </a:cubicBezTo>
                  <a:cubicBezTo>
                    <a:pt x="223" y="254"/>
                    <a:pt x="174" y="261"/>
                    <a:pt x="135" y="275"/>
                  </a:cubicBezTo>
                  <a:cubicBezTo>
                    <a:pt x="65" y="298"/>
                    <a:pt x="1" y="550"/>
                    <a:pt x="47" y="651"/>
                  </a:cubicBezTo>
                  <a:cubicBezTo>
                    <a:pt x="462" y="1593"/>
                    <a:pt x="970" y="2305"/>
                    <a:pt x="2100" y="2305"/>
                  </a:cubicBezTo>
                  <a:cubicBezTo>
                    <a:pt x="2107" y="2305"/>
                    <a:pt x="2115" y="2305"/>
                    <a:pt x="2123" y="2305"/>
                  </a:cubicBezTo>
                  <a:cubicBezTo>
                    <a:pt x="2125" y="2305"/>
                    <a:pt x="2127" y="2305"/>
                    <a:pt x="2129" y="2305"/>
                  </a:cubicBezTo>
                  <a:cubicBezTo>
                    <a:pt x="3071" y="2305"/>
                    <a:pt x="4033" y="1263"/>
                    <a:pt x="3911" y="338"/>
                  </a:cubicBezTo>
                  <a:cubicBezTo>
                    <a:pt x="3892" y="211"/>
                    <a:pt x="3733" y="0"/>
                    <a:pt x="3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9" name="Google Shape;2059;p45"/>
          <p:cNvGrpSpPr/>
          <p:nvPr/>
        </p:nvGrpSpPr>
        <p:grpSpPr>
          <a:xfrm>
            <a:off x="2680931" y="2144532"/>
            <a:ext cx="1173962" cy="1957996"/>
            <a:chOff x="3676859" y="1785855"/>
            <a:chExt cx="1447727" cy="2414596"/>
          </a:xfrm>
        </p:grpSpPr>
        <p:grpSp>
          <p:nvGrpSpPr>
            <p:cNvPr id="2060" name="Google Shape;2060;p45"/>
            <p:cNvGrpSpPr/>
            <p:nvPr/>
          </p:nvGrpSpPr>
          <p:grpSpPr>
            <a:xfrm>
              <a:off x="3676859" y="1785855"/>
              <a:ext cx="1447727" cy="2414596"/>
              <a:chOff x="2261400" y="366500"/>
              <a:chExt cx="3063325" cy="5109175"/>
            </a:xfrm>
          </p:grpSpPr>
          <p:sp>
            <p:nvSpPr>
              <p:cNvPr id="2061" name="Google Shape;2061;p45"/>
              <p:cNvSpPr/>
              <p:nvPr/>
            </p:nvSpPr>
            <p:spPr>
              <a:xfrm>
                <a:off x="2787825" y="1897300"/>
                <a:ext cx="587025" cy="1775025"/>
              </a:xfrm>
              <a:custGeom>
                <a:avLst/>
                <a:gdLst/>
                <a:ahLst/>
                <a:cxnLst/>
                <a:rect l="l" t="t" r="r" b="b"/>
                <a:pathLst>
                  <a:path w="23481" h="71001" extrusionOk="0">
                    <a:moveTo>
                      <a:pt x="21236" y="0"/>
                    </a:moveTo>
                    <a:cubicBezTo>
                      <a:pt x="17082" y="0"/>
                      <a:pt x="10486" y="5204"/>
                      <a:pt x="8947" y="7441"/>
                    </a:cubicBezTo>
                    <a:cubicBezTo>
                      <a:pt x="4053" y="15044"/>
                      <a:pt x="2713" y="23984"/>
                      <a:pt x="1240" y="32780"/>
                    </a:cubicBezTo>
                    <a:cubicBezTo>
                      <a:pt x="580" y="36906"/>
                      <a:pt x="609" y="41047"/>
                      <a:pt x="496" y="45325"/>
                    </a:cubicBezTo>
                    <a:cubicBezTo>
                      <a:pt x="388" y="49464"/>
                      <a:pt x="0" y="53734"/>
                      <a:pt x="861" y="57760"/>
                    </a:cubicBezTo>
                    <a:cubicBezTo>
                      <a:pt x="2727" y="65541"/>
                      <a:pt x="7871" y="69404"/>
                      <a:pt x="15151" y="70837"/>
                    </a:cubicBezTo>
                    <a:cubicBezTo>
                      <a:pt x="15564" y="70848"/>
                      <a:pt x="15699" y="70989"/>
                      <a:pt x="16114" y="71001"/>
                    </a:cubicBezTo>
                    <a:lnTo>
                      <a:pt x="23481" y="783"/>
                    </a:lnTo>
                    <a:cubicBezTo>
                      <a:pt x="22891" y="235"/>
                      <a:pt x="22118" y="0"/>
                      <a:pt x="2123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2" name="Google Shape;2062;p45"/>
              <p:cNvSpPr/>
              <p:nvPr/>
            </p:nvSpPr>
            <p:spPr>
              <a:xfrm>
                <a:off x="3185500" y="3121600"/>
                <a:ext cx="1967600" cy="1764850"/>
              </a:xfrm>
              <a:custGeom>
                <a:avLst/>
                <a:gdLst/>
                <a:ahLst/>
                <a:cxnLst/>
                <a:rect l="l" t="t" r="r" b="b"/>
                <a:pathLst>
                  <a:path w="78704" h="70594" extrusionOk="0">
                    <a:moveTo>
                      <a:pt x="50708" y="0"/>
                    </a:moveTo>
                    <a:cubicBezTo>
                      <a:pt x="46592" y="0"/>
                      <a:pt x="42844" y="1144"/>
                      <a:pt x="39095" y="3040"/>
                    </a:cubicBezTo>
                    <a:cubicBezTo>
                      <a:pt x="34259" y="5486"/>
                      <a:pt x="29108" y="7186"/>
                      <a:pt x="24100" y="9230"/>
                    </a:cubicBezTo>
                    <a:cubicBezTo>
                      <a:pt x="21682" y="10217"/>
                      <a:pt x="19309" y="11182"/>
                      <a:pt x="16794" y="11894"/>
                    </a:cubicBezTo>
                    <a:cubicBezTo>
                      <a:pt x="15816" y="12169"/>
                      <a:pt x="15290" y="12417"/>
                      <a:pt x="14859" y="13095"/>
                    </a:cubicBezTo>
                    <a:cubicBezTo>
                      <a:pt x="12623" y="13541"/>
                      <a:pt x="10370" y="13880"/>
                      <a:pt x="8132" y="13880"/>
                    </a:cubicBezTo>
                    <a:cubicBezTo>
                      <a:pt x="6368" y="13880"/>
                      <a:pt x="4614" y="13670"/>
                      <a:pt x="2886" y="13136"/>
                    </a:cubicBezTo>
                    <a:cubicBezTo>
                      <a:pt x="2692" y="13076"/>
                      <a:pt x="2501" y="13048"/>
                      <a:pt x="2315" y="13048"/>
                    </a:cubicBezTo>
                    <a:cubicBezTo>
                      <a:pt x="1025" y="13048"/>
                      <a:pt x="0" y="14385"/>
                      <a:pt x="339" y="15683"/>
                    </a:cubicBezTo>
                    <a:cubicBezTo>
                      <a:pt x="470" y="16186"/>
                      <a:pt x="653" y="16665"/>
                      <a:pt x="857" y="17135"/>
                    </a:cubicBezTo>
                    <a:cubicBezTo>
                      <a:pt x="695" y="17412"/>
                      <a:pt x="588" y="17741"/>
                      <a:pt x="576" y="18135"/>
                    </a:cubicBezTo>
                    <a:cubicBezTo>
                      <a:pt x="393" y="24601"/>
                      <a:pt x="767" y="30345"/>
                      <a:pt x="5272" y="35460"/>
                    </a:cubicBezTo>
                    <a:cubicBezTo>
                      <a:pt x="9326" y="40064"/>
                      <a:pt x="14423" y="41420"/>
                      <a:pt x="20294" y="42194"/>
                    </a:cubicBezTo>
                    <a:cubicBezTo>
                      <a:pt x="21878" y="42402"/>
                      <a:pt x="23413" y="42551"/>
                      <a:pt x="24938" y="42551"/>
                    </a:cubicBezTo>
                    <a:cubicBezTo>
                      <a:pt x="26627" y="42551"/>
                      <a:pt x="28303" y="42368"/>
                      <a:pt x="30020" y="41880"/>
                    </a:cubicBezTo>
                    <a:cubicBezTo>
                      <a:pt x="30164" y="41838"/>
                      <a:pt x="30308" y="41785"/>
                      <a:pt x="30450" y="41741"/>
                    </a:cubicBezTo>
                    <a:cubicBezTo>
                      <a:pt x="31692" y="41694"/>
                      <a:pt x="32929" y="41419"/>
                      <a:pt x="34147" y="41018"/>
                    </a:cubicBezTo>
                    <a:lnTo>
                      <a:pt x="34147" y="41018"/>
                    </a:lnTo>
                    <a:cubicBezTo>
                      <a:pt x="32082" y="42885"/>
                      <a:pt x="30144" y="44892"/>
                      <a:pt x="28303" y="47000"/>
                    </a:cubicBezTo>
                    <a:cubicBezTo>
                      <a:pt x="28087" y="47247"/>
                      <a:pt x="27944" y="47508"/>
                      <a:pt x="27859" y="47772"/>
                    </a:cubicBezTo>
                    <a:cubicBezTo>
                      <a:pt x="26894" y="48604"/>
                      <a:pt x="25919" y="49428"/>
                      <a:pt x="24960" y="50269"/>
                    </a:cubicBezTo>
                    <a:cubicBezTo>
                      <a:pt x="23387" y="51648"/>
                      <a:pt x="22344" y="53007"/>
                      <a:pt x="22140" y="54364"/>
                    </a:cubicBezTo>
                    <a:cubicBezTo>
                      <a:pt x="21502" y="54968"/>
                      <a:pt x="21269" y="55924"/>
                      <a:pt x="21769" y="56857"/>
                    </a:cubicBezTo>
                    <a:cubicBezTo>
                      <a:pt x="23223" y="59573"/>
                      <a:pt x="25576" y="61583"/>
                      <a:pt x="27446" y="64003"/>
                    </a:cubicBezTo>
                    <a:cubicBezTo>
                      <a:pt x="28982" y="65990"/>
                      <a:pt x="30994" y="69288"/>
                      <a:pt x="33327" y="70356"/>
                    </a:cubicBezTo>
                    <a:cubicBezTo>
                      <a:pt x="33687" y="70521"/>
                      <a:pt x="34039" y="70593"/>
                      <a:pt x="34381" y="70593"/>
                    </a:cubicBezTo>
                    <a:cubicBezTo>
                      <a:pt x="35904" y="70593"/>
                      <a:pt x="37244" y="69168"/>
                      <a:pt x="38362" y="68212"/>
                    </a:cubicBezTo>
                    <a:cubicBezTo>
                      <a:pt x="41429" y="65590"/>
                      <a:pt x="44064" y="62400"/>
                      <a:pt x="46875" y="59515"/>
                    </a:cubicBezTo>
                    <a:cubicBezTo>
                      <a:pt x="52302" y="53952"/>
                      <a:pt x="58353" y="48893"/>
                      <a:pt x="63092" y="42677"/>
                    </a:cubicBezTo>
                    <a:cubicBezTo>
                      <a:pt x="63796" y="41755"/>
                      <a:pt x="64476" y="40814"/>
                      <a:pt x="65148" y="39869"/>
                    </a:cubicBezTo>
                    <a:cubicBezTo>
                      <a:pt x="65437" y="39773"/>
                      <a:pt x="65702" y="39615"/>
                      <a:pt x="65905" y="39369"/>
                    </a:cubicBezTo>
                    <a:cubicBezTo>
                      <a:pt x="67426" y="37527"/>
                      <a:pt x="69188" y="35831"/>
                      <a:pt x="70265" y="33671"/>
                    </a:cubicBezTo>
                    <a:cubicBezTo>
                      <a:pt x="70506" y="33191"/>
                      <a:pt x="70545" y="32725"/>
                      <a:pt x="70457" y="32302"/>
                    </a:cubicBezTo>
                    <a:cubicBezTo>
                      <a:pt x="70874" y="31721"/>
                      <a:pt x="71296" y="31144"/>
                      <a:pt x="71695" y="30554"/>
                    </a:cubicBezTo>
                    <a:cubicBezTo>
                      <a:pt x="72063" y="30377"/>
                      <a:pt x="72394" y="30096"/>
                      <a:pt x="72646" y="29738"/>
                    </a:cubicBezTo>
                    <a:cubicBezTo>
                      <a:pt x="73752" y="28177"/>
                      <a:pt x="74987" y="26828"/>
                      <a:pt x="75651" y="25000"/>
                    </a:cubicBezTo>
                    <a:cubicBezTo>
                      <a:pt x="75778" y="24653"/>
                      <a:pt x="75766" y="24292"/>
                      <a:pt x="75670" y="23952"/>
                    </a:cubicBezTo>
                    <a:cubicBezTo>
                      <a:pt x="76041" y="23349"/>
                      <a:pt x="76396" y="22738"/>
                      <a:pt x="76720" y="22110"/>
                    </a:cubicBezTo>
                    <a:cubicBezTo>
                      <a:pt x="76963" y="21780"/>
                      <a:pt x="77171" y="21431"/>
                      <a:pt x="77317" y="21053"/>
                    </a:cubicBezTo>
                    <a:cubicBezTo>
                      <a:pt x="77356" y="20944"/>
                      <a:pt x="77383" y="20831"/>
                      <a:pt x="77397" y="20716"/>
                    </a:cubicBezTo>
                    <a:cubicBezTo>
                      <a:pt x="78078" y="19140"/>
                      <a:pt x="78625" y="17355"/>
                      <a:pt x="78652" y="15689"/>
                    </a:cubicBezTo>
                    <a:cubicBezTo>
                      <a:pt x="78703" y="12606"/>
                      <a:pt x="77546" y="11122"/>
                      <a:pt x="76480" y="8372"/>
                    </a:cubicBezTo>
                    <a:cubicBezTo>
                      <a:pt x="76255" y="7791"/>
                      <a:pt x="75858" y="7414"/>
                      <a:pt x="75399" y="7198"/>
                    </a:cubicBezTo>
                    <a:cubicBezTo>
                      <a:pt x="73488" y="4247"/>
                      <a:pt x="69806" y="2967"/>
                      <a:pt x="66636" y="1776"/>
                    </a:cubicBezTo>
                    <a:cubicBezTo>
                      <a:pt x="62106" y="73"/>
                      <a:pt x="57527" y="536"/>
                      <a:pt x="52813" y="99"/>
                    </a:cubicBezTo>
                    <a:cubicBezTo>
                      <a:pt x="52100" y="32"/>
                      <a:pt x="51399" y="0"/>
                      <a:pt x="5070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3" name="Google Shape;2063;p45"/>
              <p:cNvSpPr/>
              <p:nvPr/>
            </p:nvSpPr>
            <p:spPr>
              <a:xfrm>
                <a:off x="4271350" y="3891075"/>
                <a:ext cx="747375" cy="938350"/>
              </a:xfrm>
              <a:custGeom>
                <a:avLst/>
                <a:gdLst/>
                <a:ahLst/>
                <a:cxnLst/>
                <a:rect l="l" t="t" r="r" b="b"/>
                <a:pathLst>
                  <a:path w="29895" h="37534" extrusionOk="0">
                    <a:moveTo>
                      <a:pt x="28365" y="0"/>
                    </a:moveTo>
                    <a:cubicBezTo>
                      <a:pt x="27919" y="0"/>
                      <a:pt x="27471" y="250"/>
                      <a:pt x="27360" y="743"/>
                    </a:cubicBezTo>
                    <a:cubicBezTo>
                      <a:pt x="26851" y="3012"/>
                      <a:pt x="25050" y="4594"/>
                      <a:pt x="23841" y="6501"/>
                    </a:cubicBezTo>
                    <a:cubicBezTo>
                      <a:pt x="23699" y="6725"/>
                      <a:pt x="23658" y="6944"/>
                      <a:pt x="23685" y="7145"/>
                    </a:cubicBezTo>
                    <a:cubicBezTo>
                      <a:pt x="21497" y="9057"/>
                      <a:pt x="19836" y="11382"/>
                      <a:pt x="18122" y="13779"/>
                    </a:cubicBezTo>
                    <a:cubicBezTo>
                      <a:pt x="16051" y="16671"/>
                      <a:pt x="13315" y="18990"/>
                      <a:pt x="11037" y="21717"/>
                    </a:cubicBezTo>
                    <a:cubicBezTo>
                      <a:pt x="10805" y="21844"/>
                      <a:pt x="10600" y="22017"/>
                      <a:pt x="10436" y="22224"/>
                    </a:cubicBezTo>
                    <a:cubicBezTo>
                      <a:pt x="7869" y="25405"/>
                      <a:pt x="3834" y="27689"/>
                      <a:pt x="1792" y="31229"/>
                    </a:cubicBezTo>
                    <a:cubicBezTo>
                      <a:pt x="1551" y="31315"/>
                      <a:pt x="1306" y="31394"/>
                      <a:pt x="1066" y="31486"/>
                    </a:cubicBezTo>
                    <a:cubicBezTo>
                      <a:pt x="375" y="31753"/>
                      <a:pt x="0" y="32635"/>
                      <a:pt x="610" y="33216"/>
                    </a:cubicBezTo>
                    <a:cubicBezTo>
                      <a:pt x="1126" y="33707"/>
                      <a:pt x="1738" y="33948"/>
                      <a:pt x="2391" y="34058"/>
                    </a:cubicBezTo>
                    <a:cubicBezTo>
                      <a:pt x="2567" y="34184"/>
                      <a:pt x="2754" y="34295"/>
                      <a:pt x="2965" y="34377"/>
                    </a:cubicBezTo>
                    <a:cubicBezTo>
                      <a:pt x="6376" y="35702"/>
                      <a:pt x="9969" y="36085"/>
                      <a:pt x="13478" y="37053"/>
                    </a:cubicBezTo>
                    <a:cubicBezTo>
                      <a:pt x="14470" y="37327"/>
                      <a:pt x="15500" y="37533"/>
                      <a:pt x="16493" y="37533"/>
                    </a:cubicBezTo>
                    <a:cubicBezTo>
                      <a:pt x="17826" y="37533"/>
                      <a:pt x="19091" y="37161"/>
                      <a:pt x="20102" y="36081"/>
                    </a:cubicBezTo>
                    <a:cubicBezTo>
                      <a:pt x="21798" y="34267"/>
                      <a:pt x="22316" y="30165"/>
                      <a:pt x="23084" y="27899"/>
                    </a:cubicBezTo>
                    <a:cubicBezTo>
                      <a:pt x="24417" y="23951"/>
                      <a:pt x="25864" y="19907"/>
                      <a:pt x="26835" y="15855"/>
                    </a:cubicBezTo>
                    <a:cubicBezTo>
                      <a:pt x="26995" y="15185"/>
                      <a:pt x="26799" y="14517"/>
                      <a:pt x="26408" y="14016"/>
                    </a:cubicBezTo>
                    <a:cubicBezTo>
                      <a:pt x="27114" y="12193"/>
                      <a:pt x="27772" y="10359"/>
                      <a:pt x="28078" y="8402"/>
                    </a:cubicBezTo>
                    <a:cubicBezTo>
                      <a:pt x="28113" y="8171"/>
                      <a:pt x="28104" y="7933"/>
                      <a:pt x="28066" y="7697"/>
                    </a:cubicBezTo>
                    <a:cubicBezTo>
                      <a:pt x="28710" y="5389"/>
                      <a:pt x="29894" y="3254"/>
                      <a:pt x="29355" y="743"/>
                    </a:cubicBezTo>
                    <a:cubicBezTo>
                      <a:pt x="29249" y="247"/>
                      <a:pt x="28808" y="0"/>
                      <a:pt x="283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4" name="Google Shape;2064;p45"/>
              <p:cNvSpPr/>
              <p:nvPr/>
            </p:nvSpPr>
            <p:spPr>
              <a:xfrm>
                <a:off x="3299025" y="1929375"/>
                <a:ext cx="476525" cy="414825"/>
              </a:xfrm>
              <a:custGeom>
                <a:avLst/>
                <a:gdLst/>
                <a:ahLst/>
                <a:cxnLst/>
                <a:rect l="l" t="t" r="r" b="b"/>
                <a:pathLst>
                  <a:path w="19061" h="16593" extrusionOk="0">
                    <a:moveTo>
                      <a:pt x="2687" y="0"/>
                    </a:moveTo>
                    <a:cubicBezTo>
                      <a:pt x="2248" y="0"/>
                      <a:pt x="1806" y="271"/>
                      <a:pt x="1661" y="749"/>
                    </a:cubicBezTo>
                    <a:cubicBezTo>
                      <a:pt x="1498" y="1286"/>
                      <a:pt x="1390" y="1775"/>
                      <a:pt x="1328" y="2241"/>
                    </a:cubicBezTo>
                    <a:cubicBezTo>
                      <a:pt x="1321" y="2248"/>
                      <a:pt x="1313" y="2252"/>
                      <a:pt x="1307" y="2259"/>
                    </a:cubicBezTo>
                    <a:cubicBezTo>
                      <a:pt x="0" y="3730"/>
                      <a:pt x="404" y="5667"/>
                      <a:pt x="1623" y="7113"/>
                    </a:cubicBezTo>
                    <a:cubicBezTo>
                      <a:pt x="2442" y="8084"/>
                      <a:pt x="3207" y="8547"/>
                      <a:pt x="4437" y="8842"/>
                    </a:cubicBezTo>
                    <a:cubicBezTo>
                      <a:pt x="4752" y="8918"/>
                      <a:pt x="5095" y="8937"/>
                      <a:pt x="5439" y="8937"/>
                    </a:cubicBezTo>
                    <a:cubicBezTo>
                      <a:pt x="5783" y="8937"/>
                      <a:pt x="6128" y="8918"/>
                      <a:pt x="6448" y="8918"/>
                    </a:cubicBezTo>
                    <a:cubicBezTo>
                      <a:pt x="7293" y="8918"/>
                      <a:pt x="8105" y="9213"/>
                      <a:pt x="8894" y="9557"/>
                    </a:cubicBezTo>
                    <a:cubicBezTo>
                      <a:pt x="9138" y="9708"/>
                      <a:pt x="9394" y="9839"/>
                      <a:pt x="9660" y="9948"/>
                    </a:cubicBezTo>
                    <a:cubicBezTo>
                      <a:pt x="9573" y="12474"/>
                      <a:pt x="10664" y="14972"/>
                      <a:pt x="13016" y="16199"/>
                    </a:cubicBezTo>
                    <a:cubicBezTo>
                      <a:pt x="13540" y="16472"/>
                      <a:pt x="14046" y="16592"/>
                      <a:pt x="14524" y="16592"/>
                    </a:cubicBezTo>
                    <a:cubicBezTo>
                      <a:pt x="16301" y="16592"/>
                      <a:pt x="17699" y="14926"/>
                      <a:pt x="18252" y="13205"/>
                    </a:cubicBezTo>
                    <a:cubicBezTo>
                      <a:pt x="19060" y="10689"/>
                      <a:pt x="16325" y="9210"/>
                      <a:pt x="14494" y="8394"/>
                    </a:cubicBezTo>
                    <a:cubicBezTo>
                      <a:pt x="10409" y="6575"/>
                      <a:pt x="5865" y="4533"/>
                      <a:pt x="3553" y="503"/>
                    </a:cubicBezTo>
                    <a:cubicBezTo>
                      <a:pt x="3356" y="159"/>
                      <a:pt x="3023" y="0"/>
                      <a:pt x="268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5" name="Google Shape;2065;p45"/>
              <p:cNvSpPr/>
              <p:nvPr/>
            </p:nvSpPr>
            <p:spPr>
              <a:xfrm>
                <a:off x="3752050" y="1892925"/>
                <a:ext cx="220775" cy="338825"/>
              </a:xfrm>
              <a:custGeom>
                <a:avLst/>
                <a:gdLst/>
                <a:ahLst/>
                <a:cxnLst/>
                <a:rect l="l" t="t" r="r" b="b"/>
                <a:pathLst>
                  <a:path w="8831" h="13553" extrusionOk="0">
                    <a:moveTo>
                      <a:pt x="2960" y="0"/>
                    </a:moveTo>
                    <a:cubicBezTo>
                      <a:pt x="2292" y="0"/>
                      <a:pt x="1847" y="629"/>
                      <a:pt x="1966" y="1310"/>
                    </a:cubicBezTo>
                    <a:cubicBezTo>
                      <a:pt x="2025" y="1653"/>
                      <a:pt x="2100" y="1988"/>
                      <a:pt x="2188" y="2320"/>
                    </a:cubicBezTo>
                    <a:cubicBezTo>
                      <a:pt x="1612" y="5132"/>
                      <a:pt x="4232" y="9418"/>
                      <a:pt x="992" y="11215"/>
                    </a:cubicBezTo>
                    <a:cubicBezTo>
                      <a:pt x="0" y="11767"/>
                      <a:pt x="606" y="13143"/>
                      <a:pt x="1528" y="13143"/>
                    </a:cubicBezTo>
                    <a:cubicBezTo>
                      <a:pt x="1690" y="13143"/>
                      <a:pt x="1862" y="13100"/>
                      <a:pt x="2037" y="13003"/>
                    </a:cubicBezTo>
                    <a:cubicBezTo>
                      <a:pt x="2094" y="12972"/>
                      <a:pt x="2137" y="12934"/>
                      <a:pt x="2190" y="12902"/>
                    </a:cubicBezTo>
                    <a:cubicBezTo>
                      <a:pt x="2262" y="12974"/>
                      <a:pt x="2337" y="13048"/>
                      <a:pt x="2442" y="13106"/>
                    </a:cubicBezTo>
                    <a:cubicBezTo>
                      <a:pt x="2977" y="13403"/>
                      <a:pt x="3574" y="13552"/>
                      <a:pt x="4165" y="13552"/>
                    </a:cubicBezTo>
                    <a:cubicBezTo>
                      <a:pt x="5130" y="13552"/>
                      <a:pt x="6080" y="13156"/>
                      <a:pt x="6723" y="12362"/>
                    </a:cubicBezTo>
                    <a:cubicBezTo>
                      <a:pt x="7313" y="11636"/>
                      <a:pt x="7527" y="10740"/>
                      <a:pt x="7306" y="9832"/>
                    </a:cubicBezTo>
                    <a:cubicBezTo>
                      <a:pt x="7125" y="9087"/>
                      <a:pt x="6545" y="8484"/>
                      <a:pt x="5975" y="7941"/>
                    </a:cubicBezTo>
                    <a:cubicBezTo>
                      <a:pt x="6024" y="7855"/>
                      <a:pt x="6058" y="7760"/>
                      <a:pt x="6075" y="7661"/>
                    </a:cubicBezTo>
                    <a:cubicBezTo>
                      <a:pt x="6082" y="7658"/>
                      <a:pt x="6090" y="7656"/>
                      <a:pt x="6099" y="7652"/>
                    </a:cubicBezTo>
                    <a:cubicBezTo>
                      <a:pt x="6288" y="7844"/>
                      <a:pt x="6545" y="7967"/>
                      <a:pt x="6819" y="7967"/>
                    </a:cubicBezTo>
                    <a:cubicBezTo>
                      <a:pt x="7053" y="7967"/>
                      <a:pt x="7300" y="7877"/>
                      <a:pt x="7526" y="7665"/>
                    </a:cubicBezTo>
                    <a:cubicBezTo>
                      <a:pt x="8068" y="7156"/>
                      <a:pt x="8770" y="6354"/>
                      <a:pt x="8591" y="5527"/>
                    </a:cubicBezTo>
                    <a:cubicBezTo>
                      <a:pt x="8830" y="4689"/>
                      <a:pt x="8522" y="3727"/>
                      <a:pt x="7836" y="3097"/>
                    </a:cubicBezTo>
                    <a:cubicBezTo>
                      <a:pt x="7647" y="2923"/>
                      <a:pt x="7445" y="2835"/>
                      <a:pt x="7246" y="2810"/>
                    </a:cubicBezTo>
                    <a:cubicBezTo>
                      <a:pt x="7191" y="2728"/>
                      <a:pt x="7142" y="2645"/>
                      <a:pt x="7082" y="2566"/>
                    </a:cubicBezTo>
                    <a:cubicBezTo>
                      <a:pt x="6513" y="1807"/>
                      <a:pt x="5563" y="1016"/>
                      <a:pt x="4639" y="701"/>
                    </a:cubicBezTo>
                    <a:cubicBezTo>
                      <a:pt x="4217" y="400"/>
                      <a:pt x="3751" y="163"/>
                      <a:pt x="3239" y="35"/>
                    </a:cubicBezTo>
                    <a:cubicBezTo>
                      <a:pt x="3143" y="12"/>
                      <a:pt x="3050" y="0"/>
                      <a:pt x="296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6" name="Google Shape;2066;p45"/>
              <p:cNvSpPr/>
              <p:nvPr/>
            </p:nvSpPr>
            <p:spPr>
              <a:xfrm>
                <a:off x="3555550" y="4589225"/>
                <a:ext cx="349450" cy="355325"/>
              </a:xfrm>
              <a:custGeom>
                <a:avLst/>
                <a:gdLst/>
                <a:ahLst/>
                <a:cxnLst/>
                <a:rect l="l" t="t" r="r" b="b"/>
                <a:pathLst>
                  <a:path w="13978" h="14213" extrusionOk="0">
                    <a:moveTo>
                      <a:pt x="7577" y="0"/>
                    </a:moveTo>
                    <a:cubicBezTo>
                      <a:pt x="7026" y="0"/>
                      <a:pt x="6481" y="196"/>
                      <a:pt x="6151" y="609"/>
                    </a:cubicBezTo>
                    <a:cubicBezTo>
                      <a:pt x="4827" y="2268"/>
                      <a:pt x="3216" y="3607"/>
                      <a:pt x="1498" y="4841"/>
                    </a:cubicBezTo>
                    <a:cubicBezTo>
                      <a:pt x="0" y="5916"/>
                      <a:pt x="551" y="7985"/>
                      <a:pt x="1760" y="8611"/>
                    </a:cubicBezTo>
                    <a:cubicBezTo>
                      <a:pt x="1579" y="9548"/>
                      <a:pt x="2014" y="10317"/>
                      <a:pt x="2698" y="10721"/>
                    </a:cubicBezTo>
                    <a:cubicBezTo>
                      <a:pt x="2559" y="10995"/>
                      <a:pt x="2427" y="11275"/>
                      <a:pt x="2306" y="11564"/>
                    </a:cubicBezTo>
                    <a:cubicBezTo>
                      <a:pt x="1762" y="12860"/>
                      <a:pt x="3105" y="14212"/>
                      <a:pt x="4382" y="14212"/>
                    </a:cubicBezTo>
                    <a:cubicBezTo>
                      <a:pt x="4721" y="14212"/>
                      <a:pt x="5055" y="14117"/>
                      <a:pt x="5348" y="13901"/>
                    </a:cubicBezTo>
                    <a:cubicBezTo>
                      <a:pt x="7732" y="12140"/>
                      <a:pt x="9997" y="10204"/>
                      <a:pt x="12696" y="8932"/>
                    </a:cubicBezTo>
                    <a:cubicBezTo>
                      <a:pt x="13713" y="8454"/>
                      <a:pt x="13977" y="7005"/>
                      <a:pt x="13439" y="6101"/>
                    </a:cubicBezTo>
                    <a:cubicBezTo>
                      <a:pt x="12236" y="4074"/>
                      <a:pt x="10626" y="2370"/>
                      <a:pt x="9079" y="609"/>
                    </a:cubicBezTo>
                    <a:cubicBezTo>
                      <a:pt x="8729" y="212"/>
                      <a:pt x="8150" y="0"/>
                      <a:pt x="757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7" name="Google Shape;2067;p45"/>
              <p:cNvSpPr/>
              <p:nvPr/>
            </p:nvSpPr>
            <p:spPr>
              <a:xfrm>
                <a:off x="4286650" y="4747100"/>
                <a:ext cx="313000" cy="290425"/>
              </a:xfrm>
              <a:custGeom>
                <a:avLst/>
                <a:gdLst/>
                <a:ahLst/>
                <a:cxnLst/>
                <a:rect l="l" t="t" r="r" b="b"/>
                <a:pathLst>
                  <a:path w="12520" h="11617" extrusionOk="0">
                    <a:moveTo>
                      <a:pt x="3547" y="1"/>
                    </a:moveTo>
                    <a:cubicBezTo>
                      <a:pt x="2644" y="1"/>
                      <a:pt x="1723" y="616"/>
                      <a:pt x="1527" y="1522"/>
                    </a:cubicBezTo>
                    <a:cubicBezTo>
                      <a:pt x="1006" y="3939"/>
                      <a:pt x="0" y="6184"/>
                      <a:pt x="5" y="8697"/>
                    </a:cubicBezTo>
                    <a:cubicBezTo>
                      <a:pt x="8" y="10032"/>
                      <a:pt x="1045" y="10698"/>
                      <a:pt x="2080" y="10698"/>
                    </a:cubicBezTo>
                    <a:cubicBezTo>
                      <a:pt x="2334" y="10698"/>
                      <a:pt x="2588" y="10658"/>
                      <a:pt x="2827" y="10578"/>
                    </a:cubicBezTo>
                    <a:cubicBezTo>
                      <a:pt x="3095" y="10932"/>
                      <a:pt x="3467" y="11206"/>
                      <a:pt x="3905" y="11315"/>
                    </a:cubicBezTo>
                    <a:cubicBezTo>
                      <a:pt x="4665" y="11503"/>
                      <a:pt x="5385" y="11617"/>
                      <a:pt x="6076" y="11617"/>
                    </a:cubicBezTo>
                    <a:cubicBezTo>
                      <a:pt x="7272" y="11617"/>
                      <a:pt x="8380" y="11276"/>
                      <a:pt x="9458" y="10391"/>
                    </a:cubicBezTo>
                    <a:cubicBezTo>
                      <a:pt x="11058" y="9078"/>
                      <a:pt x="11048" y="6622"/>
                      <a:pt x="11833" y="4877"/>
                    </a:cubicBezTo>
                    <a:cubicBezTo>
                      <a:pt x="12519" y="3354"/>
                      <a:pt x="11683" y="1954"/>
                      <a:pt x="10045" y="1761"/>
                    </a:cubicBezTo>
                    <a:cubicBezTo>
                      <a:pt x="7993" y="1521"/>
                      <a:pt x="6042" y="663"/>
                      <a:pt x="4076" y="76"/>
                    </a:cubicBezTo>
                    <a:cubicBezTo>
                      <a:pt x="3904" y="25"/>
                      <a:pt x="3726" y="1"/>
                      <a:pt x="35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8" name="Google Shape;2068;p45"/>
              <p:cNvSpPr/>
              <p:nvPr/>
            </p:nvSpPr>
            <p:spPr>
              <a:xfrm>
                <a:off x="4514700" y="2498000"/>
                <a:ext cx="343275" cy="310975"/>
              </a:xfrm>
              <a:custGeom>
                <a:avLst/>
                <a:gdLst/>
                <a:ahLst/>
                <a:cxnLst/>
                <a:rect l="l" t="t" r="r" b="b"/>
                <a:pathLst>
                  <a:path w="13731" h="12439" extrusionOk="0">
                    <a:moveTo>
                      <a:pt x="4621" y="1"/>
                    </a:moveTo>
                    <a:cubicBezTo>
                      <a:pt x="4386" y="1"/>
                      <a:pt x="4141" y="96"/>
                      <a:pt x="3918" y="320"/>
                    </a:cubicBezTo>
                    <a:cubicBezTo>
                      <a:pt x="2892" y="1354"/>
                      <a:pt x="1897" y="2410"/>
                      <a:pt x="711" y="3264"/>
                    </a:cubicBezTo>
                    <a:cubicBezTo>
                      <a:pt x="174" y="3651"/>
                      <a:pt x="0" y="4381"/>
                      <a:pt x="501" y="4890"/>
                    </a:cubicBezTo>
                    <a:cubicBezTo>
                      <a:pt x="734" y="5127"/>
                      <a:pt x="906" y="5413"/>
                      <a:pt x="1058" y="5713"/>
                    </a:cubicBezTo>
                    <a:cubicBezTo>
                      <a:pt x="916" y="5887"/>
                      <a:pt x="822" y="6097"/>
                      <a:pt x="819" y="6332"/>
                    </a:cubicBezTo>
                    <a:cubicBezTo>
                      <a:pt x="812" y="7132"/>
                      <a:pt x="1108" y="7793"/>
                      <a:pt x="1498" y="8417"/>
                    </a:cubicBezTo>
                    <a:cubicBezTo>
                      <a:pt x="1443" y="8478"/>
                      <a:pt x="1382" y="8537"/>
                      <a:pt x="1330" y="8602"/>
                    </a:cubicBezTo>
                    <a:cubicBezTo>
                      <a:pt x="700" y="9382"/>
                      <a:pt x="1384" y="10412"/>
                      <a:pt x="2117" y="10412"/>
                    </a:cubicBezTo>
                    <a:cubicBezTo>
                      <a:pt x="2203" y="10412"/>
                      <a:pt x="2290" y="10398"/>
                      <a:pt x="2375" y="10368"/>
                    </a:cubicBezTo>
                    <a:lnTo>
                      <a:pt x="2375" y="10368"/>
                    </a:lnTo>
                    <a:cubicBezTo>
                      <a:pt x="2372" y="10403"/>
                      <a:pt x="2371" y="10438"/>
                      <a:pt x="2372" y="10472"/>
                    </a:cubicBezTo>
                    <a:cubicBezTo>
                      <a:pt x="2445" y="11406"/>
                      <a:pt x="2872" y="11896"/>
                      <a:pt x="3484" y="12117"/>
                    </a:cubicBezTo>
                    <a:cubicBezTo>
                      <a:pt x="3652" y="12310"/>
                      <a:pt x="3901" y="12439"/>
                      <a:pt x="4235" y="12439"/>
                    </a:cubicBezTo>
                    <a:cubicBezTo>
                      <a:pt x="4490" y="12439"/>
                      <a:pt x="4695" y="12364"/>
                      <a:pt x="4853" y="12242"/>
                    </a:cubicBezTo>
                    <a:cubicBezTo>
                      <a:pt x="5245" y="12206"/>
                      <a:pt x="5662" y="12120"/>
                      <a:pt x="6078" y="12017"/>
                    </a:cubicBezTo>
                    <a:cubicBezTo>
                      <a:pt x="6244" y="12209"/>
                      <a:pt x="6492" y="12335"/>
                      <a:pt x="6823" y="12335"/>
                    </a:cubicBezTo>
                    <a:cubicBezTo>
                      <a:pt x="7405" y="12335"/>
                      <a:pt x="7733" y="11944"/>
                      <a:pt x="7807" y="11500"/>
                    </a:cubicBezTo>
                    <a:cubicBezTo>
                      <a:pt x="7900" y="11469"/>
                      <a:pt x="7998" y="11436"/>
                      <a:pt x="8086" y="11406"/>
                    </a:cubicBezTo>
                    <a:cubicBezTo>
                      <a:pt x="8556" y="11305"/>
                      <a:pt x="9014" y="11155"/>
                      <a:pt x="9453" y="10961"/>
                    </a:cubicBezTo>
                    <a:cubicBezTo>
                      <a:pt x="9461" y="10959"/>
                      <a:pt x="9470" y="10956"/>
                      <a:pt x="9478" y="10953"/>
                    </a:cubicBezTo>
                    <a:lnTo>
                      <a:pt x="9478" y="10951"/>
                    </a:lnTo>
                    <a:cubicBezTo>
                      <a:pt x="9561" y="10914"/>
                      <a:pt x="9643" y="10889"/>
                      <a:pt x="9726" y="10849"/>
                    </a:cubicBezTo>
                    <a:cubicBezTo>
                      <a:pt x="10527" y="10451"/>
                      <a:pt x="10309" y="9455"/>
                      <a:pt x="9693" y="9077"/>
                    </a:cubicBezTo>
                    <a:cubicBezTo>
                      <a:pt x="10604" y="8602"/>
                      <a:pt x="11512" y="8124"/>
                      <a:pt x="12418" y="7640"/>
                    </a:cubicBezTo>
                    <a:cubicBezTo>
                      <a:pt x="13424" y="7103"/>
                      <a:pt x="12808" y="5720"/>
                      <a:pt x="11873" y="5720"/>
                    </a:cubicBezTo>
                    <a:cubicBezTo>
                      <a:pt x="11713" y="5720"/>
                      <a:pt x="11544" y="5761"/>
                      <a:pt x="11373" y="5852"/>
                    </a:cubicBezTo>
                    <a:cubicBezTo>
                      <a:pt x="10641" y="6241"/>
                      <a:pt x="9908" y="6629"/>
                      <a:pt x="9174" y="7015"/>
                    </a:cubicBezTo>
                    <a:cubicBezTo>
                      <a:pt x="10359" y="6107"/>
                      <a:pt x="11564" y="5227"/>
                      <a:pt x="12832" y="4431"/>
                    </a:cubicBezTo>
                    <a:cubicBezTo>
                      <a:pt x="13730" y="3865"/>
                      <a:pt x="13287" y="2498"/>
                      <a:pt x="12328" y="2498"/>
                    </a:cubicBezTo>
                    <a:cubicBezTo>
                      <a:pt x="12235" y="2498"/>
                      <a:pt x="12137" y="2511"/>
                      <a:pt x="12035" y="2539"/>
                    </a:cubicBezTo>
                    <a:cubicBezTo>
                      <a:pt x="11276" y="2744"/>
                      <a:pt x="10554" y="3024"/>
                      <a:pt x="9852" y="3349"/>
                    </a:cubicBezTo>
                    <a:cubicBezTo>
                      <a:pt x="10091" y="3017"/>
                      <a:pt x="10316" y="2672"/>
                      <a:pt x="10512" y="2299"/>
                    </a:cubicBezTo>
                    <a:cubicBezTo>
                      <a:pt x="10924" y="1513"/>
                      <a:pt x="10334" y="768"/>
                      <a:pt x="9596" y="768"/>
                    </a:cubicBezTo>
                    <a:cubicBezTo>
                      <a:pt x="9433" y="768"/>
                      <a:pt x="9264" y="804"/>
                      <a:pt x="9096" y="884"/>
                    </a:cubicBezTo>
                    <a:cubicBezTo>
                      <a:pt x="7397" y="1686"/>
                      <a:pt x="5854" y="2735"/>
                      <a:pt x="4374" y="3875"/>
                    </a:cubicBezTo>
                    <a:cubicBezTo>
                      <a:pt x="4767" y="3110"/>
                      <a:pt x="5181" y="2355"/>
                      <a:pt x="5544" y="1575"/>
                    </a:cubicBezTo>
                    <a:cubicBezTo>
                      <a:pt x="5897" y="811"/>
                      <a:pt x="5307" y="1"/>
                      <a:pt x="462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9" name="Google Shape;2069;p45"/>
              <p:cNvSpPr/>
              <p:nvPr/>
            </p:nvSpPr>
            <p:spPr>
              <a:xfrm>
                <a:off x="4837850" y="2560525"/>
                <a:ext cx="200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8" h="6" extrusionOk="0">
                    <a:moveTo>
                      <a:pt x="8" y="0"/>
                    </a:moveTo>
                    <a:lnTo>
                      <a:pt x="8" y="0"/>
                    </a:lnTo>
                    <a:cubicBezTo>
                      <a:pt x="5" y="2"/>
                      <a:pt x="3" y="4"/>
                      <a:pt x="1" y="5"/>
                    </a:cubicBezTo>
                    <a:cubicBezTo>
                      <a:pt x="3" y="4"/>
                      <a:pt x="5" y="2"/>
                      <a:pt x="8" y="0"/>
                    </a:cubicBezTo>
                    <a:close/>
                  </a:path>
                </a:pathLst>
              </a:custGeom>
              <a:solidFill>
                <a:srgbClr val="FFF4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0" name="Google Shape;2070;p45"/>
              <p:cNvSpPr/>
              <p:nvPr/>
            </p:nvSpPr>
            <p:spPr>
              <a:xfrm>
                <a:off x="4697850" y="2076525"/>
                <a:ext cx="608275" cy="877025"/>
              </a:xfrm>
              <a:custGeom>
                <a:avLst/>
                <a:gdLst/>
                <a:ahLst/>
                <a:cxnLst/>
                <a:rect l="l" t="t" r="r" b="b"/>
                <a:pathLst>
                  <a:path w="24331" h="35081" extrusionOk="0">
                    <a:moveTo>
                      <a:pt x="3947" y="0"/>
                    </a:moveTo>
                    <a:cubicBezTo>
                      <a:pt x="3133" y="0"/>
                      <a:pt x="2399" y="634"/>
                      <a:pt x="2094" y="1401"/>
                    </a:cubicBezTo>
                    <a:cubicBezTo>
                      <a:pt x="1929" y="1623"/>
                      <a:pt x="1804" y="1901"/>
                      <a:pt x="1745" y="2249"/>
                    </a:cubicBezTo>
                    <a:cubicBezTo>
                      <a:pt x="1039" y="6377"/>
                      <a:pt x="346" y="10516"/>
                      <a:pt x="855" y="14695"/>
                    </a:cubicBezTo>
                    <a:cubicBezTo>
                      <a:pt x="509" y="15487"/>
                      <a:pt x="251" y="16300"/>
                      <a:pt x="222" y="17187"/>
                    </a:cubicBezTo>
                    <a:cubicBezTo>
                      <a:pt x="206" y="17669"/>
                      <a:pt x="654" y="18228"/>
                      <a:pt x="1166" y="18228"/>
                    </a:cubicBezTo>
                    <a:cubicBezTo>
                      <a:pt x="1196" y="18228"/>
                      <a:pt x="1227" y="18226"/>
                      <a:pt x="1257" y="18222"/>
                    </a:cubicBezTo>
                    <a:cubicBezTo>
                      <a:pt x="1903" y="18137"/>
                      <a:pt x="2449" y="17960"/>
                      <a:pt x="3033" y="17669"/>
                    </a:cubicBezTo>
                    <a:cubicBezTo>
                      <a:pt x="3431" y="17471"/>
                      <a:pt x="3804" y="17218"/>
                      <a:pt x="4204" y="17020"/>
                    </a:cubicBezTo>
                    <a:cubicBezTo>
                      <a:pt x="4255" y="17049"/>
                      <a:pt x="4296" y="17084"/>
                      <a:pt x="4353" y="17111"/>
                    </a:cubicBezTo>
                    <a:cubicBezTo>
                      <a:pt x="4378" y="17123"/>
                      <a:pt x="4405" y="17132"/>
                      <a:pt x="4429" y="17143"/>
                    </a:cubicBezTo>
                    <a:cubicBezTo>
                      <a:pt x="3923" y="17376"/>
                      <a:pt x="3457" y="17672"/>
                      <a:pt x="3113" y="18111"/>
                    </a:cubicBezTo>
                    <a:cubicBezTo>
                      <a:pt x="2821" y="18484"/>
                      <a:pt x="2695" y="18927"/>
                      <a:pt x="2952" y="19365"/>
                    </a:cubicBezTo>
                    <a:cubicBezTo>
                      <a:pt x="3123" y="19658"/>
                      <a:pt x="3490" y="19891"/>
                      <a:pt x="3847" y="19891"/>
                    </a:cubicBezTo>
                    <a:cubicBezTo>
                      <a:pt x="3940" y="19891"/>
                      <a:pt x="4032" y="19876"/>
                      <a:pt x="4120" y="19841"/>
                    </a:cubicBezTo>
                    <a:cubicBezTo>
                      <a:pt x="4247" y="19792"/>
                      <a:pt x="4370" y="19734"/>
                      <a:pt x="4493" y="19680"/>
                    </a:cubicBezTo>
                    <a:cubicBezTo>
                      <a:pt x="4593" y="19709"/>
                      <a:pt x="4697" y="19724"/>
                      <a:pt x="4801" y="19724"/>
                    </a:cubicBezTo>
                    <a:cubicBezTo>
                      <a:pt x="5092" y="19724"/>
                      <a:pt x="5385" y="19605"/>
                      <a:pt x="5605" y="19329"/>
                    </a:cubicBezTo>
                    <a:cubicBezTo>
                      <a:pt x="5609" y="19336"/>
                      <a:pt x="5612" y="19342"/>
                      <a:pt x="5616" y="19348"/>
                    </a:cubicBezTo>
                    <a:cubicBezTo>
                      <a:pt x="5614" y="19351"/>
                      <a:pt x="5609" y="19357"/>
                      <a:pt x="5608" y="19359"/>
                    </a:cubicBezTo>
                    <a:cubicBezTo>
                      <a:pt x="5611" y="19358"/>
                      <a:pt x="5614" y="19356"/>
                      <a:pt x="5617" y="19353"/>
                    </a:cubicBezTo>
                    <a:cubicBezTo>
                      <a:pt x="5618" y="19355"/>
                      <a:pt x="5618" y="19356"/>
                      <a:pt x="5619" y="19357"/>
                    </a:cubicBezTo>
                    <a:cubicBezTo>
                      <a:pt x="5619" y="19357"/>
                      <a:pt x="5618" y="19357"/>
                      <a:pt x="5618" y="19357"/>
                    </a:cubicBezTo>
                    <a:cubicBezTo>
                      <a:pt x="5617" y="19357"/>
                      <a:pt x="5616" y="19357"/>
                      <a:pt x="5615" y="19357"/>
                    </a:cubicBezTo>
                    <a:cubicBezTo>
                      <a:pt x="5614" y="19357"/>
                      <a:pt x="5612" y="19358"/>
                      <a:pt x="5608" y="19360"/>
                    </a:cubicBezTo>
                    <a:cubicBezTo>
                      <a:pt x="5588" y="19394"/>
                      <a:pt x="5585" y="19406"/>
                      <a:pt x="5590" y="19406"/>
                    </a:cubicBezTo>
                    <a:cubicBezTo>
                      <a:pt x="5596" y="19406"/>
                      <a:pt x="5614" y="19388"/>
                      <a:pt x="5626" y="19371"/>
                    </a:cubicBezTo>
                    <a:cubicBezTo>
                      <a:pt x="5733" y="19608"/>
                      <a:pt x="5830" y="19852"/>
                      <a:pt x="5919" y="20097"/>
                    </a:cubicBezTo>
                    <a:cubicBezTo>
                      <a:pt x="5569" y="20359"/>
                      <a:pt x="5237" y="20644"/>
                      <a:pt x="4926" y="20950"/>
                    </a:cubicBezTo>
                    <a:cubicBezTo>
                      <a:pt x="4523" y="21143"/>
                      <a:pt x="4121" y="21339"/>
                      <a:pt x="3737" y="21572"/>
                    </a:cubicBezTo>
                    <a:cubicBezTo>
                      <a:pt x="2777" y="22153"/>
                      <a:pt x="3363" y="23512"/>
                      <a:pt x="4256" y="23512"/>
                    </a:cubicBezTo>
                    <a:cubicBezTo>
                      <a:pt x="4370" y="23512"/>
                      <a:pt x="4489" y="23490"/>
                      <a:pt x="4611" y="23441"/>
                    </a:cubicBezTo>
                    <a:cubicBezTo>
                      <a:pt x="4723" y="23490"/>
                      <a:pt x="4843" y="23519"/>
                      <a:pt x="4967" y="23519"/>
                    </a:cubicBezTo>
                    <a:cubicBezTo>
                      <a:pt x="5063" y="23519"/>
                      <a:pt x="5160" y="23502"/>
                      <a:pt x="5258" y="23464"/>
                    </a:cubicBezTo>
                    <a:cubicBezTo>
                      <a:pt x="5368" y="23422"/>
                      <a:pt x="5483" y="23359"/>
                      <a:pt x="5596" y="23307"/>
                    </a:cubicBezTo>
                    <a:lnTo>
                      <a:pt x="5596" y="23307"/>
                    </a:lnTo>
                    <a:cubicBezTo>
                      <a:pt x="5573" y="23398"/>
                      <a:pt x="5545" y="23485"/>
                      <a:pt x="5518" y="23572"/>
                    </a:cubicBezTo>
                    <a:cubicBezTo>
                      <a:pt x="5399" y="23803"/>
                      <a:pt x="5294" y="24041"/>
                      <a:pt x="5205" y="24286"/>
                    </a:cubicBezTo>
                    <a:cubicBezTo>
                      <a:pt x="4918" y="24756"/>
                      <a:pt x="4493" y="25073"/>
                      <a:pt x="3830" y="25073"/>
                    </a:cubicBezTo>
                    <a:cubicBezTo>
                      <a:pt x="3736" y="25073"/>
                      <a:pt x="3638" y="25067"/>
                      <a:pt x="3535" y="25054"/>
                    </a:cubicBezTo>
                    <a:cubicBezTo>
                      <a:pt x="3485" y="25048"/>
                      <a:pt x="3438" y="25045"/>
                      <a:pt x="3392" y="25045"/>
                    </a:cubicBezTo>
                    <a:cubicBezTo>
                      <a:pt x="2213" y="25045"/>
                      <a:pt x="2279" y="26966"/>
                      <a:pt x="3535" y="27125"/>
                    </a:cubicBezTo>
                    <a:cubicBezTo>
                      <a:pt x="3666" y="27139"/>
                      <a:pt x="3795" y="27165"/>
                      <a:pt x="3923" y="27201"/>
                    </a:cubicBezTo>
                    <a:cubicBezTo>
                      <a:pt x="3827" y="27427"/>
                      <a:pt x="3732" y="27652"/>
                      <a:pt x="3643" y="27880"/>
                    </a:cubicBezTo>
                    <a:cubicBezTo>
                      <a:pt x="1549" y="28271"/>
                      <a:pt x="0" y="29683"/>
                      <a:pt x="222" y="32093"/>
                    </a:cubicBezTo>
                    <a:cubicBezTo>
                      <a:pt x="327" y="33235"/>
                      <a:pt x="1085" y="34137"/>
                      <a:pt x="2292" y="34163"/>
                    </a:cubicBezTo>
                    <a:cubicBezTo>
                      <a:pt x="2744" y="34173"/>
                      <a:pt x="3197" y="34177"/>
                      <a:pt x="3651" y="34177"/>
                    </a:cubicBezTo>
                    <a:cubicBezTo>
                      <a:pt x="5266" y="34177"/>
                      <a:pt x="6889" y="34125"/>
                      <a:pt x="8511" y="34096"/>
                    </a:cubicBezTo>
                    <a:cubicBezTo>
                      <a:pt x="9971" y="34864"/>
                      <a:pt x="11480" y="35080"/>
                      <a:pt x="13013" y="35080"/>
                    </a:cubicBezTo>
                    <a:cubicBezTo>
                      <a:pt x="14981" y="35080"/>
                      <a:pt x="16989" y="34724"/>
                      <a:pt x="18983" y="34724"/>
                    </a:cubicBezTo>
                    <a:cubicBezTo>
                      <a:pt x="19424" y="34724"/>
                      <a:pt x="19864" y="34742"/>
                      <a:pt x="20303" y="34784"/>
                    </a:cubicBezTo>
                    <a:cubicBezTo>
                      <a:pt x="20366" y="34790"/>
                      <a:pt x="20427" y="34793"/>
                      <a:pt x="20487" y="34793"/>
                    </a:cubicBezTo>
                    <a:cubicBezTo>
                      <a:pt x="21862" y="34793"/>
                      <a:pt x="22598" y="33239"/>
                      <a:pt x="22256" y="32043"/>
                    </a:cubicBezTo>
                    <a:cubicBezTo>
                      <a:pt x="22306" y="31934"/>
                      <a:pt x="22357" y="31830"/>
                      <a:pt x="22403" y="31712"/>
                    </a:cubicBezTo>
                    <a:cubicBezTo>
                      <a:pt x="23841" y="28076"/>
                      <a:pt x="22835" y="23568"/>
                      <a:pt x="22505" y="19559"/>
                    </a:cubicBezTo>
                    <a:cubicBezTo>
                      <a:pt x="22790" y="17323"/>
                      <a:pt x="23091" y="15093"/>
                      <a:pt x="23202" y="12840"/>
                    </a:cubicBezTo>
                    <a:cubicBezTo>
                      <a:pt x="23220" y="12461"/>
                      <a:pt x="23145" y="12142"/>
                      <a:pt x="23016" y="11871"/>
                    </a:cubicBezTo>
                    <a:cubicBezTo>
                      <a:pt x="23582" y="8664"/>
                      <a:pt x="24330" y="5475"/>
                      <a:pt x="24237" y="2178"/>
                    </a:cubicBezTo>
                    <a:cubicBezTo>
                      <a:pt x="24203" y="1004"/>
                      <a:pt x="23317" y="168"/>
                      <a:pt x="22166" y="107"/>
                    </a:cubicBezTo>
                    <a:cubicBezTo>
                      <a:pt x="20850" y="38"/>
                      <a:pt x="19533" y="13"/>
                      <a:pt x="18216" y="13"/>
                    </a:cubicBezTo>
                    <a:cubicBezTo>
                      <a:pt x="15100" y="13"/>
                      <a:pt x="11984" y="150"/>
                      <a:pt x="8869" y="150"/>
                    </a:cubicBezTo>
                    <a:cubicBezTo>
                      <a:pt x="7263" y="150"/>
                      <a:pt x="5658" y="114"/>
                      <a:pt x="4053" y="4"/>
                    </a:cubicBezTo>
                    <a:cubicBezTo>
                      <a:pt x="4017" y="1"/>
                      <a:pt x="3982" y="0"/>
                      <a:pt x="394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1" name="Google Shape;2071;p45"/>
              <p:cNvSpPr/>
              <p:nvPr/>
            </p:nvSpPr>
            <p:spPr>
              <a:xfrm>
                <a:off x="5093650" y="1737625"/>
                <a:ext cx="201000" cy="354075"/>
              </a:xfrm>
              <a:custGeom>
                <a:avLst/>
                <a:gdLst/>
                <a:ahLst/>
                <a:cxnLst/>
                <a:rect l="l" t="t" r="r" b="b"/>
                <a:pathLst>
                  <a:path w="8040" h="14163" extrusionOk="0">
                    <a:moveTo>
                      <a:pt x="1159" y="0"/>
                    </a:moveTo>
                    <a:cubicBezTo>
                      <a:pt x="470" y="0"/>
                      <a:pt x="1" y="660"/>
                      <a:pt x="161" y="1310"/>
                    </a:cubicBezTo>
                    <a:cubicBezTo>
                      <a:pt x="237" y="1623"/>
                      <a:pt x="329" y="1929"/>
                      <a:pt x="426" y="2231"/>
                    </a:cubicBezTo>
                    <a:cubicBezTo>
                      <a:pt x="406" y="2747"/>
                      <a:pt x="319" y="3385"/>
                      <a:pt x="326" y="3645"/>
                    </a:cubicBezTo>
                    <a:cubicBezTo>
                      <a:pt x="351" y="4479"/>
                      <a:pt x="418" y="5313"/>
                      <a:pt x="471" y="6145"/>
                    </a:cubicBezTo>
                    <a:cubicBezTo>
                      <a:pt x="610" y="8257"/>
                      <a:pt x="716" y="10359"/>
                      <a:pt x="368" y="12457"/>
                    </a:cubicBezTo>
                    <a:cubicBezTo>
                      <a:pt x="236" y="13242"/>
                      <a:pt x="905" y="13754"/>
                      <a:pt x="1508" y="13754"/>
                    </a:cubicBezTo>
                    <a:cubicBezTo>
                      <a:pt x="1554" y="13754"/>
                      <a:pt x="1599" y="13751"/>
                      <a:pt x="1644" y="13745"/>
                    </a:cubicBezTo>
                    <a:cubicBezTo>
                      <a:pt x="2335" y="14042"/>
                      <a:pt x="3132" y="14163"/>
                      <a:pt x="3944" y="14163"/>
                    </a:cubicBezTo>
                    <a:cubicBezTo>
                      <a:pt x="5054" y="14163"/>
                      <a:pt x="6192" y="13937"/>
                      <a:pt x="7126" y="13627"/>
                    </a:cubicBezTo>
                    <a:cubicBezTo>
                      <a:pt x="7637" y="13458"/>
                      <a:pt x="8039" y="12908"/>
                      <a:pt x="7850" y="12353"/>
                    </a:cubicBezTo>
                    <a:cubicBezTo>
                      <a:pt x="6584" y="8645"/>
                      <a:pt x="3815" y="5640"/>
                      <a:pt x="2526" y="1975"/>
                    </a:cubicBezTo>
                    <a:cubicBezTo>
                      <a:pt x="2469" y="1431"/>
                      <a:pt x="2362" y="926"/>
                      <a:pt x="2155" y="513"/>
                    </a:cubicBezTo>
                    <a:cubicBezTo>
                      <a:pt x="1996" y="194"/>
                      <a:pt x="1608" y="0"/>
                      <a:pt x="126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2" name="Google Shape;2072;p45"/>
              <p:cNvSpPr/>
              <p:nvPr/>
            </p:nvSpPr>
            <p:spPr>
              <a:xfrm>
                <a:off x="2933750" y="2040350"/>
                <a:ext cx="1563750" cy="1417950"/>
              </a:xfrm>
              <a:custGeom>
                <a:avLst/>
                <a:gdLst/>
                <a:ahLst/>
                <a:cxnLst/>
                <a:rect l="l" t="t" r="r" b="b"/>
                <a:pathLst>
                  <a:path w="62550" h="56718" extrusionOk="0">
                    <a:moveTo>
                      <a:pt x="42629" y="1"/>
                    </a:moveTo>
                    <a:cubicBezTo>
                      <a:pt x="41902" y="1"/>
                      <a:pt x="41164" y="402"/>
                      <a:pt x="40740" y="1027"/>
                    </a:cubicBezTo>
                    <a:cubicBezTo>
                      <a:pt x="40574" y="1159"/>
                      <a:pt x="40407" y="1291"/>
                      <a:pt x="40241" y="1423"/>
                    </a:cubicBezTo>
                    <a:cubicBezTo>
                      <a:pt x="39050" y="2118"/>
                      <a:pt x="38925" y="3698"/>
                      <a:pt x="39821" y="4674"/>
                    </a:cubicBezTo>
                    <a:cubicBezTo>
                      <a:pt x="40167" y="5884"/>
                      <a:pt x="39857" y="6840"/>
                      <a:pt x="38890" y="7544"/>
                    </a:cubicBezTo>
                    <a:cubicBezTo>
                      <a:pt x="38883" y="7551"/>
                      <a:pt x="38879" y="7560"/>
                      <a:pt x="38871" y="7567"/>
                    </a:cubicBezTo>
                    <a:cubicBezTo>
                      <a:pt x="38521" y="7633"/>
                      <a:pt x="38162" y="7666"/>
                      <a:pt x="37803" y="7666"/>
                    </a:cubicBezTo>
                    <a:cubicBezTo>
                      <a:pt x="37038" y="7666"/>
                      <a:pt x="36274" y="7516"/>
                      <a:pt x="35602" y="7220"/>
                    </a:cubicBezTo>
                    <a:cubicBezTo>
                      <a:pt x="35268" y="7072"/>
                      <a:pt x="34895" y="6995"/>
                      <a:pt x="34526" y="6995"/>
                    </a:cubicBezTo>
                    <a:cubicBezTo>
                      <a:pt x="33635" y="6995"/>
                      <a:pt x="32770" y="7447"/>
                      <a:pt x="32560" y="8457"/>
                    </a:cubicBezTo>
                    <a:cubicBezTo>
                      <a:pt x="32245" y="9970"/>
                      <a:pt x="31795" y="11158"/>
                      <a:pt x="31004" y="12260"/>
                    </a:cubicBezTo>
                    <a:cubicBezTo>
                      <a:pt x="30315" y="12548"/>
                      <a:pt x="29596" y="12792"/>
                      <a:pt x="28908" y="13057"/>
                    </a:cubicBezTo>
                    <a:cubicBezTo>
                      <a:pt x="28805" y="13049"/>
                      <a:pt x="28703" y="13032"/>
                      <a:pt x="28599" y="13028"/>
                    </a:cubicBezTo>
                    <a:cubicBezTo>
                      <a:pt x="28335" y="12912"/>
                      <a:pt x="28071" y="12804"/>
                      <a:pt x="27809" y="12695"/>
                    </a:cubicBezTo>
                    <a:cubicBezTo>
                      <a:pt x="27272" y="12373"/>
                      <a:pt x="26749" y="11991"/>
                      <a:pt x="26235" y="11540"/>
                    </a:cubicBezTo>
                    <a:cubicBezTo>
                      <a:pt x="26094" y="10734"/>
                      <a:pt x="25891" y="9935"/>
                      <a:pt x="25596" y="9147"/>
                    </a:cubicBezTo>
                    <a:cubicBezTo>
                      <a:pt x="24985" y="7517"/>
                      <a:pt x="23862" y="6274"/>
                      <a:pt x="22330" y="5475"/>
                    </a:cubicBezTo>
                    <a:cubicBezTo>
                      <a:pt x="20715" y="4631"/>
                      <a:pt x="16080" y="5115"/>
                      <a:pt x="16028" y="2589"/>
                    </a:cubicBezTo>
                    <a:cubicBezTo>
                      <a:pt x="16003" y="1319"/>
                      <a:pt x="14815" y="547"/>
                      <a:pt x="13727" y="547"/>
                    </a:cubicBezTo>
                    <a:cubicBezTo>
                      <a:pt x="12889" y="547"/>
                      <a:pt x="12110" y="1004"/>
                      <a:pt x="11962" y="2040"/>
                    </a:cubicBezTo>
                    <a:cubicBezTo>
                      <a:pt x="11935" y="2228"/>
                      <a:pt x="11920" y="2411"/>
                      <a:pt x="11911" y="2593"/>
                    </a:cubicBezTo>
                    <a:cubicBezTo>
                      <a:pt x="11903" y="2591"/>
                      <a:pt x="11896" y="2590"/>
                      <a:pt x="11888" y="2589"/>
                    </a:cubicBezTo>
                    <a:lnTo>
                      <a:pt x="11888" y="2589"/>
                    </a:lnTo>
                    <a:cubicBezTo>
                      <a:pt x="11889" y="2676"/>
                      <a:pt x="11903" y="2754"/>
                      <a:pt x="11906" y="2840"/>
                    </a:cubicBezTo>
                    <a:cubicBezTo>
                      <a:pt x="11904" y="3377"/>
                      <a:pt x="11971" y="3912"/>
                      <a:pt x="12109" y="4430"/>
                    </a:cubicBezTo>
                    <a:cubicBezTo>
                      <a:pt x="11885" y="4464"/>
                      <a:pt x="11668" y="4532"/>
                      <a:pt x="11465" y="4632"/>
                    </a:cubicBezTo>
                    <a:cubicBezTo>
                      <a:pt x="9823" y="5453"/>
                      <a:pt x="9104" y="7105"/>
                      <a:pt x="8532" y="8731"/>
                    </a:cubicBezTo>
                    <a:cubicBezTo>
                      <a:pt x="7335" y="12131"/>
                      <a:pt x="6370" y="15444"/>
                      <a:pt x="4846" y="18767"/>
                    </a:cubicBezTo>
                    <a:cubicBezTo>
                      <a:pt x="2353" y="24196"/>
                      <a:pt x="288" y="30086"/>
                      <a:pt x="398" y="36127"/>
                    </a:cubicBezTo>
                    <a:cubicBezTo>
                      <a:pt x="405" y="36431"/>
                      <a:pt x="475" y="36731"/>
                      <a:pt x="608" y="37005"/>
                    </a:cubicBezTo>
                    <a:cubicBezTo>
                      <a:pt x="227" y="37329"/>
                      <a:pt x="0" y="37825"/>
                      <a:pt x="87" y="38508"/>
                    </a:cubicBezTo>
                    <a:cubicBezTo>
                      <a:pt x="747" y="43723"/>
                      <a:pt x="1616" y="48865"/>
                      <a:pt x="5711" y="52532"/>
                    </a:cubicBezTo>
                    <a:cubicBezTo>
                      <a:pt x="9111" y="55576"/>
                      <a:pt x="12466" y="56718"/>
                      <a:pt x="16271" y="56718"/>
                    </a:cubicBezTo>
                    <a:cubicBezTo>
                      <a:pt x="17920" y="56718"/>
                      <a:pt x="19654" y="56503"/>
                      <a:pt x="21512" y="56136"/>
                    </a:cubicBezTo>
                    <a:cubicBezTo>
                      <a:pt x="24766" y="55494"/>
                      <a:pt x="27864" y="55067"/>
                      <a:pt x="31006" y="53929"/>
                    </a:cubicBezTo>
                    <a:cubicBezTo>
                      <a:pt x="34350" y="52718"/>
                      <a:pt x="37529" y="51048"/>
                      <a:pt x="40777" y="49611"/>
                    </a:cubicBezTo>
                    <a:cubicBezTo>
                      <a:pt x="47300" y="46730"/>
                      <a:pt x="53718" y="43838"/>
                      <a:pt x="59756" y="40072"/>
                    </a:cubicBezTo>
                    <a:cubicBezTo>
                      <a:pt x="59792" y="40074"/>
                      <a:pt x="59828" y="40075"/>
                      <a:pt x="59863" y="40075"/>
                    </a:cubicBezTo>
                    <a:cubicBezTo>
                      <a:pt x="61207" y="40075"/>
                      <a:pt x="62549" y="38586"/>
                      <a:pt x="61808" y="36946"/>
                    </a:cubicBezTo>
                    <a:cubicBezTo>
                      <a:pt x="60375" y="33774"/>
                      <a:pt x="59264" y="30500"/>
                      <a:pt x="58188" y="27193"/>
                    </a:cubicBezTo>
                    <a:cubicBezTo>
                      <a:pt x="57973" y="26537"/>
                      <a:pt x="57727" y="25885"/>
                      <a:pt x="57475" y="25232"/>
                    </a:cubicBezTo>
                    <a:cubicBezTo>
                      <a:pt x="57358" y="24829"/>
                      <a:pt x="57239" y="24426"/>
                      <a:pt x="57127" y="24022"/>
                    </a:cubicBezTo>
                    <a:cubicBezTo>
                      <a:pt x="56953" y="23399"/>
                      <a:pt x="56887" y="21860"/>
                      <a:pt x="56587" y="21860"/>
                    </a:cubicBezTo>
                    <a:cubicBezTo>
                      <a:pt x="56528" y="21860"/>
                      <a:pt x="56460" y="21920"/>
                      <a:pt x="56380" y="22058"/>
                    </a:cubicBezTo>
                    <a:cubicBezTo>
                      <a:pt x="56376" y="22048"/>
                      <a:pt x="56374" y="22039"/>
                      <a:pt x="56372" y="22027"/>
                    </a:cubicBezTo>
                    <a:cubicBezTo>
                      <a:pt x="56667" y="21307"/>
                      <a:pt x="56551" y="20622"/>
                      <a:pt x="56204" y="20086"/>
                    </a:cubicBezTo>
                    <a:cubicBezTo>
                      <a:pt x="56692" y="19719"/>
                      <a:pt x="57179" y="19349"/>
                      <a:pt x="57655" y="18958"/>
                    </a:cubicBezTo>
                    <a:cubicBezTo>
                      <a:pt x="58460" y="18298"/>
                      <a:pt x="58480" y="16688"/>
                      <a:pt x="57655" y="16032"/>
                    </a:cubicBezTo>
                    <a:cubicBezTo>
                      <a:pt x="55193" y="14070"/>
                      <a:pt x="53410" y="11604"/>
                      <a:pt x="51477" y="9147"/>
                    </a:cubicBezTo>
                    <a:cubicBezTo>
                      <a:pt x="49167" y="6212"/>
                      <a:pt x="46496" y="3388"/>
                      <a:pt x="43991" y="609"/>
                    </a:cubicBezTo>
                    <a:cubicBezTo>
                      <a:pt x="43609" y="185"/>
                      <a:pt x="43122" y="1"/>
                      <a:pt x="426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3" name="Google Shape;2073;p45"/>
              <p:cNvSpPr/>
              <p:nvPr/>
            </p:nvSpPr>
            <p:spPr>
              <a:xfrm>
                <a:off x="4330725" y="2481725"/>
                <a:ext cx="253750" cy="529250"/>
              </a:xfrm>
              <a:custGeom>
                <a:avLst/>
                <a:gdLst/>
                <a:ahLst/>
                <a:cxnLst/>
                <a:rect l="l" t="t" r="r" b="b"/>
                <a:pathLst>
                  <a:path w="10150" h="21170" extrusionOk="0">
                    <a:moveTo>
                      <a:pt x="4154" y="0"/>
                    </a:moveTo>
                    <a:cubicBezTo>
                      <a:pt x="3564" y="0"/>
                      <a:pt x="2947" y="217"/>
                      <a:pt x="2361" y="661"/>
                    </a:cubicBezTo>
                    <a:cubicBezTo>
                      <a:pt x="1150" y="728"/>
                      <a:pt x="0" y="1706"/>
                      <a:pt x="489" y="3186"/>
                    </a:cubicBezTo>
                    <a:cubicBezTo>
                      <a:pt x="694" y="3805"/>
                      <a:pt x="895" y="4425"/>
                      <a:pt x="1092" y="5048"/>
                    </a:cubicBezTo>
                    <a:cubicBezTo>
                      <a:pt x="1099" y="5118"/>
                      <a:pt x="1097" y="5184"/>
                      <a:pt x="1111" y="5256"/>
                    </a:cubicBezTo>
                    <a:cubicBezTo>
                      <a:pt x="1455" y="7120"/>
                      <a:pt x="2029" y="8862"/>
                      <a:pt x="2976" y="10511"/>
                    </a:cubicBezTo>
                    <a:cubicBezTo>
                      <a:pt x="3004" y="10561"/>
                      <a:pt x="3039" y="10601"/>
                      <a:pt x="3069" y="10647"/>
                    </a:cubicBezTo>
                    <a:cubicBezTo>
                      <a:pt x="3003" y="11107"/>
                      <a:pt x="3076" y="11602"/>
                      <a:pt x="3286" y="12064"/>
                    </a:cubicBezTo>
                    <a:cubicBezTo>
                      <a:pt x="4058" y="13774"/>
                      <a:pt x="4489" y="15701"/>
                      <a:pt x="5486" y="17296"/>
                    </a:cubicBezTo>
                    <a:cubicBezTo>
                      <a:pt x="5440" y="18159"/>
                      <a:pt x="5689" y="18986"/>
                      <a:pt x="6147" y="19719"/>
                    </a:cubicBezTo>
                    <a:cubicBezTo>
                      <a:pt x="6148" y="19720"/>
                      <a:pt x="6150" y="19723"/>
                      <a:pt x="6151" y="19725"/>
                    </a:cubicBezTo>
                    <a:cubicBezTo>
                      <a:pt x="6157" y="19738"/>
                      <a:pt x="6164" y="19751"/>
                      <a:pt x="6171" y="19763"/>
                    </a:cubicBezTo>
                    <a:cubicBezTo>
                      <a:pt x="5916" y="20435"/>
                      <a:pt x="6519" y="21169"/>
                      <a:pt x="7184" y="21169"/>
                    </a:cubicBezTo>
                    <a:cubicBezTo>
                      <a:pt x="7418" y="21169"/>
                      <a:pt x="7660" y="21078"/>
                      <a:pt x="7875" y="20860"/>
                    </a:cubicBezTo>
                    <a:cubicBezTo>
                      <a:pt x="8559" y="20166"/>
                      <a:pt x="9193" y="19418"/>
                      <a:pt x="9694" y="18581"/>
                    </a:cubicBezTo>
                    <a:cubicBezTo>
                      <a:pt x="9889" y="18252"/>
                      <a:pt x="9891" y="17938"/>
                      <a:pt x="9775" y="17681"/>
                    </a:cubicBezTo>
                    <a:cubicBezTo>
                      <a:pt x="9876" y="17431"/>
                      <a:pt x="9934" y="17165"/>
                      <a:pt x="9927" y="16893"/>
                    </a:cubicBezTo>
                    <a:cubicBezTo>
                      <a:pt x="10065" y="16618"/>
                      <a:pt x="10150" y="16314"/>
                      <a:pt x="10145" y="15989"/>
                    </a:cubicBezTo>
                    <a:cubicBezTo>
                      <a:pt x="10100" y="12649"/>
                      <a:pt x="8872" y="9456"/>
                      <a:pt x="7424" y="6435"/>
                    </a:cubicBezTo>
                    <a:cubicBezTo>
                      <a:pt x="7351" y="5260"/>
                      <a:pt x="7270" y="4126"/>
                      <a:pt x="7070" y="3120"/>
                    </a:cubicBezTo>
                    <a:cubicBezTo>
                      <a:pt x="6666" y="1085"/>
                      <a:pt x="5477" y="0"/>
                      <a:pt x="415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4" name="Google Shape;2074;p45"/>
              <p:cNvSpPr/>
              <p:nvPr/>
            </p:nvSpPr>
            <p:spPr>
              <a:xfrm>
                <a:off x="4420925" y="2236300"/>
                <a:ext cx="308325" cy="337025"/>
              </a:xfrm>
              <a:custGeom>
                <a:avLst/>
                <a:gdLst/>
                <a:ahLst/>
                <a:cxnLst/>
                <a:rect l="l" t="t" r="r" b="b"/>
                <a:pathLst>
                  <a:path w="12333" h="13481" extrusionOk="0">
                    <a:moveTo>
                      <a:pt x="11115" y="1"/>
                    </a:moveTo>
                    <a:cubicBezTo>
                      <a:pt x="10879" y="1"/>
                      <a:pt x="10646" y="99"/>
                      <a:pt x="10464" y="334"/>
                    </a:cubicBezTo>
                    <a:cubicBezTo>
                      <a:pt x="9346" y="1779"/>
                      <a:pt x="7613" y="2709"/>
                      <a:pt x="6175" y="3816"/>
                    </a:cubicBezTo>
                    <a:cubicBezTo>
                      <a:pt x="4428" y="5161"/>
                      <a:pt x="2619" y="6425"/>
                      <a:pt x="839" y="7729"/>
                    </a:cubicBezTo>
                    <a:cubicBezTo>
                      <a:pt x="0" y="8345"/>
                      <a:pt x="360" y="9658"/>
                      <a:pt x="1342" y="9658"/>
                    </a:cubicBezTo>
                    <a:cubicBezTo>
                      <a:pt x="1435" y="9658"/>
                      <a:pt x="1534" y="9646"/>
                      <a:pt x="1637" y="9621"/>
                    </a:cubicBezTo>
                    <a:cubicBezTo>
                      <a:pt x="1976" y="9539"/>
                      <a:pt x="2304" y="9431"/>
                      <a:pt x="2627" y="9313"/>
                    </a:cubicBezTo>
                    <a:cubicBezTo>
                      <a:pt x="2789" y="9768"/>
                      <a:pt x="3111" y="10142"/>
                      <a:pt x="3513" y="10386"/>
                    </a:cubicBezTo>
                    <a:cubicBezTo>
                      <a:pt x="3478" y="11168"/>
                      <a:pt x="3520" y="11951"/>
                      <a:pt x="3677" y="12728"/>
                    </a:cubicBezTo>
                    <a:cubicBezTo>
                      <a:pt x="3773" y="13206"/>
                      <a:pt x="4234" y="13480"/>
                      <a:pt x="4689" y="13480"/>
                    </a:cubicBezTo>
                    <a:cubicBezTo>
                      <a:pt x="4955" y="13480"/>
                      <a:pt x="5219" y="13386"/>
                      <a:pt x="5406" y="13184"/>
                    </a:cubicBezTo>
                    <a:cubicBezTo>
                      <a:pt x="6228" y="12300"/>
                      <a:pt x="7119" y="11491"/>
                      <a:pt x="8013" y="10686"/>
                    </a:cubicBezTo>
                    <a:cubicBezTo>
                      <a:pt x="8541" y="10316"/>
                      <a:pt x="9043" y="9947"/>
                      <a:pt x="9622" y="9693"/>
                    </a:cubicBezTo>
                    <a:lnTo>
                      <a:pt x="9622" y="9693"/>
                    </a:lnTo>
                    <a:cubicBezTo>
                      <a:pt x="9681" y="10276"/>
                      <a:pt x="9644" y="10852"/>
                      <a:pt x="9328" y="11041"/>
                    </a:cubicBezTo>
                    <a:cubicBezTo>
                      <a:pt x="8361" y="11616"/>
                      <a:pt x="8951" y="12981"/>
                      <a:pt x="9851" y="12981"/>
                    </a:cubicBezTo>
                    <a:cubicBezTo>
                      <a:pt x="10017" y="12981"/>
                      <a:pt x="10193" y="12934"/>
                      <a:pt x="10372" y="12828"/>
                    </a:cubicBezTo>
                    <a:cubicBezTo>
                      <a:pt x="11969" y="11879"/>
                      <a:pt x="11814" y="9492"/>
                      <a:pt x="11389" y="7921"/>
                    </a:cubicBezTo>
                    <a:cubicBezTo>
                      <a:pt x="11778" y="5640"/>
                      <a:pt x="12333" y="3403"/>
                      <a:pt x="12232" y="1066"/>
                    </a:cubicBezTo>
                    <a:cubicBezTo>
                      <a:pt x="12208" y="509"/>
                      <a:pt x="11652" y="1"/>
                      <a:pt x="11115" y="1"/>
                    </a:cubicBezTo>
                    <a:close/>
                  </a:path>
                </a:pathLst>
              </a:custGeom>
              <a:solidFill>
                <a:srgbClr val="DCFF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5" name="Google Shape;2075;p45"/>
              <p:cNvSpPr/>
              <p:nvPr/>
            </p:nvSpPr>
            <p:spPr>
              <a:xfrm>
                <a:off x="3138750" y="2464800"/>
                <a:ext cx="67950" cy="52675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7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6" name="Google Shape;2076;p45"/>
              <p:cNvSpPr/>
              <p:nvPr/>
            </p:nvSpPr>
            <p:spPr>
              <a:xfrm>
                <a:off x="3239675" y="2314675"/>
                <a:ext cx="67950" cy="52725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9" extrusionOk="0">
                    <a:moveTo>
                      <a:pt x="1359" y="1"/>
                    </a:moveTo>
                    <a:cubicBezTo>
                      <a:pt x="0" y="1"/>
                      <a:pt x="0" y="2109"/>
                      <a:pt x="1359" y="2109"/>
                    </a:cubicBezTo>
                    <a:cubicBezTo>
                      <a:pt x="2718" y="2109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7" name="Google Shape;2077;p45"/>
              <p:cNvSpPr/>
              <p:nvPr/>
            </p:nvSpPr>
            <p:spPr>
              <a:xfrm>
                <a:off x="3353550" y="2501025"/>
                <a:ext cx="6792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8" extrusionOk="0">
                    <a:moveTo>
                      <a:pt x="1359" y="1"/>
                    </a:moveTo>
                    <a:cubicBezTo>
                      <a:pt x="0" y="1"/>
                      <a:pt x="0" y="2107"/>
                      <a:pt x="1359" y="2107"/>
                    </a:cubicBezTo>
                    <a:cubicBezTo>
                      <a:pt x="2717" y="2107"/>
                      <a:pt x="2717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8" name="Google Shape;2078;p45"/>
              <p:cNvSpPr/>
              <p:nvPr/>
            </p:nvSpPr>
            <p:spPr>
              <a:xfrm>
                <a:off x="3213800" y="2651125"/>
                <a:ext cx="67925" cy="52675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7" extrusionOk="0">
                    <a:moveTo>
                      <a:pt x="1358" y="0"/>
                    </a:moveTo>
                    <a:cubicBezTo>
                      <a:pt x="0" y="0"/>
                      <a:pt x="0" y="2107"/>
                      <a:pt x="1358" y="2107"/>
                    </a:cubicBezTo>
                    <a:cubicBezTo>
                      <a:pt x="2717" y="2107"/>
                      <a:pt x="2717" y="0"/>
                      <a:pt x="135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9" name="Google Shape;2079;p45"/>
              <p:cNvSpPr/>
              <p:nvPr/>
            </p:nvSpPr>
            <p:spPr>
              <a:xfrm>
                <a:off x="3050750" y="278307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60" y="1"/>
                    </a:moveTo>
                    <a:cubicBezTo>
                      <a:pt x="1" y="1"/>
                      <a:pt x="1" y="2108"/>
                      <a:pt x="1360" y="2108"/>
                    </a:cubicBezTo>
                    <a:cubicBezTo>
                      <a:pt x="2718" y="2108"/>
                      <a:pt x="2719" y="1"/>
                      <a:pt x="13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0" name="Google Shape;2080;p45"/>
              <p:cNvSpPr/>
              <p:nvPr/>
            </p:nvSpPr>
            <p:spPr>
              <a:xfrm>
                <a:off x="3436350" y="276237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60" y="1"/>
                    </a:moveTo>
                    <a:cubicBezTo>
                      <a:pt x="1" y="1"/>
                      <a:pt x="1" y="2108"/>
                      <a:pt x="1360" y="2108"/>
                    </a:cubicBezTo>
                    <a:cubicBezTo>
                      <a:pt x="2717" y="2108"/>
                      <a:pt x="2719" y="1"/>
                      <a:pt x="13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1" name="Google Shape;2081;p45"/>
              <p:cNvSpPr/>
              <p:nvPr/>
            </p:nvSpPr>
            <p:spPr>
              <a:xfrm>
                <a:off x="3260375" y="293317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2" name="Google Shape;2082;p45"/>
              <p:cNvSpPr/>
              <p:nvPr/>
            </p:nvSpPr>
            <p:spPr>
              <a:xfrm>
                <a:off x="3105125" y="3207475"/>
                <a:ext cx="6792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7" y="2107"/>
                      <a:pt x="2717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3" name="Google Shape;2083;p45"/>
              <p:cNvSpPr/>
              <p:nvPr/>
            </p:nvSpPr>
            <p:spPr>
              <a:xfrm>
                <a:off x="3369050" y="3277325"/>
                <a:ext cx="67975" cy="52725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9" extrusionOk="0">
                    <a:moveTo>
                      <a:pt x="1359" y="1"/>
                    </a:moveTo>
                    <a:cubicBezTo>
                      <a:pt x="1" y="1"/>
                      <a:pt x="1" y="2109"/>
                      <a:pt x="1359" y="2109"/>
                    </a:cubicBezTo>
                    <a:cubicBezTo>
                      <a:pt x="2718" y="2109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4" name="Google Shape;2084;p45"/>
              <p:cNvSpPr/>
              <p:nvPr/>
            </p:nvSpPr>
            <p:spPr>
              <a:xfrm>
                <a:off x="3506225" y="3013400"/>
                <a:ext cx="67950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7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5" name="Google Shape;2085;p45"/>
              <p:cNvSpPr/>
              <p:nvPr/>
            </p:nvSpPr>
            <p:spPr>
              <a:xfrm>
                <a:off x="3627850" y="3191975"/>
                <a:ext cx="6792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7" y="2107"/>
                      <a:pt x="2717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6" name="Google Shape;2086;p45"/>
              <p:cNvSpPr/>
              <p:nvPr/>
            </p:nvSpPr>
            <p:spPr>
              <a:xfrm>
                <a:off x="3806425" y="2943525"/>
                <a:ext cx="6792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8" extrusionOk="0">
                    <a:moveTo>
                      <a:pt x="1359" y="1"/>
                    </a:moveTo>
                    <a:cubicBezTo>
                      <a:pt x="0" y="1"/>
                      <a:pt x="0" y="2108"/>
                      <a:pt x="1359" y="2108"/>
                    </a:cubicBezTo>
                    <a:cubicBezTo>
                      <a:pt x="2717" y="2108"/>
                      <a:pt x="2717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7" name="Google Shape;2087;p45"/>
              <p:cNvSpPr/>
              <p:nvPr/>
            </p:nvSpPr>
            <p:spPr>
              <a:xfrm>
                <a:off x="4008250" y="305997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8" name="Google Shape;2088;p45"/>
              <p:cNvSpPr/>
              <p:nvPr/>
            </p:nvSpPr>
            <p:spPr>
              <a:xfrm>
                <a:off x="4075525" y="2824500"/>
                <a:ext cx="67975" cy="52675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7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9" name="Google Shape;2089;p45"/>
              <p:cNvSpPr/>
              <p:nvPr/>
            </p:nvSpPr>
            <p:spPr>
              <a:xfrm>
                <a:off x="3785675" y="2620050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60" y="0"/>
                    </a:moveTo>
                    <a:cubicBezTo>
                      <a:pt x="1" y="0"/>
                      <a:pt x="1" y="2107"/>
                      <a:pt x="1360" y="2107"/>
                    </a:cubicBezTo>
                    <a:cubicBezTo>
                      <a:pt x="2719" y="2107"/>
                      <a:pt x="2719" y="0"/>
                      <a:pt x="13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0" name="Google Shape;2090;p45"/>
              <p:cNvSpPr/>
              <p:nvPr/>
            </p:nvSpPr>
            <p:spPr>
              <a:xfrm>
                <a:off x="3847800" y="241302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1" name="Google Shape;2091;p45"/>
              <p:cNvSpPr/>
              <p:nvPr/>
            </p:nvSpPr>
            <p:spPr>
              <a:xfrm>
                <a:off x="4018600" y="2221525"/>
                <a:ext cx="67950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8" extrusionOk="0">
                    <a:moveTo>
                      <a:pt x="1359" y="1"/>
                    </a:moveTo>
                    <a:cubicBezTo>
                      <a:pt x="1" y="1"/>
                      <a:pt x="1" y="2107"/>
                      <a:pt x="1359" y="2107"/>
                    </a:cubicBezTo>
                    <a:cubicBezTo>
                      <a:pt x="2718" y="2107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2" name="Google Shape;2092;p45"/>
              <p:cNvSpPr/>
              <p:nvPr/>
            </p:nvSpPr>
            <p:spPr>
              <a:xfrm>
                <a:off x="4233400" y="2441500"/>
                <a:ext cx="67950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8" extrusionOk="0">
                    <a:moveTo>
                      <a:pt x="1359" y="1"/>
                    </a:moveTo>
                    <a:cubicBezTo>
                      <a:pt x="0" y="1"/>
                      <a:pt x="0" y="2108"/>
                      <a:pt x="1359" y="2108"/>
                    </a:cubicBezTo>
                    <a:cubicBezTo>
                      <a:pt x="2718" y="2108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3" name="Google Shape;2093;p45"/>
              <p:cNvSpPr/>
              <p:nvPr/>
            </p:nvSpPr>
            <p:spPr>
              <a:xfrm>
                <a:off x="4091050" y="238972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60" y="1"/>
                    </a:moveTo>
                    <a:cubicBezTo>
                      <a:pt x="1" y="1"/>
                      <a:pt x="1" y="2108"/>
                      <a:pt x="1360" y="2108"/>
                    </a:cubicBezTo>
                    <a:cubicBezTo>
                      <a:pt x="2719" y="2108"/>
                      <a:pt x="2717" y="1"/>
                      <a:pt x="13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4" name="Google Shape;2094;p45"/>
              <p:cNvSpPr/>
              <p:nvPr/>
            </p:nvSpPr>
            <p:spPr>
              <a:xfrm>
                <a:off x="3555375" y="239492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59" y="1"/>
                    </a:moveTo>
                    <a:cubicBezTo>
                      <a:pt x="0" y="1"/>
                      <a:pt x="0" y="2108"/>
                      <a:pt x="1359" y="2108"/>
                    </a:cubicBezTo>
                    <a:cubicBezTo>
                      <a:pt x="2717" y="2108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5" name="Google Shape;2095;p45"/>
              <p:cNvSpPr/>
              <p:nvPr/>
            </p:nvSpPr>
            <p:spPr>
              <a:xfrm>
                <a:off x="4334300" y="2884000"/>
                <a:ext cx="67950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8" extrusionOk="0">
                    <a:moveTo>
                      <a:pt x="1359" y="1"/>
                    </a:moveTo>
                    <a:cubicBezTo>
                      <a:pt x="0" y="1"/>
                      <a:pt x="0" y="2108"/>
                      <a:pt x="1359" y="2108"/>
                    </a:cubicBezTo>
                    <a:cubicBezTo>
                      <a:pt x="2718" y="2108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6" name="Google Shape;2096;p45"/>
              <p:cNvSpPr/>
              <p:nvPr/>
            </p:nvSpPr>
            <p:spPr>
              <a:xfrm>
                <a:off x="2991150" y="1294925"/>
                <a:ext cx="240300" cy="221675"/>
              </a:xfrm>
              <a:custGeom>
                <a:avLst/>
                <a:gdLst/>
                <a:ahLst/>
                <a:cxnLst/>
                <a:rect l="l" t="t" r="r" b="b"/>
                <a:pathLst>
                  <a:path w="9612" h="8867" extrusionOk="0">
                    <a:moveTo>
                      <a:pt x="4085" y="1"/>
                    </a:moveTo>
                    <a:cubicBezTo>
                      <a:pt x="3205" y="1"/>
                      <a:pt x="2336" y="325"/>
                      <a:pt x="1615" y="1054"/>
                    </a:cubicBezTo>
                    <a:cubicBezTo>
                      <a:pt x="212" y="2470"/>
                      <a:pt x="1" y="4788"/>
                      <a:pt x="1122" y="6418"/>
                    </a:cubicBezTo>
                    <a:cubicBezTo>
                      <a:pt x="2126" y="7875"/>
                      <a:pt x="4124" y="8867"/>
                      <a:pt x="5947" y="8867"/>
                    </a:cubicBezTo>
                    <a:cubicBezTo>
                      <a:pt x="7467" y="8867"/>
                      <a:pt x="8866" y="8177"/>
                      <a:pt x="9467" y="6493"/>
                    </a:cubicBezTo>
                    <a:cubicBezTo>
                      <a:pt x="9612" y="6086"/>
                      <a:pt x="9278" y="5820"/>
                      <a:pt x="8939" y="5820"/>
                    </a:cubicBezTo>
                    <a:cubicBezTo>
                      <a:pt x="8717" y="5820"/>
                      <a:pt x="8492" y="5934"/>
                      <a:pt x="8398" y="6198"/>
                    </a:cubicBezTo>
                    <a:cubicBezTo>
                      <a:pt x="7989" y="7343"/>
                      <a:pt x="7044" y="7777"/>
                      <a:pt x="5997" y="7777"/>
                    </a:cubicBezTo>
                    <a:cubicBezTo>
                      <a:pt x="4754" y="7777"/>
                      <a:pt x="3368" y="7165"/>
                      <a:pt x="2566" y="6402"/>
                    </a:cubicBezTo>
                    <a:cubicBezTo>
                      <a:pt x="517" y="4451"/>
                      <a:pt x="1990" y="1105"/>
                      <a:pt x="4227" y="1105"/>
                    </a:cubicBezTo>
                    <a:cubicBezTo>
                      <a:pt x="4798" y="1105"/>
                      <a:pt x="5420" y="1323"/>
                      <a:pt x="6045" y="1839"/>
                    </a:cubicBezTo>
                    <a:cubicBezTo>
                      <a:pt x="6160" y="1935"/>
                      <a:pt x="6287" y="1975"/>
                      <a:pt x="6409" y="1975"/>
                    </a:cubicBezTo>
                    <a:cubicBezTo>
                      <a:pt x="6865" y="1975"/>
                      <a:pt x="7264" y="1414"/>
                      <a:pt x="6829" y="1055"/>
                    </a:cubicBezTo>
                    <a:lnTo>
                      <a:pt x="6829" y="1055"/>
                    </a:lnTo>
                    <a:lnTo>
                      <a:pt x="6829" y="1057"/>
                    </a:lnTo>
                    <a:cubicBezTo>
                      <a:pt x="6019" y="387"/>
                      <a:pt x="5045" y="1"/>
                      <a:pt x="408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7" name="Google Shape;2097;p45"/>
              <p:cNvSpPr/>
              <p:nvPr/>
            </p:nvSpPr>
            <p:spPr>
              <a:xfrm>
                <a:off x="3060075" y="1380550"/>
                <a:ext cx="125100" cy="84950"/>
              </a:xfrm>
              <a:custGeom>
                <a:avLst/>
                <a:gdLst/>
                <a:ahLst/>
                <a:cxnLst/>
                <a:rect l="l" t="t" r="r" b="b"/>
                <a:pathLst>
                  <a:path w="5004" h="3398" extrusionOk="0">
                    <a:moveTo>
                      <a:pt x="1162" y="0"/>
                    </a:moveTo>
                    <a:cubicBezTo>
                      <a:pt x="1013" y="0"/>
                      <a:pt x="863" y="4"/>
                      <a:pt x="713" y="14"/>
                    </a:cubicBezTo>
                    <a:cubicBezTo>
                      <a:pt x="18" y="58"/>
                      <a:pt x="0" y="1124"/>
                      <a:pt x="671" y="1124"/>
                    </a:cubicBezTo>
                    <a:cubicBezTo>
                      <a:pt x="684" y="1124"/>
                      <a:pt x="698" y="1124"/>
                      <a:pt x="713" y="1123"/>
                    </a:cubicBezTo>
                    <a:lnTo>
                      <a:pt x="713" y="1124"/>
                    </a:lnTo>
                    <a:cubicBezTo>
                      <a:pt x="866" y="1114"/>
                      <a:pt x="1019" y="1110"/>
                      <a:pt x="1172" y="1110"/>
                    </a:cubicBezTo>
                    <a:cubicBezTo>
                      <a:pt x="1829" y="1110"/>
                      <a:pt x="2480" y="1190"/>
                      <a:pt x="3133" y="1260"/>
                    </a:cubicBezTo>
                    <a:lnTo>
                      <a:pt x="3133" y="1260"/>
                    </a:lnTo>
                    <a:cubicBezTo>
                      <a:pt x="2770" y="1647"/>
                      <a:pt x="2404" y="2030"/>
                      <a:pt x="2058" y="2432"/>
                    </a:cubicBezTo>
                    <a:cubicBezTo>
                      <a:pt x="1703" y="2842"/>
                      <a:pt x="2074" y="3398"/>
                      <a:pt x="2477" y="3398"/>
                    </a:cubicBezTo>
                    <a:cubicBezTo>
                      <a:pt x="2603" y="3398"/>
                      <a:pt x="2731" y="3344"/>
                      <a:pt x="2842" y="3216"/>
                    </a:cubicBezTo>
                    <a:cubicBezTo>
                      <a:pt x="3437" y="2524"/>
                      <a:pt x="4093" y="1886"/>
                      <a:pt x="4689" y="1193"/>
                    </a:cubicBezTo>
                    <a:cubicBezTo>
                      <a:pt x="5003" y="828"/>
                      <a:pt x="4795" y="267"/>
                      <a:pt x="4297" y="246"/>
                    </a:cubicBezTo>
                    <a:cubicBezTo>
                      <a:pt x="3247" y="203"/>
                      <a:pt x="2212" y="0"/>
                      <a:pt x="11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8" name="Google Shape;2098;p45"/>
              <p:cNvSpPr/>
              <p:nvPr/>
            </p:nvSpPr>
            <p:spPr>
              <a:xfrm>
                <a:off x="3195625" y="948925"/>
                <a:ext cx="1065725" cy="868675"/>
              </a:xfrm>
              <a:custGeom>
                <a:avLst/>
                <a:gdLst/>
                <a:ahLst/>
                <a:cxnLst/>
                <a:rect l="l" t="t" r="r" b="b"/>
                <a:pathLst>
                  <a:path w="42629" h="34747" extrusionOk="0">
                    <a:moveTo>
                      <a:pt x="40688" y="0"/>
                    </a:moveTo>
                    <a:cubicBezTo>
                      <a:pt x="40412" y="0"/>
                      <a:pt x="40158" y="175"/>
                      <a:pt x="40201" y="528"/>
                    </a:cubicBezTo>
                    <a:cubicBezTo>
                      <a:pt x="41365" y="10067"/>
                      <a:pt x="38047" y="23368"/>
                      <a:pt x="30842" y="30037"/>
                    </a:cubicBezTo>
                    <a:cubicBezTo>
                      <a:pt x="28224" y="32461"/>
                      <a:pt x="25568" y="33420"/>
                      <a:pt x="22845" y="33420"/>
                    </a:cubicBezTo>
                    <a:cubicBezTo>
                      <a:pt x="19882" y="33420"/>
                      <a:pt x="16841" y="32284"/>
                      <a:pt x="13684" y="30664"/>
                    </a:cubicBezTo>
                    <a:cubicBezTo>
                      <a:pt x="8730" y="28123"/>
                      <a:pt x="4262" y="24779"/>
                      <a:pt x="1228" y="20044"/>
                    </a:cubicBezTo>
                    <a:cubicBezTo>
                      <a:pt x="1111" y="19862"/>
                      <a:pt x="941" y="19787"/>
                      <a:pt x="772" y="19787"/>
                    </a:cubicBezTo>
                    <a:cubicBezTo>
                      <a:pt x="384" y="19787"/>
                      <a:pt x="1" y="20183"/>
                      <a:pt x="270" y="20604"/>
                    </a:cubicBezTo>
                    <a:cubicBezTo>
                      <a:pt x="3531" y="25694"/>
                      <a:pt x="8359" y="29241"/>
                      <a:pt x="13708" y="31920"/>
                    </a:cubicBezTo>
                    <a:cubicBezTo>
                      <a:pt x="16754" y="33444"/>
                      <a:pt x="19868" y="34746"/>
                      <a:pt x="23010" y="34746"/>
                    </a:cubicBezTo>
                    <a:cubicBezTo>
                      <a:pt x="24812" y="34746"/>
                      <a:pt x="26623" y="34318"/>
                      <a:pt x="28436" y="33258"/>
                    </a:cubicBezTo>
                    <a:cubicBezTo>
                      <a:pt x="38461" y="27392"/>
                      <a:pt x="42628" y="11340"/>
                      <a:pt x="41310" y="528"/>
                    </a:cubicBezTo>
                    <a:cubicBezTo>
                      <a:pt x="41267" y="177"/>
                      <a:pt x="40966" y="0"/>
                      <a:pt x="4068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9" name="Google Shape;2099;p45"/>
              <p:cNvSpPr/>
              <p:nvPr/>
            </p:nvSpPr>
            <p:spPr>
              <a:xfrm>
                <a:off x="3127775" y="781375"/>
                <a:ext cx="1104525" cy="559800"/>
              </a:xfrm>
              <a:custGeom>
                <a:avLst/>
                <a:gdLst/>
                <a:ahLst/>
                <a:cxnLst/>
                <a:rect l="l" t="t" r="r" b="b"/>
                <a:pathLst>
                  <a:path w="44181" h="22392" extrusionOk="0">
                    <a:moveTo>
                      <a:pt x="20432" y="1"/>
                    </a:moveTo>
                    <a:cubicBezTo>
                      <a:pt x="20300" y="1"/>
                      <a:pt x="20169" y="49"/>
                      <a:pt x="20058" y="157"/>
                    </a:cubicBezTo>
                    <a:cubicBezTo>
                      <a:pt x="17178" y="2969"/>
                      <a:pt x="13882" y="4095"/>
                      <a:pt x="10343" y="4095"/>
                    </a:cubicBezTo>
                    <a:cubicBezTo>
                      <a:pt x="8585" y="4095"/>
                      <a:pt x="6766" y="3817"/>
                      <a:pt x="4909" y="3330"/>
                    </a:cubicBezTo>
                    <a:cubicBezTo>
                      <a:pt x="4865" y="3319"/>
                      <a:pt x="4820" y="3313"/>
                      <a:pt x="4775" y="3313"/>
                    </a:cubicBezTo>
                    <a:cubicBezTo>
                      <a:pt x="4481" y="3313"/>
                      <a:pt x="4189" y="3548"/>
                      <a:pt x="4208" y="3866"/>
                    </a:cubicBezTo>
                    <a:cubicBezTo>
                      <a:pt x="4484" y="8588"/>
                      <a:pt x="3505" y="12449"/>
                      <a:pt x="1584" y="16693"/>
                    </a:cubicBezTo>
                    <a:cubicBezTo>
                      <a:pt x="798" y="18429"/>
                      <a:pt x="0" y="20104"/>
                      <a:pt x="580" y="22003"/>
                    </a:cubicBezTo>
                    <a:cubicBezTo>
                      <a:pt x="662" y="22274"/>
                      <a:pt x="881" y="22391"/>
                      <a:pt x="1101" y="22391"/>
                    </a:cubicBezTo>
                    <a:cubicBezTo>
                      <a:pt x="1436" y="22391"/>
                      <a:pt x="1774" y="22122"/>
                      <a:pt x="1648" y="21709"/>
                    </a:cubicBezTo>
                    <a:cubicBezTo>
                      <a:pt x="783" y="18868"/>
                      <a:pt x="3549" y="15651"/>
                      <a:pt x="4388" y="12952"/>
                    </a:cubicBezTo>
                    <a:cubicBezTo>
                      <a:pt x="4778" y="11698"/>
                      <a:pt x="4921" y="5441"/>
                      <a:pt x="5941" y="4747"/>
                    </a:cubicBezTo>
                    <a:cubicBezTo>
                      <a:pt x="6045" y="4677"/>
                      <a:pt x="6279" y="4648"/>
                      <a:pt x="6601" y="4648"/>
                    </a:cubicBezTo>
                    <a:cubicBezTo>
                      <a:pt x="8010" y="4648"/>
                      <a:pt x="11101" y="5197"/>
                      <a:pt x="12376" y="5197"/>
                    </a:cubicBezTo>
                    <a:cubicBezTo>
                      <a:pt x="12500" y="5197"/>
                      <a:pt x="12608" y="5192"/>
                      <a:pt x="12695" y="5181"/>
                    </a:cubicBezTo>
                    <a:cubicBezTo>
                      <a:pt x="15166" y="4849"/>
                      <a:pt x="16663" y="3875"/>
                      <a:pt x="18780" y="2768"/>
                    </a:cubicBezTo>
                    <a:cubicBezTo>
                      <a:pt x="19796" y="2237"/>
                      <a:pt x="20150" y="1957"/>
                      <a:pt x="20547" y="1957"/>
                    </a:cubicBezTo>
                    <a:cubicBezTo>
                      <a:pt x="20867" y="1957"/>
                      <a:pt x="21215" y="2138"/>
                      <a:pt x="21960" y="2515"/>
                    </a:cubicBezTo>
                    <a:cubicBezTo>
                      <a:pt x="23051" y="3064"/>
                      <a:pt x="24021" y="4205"/>
                      <a:pt x="25068" y="4853"/>
                    </a:cubicBezTo>
                    <a:cubicBezTo>
                      <a:pt x="26829" y="5942"/>
                      <a:pt x="28662" y="6639"/>
                      <a:pt x="30740" y="6819"/>
                    </a:cubicBezTo>
                    <a:cubicBezTo>
                      <a:pt x="31256" y="6864"/>
                      <a:pt x="31792" y="6891"/>
                      <a:pt x="32336" y="6891"/>
                    </a:cubicBezTo>
                    <a:cubicBezTo>
                      <a:pt x="34758" y="6891"/>
                      <a:pt x="37321" y="6362"/>
                      <a:pt x="38874" y="4554"/>
                    </a:cubicBezTo>
                    <a:lnTo>
                      <a:pt x="38874" y="4554"/>
                    </a:lnTo>
                    <a:cubicBezTo>
                      <a:pt x="39703" y="6463"/>
                      <a:pt x="40955" y="7931"/>
                      <a:pt x="43175" y="7931"/>
                    </a:cubicBezTo>
                    <a:cubicBezTo>
                      <a:pt x="43270" y="7931"/>
                      <a:pt x="43368" y="7928"/>
                      <a:pt x="43467" y="7923"/>
                    </a:cubicBezTo>
                    <a:cubicBezTo>
                      <a:pt x="44164" y="7883"/>
                      <a:pt x="44181" y="6812"/>
                      <a:pt x="43505" y="6812"/>
                    </a:cubicBezTo>
                    <a:cubicBezTo>
                      <a:pt x="43492" y="6812"/>
                      <a:pt x="43480" y="6813"/>
                      <a:pt x="43467" y="6813"/>
                    </a:cubicBezTo>
                    <a:lnTo>
                      <a:pt x="43466" y="6813"/>
                    </a:lnTo>
                    <a:cubicBezTo>
                      <a:pt x="41262" y="6445"/>
                      <a:pt x="39957" y="5253"/>
                      <a:pt x="39549" y="3237"/>
                    </a:cubicBezTo>
                    <a:cubicBezTo>
                      <a:pt x="39464" y="2988"/>
                      <a:pt x="39222" y="2837"/>
                      <a:pt x="38985" y="2837"/>
                    </a:cubicBezTo>
                    <a:cubicBezTo>
                      <a:pt x="38811" y="2837"/>
                      <a:pt x="38639" y="2919"/>
                      <a:pt x="38535" y="3105"/>
                    </a:cubicBezTo>
                    <a:cubicBezTo>
                      <a:pt x="37387" y="5166"/>
                      <a:pt x="34849" y="5795"/>
                      <a:pt x="32456" y="5795"/>
                    </a:cubicBezTo>
                    <a:cubicBezTo>
                      <a:pt x="31519" y="5795"/>
                      <a:pt x="30604" y="5698"/>
                      <a:pt x="29804" y="5553"/>
                    </a:cubicBezTo>
                    <a:cubicBezTo>
                      <a:pt x="26188" y="4899"/>
                      <a:pt x="23585" y="2409"/>
                      <a:pt x="20842" y="157"/>
                    </a:cubicBezTo>
                    <a:cubicBezTo>
                      <a:pt x="20721" y="58"/>
                      <a:pt x="20576" y="1"/>
                      <a:pt x="2043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0" name="Google Shape;2100;p45"/>
              <p:cNvSpPr/>
              <p:nvPr/>
            </p:nvSpPr>
            <p:spPr>
              <a:xfrm>
                <a:off x="3367075" y="1634975"/>
                <a:ext cx="474025" cy="585600"/>
              </a:xfrm>
              <a:custGeom>
                <a:avLst/>
                <a:gdLst/>
                <a:ahLst/>
                <a:cxnLst/>
                <a:rect l="l" t="t" r="r" b="b"/>
                <a:pathLst>
                  <a:path w="18961" h="23424" extrusionOk="0">
                    <a:moveTo>
                      <a:pt x="1393" y="1"/>
                    </a:moveTo>
                    <a:cubicBezTo>
                      <a:pt x="1116" y="1"/>
                      <a:pt x="849" y="178"/>
                      <a:pt x="867" y="535"/>
                    </a:cubicBezTo>
                    <a:lnTo>
                      <a:pt x="867" y="536"/>
                    </a:lnTo>
                    <a:cubicBezTo>
                      <a:pt x="1024" y="3695"/>
                      <a:pt x="368" y="6564"/>
                      <a:pt x="118" y="9674"/>
                    </a:cubicBezTo>
                    <a:cubicBezTo>
                      <a:pt x="1" y="11133"/>
                      <a:pt x="2" y="12271"/>
                      <a:pt x="860" y="13508"/>
                    </a:cubicBezTo>
                    <a:cubicBezTo>
                      <a:pt x="2033" y="15201"/>
                      <a:pt x="4283" y="16241"/>
                      <a:pt x="5941" y="17360"/>
                    </a:cubicBezTo>
                    <a:cubicBezTo>
                      <a:pt x="9050" y="19463"/>
                      <a:pt x="12430" y="21139"/>
                      <a:pt x="15465" y="23342"/>
                    </a:cubicBezTo>
                    <a:cubicBezTo>
                      <a:pt x="15543" y="23399"/>
                      <a:pt x="15632" y="23423"/>
                      <a:pt x="15722" y="23423"/>
                    </a:cubicBezTo>
                    <a:cubicBezTo>
                      <a:pt x="15919" y="23423"/>
                      <a:pt x="16122" y="23303"/>
                      <a:pt x="16225" y="23143"/>
                    </a:cubicBezTo>
                    <a:cubicBezTo>
                      <a:pt x="17556" y="21076"/>
                      <a:pt x="18961" y="19415"/>
                      <a:pt x="18760" y="16876"/>
                    </a:cubicBezTo>
                    <a:cubicBezTo>
                      <a:pt x="18502" y="13640"/>
                      <a:pt x="17928" y="10420"/>
                      <a:pt x="17680" y="7161"/>
                    </a:cubicBezTo>
                    <a:cubicBezTo>
                      <a:pt x="17653" y="6806"/>
                      <a:pt x="17360" y="6628"/>
                      <a:pt x="17083" y="6628"/>
                    </a:cubicBezTo>
                    <a:cubicBezTo>
                      <a:pt x="16806" y="6628"/>
                      <a:pt x="16544" y="6805"/>
                      <a:pt x="16571" y="7161"/>
                    </a:cubicBezTo>
                    <a:cubicBezTo>
                      <a:pt x="16709" y="8967"/>
                      <a:pt x="16710" y="10795"/>
                      <a:pt x="16913" y="12595"/>
                    </a:cubicBezTo>
                    <a:cubicBezTo>
                      <a:pt x="17084" y="14113"/>
                      <a:pt x="17791" y="16015"/>
                      <a:pt x="17728" y="17470"/>
                    </a:cubicBezTo>
                    <a:cubicBezTo>
                      <a:pt x="17604" y="20302"/>
                      <a:pt x="16617" y="21263"/>
                      <a:pt x="15275" y="21263"/>
                    </a:cubicBezTo>
                    <a:cubicBezTo>
                      <a:pt x="13218" y="21263"/>
                      <a:pt x="10329" y="19006"/>
                      <a:pt x="8438" y="17773"/>
                    </a:cubicBezTo>
                    <a:cubicBezTo>
                      <a:pt x="4937" y="15488"/>
                      <a:pt x="687" y="13549"/>
                      <a:pt x="1366" y="8691"/>
                    </a:cubicBezTo>
                    <a:cubicBezTo>
                      <a:pt x="1758" y="5887"/>
                      <a:pt x="2118" y="3398"/>
                      <a:pt x="1976" y="535"/>
                    </a:cubicBezTo>
                    <a:cubicBezTo>
                      <a:pt x="1958" y="179"/>
                      <a:pt x="1671" y="1"/>
                      <a:pt x="139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1" name="Google Shape;2101;p45"/>
              <p:cNvSpPr/>
              <p:nvPr/>
            </p:nvSpPr>
            <p:spPr>
              <a:xfrm>
                <a:off x="3260625" y="1889850"/>
                <a:ext cx="518875" cy="479000"/>
              </a:xfrm>
              <a:custGeom>
                <a:avLst/>
                <a:gdLst/>
                <a:ahLst/>
                <a:cxnLst/>
                <a:rect l="l" t="t" r="r" b="b"/>
                <a:pathLst>
                  <a:path w="20755" h="19160" extrusionOk="0">
                    <a:moveTo>
                      <a:pt x="4695" y="0"/>
                    </a:moveTo>
                    <a:cubicBezTo>
                      <a:pt x="4572" y="0"/>
                      <a:pt x="4445" y="42"/>
                      <a:pt x="4329" y="140"/>
                    </a:cubicBezTo>
                    <a:cubicBezTo>
                      <a:pt x="2219" y="1922"/>
                      <a:pt x="1" y="5507"/>
                      <a:pt x="1448" y="8321"/>
                    </a:cubicBezTo>
                    <a:cubicBezTo>
                      <a:pt x="2027" y="9448"/>
                      <a:pt x="3091" y="10174"/>
                      <a:pt x="4210" y="10693"/>
                    </a:cubicBezTo>
                    <a:cubicBezTo>
                      <a:pt x="5868" y="11462"/>
                      <a:pt x="8959" y="11136"/>
                      <a:pt x="10249" y="12174"/>
                    </a:cubicBezTo>
                    <a:cubicBezTo>
                      <a:pt x="11587" y="13249"/>
                      <a:pt x="11331" y="15824"/>
                      <a:pt x="12536" y="17215"/>
                    </a:cubicBezTo>
                    <a:cubicBezTo>
                      <a:pt x="13426" y="18241"/>
                      <a:pt x="14821" y="19125"/>
                      <a:pt x="16216" y="19158"/>
                    </a:cubicBezTo>
                    <a:cubicBezTo>
                      <a:pt x="16248" y="19159"/>
                      <a:pt x="16281" y="19160"/>
                      <a:pt x="16313" y="19160"/>
                    </a:cubicBezTo>
                    <a:cubicBezTo>
                      <a:pt x="19475" y="19160"/>
                      <a:pt x="20201" y="15398"/>
                      <a:pt x="20673" y="12958"/>
                    </a:cubicBezTo>
                    <a:cubicBezTo>
                      <a:pt x="20754" y="12538"/>
                      <a:pt x="20400" y="12263"/>
                      <a:pt x="20075" y="12263"/>
                    </a:cubicBezTo>
                    <a:cubicBezTo>
                      <a:pt x="19860" y="12263"/>
                      <a:pt x="19658" y="12384"/>
                      <a:pt x="19603" y="12663"/>
                    </a:cubicBezTo>
                    <a:cubicBezTo>
                      <a:pt x="19356" y="13935"/>
                      <a:pt x="19226" y="15737"/>
                      <a:pt x="18372" y="16767"/>
                    </a:cubicBezTo>
                    <a:cubicBezTo>
                      <a:pt x="17558" y="17749"/>
                      <a:pt x="16801" y="18134"/>
                      <a:pt x="16114" y="18134"/>
                    </a:cubicBezTo>
                    <a:cubicBezTo>
                      <a:pt x="14183" y="18134"/>
                      <a:pt x="12803" y="15098"/>
                      <a:pt x="12227" y="13762"/>
                    </a:cubicBezTo>
                    <a:cubicBezTo>
                      <a:pt x="11806" y="12786"/>
                      <a:pt x="11716" y="11624"/>
                      <a:pt x="10756" y="10973"/>
                    </a:cubicBezTo>
                    <a:cubicBezTo>
                      <a:pt x="9588" y="10183"/>
                      <a:pt x="7426" y="10545"/>
                      <a:pt x="6147" y="10192"/>
                    </a:cubicBezTo>
                    <a:cubicBezTo>
                      <a:pt x="1010" y="8773"/>
                      <a:pt x="1676" y="3826"/>
                      <a:pt x="5113" y="924"/>
                    </a:cubicBezTo>
                    <a:cubicBezTo>
                      <a:pt x="5544" y="561"/>
                      <a:pt x="5148" y="0"/>
                      <a:pt x="469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2" name="Google Shape;2102;p45"/>
              <p:cNvSpPr/>
              <p:nvPr/>
            </p:nvSpPr>
            <p:spPr>
              <a:xfrm>
                <a:off x="3736950" y="1879975"/>
                <a:ext cx="328075" cy="366650"/>
              </a:xfrm>
              <a:custGeom>
                <a:avLst/>
                <a:gdLst/>
                <a:ahLst/>
                <a:cxnLst/>
                <a:rect l="l" t="t" r="r" b="b"/>
                <a:pathLst>
                  <a:path w="13123" h="14666" extrusionOk="0">
                    <a:moveTo>
                      <a:pt x="3163" y="1"/>
                    </a:moveTo>
                    <a:cubicBezTo>
                      <a:pt x="3133" y="1"/>
                      <a:pt x="3104" y="1"/>
                      <a:pt x="3074" y="2"/>
                    </a:cubicBezTo>
                    <a:cubicBezTo>
                      <a:pt x="2365" y="15"/>
                      <a:pt x="2359" y="1111"/>
                      <a:pt x="3062" y="1111"/>
                    </a:cubicBezTo>
                    <a:cubicBezTo>
                      <a:pt x="3066" y="1111"/>
                      <a:pt x="3070" y="1111"/>
                      <a:pt x="3074" y="1111"/>
                    </a:cubicBezTo>
                    <a:cubicBezTo>
                      <a:pt x="3094" y="1111"/>
                      <a:pt x="3114" y="1110"/>
                      <a:pt x="3134" y="1110"/>
                    </a:cubicBezTo>
                    <a:cubicBezTo>
                      <a:pt x="6574" y="1110"/>
                      <a:pt x="11951" y="6541"/>
                      <a:pt x="6581" y="8125"/>
                    </a:cubicBezTo>
                    <a:cubicBezTo>
                      <a:pt x="6251" y="8221"/>
                      <a:pt x="6049" y="8632"/>
                      <a:pt x="6248" y="8939"/>
                    </a:cubicBezTo>
                    <a:cubicBezTo>
                      <a:pt x="7306" y="10565"/>
                      <a:pt x="8036" y="12684"/>
                      <a:pt x="5560" y="13395"/>
                    </a:cubicBezTo>
                    <a:cubicBezTo>
                      <a:pt x="5188" y="13502"/>
                      <a:pt x="4804" y="13550"/>
                      <a:pt x="4418" y="13550"/>
                    </a:cubicBezTo>
                    <a:cubicBezTo>
                      <a:pt x="3256" y="13550"/>
                      <a:pt x="2069" y="13119"/>
                      <a:pt x="1093" y="12581"/>
                    </a:cubicBezTo>
                    <a:cubicBezTo>
                      <a:pt x="1000" y="12530"/>
                      <a:pt x="908" y="12508"/>
                      <a:pt x="822" y="12508"/>
                    </a:cubicBezTo>
                    <a:cubicBezTo>
                      <a:pt x="327" y="12508"/>
                      <a:pt x="0" y="13245"/>
                      <a:pt x="533" y="13540"/>
                    </a:cubicBezTo>
                    <a:lnTo>
                      <a:pt x="533" y="13538"/>
                    </a:lnTo>
                    <a:cubicBezTo>
                      <a:pt x="1672" y="14166"/>
                      <a:pt x="3136" y="14665"/>
                      <a:pt x="4542" y="14665"/>
                    </a:cubicBezTo>
                    <a:cubicBezTo>
                      <a:pt x="5485" y="14665"/>
                      <a:pt x="6402" y="14441"/>
                      <a:pt x="7176" y="13881"/>
                    </a:cubicBezTo>
                    <a:cubicBezTo>
                      <a:pt x="8951" y="12598"/>
                      <a:pt x="8476" y="10598"/>
                      <a:pt x="7557" y="8958"/>
                    </a:cubicBezTo>
                    <a:lnTo>
                      <a:pt x="7557" y="8958"/>
                    </a:lnTo>
                    <a:cubicBezTo>
                      <a:pt x="13123" y="6712"/>
                      <a:pt x="7806" y="1"/>
                      <a:pt x="31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3" name="Google Shape;2103;p45"/>
              <p:cNvSpPr/>
              <p:nvPr/>
            </p:nvSpPr>
            <p:spPr>
              <a:xfrm>
                <a:off x="2922025" y="1967425"/>
                <a:ext cx="1709675" cy="1506675"/>
              </a:xfrm>
              <a:custGeom>
                <a:avLst/>
                <a:gdLst/>
                <a:ahLst/>
                <a:cxnLst/>
                <a:rect l="l" t="t" r="r" b="b"/>
                <a:pathLst>
                  <a:path w="68387" h="60267" extrusionOk="0">
                    <a:moveTo>
                      <a:pt x="15677" y="1"/>
                    </a:moveTo>
                    <a:cubicBezTo>
                      <a:pt x="15508" y="1"/>
                      <a:pt x="15337" y="76"/>
                      <a:pt x="15220" y="256"/>
                    </a:cubicBezTo>
                    <a:lnTo>
                      <a:pt x="15221" y="258"/>
                    </a:lnTo>
                    <a:cubicBezTo>
                      <a:pt x="11052" y="6656"/>
                      <a:pt x="7805" y="13766"/>
                      <a:pt x="5064" y="20885"/>
                    </a:cubicBezTo>
                    <a:cubicBezTo>
                      <a:pt x="2324" y="28003"/>
                      <a:pt x="0" y="35787"/>
                      <a:pt x="346" y="43500"/>
                    </a:cubicBezTo>
                    <a:cubicBezTo>
                      <a:pt x="553" y="48110"/>
                      <a:pt x="1757" y="53254"/>
                      <a:pt x="5121" y="56628"/>
                    </a:cubicBezTo>
                    <a:cubicBezTo>
                      <a:pt x="7974" y="59489"/>
                      <a:pt x="12008" y="60266"/>
                      <a:pt x="16008" y="60266"/>
                    </a:cubicBezTo>
                    <a:cubicBezTo>
                      <a:pt x="17822" y="60266"/>
                      <a:pt x="19628" y="60106"/>
                      <a:pt x="21315" y="59909"/>
                    </a:cubicBezTo>
                    <a:cubicBezTo>
                      <a:pt x="29036" y="59003"/>
                      <a:pt x="36181" y="55810"/>
                      <a:pt x="43219" y="52688"/>
                    </a:cubicBezTo>
                    <a:cubicBezTo>
                      <a:pt x="50065" y="49653"/>
                      <a:pt x="57272" y="46356"/>
                      <a:pt x="63429" y="42043"/>
                    </a:cubicBezTo>
                    <a:cubicBezTo>
                      <a:pt x="68386" y="38570"/>
                      <a:pt x="67513" y="35172"/>
                      <a:pt x="65622" y="30032"/>
                    </a:cubicBezTo>
                    <a:cubicBezTo>
                      <a:pt x="64655" y="27406"/>
                      <a:pt x="65116" y="20981"/>
                      <a:pt x="62273" y="19584"/>
                    </a:cubicBezTo>
                    <a:cubicBezTo>
                      <a:pt x="61902" y="19402"/>
                      <a:pt x="61499" y="19320"/>
                      <a:pt x="61072" y="19320"/>
                    </a:cubicBezTo>
                    <a:cubicBezTo>
                      <a:pt x="57827" y="19320"/>
                      <a:pt x="53191" y="24037"/>
                      <a:pt x="50873" y="25254"/>
                    </a:cubicBezTo>
                    <a:cubicBezTo>
                      <a:pt x="45963" y="27835"/>
                      <a:pt x="40843" y="30068"/>
                      <a:pt x="35663" y="32047"/>
                    </a:cubicBezTo>
                    <a:cubicBezTo>
                      <a:pt x="30966" y="33841"/>
                      <a:pt x="25644" y="36279"/>
                      <a:pt x="20556" y="36279"/>
                    </a:cubicBezTo>
                    <a:cubicBezTo>
                      <a:pt x="20506" y="36279"/>
                      <a:pt x="20455" y="36279"/>
                      <a:pt x="20405" y="36278"/>
                    </a:cubicBezTo>
                    <a:cubicBezTo>
                      <a:pt x="20404" y="36278"/>
                      <a:pt x="20402" y="36278"/>
                      <a:pt x="20400" y="36278"/>
                    </a:cubicBezTo>
                    <a:cubicBezTo>
                      <a:pt x="19691" y="36278"/>
                      <a:pt x="19693" y="37382"/>
                      <a:pt x="20405" y="37388"/>
                    </a:cubicBezTo>
                    <a:cubicBezTo>
                      <a:pt x="20462" y="37388"/>
                      <a:pt x="20519" y="37388"/>
                      <a:pt x="20575" y="37388"/>
                    </a:cubicBezTo>
                    <a:cubicBezTo>
                      <a:pt x="26311" y="37388"/>
                      <a:pt x="32191" y="34609"/>
                      <a:pt x="37440" y="32542"/>
                    </a:cubicBezTo>
                    <a:cubicBezTo>
                      <a:pt x="42790" y="30434"/>
                      <a:pt x="48463" y="28233"/>
                      <a:pt x="53340" y="25172"/>
                    </a:cubicBezTo>
                    <a:cubicBezTo>
                      <a:pt x="54829" y="24237"/>
                      <a:pt x="56182" y="23090"/>
                      <a:pt x="57671" y="22147"/>
                    </a:cubicBezTo>
                    <a:cubicBezTo>
                      <a:pt x="58368" y="21707"/>
                      <a:pt x="59766" y="20601"/>
                      <a:pt x="60609" y="20601"/>
                    </a:cubicBezTo>
                    <a:cubicBezTo>
                      <a:pt x="60622" y="20601"/>
                      <a:pt x="60635" y="20601"/>
                      <a:pt x="60648" y="20601"/>
                    </a:cubicBezTo>
                    <a:cubicBezTo>
                      <a:pt x="62477" y="20679"/>
                      <a:pt x="62922" y="22868"/>
                      <a:pt x="63210" y="24212"/>
                    </a:cubicBezTo>
                    <a:cubicBezTo>
                      <a:pt x="63569" y="25889"/>
                      <a:pt x="63685" y="27620"/>
                      <a:pt x="64163" y="29266"/>
                    </a:cubicBezTo>
                    <a:cubicBezTo>
                      <a:pt x="65176" y="32746"/>
                      <a:pt x="67758" y="36550"/>
                      <a:pt x="64518" y="39774"/>
                    </a:cubicBezTo>
                    <a:cubicBezTo>
                      <a:pt x="60587" y="43686"/>
                      <a:pt x="54001" y="46333"/>
                      <a:pt x="49107" y="48732"/>
                    </a:cubicBezTo>
                    <a:cubicBezTo>
                      <a:pt x="42653" y="51897"/>
                      <a:pt x="35949" y="55062"/>
                      <a:pt x="29053" y="57138"/>
                    </a:cubicBezTo>
                    <a:cubicBezTo>
                      <a:pt x="25447" y="58223"/>
                      <a:pt x="20672" y="59359"/>
                      <a:pt x="16186" y="59359"/>
                    </a:cubicBezTo>
                    <a:cubicBezTo>
                      <a:pt x="13283" y="59359"/>
                      <a:pt x="10502" y="58883"/>
                      <a:pt x="8237" y="57609"/>
                    </a:cubicBezTo>
                    <a:cubicBezTo>
                      <a:pt x="3127" y="54732"/>
                      <a:pt x="1563" y="48227"/>
                      <a:pt x="1442" y="42786"/>
                    </a:cubicBezTo>
                    <a:cubicBezTo>
                      <a:pt x="1278" y="35421"/>
                      <a:pt x="3480" y="27982"/>
                      <a:pt x="6134" y="21179"/>
                    </a:cubicBezTo>
                    <a:cubicBezTo>
                      <a:pt x="8874" y="14155"/>
                      <a:pt x="12056" y="7143"/>
                      <a:pt x="16178" y="816"/>
                    </a:cubicBezTo>
                    <a:cubicBezTo>
                      <a:pt x="16451" y="398"/>
                      <a:pt x="16067" y="1"/>
                      <a:pt x="1567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4" name="Google Shape;2104;p45"/>
              <p:cNvSpPr/>
              <p:nvPr/>
            </p:nvSpPr>
            <p:spPr>
              <a:xfrm>
                <a:off x="3150425" y="2081475"/>
                <a:ext cx="549125" cy="766975"/>
              </a:xfrm>
              <a:custGeom>
                <a:avLst/>
                <a:gdLst/>
                <a:ahLst/>
                <a:cxnLst/>
                <a:rect l="l" t="t" r="r" b="b"/>
                <a:pathLst>
                  <a:path w="21965" h="30679" extrusionOk="0">
                    <a:moveTo>
                      <a:pt x="3225" y="0"/>
                    </a:moveTo>
                    <a:cubicBezTo>
                      <a:pt x="1585" y="0"/>
                      <a:pt x="1" y="1481"/>
                      <a:pt x="713" y="3138"/>
                    </a:cubicBezTo>
                    <a:cubicBezTo>
                      <a:pt x="1222" y="4808"/>
                      <a:pt x="4374" y="5720"/>
                      <a:pt x="5448" y="6852"/>
                    </a:cubicBezTo>
                    <a:cubicBezTo>
                      <a:pt x="10419" y="12092"/>
                      <a:pt x="13843" y="18395"/>
                      <a:pt x="16712" y="24821"/>
                    </a:cubicBezTo>
                    <a:cubicBezTo>
                      <a:pt x="17627" y="26778"/>
                      <a:pt x="18548" y="28459"/>
                      <a:pt x="18905" y="30677"/>
                    </a:cubicBezTo>
                    <a:cubicBezTo>
                      <a:pt x="18934" y="30678"/>
                      <a:pt x="18963" y="30678"/>
                      <a:pt x="18992" y="30678"/>
                    </a:cubicBezTo>
                    <a:cubicBezTo>
                      <a:pt x="20060" y="30678"/>
                      <a:pt x="21014" y="30168"/>
                      <a:pt x="21965" y="29791"/>
                    </a:cubicBezTo>
                    <a:cubicBezTo>
                      <a:pt x="20658" y="26995"/>
                      <a:pt x="20604" y="23819"/>
                      <a:pt x="19154" y="21158"/>
                    </a:cubicBezTo>
                    <a:cubicBezTo>
                      <a:pt x="17711" y="18359"/>
                      <a:pt x="15847" y="15686"/>
                      <a:pt x="14260" y="13021"/>
                    </a:cubicBezTo>
                    <a:cubicBezTo>
                      <a:pt x="12405" y="10073"/>
                      <a:pt x="10262" y="7532"/>
                      <a:pt x="7983" y="4986"/>
                    </a:cubicBezTo>
                    <a:cubicBezTo>
                      <a:pt x="6509" y="3291"/>
                      <a:pt x="5586" y="1610"/>
                      <a:pt x="3686" y="318"/>
                    </a:cubicBezTo>
                    <a:lnTo>
                      <a:pt x="3695" y="42"/>
                    </a:lnTo>
                    <a:cubicBezTo>
                      <a:pt x="3539" y="14"/>
                      <a:pt x="3382" y="0"/>
                      <a:pt x="322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5" name="Google Shape;2105;p45"/>
              <p:cNvSpPr/>
              <p:nvPr/>
            </p:nvSpPr>
            <p:spPr>
              <a:xfrm>
                <a:off x="4496100" y="2468450"/>
                <a:ext cx="365925" cy="364975"/>
              </a:xfrm>
              <a:custGeom>
                <a:avLst/>
                <a:gdLst/>
                <a:ahLst/>
                <a:cxnLst/>
                <a:rect l="l" t="t" r="r" b="b"/>
                <a:pathLst>
                  <a:path w="14637" h="14599" extrusionOk="0">
                    <a:moveTo>
                      <a:pt x="6883" y="0"/>
                    </a:moveTo>
                    <a:cubicBezTo>
                      <a:pt x="6834" y="0"/>
                      <a:pt x="6784" y="7"/>
                      <a:pt x="6735" y="23"/>
                    </a:cubicBezTo>
                    <a:cubicBezTo>
                      <a:pt x="4168" y="816"/>
                      <a:pt x="2890" y="3304"/>
                      <a:pt x="550" y="4476"/>
                    </a:cubicBezTo>
                    <a:cubicBezTo>
                      <a:pt x="0" y="4750"/>
                      <a:pt x="340" y="5498"/>
                      <a:pt x="851" y="5498"/>
                    </a:cubicBezTo>
                    <a:cubicBezTo>
                      <a:pt x="934" y="5498"/>
                      <a:pt x="1021" y="5478"/>
                      <a:pt x="1110" y="5434"/>
                    </a:cubicBezTo>
                    <a:lnTo>
                      <a:pt x="1110" y="5433"/>
                    </a:lnTo>
                    <a:cubicBezTo>
                      <a:pt x="3048" y="4462"/>
                      <a:pt x="4282" y="2443"/>
                      <a:pt x="6163" y="1453"/>
                    </a:cubicBezTo>
                    <a:lnTo>
                      <a:pt x="6163" y="1453"/>
                    </a:lnTo>
                    <a:cubicBezTo>
                      <a:pt x="5790" y="2543"/>
                      <a:pt x="4869" y="3532"/>
                      <a:pt x="4360" y="4503"/>
                    </a:cubicBezTo>
                    <a:cubicBezTo>
                      <a:pt x="4169" y="4866"/>
                      <a:pt x="4428" y="5344"/>
                      <a:pt x="4826" y="5344"/>
                    </a:cubicBezTo>
                    <a:cubicBezTo>
                      <a:pt x="4877" y="5344"/>
                      <a:pt x="4931" y="5336"/>
                      <a:pt x="4986" y="5319"/>
                    </a:cubicBezTo>
                    <a:cubicBezTo>
                      <a:pt x="7068" y="4669"/>
                      <a:pt x="8783" y="3264"/>
                      <a:pt x="10782" y="2485"/>
                    </a:cubicBezTo>
                    <a:lnTo>
                      <a:pt x="10782" y="2485"/>
                    </a:lnTo>
                    <a:cubicBezTo>
                      <a:pt x="9629" y="3815"/>
                      <a:pt x="7979" y="4725"/>
                      <a:pt x="6616" y="5829"/>
                    </a:cubicBezTo>
                    <a:cubicBezTo>
                      <a:pt x="6229" y="6144"/>
                      <a:pt x="6565" y="6781"/>
                      <a:pt x="7005" y="6781"/>
                    </a:cubicBezTo>
                    <a:cubicBezTo>
                      <a:pt x="7054" y="6781"/>
                      <a:pt x="7105" y="6773"/>
                      <a:pt x="7156" y="6755"/>
                    </a:cubicBezTo>
                    <a:cubicBezTo>
                      <a:pt x="8054" y="6450"/>
                      <a:pt x="12292" y="4276"/>
                      <a:pt x="12877" y="4276"/>
                    </a:cubicBezTo>
                    <a:cubicBezTo>
                      <a:pt x="12917" y="4276"/>
                      <a:pt x="12940" y="4286"/>
                      <a:pt x="12944" y="4308"/>
                    </a:cubicBezTo>
                    <a:cubicBezTo>
                      <a:pt x="13051" y="5032"/>
                      <a:pt x="8871" y="7219"/>
                      <a:pt x="8197" y="7714"/>
                    </a:cubicBezTo>
                    <a:cubicBezTo>
                      <a:pt x="7755" y="8038"/>
                      <a:pt x="7937" y="8749"/>
                      <a:pt x="8460" y="8749"/>
                    </a:cubicBezTo>
                    <a:cubicBezTo>
                      <a:pt x="8512" y="8749"/>
                      <a:pt x="8567" y="8742"/>
                      <a:pt x="8624" y="8728"/>
                    </a:cubicBezTo>
                    <a:cubicBezTo>
                      <a:pt x="9981" y="8380"/>
                      <a:pt x="11281" y="7944"/>
                      <a:pt x="12657" y="7814"/>
                    </a:cubicBezTo>
                    <a:lnTo>
                      <a:pt x="12657" y="7814"/>
                    </a:lnTo>
                    <a:cubicBezTo>
                      <a:pt x="11634" y="8981"/>
                      <a:pt x="9269" y="9473"/>
                      <a:pt x="8131" y="10197"/>
                    </a:cubicBezTo>
                    <a:cubicBezTo>
                      <a:pt x="7686" y="10480"/>
                      <a:pt x="7838" y="11231"/>
                      <a:pt x="8398" y="11231"/>
                    </a:cubicBezTo>
                    <a:cubicBezTo>
                      <a:pt x="8402" y="11231"/>
                      <a:pt x="8406" y="11231"/>
                      <a:pt x="8411" y="11230"/>
                    </a:cubicBezTo>
                    <a:cubicBezTo>
                      <a:pt x="8577" y="11227"/>
                      <a:pt x="8764" y="11224"/>
                      <a:pt x="8958" y="11224"/>
                    </a:cubicBezTo>
                    <a:cubicBezTo>
                      <a:pt x="10367" y="11224"/>
                      <a:pt x="12157" y="11360"/>
                      <a:pt x="9210" y="12263"/>
                    </a:cubicBezTo>
                    <a:cubicBezTo>
                      <a:pt x="7529" y="12777"/>
                      <a:pt x="5815" y="12805"/>
                      <a:pt x="4171" y="13485"/>
                    </a:cubicBezTo>
                    <a:cubicBezTo>
                      <a:pt x="3593" y="13724"/>
                      <a:pt x="3755" y="14599"/>
                      <a:pt x="4261" y="14599"/>
                    </a:cubicBezTo>
                    <a:cubicBezTo>
                      <a:pt x="4324" y="14599"/>
                      <a:pt x="4393" y="14585"/>
                      <a:pt x="4466" y="14554"/>
                    </a:cubicBezTo>
                    <a:cubicBezTo>
                      <a:pt x="5844" y="13984"/>
                      <a:pt x="12241" y="13719"/>
                      <a:pt x="12375" y="11475"/>
                    </a:cubicBezTo>
                    <a:cubicBezTo>
                      <a:pt x="12424" y="10652"/>
                      <a:pt x="11650" y="10310"/>
                      <a:pt x="10752" y="10176"/>
                    </a:cubicBezTo>
                    <a:lnTo>
                      <a:pt x="10752" y="10176"/>
                    </a:lnTo>
                    <a:cubicBezTo>
                      <a:pt x="12215" y="9560"/>
                      <a:pt x="13706" y="8873"/>
                      <a:pt x="14145" y="7370"/>
                    </a:cubicBezTo>
                    <a:cubicBezTo>
                      <a:pt x="14247" y="7018"/>
                      <a:pt x="13963" y="6675"/>
                      <a:pt x="13609" y="6668"/>
                    </a:cubicBezTo>
                    <a:cubicBezTo>
                      <a:pt x="13549" y="6667"/>
                      <a:pt x="13489" y="6666"/>
                      <a:pt x="13430" y="6666"/>
                    </a:cubicBezTo>
                    <a:cubicBezTo>
                      <a:pt x="12883" y="6666"/>
                      <a:pt x="12358" y="6717"/>
                      <a:pt x="11841" y="6801"/>
                    </a:cubicBezTo>
                    <a:lnTo>
                      <a:pt x="11841" y="6801"/>
                    </a:lnTo>
                    <a:cubicBezTo>
                      <a:pt x="13302" y="5848"/>
                      <a:pt x="14637" y="4726"/>
                      <a:pt x="14349" y="3755"/>
                    </a:cubicBezTo>
                    <a:cubicBezTo>
                      <a:pt x="14190" y="3218"/>
                      <a:pt x="13768" y="3008"/>
                      <a:pt x="13200" y="3008"/>
                    </a:cubicBezTo>
                    <a:cubicBezTo>
                      <a:pt x="12698" y="3008"/>
                      <a:pt x="12080" y="3172"/>
                      <a:pt x="11428" y="3420"/>
                    </a:cubicBezTo>
                    <a:lnTo>
                      <a:pt x="11428" y="3420"/>
                    </a:lnTo>
                    <a:cubicBezTo>
                      <a:pt x="11879" y="2943"/>
                      <a:pt x="12276" y="2414"/>
                      <a:pt x="12581" y="1803"/>
                    </a:cubicBezTo>
                    <a:cubicBezTo>
                      <a:pt x="12787" y="1392"/>
                      <a:pt x="12497" y="976"/>
                      <a:pt x="12078" y="976"/>
                    </a:cubicBezTo>
                    <a:cubicBezTo>
                      <a:pt x="12038" y="976"/>
                      <a:pt x="11997" y="980"/>
                      <a:pt x="11955" y="988"/>
                    </a:cubicBezTo>
                    <a:cubicBezTo>
                      <a:pt x="9798" y="1394"/>
                      <a:pt x="8109" y="2711"/>
                      <a:pt x="6204" y="3638"/>
                    </a:cubicBezTo>
                    <a:lnTo>
                      <a:pt x="6204" y="3638"/>
                    </a:lnTo>
                    <a:cubicBezTo>
                      <a:pt x="6831" y="2693"/>
                      <a:pt x="7423" y="1755"/>
                      <a:pt x="7437" y="557"/>
                    </a:cubicBezTo>
                    <a:cubicBezTo>
                      <a:pt x="7440" y="255"/>
                      <a:pt x="7175" y="0"/>
                      <a:pt x="688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6" name="Google Shape;2106;p45"/>
              <p:cNvSpPr/>
              <p:nvPr/>
            </p:nvSpPr>
            <p:spPr>
              <a:xfrm>
                <a:off x="4690650" y="2063125"/>
                <a:ext cx="630850" cy="898675"/>
              </a:xfrm>
              <a:custGeom>
                <a:avLst/>
                <a:gdLst/>
                <a:ahLst/>
                <a:cxnLst/>
                <a:rect l="l" t="t" r="r" b="b"/>
                <a:pathLst>
                  <a:path w="25234" h="35947" extrusionOk="0">
                    <a:moveTo>
                      <a:pt x="2577" y="1"/>
                    </a:moveTo>
                    <a:cubicBezTo>
                      <a:pt x="2389" y="1"/>
                      <a:pt x="2200" y="1"/>
                      <a:pt x="2011" y="1"/>
                    </a:cubicBezTo>
                    <a:cubicBezTo>
                      <a:pt x="1697" y="1"/>
                      <a:pt x="1475" y="255"/>
                      <a:pt x="1457" y="555"/>
                    </a:cubicBezTo>
                    <a:cubicBezTo>
                      <a:pt x="1069" y="6771"/>
                      <a:pt x="7" y="12917"/>
                      <a:pt x="0" y="19157"/>
                    </a:cubicBezTo>
                    <a:cubicBezTo>
                      <a:pt x="0" y="19513"/>
                      <a:pt x="278" y="19692"/>
                      <a:pt x="555" y="19692"/>
                    </a:cubicBezTo>
                    <a:cubicBezTo>
                      <a:pt x="832" y="19692"/>
                      <a:pt x="1109" y="19514"/>
                      <a:pt x="1109" y="19157"/>
                    </a:cubicBezTo>
                    <a:lnTo>
                      <a:pt x="1109" y="19155"/>
                    </a:lnTo>
                    <a:cubicBezTo>
                      <a:pt x="1113" y="16018"/>
                      <a:pt x="1351" y="12918"/>
                      <a:pt x="1684" y="9800"/>
                    </a:cubicBezTo>
                    <a:cubicBezTo>
                      <a:pt x="1906" y="7738"/>
                      <a:pt x="1515" y="2131"/>
                      <a:pt x="3720" y="1107"/>
                    </a:cubicBezTo>
                    <a:cubicBezTo>
                      <a:pt x="4291" y="842"/>
                      <a:pt x="5118" y="751"/>
                      <a:pt x="6045" y="751"/>
                    </a:cubicBezTo>
                    <a:cubicBezTo>
                      <a:pt x="7996" y="751"/>
                      <a:pt x="10387" y="1152"/>
                      <a:pt x="11738" y="1168"/>
                    </a:cubicBezTo>
                    <a:cubicBezTo>
                      <a:pt x="13992" y="1195"/>
                      <a:pt x="16245" y="1223"/>
                      <a:pt x="18499" y="1223"/>
                    </a:cubicBezTo>
                    <a:cubicBezTo>
                      <a:pt x="18626" y="1223"/>
                      <a:pt x="18753" y="1223"/>
                      <a:pt x="18879" y="1223"/>
                    </a:cubicBezTo>
                    <a:cubicBezTo>
                      <a:pt x="19493" y="1221"/>
                      <a:pt x="20898" y="1046"/>
                      <a:pt x="21971" y="1046"/>
                    </a:cubicBezTo>
                    <a:cubicBezTo>
                      <a:pt x="22452" y="1046"/>
                      <a:pt x="22866" y="1081"/>
                      <a:pt x="23112" y="1183"/>
                    </a:cubicBezTo>
                    <a:cubicBezTo>
                      <a:pt x="24251" y="1656"/>
                      <a:pt x="23662" y="978"/>
                      <a:pt x="23947" y="2275"/>
                    </a:cubicBezTo>
                    <a:cubicBezTo>
                      <a:pt x="24235" y="3591"/>
                      <a:pt x="23675" y="5618"/>
                      <a:pt x="23574" y="6970"/>
                    </a:cubicBezTo>
                    <a:cubicBezTo>
                      <a:pt x="23284" y="10859"/>
                      <a:pt x="23014" y="14750"/>
                      <a:pt x="22768" y="18642"/>
                    </a:cubicBezTo>
                    <a:cubicBezTo>
                      <a:pt x="22531" y="22284"/>
                      <a:pt x="22307" y="25927"/>
                      <a:pt x="22094" y="29571"/>
                    </a:cubicBezTo>
                    <a:cubicBezTo>
                      <a:pt x="22027" y="30736"/>
                      <a:pt x="21954" y="31902"/>
                      <a:pt x="21900" y="33068"/>
                    </a:cubicBezTo>
                    <a:cubicBezTo>
                      <a:pt x="21828" y="34662"/>
                      <a:pt x="22063" y="34283"/>
                      <a:pt x="21225" y="34583"/>
                    </a:cubicBezTo>
                    <a:cubicBezTo>
                      <a:pt x="20172" y="34960"/>
                      <a:pt x="18852" y="35083"/>
                      <a:pt x="17451" y="35083"/>
                    </a:cubicBezTo>
                    <a:cubicBezTo>
                      <a:pt x="14966" y="35083"/>
                      <a:pt x="12227" y="34696"/>
                      <a:pt x="10267" y="34657"/>
                    </a:cubicBezTo>
                    <a:cubicBezTo>
                      <a:pt x="8086" y="34613"/>
                      <a:pt x="5904" y="34547"/>
                      <a:pt x="3726" y="34423"/>
                    </a:cubicBezTo>
                    <a:cubicBezTo>
                      <a:pt x="561" y="34241"/>
                      <a:pt x="1331" y="32680"/>
                      <a:pt x="1245" y="29791"/>
                    </a:cubicBezTo>
                    <a:cubicBezTo>
                      <a:pt x="1234" y="29435"/>
                      <a:pt x="951" y="29256"/>
                      <a:pt x="673" y="29256"/>
                    </a:cubicBezTo>
                    <a:cubicBezTo>
                      <a:pt x="396" y="29256"/>
                      <a:pt x="125" y="29434"/>
                      <a:pt x="136" y="29791"/>
                    </a:cubicBezTo>
                    <a:cubicBezTo>
                      <a:pt x="185" y="31450"/>
                      <a:pt x="184" y="33101"/>
                      <a:pt x="143" y="34760"/>
                    </a:cubicBezTo>
                    <a:cubicBezTo>
                      <a:pt x="135" y="35079"/>
                      <a:pt x="404" y="35291"/>
                      <a:pt x="697" y="35316"/>
                    </a:cubicBezTo>
                    <a:cubicBezTo>
                      <a:pt x="5093" y="35685"/>
                      <a:pt x="9602" y="35946"/>
                      <a:pt x="14086" y="35946"/>
                    </a:cubicBezTo>
                    <a:cubicBezTo>
                      <a:pt x="16867" y="35946"/>
                      <a:pt x="19638" y="35846"/>
                      <a:pt x="22367" y="35608"/>
                    </a:cubicBezTo>
                    <a:cubicBezTo>
                      <a:pt x="22673" y="35582"/>
                      <a:pt x="22911" y="35376"/>
                      <a:pt x="22921" y="35054"/>
                    </a:cubicBezTo>
                    <a:cubicBezTo>
                      <a:pt x="23289" y="23576"/>
                      <a:pt x="24143" y="12032"/>
                      <a:pt x="25206" y="598"/>
                    </a:cubicBezTo>
                    <a:cubicBezTo>
                      <a:pt x="25233" y="307"/>
                      <a:pt x="24937" y="44"/>
                      <a:pt x="24661" y="44"/>
                    </a:cubicBezTo>
                    <a:cubicBezTo>
                      <a:pt x="24658" y="44"/>
                      <a:pt x="24655" y="44"/>
                      <a:pt x="24652" y="44"/>
                    </a:cubicBezTo>
                    <a:cubicBezTo>
                      <a:pt x="22599" y="85"/>
                      <a:pt x="20546" y="100"/>
                      <a:pt x="18494" y="100"/>
                    </a:cubicBezTo>
                    <a:cubicBezTo>
                      <a:pt x="13189" y="100"/>
                      <a:pt x="7884" y="1"/>
                      <a:pt x="257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7" name="Google Shape;2107;p45"/>
              <p:cNvSpPr/>
              <p:nvPr/>
            </p:nvSpPr>
            <p:spPr>
              <a:xfrm>
                <a:off x="5078325" y="1696350"/>
                <a:ext cx="246400" cy="392225"/>
              </a:xfrm>
              <a:custGeom>
                <a:avLst/>
                <a:gdLst/>
                <a:ahLst/>
                <a:cxnLst/>
                <a:rect l="l" t="t" r="r" b="b"/>
                <a:pathLst>
                  <a:path w="9856" h="15689" extrusionOk="0">
                    <a:moveTo>
                      <a:pt x="1146" y="0"/>
                    </a:moveTo>
                    <a:cubicBezTo>
                      <a:pt x="898" y="0"/>
                      <a:pt x="637" y="173"/>
                      <a:pt x="576" y="413"/>
                    </a:cubicBezTo>
                    <a:cubicBezTo>
                      <a:pt x="1" y="2671"/>
                      <a:pt x="41" y="4856"/>
                      <a:pt x="237" y="7169"/>
                    </a:cubicBezTo>
                    <a:cubicBezTo>
                      <a:pt x="461" y="9821"/>
                      <a:pt x="155" y="12412"/>
                      <a:pt x="313" y="15051"/>
                    </a:cubicBezTo>
                    <a:cubicBezTo>
                      <a:pt x="334" y="15406"/>
                      <a:pt x="623" y="15585"/>
                      <a:pt x="900" y="15585"/>
                    </a:cubicBezTo>
                    <a:cubicBezTo>
                      <a:pt x="1177" y="15585"/>
                      <a:pt x="1443" y="15407"/>
                      <a:pt x="1422" y="15051"/>
                    </a:cubicBezTo>
                    <a:cubicBezTo>
                      <a:pt x="1284" y="12750"/>
                      <a:pt x="1638" y="10491"/>
                      <a:pt x="1437" y="8184"/>
                    </a:cubicBezTo>
                    <a:cubicBezTo>
                      <a:pt x="1250" y="6033"/>
                      <a:pt x="1070" y="3978"/>
                      <a:pt x="1405" y="1873"/>
                    </a:cubicBezTo>
                    <a:lnTo>
                      <a:pt x="1405" y="1873"/>
                    </a:lnTo>
                    <a:cubicBezTo>
                      <a:pt x="4398" y="6037"/>
                      <a:pt x="6316" y="10879"/>
                      <a:pt x="8671" y="15409"/>
                    </a:cubicBezTo>
                    <a:cubicBezTo>
                      <a:pt x="8773" y="15607"/>
                      <a:pt x="8936" y="15688"/>
                      <a:pt x="9102" y="15688"/>
                    </a:cubicBezTo>
                    <a:cubicBezTo>
                      <a:pt x="9471" y="15688"/>
                      <a:pt x="9856" y="15287"/>
                      <a:pt x="9629" y="14850"/>
                    </a:cubicBezTo>
                    <a:lnTo>
                      <a:pt x="9629" y="14850"/>
                    </a:lnTo>
                    <a:lnTo>
                      <a:pt x="9629" y="14851"/>
                    </a:lnTo>
                    <a:cubicBezTo>
                      <a:pt x="7048" y="9886"/>
                      <a:pt x="4965" y="4614"/>
                      <a:pt x="1502" y="169"/>
                    </a:cubicBezTo>
                    <a:cubicBezTo>
                      <a:pt x="1410" y="51"/>
                      <a:pt x="1280" y="0"/>
                      <a:pt x="114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8" name="Google Shape;2108;p45"/>
              <p:cNvSpPr/>
              <p:nvPr/>
            </p:nvSpPr>
            <p:spPr>
              <a:xfrm>
                <a:off x="3991500" y="2379075"/>
                <a:ext cx="115950" cy="295650"/>
              </a:xfrm>
              <a:custGeom>
                <a:avLst/>
                <a:gdLst/>
                <a:ahLst/>
                <a:cxnLst/>
                <a:rect l="l" t="t" r="r" b="b"/>
                <a:pathLst>
                  <a:path w="4638" h="11826" extrusionOk="0">
                    <a:moveTo>
                      <a:pt x="675" y="0"/>
                    </a:moveTo>
                    <a:cubicBezTo>
                      <a:pt x="342" y="0"/>
                      <a:pt x="1" y="271"/>
                      <a:pt x="118" y="686"/>
                    </a:cubicBezTo>
                    <a:cubicBezTo>
                      <a:pt x="717" y="2811"/>
                      <a:pt x="1780" y="4804"/>
                      <a:pt x="2301" y="6944"/>
                    </a:cubicBezTo>
                    <a:cubicBezTo>
                      <a:pt x="2677" y="8485"/>
                      <a:pt x="2829" y="10074"/>
                      <a:pt x="3481" y="11536"/>
                    </a:cubicBezTo>
                    <a:cubicBezTo>
                      <a:pt x="3572" y="11740"/>
                      <a:pt x="3729" y="11825"/>
                      <a:pt x="3892" y="11825"/>
                    </a:cubicBezTo>
                    <a:cubicBezTo>
                      <a:pt x="4249" y="11825"/>
                      <a:pt x="4638" y="11420"/>
                      <a:pt x="4439" y="10976"/>
                    </a:cubicBezTo>
                    <a:cubicBezTo>
                      <a:pt x="3753" y="9437"/>
                      <a:pt x="3711" y="7709"/>
                      <a:pt x="3246" y="6106"/>
                    </a:cubicBezTo>
                    <a:cubicBezTo>
                      <a:pt x="2684" y="4163"/>
                      <a:pt x="1739" y="2346"/>
                      <a:pt x="1187" y="391"/>
                    </a:cubicBezTo>
                    <a:cubicBezTo>
                      <a:pt x="1110" y="118"/>
                      <a:pt x="894" y="0"/>
                      <a:pt x="67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9" name="Google Shape;2109;p45"/>
              <p:cNvSpPr/>
              <p:nvPr/>
            </p:nvSpPr>
            <p:spPr>
              <a:xfrm>
                <a:off x="3950225" y="1987575"/>
                <a:ext cx="464750" cy="507475"/>
              </a:xfrm>
              <a:custGeom>
                <a:avLst/>
                <a:gdLst/>
                <a:ahLst/>
                <a:cxnLst/>
                <a:rect l="l" t="t" r="r" b="b"/>
                <a:pathLst>
                  <a:path w="18590" h="20299" extrusionOk="0">
                    <a:moveTo>
                      <a:pt x="804" y="1"/>
                    </a:moveTo>
                    <a:cubicBezTo>
                      <a:pt x="380" y="1"/>
                      <a:pt x="1" y="557"/>
                      <a:pt x="390" y="950"/>
                    </a:cubicBezTo>
                    <a:lnTo>
                      <a:pt x="389" y="950"/>
                    </a:lnTo>
                    <a:cubicBezTo>
                      <a:pt x="6391" y="7010"/>
                      <a:pt x="12230" y="13212"/>
                      <a:pt x="17332" y="20061"/>
                    </a:cubicBezTo>
                    <a:cubicBezTo>
                      <a:pt x="17456" y="20229"/>
                      <a:pt x="17628" y="20299"/>
                      <a:pt x="17798" y="20299"/>
                    </a:cubicBezTo>
                    <a:cubicBezTo>
                      <a:pt x="18201" y="20299"/>
                      <a:pt x="18590" y="19905"/>
                      <a:pt x="18290" y="19501"/>
                    </a:cubicBezTo>
                    <a:cubicBezTo>
                      <a:pt x="13130" y="12576"/>
                      <a:pt x="7243" y="6295"/>
                      <a:pt x="1174" y="166"/>
                    </a:cubicBezTo>
                    <a:cubicBezTo>
                      <a:pt x="1059" y="50"/>
                      <a:pt x="929" y="1"/>
                      <a:pt x="8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0" name="Google Shape;2110;p45"/>
              <p:cNvSpPr/>
              <p:nvPr/>
            </p:nvSpPr>
            <p:spPr>
              <a:xfrm>
                <a:off x="4376225" y="2207650"/>
                <a:ext cx="367400" cy="281550"/>
              </a:xfrm>
              <a:custGeom>
                <a:avLst/>
                <a:gdLst/>
                <a:ahLst/>
                <a:cxnLst/>
                <a:rect l="l" t="t" r="r" b="b"/>
                <a:pathLst>
                  <a:path w="14696" h="11262" extrusionOk="0">
                    <a:moveTo>
                      <a:pt x="13876" y="0"/>
                    </a:moveTo>
                    <a:cubicBezTo>
                      <a:pt x="13789" y="0"/>
                      <a:pt x="13697" y="23"/>
                      <a:pt x="13604" y="75"/>
                    </a:cubicBezTo>
                    <a:cubicBezTo>
                      <a:pt x="11156" y="1437"/>
                      <a:pt x="9185" y="3507"/>
                      <a:pt x="6885" y="5093"/>
                    </a:cubicBezTo>
                    <a:cubicBezTo>
                      <a:pt x="4577" y="6687"/>
                      <a:pt x="2350" y="8297"/>
                      <a:pt x="385" y="10311"/>
                    </a:cubicBezTo>
                    <a:cubicBezTo>
                      <a:pt x="1" y="10704"/>
                      <a:pt x="378" y="11261"/>
                      <a:pt x="800" y="11261"/>
                    </a:cubicBezTo>
                    <a:cubicBezTo>
                      <a:pt x="925" y="11261"/>
                      <a:pt x="1054" y="11212"/>
                      <a:pt x="1169" y="11095"/>
                    </a:cubicBezTo>
                    <a:lnTo>
                      <a:pt x="1170" y="11095"/>
                    </a:lnTo>
                    <a:cubicBezTo>
                      <a:pt x="3273" y="8938"/>
                      <a:pt x="5709" y="7273"/>
                      <a:pt x="8167" y="5553"/>
                    </a:cubicBezTo>
                    <a:cubicBezTo>
                      <a:pt x="10221" y="4117"/>
                      <a:pt x="11968" y="2255"/>
                      <a:pt x="14164" y="1033"/>
                    </a:cubicBezTo>
                    <a:cubicBezTo>
                      <a:pt x="14695" y="738"/>
                      <a:pt x="14370" y="0"/>
                      <a:pt x="1387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1" name="Google Shape;2111;p45"/>
              <p:cNvSpPr/>
              <p:nvPr/>
            </p:nvSpPr>
            <p:spPr>
              <a:xfrm>
                <a:off x="3170225" y="3431375"/>
                <a:ext cx="1449150" cy="775250"/>
              </a:xfrm>
              <a:custGeom>
                <a:avLst/>
                <a:gdLst/>
                <a:ahLst/>
                <a:cxnLst/>
                <a:rect l="l" t="t" r="r" b="b"/>
                <a:pathLst>
                  <a:path w="57966" h="31010" extrusionOk="0">
                    <a:moveTo>
                      <a:pt x="1209" y="0"/>
                    </a:moveTo>
                    <a:cubicBezTo>
                      <a:pt x="932" y="0"/>
                      <a:pt x="649" y="179"/>
                      <a:pt x="640" y="536"/>
                    </a:cubicBezTo>
                    <a:lnTo>
                      <a:pt x="640" y="537"/>
                    </a:lnTo>
                    <a:cubicBezTo>
                      <a:pt x="467" y="7327"/>
                      <a:pt x="0" y="15260"/>
                      <a:pt x="3660" y="21320"/>
                    </a:cubicBezTo>
                    <a:cubicBezTo>
                      <a:pt x="6813" y="26538"/>
                      <a:pt x="12806" y="29423"/>
                      <a:pt x="18624" y="30498"/>
                    </a:cubicBezTo>
                    <a:cubicBezTo>
                      <a:pt x="20508" y="30847"/>
                      <a:pt x="22369" y="31010"/>
                      <a:pt x="24204" y="31010"/>
                    </a:cubicBezTo>
                    <a:cubicBezTo>
                      <a:pt x="36818" y="31010"/>
                      <a:pt x="48213" y="23316"/>
                      <a:pt x="57541" y="15237"/>
                    </a:cubicBezTo>
                    <a:cubicBezTo>
                      <a:pt x="57965" y="14870"/>
                      <a:pt x="57573" y="14310"/>
                      <a:pt x="57124" y="14310"/>
                    </a:cubicBezTo>
                    <a:cubicBezTo>
                      <a:pt x="57001" y="14310"/>
                      <a:pt x="56873" y="14353"/>
                      <a:pt x="56757" y="14453"/>
                    </a:cubicBezTo>
                    <a:cubicBezTo>
                      <a:pt x="47672" y="22323"/>
                      <a:pt x="36648" y="29895"/>
                      <a:pt x="24271" y="29895"/>
                    </a:cubicBezTo>
                    <a:cubicBezTo>
                      <a:pt x="23061" y="29895"/>
                      <a:pt x="21838" y="29823"/>
                      <a:pt x="20603" y="29671"/>
                    </a:cubicBezTo>
                    <a:cubicBezTo>
                      <a:pt x="14474" y="28920"/>
                      <a:pt x="7956" y="26237"/>
                      <a:pt x="4618" y="20760"/>
                    </a:cubicBezTo>
                    <a:cubicBezTo>
                      <a:pt x="1040" y="14886"/>
                      <a:pt x="1581" y="7144"/>
                      <a:pt x="1749" y="536"/>
                    </a:cubicBezTo>
                    <a:cubicBezTo>
                      <a:pt x="1758" y="179"/>
                      <a:pt x="1486" y="0"/>
                      <a:pt x="120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2" name="Google Shape;2112;p45"/>
              <p:cNvSpPr/>
              <p:nvPr/>
            </p:nvSpPr>
            <p:spPr>
              <a:xfrm>
                <a:off x="3695250" y="3119825"/>
                <a:ext cx="1493150" cy="1798600"/>
              </a:xfrm>
              <a:custGeom>
                <a:avLst/>
                <a:gdLst/>
                <a:ahLst/>
                <a:cxnLst/>
                <a:rect l="l" t="t" r="r" b="b"/>
                <a:pathLst>
                  <a:path w="59726" h="71944" extrusionOk="0">
                    <a:moveTo>
                      <a:pt x="34536" y="1"/>
                    </a:moveTo>
                    <a:cubicBezTo>
                      <a:pt x="30300" y="1"/>
                      <a:pt x="26151" y="381"/>
                      <a:pt x="22612" y="717"/>
                    </a:cubicBezTo>
                    <a:cubicBezTo>
                      <a:pt x="21928" y="782"/>
                      <a:pt x="21901" y="1829"/>
                      <a:pt x="22551" y="1829"/>
                    </a:cubicBezTo>
                    <a:cubicBezTo>
                      <a:pt x="22571" y="1829"/>
                      <a:pt x="22591" y="1828"/>
                      <a:pt x="22612" y="1826"/>
                    </a:cubicBezTo>
                    <a:cubicBezTo>
                      <a:pt x="25277" y="1573"/>
                      <a:pt x="29038" y="1278"/>
                      <a:pt x="33119" y="1278"/>
                    </a:cubicBezTo>
                    <a:cubicBezTo>
                      <a:pt x="44681" y="1278"/>
                      <a:pt x="58814" y="3649"/>
                      <a:pt x="57889" y="16080"/>
                    </a:cubicBezTo>
                    <a:cubicBezTo>
                      <a:pt x="57767" y="17724"/>
                      <a:pt x="57332" y="19315"/>
                      <a:pt x="56665" y="20816"/>
                    </a:cubicBezTo>
                    <a:cubicBezTo>
                      <a:pt x="54050" y="26714"/>
                      <a:pt x="50019" y="32376"/>
                      <a:pt x="46162" y="37519"/>
                    </a:cubicBezTo>
                    <a:cubicBezTo>
                      <a:pt x="37771" y="48706"/>
                      <a:pt x="27649" y="57912"/>
                      <a:pt x="17688" y="67601"/>
                    </a:cubicBezTo>
                    <a:cubicBezTo>
                      <a:pt x="16456" y="68798"/>
                      <a:pt x="15750" y="70164"/>
                      <a:pt x="13963" y="70260"/>
                    </a:cubicBezTo>
                    <a:cubicBezTo>
                      <a:pt x="13894" y="70264"/>
                      <a:pt x="13826" y="70265"/>
                      <a:pt x="13761" y="70265"/>
                    </a:cubicBezTo>
                    <a:cubicBezTo>
                      <a:pt x="12028" y="70265"/>
                      <a:pt x="11580" y="69000"/>
                      <a:pt x="10571" y="67617"/>
                    </a:cubicBezTo>
                    <a:cubicBezTo>
                      <a:pt x="8882" y="65297"/>
                      <a:pt x="7209" y="63013"/>
                      <a:pt x="5335" y="60835"/>
                    </a:cubicBezTo>
                    <a:cubicBezTo>
                      <a:pt x="4156" y="59467"/>
                      <a:pt x="2419" y="57970"/>
                      <a:pt x="1894" y="56167"/>
                    </a:cubicBezTo>
                    <a:cubicBezTo>
                      <a:pt x="1099" y="53433"/>
                      <a:pt x="3076" y="51917"/>
                      <a:pt x="4970" y="50165"/>
                    </a:cubicBezTo>
                    <a:cubicBezTo>
                      <a:pt x="8342" y="47048"/>
                      <a:pt x="11697" y="43946"/>
                      <a:pt x="15367" y="41176"/>
                    </a:cubicBezTo>
                    <a:cubicBezTo>
                      <a:pt x="15830" y="40826"/>
                      <a:pt x="15537" y="40110"/>
                      <a:pt x="15100" y="40110"/>
                    </a:cubicBezTo>
                    <a:cubicBezTo>
                      <a:pt x="15007" y="40110"/>
                      <a:pt x="14907" y="40143"/>
                      <a:pt x="14807" y="40218"/>
                    </a:cubicBezTo>
                    <a:lnTo>
                      <a:pt x="14807" y="40219"/>
                    </a:lnTo>
                    <a:cubicBezTo>
                      <a:pt x="11717" y="42553"/>
                      <a:pt x="8826" y="45095"/>
                      <a:pt x="5979" y="47719"/>
                    </a:cubicBezTo>
                    <a:cubicBezTo>
                      <a:pt x="4251" y="49312"/>
                      <a:pt x="425" y="51552"/>
                      <a:pt x="177" y="54196"/>
                    </a:cubicBezTo>
                    <a:cubicBezTo>
                      <a:pt x="0" y="56078"/>
                      <a:pt x="1721" y="58290"/>
                      <a:pt x="2785" y="59640"/>
                    </a:cubicBezTo>
                    <a:cubicBezTo>
                      <a:pt x="5189" y="62691"/>
                      <a:pt x="7735" y="65569"/>
                      <a:pt x="10019" y="68732"/>
                    </a:cubicBezTo>
                    <a:cubicBezTo>
                      <a:pt x="11511" y="70799"/>
                      <a:pt x="12521" y="71944"/>
                      <a:pt x="13710" y="71944"/>
                    </a:cubicBezTo>
                    <a:cubicBezTo>
                      <a:pt x="14621" y="71944"/>
                      <a:pt x="15636" y="71273"/>
                      <a:pt x="17053" y="69830"/>
                    </a:cubicBezTo>
                    <a:cubicBezTo>
                      <a:pt x="22974" y="63805"/>
                      <a:pt x="29404" y="58367"/>
                      <a:pt x="35175" y="52162"/>
                    </a:cubicBezTo>
                    <a:cubicBezTo>
                      <a:pt x="40775" y="46144"/>
                      <a:pt x="46191" y="39838"/>
                      <a:pt x="50762" y="32989"/>
                    </a:cubicBezTo>
                    <a:cubicBezTo>
                      <a:pt x="53597" y="28741"/>
                      <a:pt x="57095" y="24048"/>
                      <a:pt x="58488" y="19046"/>
                    </a:cubicBezTo>
                    <a:cubicBezTo>
                      <a:pt x="59726" y="14597"/>
                      <a:pt x="58806" y="9806"/>
                      <a:pt x="55511" y="6470"/>
                    </a:cubicBezTo>
                    <a:cubicBezTo>
                      <a:pt x="50384" y="1282"/>
                      <a:pt x="42314" y="1"/>
                      <a:pt x="3453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45"/>
              <p:cNvSpPr/>
              <p:nvPr/>
            </p:nvSpPr>
            <p:spPr>
              <a:xfrm>
                <a:off x="4252700" y="3824275"/>
                <a:ext cx="786050" cy="1027525"/>
              </a:xfrm>
              <a:custGeom>
                <a:avLst/>
                <a:gdLst/>
                <a:ahLst/>
                <a:cxnLst/>
                <a:rect l="l" t="t" r="r" b="b"/>
                <a:pathLst>
                  <a:path w="31442" h="41101" extrusionOk="0">
                    <a:moveTo>
                      <a:pt x="30767" y="0"/>
                    </a:moveTo>
                    <a:cubicBezTo>
                      <a:pt x="30548" y="0"/>
                      <a:pt x="30334" y="119"/>
                      <a:pt x="30259" y="393"/>
                    </a:cubicBezTo>
                    <a:cubicBezTo>
                      <a:pt x="28886" y="5465"/>
                      <a:pt x="28260" y="10669"/>
                      <a:pt x="27224" y="15811"/>
                    </a:cubicBezTo>
                    <a:cubicBezTo>
                      <a:pt x="26250" y="20657"/>
                      <a:pt x="24698" y="25346"/>
                      <a:pt x="23273" y="30072"/>
                    </a:cubicBezTo>
                    <a:cubicBezTo>
                      <a:pt x="22680" y="32040"/>
                      <a:pt x="22169" y="34038"/>
                      <a:pt x="21552" y="35998"/>
                    </a:cubicBezTo>
                    <a:cubicBezTo>
                      <a:pt x="20718" y="38645"/>
                      <a:pt x="20032" y="39767"/>
                      <a:pt x="18010" y="39767"/>
                    </a:cubicBezTo>
                    <a:cubicBezTo>
                      <a:pt x="17525" y="39767"/>
                      <a:pt x="16964" y="39702"/>
                      <a:pt x="16306" y="39579"/>
                    </a:cubicBezTo>
                    <a:cubicBezTo>
                      <a:pt x="11013" y="38590"/>
                      <a:pt x="5916" y="37020"/>
                      <a:pt x="888" y="35106"/>
                    </a:cubicBezTo>
                    <a:cubicBezTo>
                      <a:pt x="818" y="35080"/>
                      <a:pt x="752" y="35068"/>
                      <a:pt x="691" y="35068"/>
                    </a:cubicBezTo>
                    <a:cubicBezTo>
                      <a:pt x="170" y="35068"/>
                      <a:pt x="0" y="35950"/>
                      <a:pt x="593" y="36176"/>
                    </a:cubicBezTo>
                    <a:lnTo>
                      <a:pt x="593" y="36177"/>
                    </a:lnTo>
                    <a:cubicBezTo>
                      <a:pt x="5685" y="38114"/>
                      <a:pt x="12419" y="41101"/>
                      <a:pt x="18035" y="41101"/>
                    </a:cubicBezTo>
                    <a:cubicBezTo>
                      <a:pt x="18207" y="41101"/>
                      <a:pt x="18378" y="41098"/>
                      <a:pt x="18549" y="41092"/>
                    </a:cubicBezTo>
                    <a:cubicBezTo>
                      <a:pt x="21118" y="41005"/>
                      <a:pt x="21646" y="39464"/>
                      <a:pt x="22450" y="36878"/>
                    </a:cubicBezTo>
                    <a:cubicBezTo>
                      <a:pt x="24187" y="31289"/>
                      <a:pt x="25956" y="25641"/>
                      <a:pt x="27413" y="19973"/>
                    </a:cubicBezTo>
                    <a:cubicBezTo>
                      <a:pt x="29047" y="13609"/>
                      <a:pt x="29611" y="7034"/>
                      <a:pt x="31329" y="687"/>
                    </a:cubicBezTo>
                    <a:cubicBezTo>
                      <a:pt x="31441" y="272"/>
                      <a:pt x="31099" y="0"/>
                      <a:pt x="307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4" name="Google Shape;2114;p45"/>
              <p:cNvSpPr/>
              <p:nvPr/>
            </p:nvSpPr>
            <p:spPr>
              <a:xfrm>
                <a:off x="3335575" y="4563175"/>
                <a:ext cx="590550" cy="714675"/>
              </a:xfrm>
              <a:custGeom>
                <a:avLst/>
                <a:gdLst/>
                <a:ahLst/>
                <a:cxnLst/>
                <a:rect l="l" t="t" r="r" b="b"/>
                <a:pathLst>
                  <a:path w="23622" h="28587" extrusionOk="0">
                    <a:moveTo>
                      <a:pt x="16310" y="0"/>
                    </a:moveTo>
                    <a:cubicBezTo>
                      <a:pt x="16221" y="0"/>
                      <a:pt x="16126" y="26"/>
                      <a:pt x="16029" y="85"/>
                    </a:cubicBezTo>
                    <a:cubicBezTo>
                      <a:pt x="13302" y="1751"/>
                      <a:pt x="11010" y="4432"/>
                      <a:pt x="8567" y="6509"/>
                    </a:cubicBezTo>
                    <a:cubicBezTo>
                      <a:pt x="6229" y="8495"/>
                      <a:pt x="3022" y="10699"/>
                      <a:pt x="1837" y="13660"/>
                    </a:cubicBezTo>
                    <a:cubicBezTo>
                      <a:pt x="0" y="18241"/>
                      <a:pt x="3020" y="23409"/>
                      <a:pt x="6595" y="26210"/>
                    </a:cubicBezTo>
                    <a:cubicBezTo>
                      <a:pt x="7568" y="26973"/>
                      <a:pt x="10238" y="28587"/>
                      <a:pt x="12063" y="28587"/>
                    </a:cubicBezTo>
                    <a:cubicBezTo>
                      <a:pt x="13057" y="28587"/>
                      <a:pt x="13800" y="28109"/>
                      <a:pt x="13884" y="26757"/>
                    </a:cubicBezTo>
                    <a:cubicBezTo>
                      <a:pt x="14036" y="24318"/>
                      <a:pt x="10934" y="22939"/>
                      <a:pt x="10514" y="20930"/>
                    </a:cubicBezTo>
                    <a:cubicBezTo>
                      <a:pt x="10081" y="18855"/>
                      <a:pt x="13991" y="16301"/>
                      <a:pt x="15309" y="15193"/>
                    </a:cubicBezTo>
                    <a:cubicBezTo>
                      <a:pt x="17826" y="13078"/>
                      <a:pt x="20445" y="11101"/>
                      <a:pt x="23140" y="9219"/>
                    </a:cubicBezTo>
                    <a:cubicBezTo>
                      <a:pt x="23622" y="8882"/>
                      <a:pt x="23323" y="8162"/>
                      <a:pt x="22871" y="8162"/>
                    </a:cubicBezTo>
                    <a:cubicBezTo>
                      <a:pt x="22778" y="8162"/>
                      <a:pt x="22680" y="8192"/>
                      <a:pt x="22580" y="8261"/>
                    </a:cubicBezTo>
                    <a:cubicBezTo>
                      <a:pt x="20264" y="9878"/>
                      <a:pt x="18004" y="11556"/>
                      <a:pt x="15815" y="13341"/>
                    </a:cubicBezTo>
                    <a:cubicBezTo>
                      <a:pt x="13945" y="14864"/>
                      <a:pt x="10935" y="16698"/>
                      <a:pt x="9739" y="18829"/>
                    </a:cubicBezTo>
                    <a:cubicBezTo>
                      <a:pt x="9317" y="19581"/>
                      <a:pt x="9173" y="19943"/>
                      <a:pt x="9238" y="20791"/>
                    </a:cubicBezTo>
                    <a:cubicBezTo>
                      <a:pt x="9369" y="22519"/>
                      <a:pt x="12486" y="23764"/>
                      <a:pt x="12321" y="25525"/>
                    </a:cubicBezTo>
                    <a:cubicBezTo>
                      <a:pt x="13069" y="26511"/>
                      <a:pt x="12552" y="27073"/>
                      <a:pt x="10772" y="27212"/>
                    </a:cubicBezTo>
                    <a:lnTo>
                      <a:pt x="8981" y="26464"/>
                    </a:lnTo>
                    <a:cubicBezTo>
                      <a:pt x="7712" y="25793"/>
                      <a:pt x="6582" y="24852"/>
                      <a:pt x="5612" y="23798"/>
                    </a:cubicBezTo>
                    <a:cubicBezTo>
                      <a:pt x="3412" y="21401"/>
                      <a:pt x="1611" y="17728"/>
                      <a:pt x="2707" y="14433"/>
                    </a:cubicBezTo>
                    <a:cubicBezTo>
                      <a:pt x="3718" y="11390"/>
                      <a:pt x="7581" y="8775"/>
                      <a:pt x="9934" y="6797"/>
                    </a:cubicBezTo>
                    <a:cubicBezTo>
                      <a:pt x="12110" y="4969"/>
                      <a:pt x="14182" y="2514"/>
                      <a:pt x="16589" y="1043"/>
                    </a:cubicBezTo>
                    <a:cubicBezTo>
                      <a:pt x="17102" y="730"/>
                      <a:pt x="16787" y="0"/>
                      <a:pt x="1631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5" name="Google Shape;2115;p45"/>
              <p:cNvSpPr/>
              <p:nvPr/>
            </p:nvSpPr>
            <p:spPr>
              <a:xfrm>
                <a:off x="3223550" y="4671875"/>
                <a:ext cx="623750" cy="724550"/>
              </a:xfrm>
              <a:custGeom>
                <a:avLst/>
                <a:gdLst/>
                <a:ahLst/>
                <a:cxnLst/>
                <a:rect l="l" t="t" r="r" b="b"/>
                <a:pathLst>
                  <a:path w="24950" h="28982" extrusionOk="0">
                    <a:moveTo>
                      <a:pt x="12545" y="0"/>
                    </a:moveTo>
                    <a:cubicBezTo>
                      <a:pt x="7745" y="4015"/>
                      <a:pt x="1" y="9748"/>
                      <a:pt x="3684" y="16748"/>
                    </a:cubicBezTo>
                    <a:cubicBezTo>
                      <a:pt x="5701" y="20537"/>
                      <a:pt x="13777" y="28982"/>
                      <a:pt x="19436" y="28982"/>
                    </a:cubicBezTo>
                    <a:cubicBezTo>
                      <a:pt x="20049" y="28982"/>
                      <a:pt x="20635" y="28882"/>
                      <a:pt x="21181" y="28667"/>
                    </a:cubicBezTo>
                    <a:cubicBezTo>
                      <a:pt x="24949" y="27109"/>
                      <a:pt x="24625" y="23650"/>
                      <a:pt x="19368" y="18817"/>
                    </a:cubicBezTo>
                    <a:cubicBezTo>
                      <a:pt x="17701" y="17285"/>
                      <a:pt x="17211" y="16827"/>
                      <a:pt x="18640" y="14933"/>
                    </a:cubicBezTo>
                    <a:cubicBezTo>
                      <a:pt x="19499" y="13849"/>
                      <a:pt x="22435" y="12408"/>
                      <a:pt x="22330" y="11163"/>
                    </a:cubicBezTo>
                    <a:cubicBezTo>
                      <a:pt x="22207" y="10608"/>
                      <a:pt x="17523" y="4962"/>
                      <a:pt x="16176" y="3684"/>
                    </a:cubicBezTo>
                    <a:cubicBezTo>
                      <a:pt x="15232" y="2832"/>
                      <a:pt x="13348" y="986"/>
                      <a:pt x="1254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6" name="Google Shape;2116;p45"/>
              <p:cNvSpPr/>
              <p:nvPr/>
            </p:nvSpPr>
            <p:spPr>
              <a:xfrm>
                <a:off x="4211650" y="4730125"/>
                <a:ext cx="498975" cy="678975"/>
              </a:xfrm>
              <a:custGeom>
                <a:avLst/>
                <a:gdLst/>
                <a:ahLst/>
                <a:cxnLst/>
                <a:rect l="l" t="t" r="r" b="b"/>
                <a:pathLst>
                  <a:path w="19959" h="27159" extrusionOk="0">
                    <a:moveTo>
                      <a:pt x="5008" y="1"/>
                    </a:moveTo>
                    <a:cubicBezTo>
                      <a:pt x="4845" y="1"/>
                      <a:pt x="4689" y="86"/>
                      <a:pt x="4599" y="291"/>
                    </a:cubicBezTo>
                    <a:cubicBezTo>
                      <a:pt x="3222" y="3452"/>
                      <a:pt x="2815" y="7222"/>
                      <a:pt x="1964" y="10573"/>
                    </a:cubicBezTo>
                    <a:cubicBezTo>
                      <a:pt x="1253" y="13372"/>
                      <a:pt x="0" y="16853"/>
                      <a:pt x="755" y="19788"/>
                    </a:cubicBezTo>
                    <a:cubicBezTo>
                      <a:pt x="1950" y="24434"/>
                      <a:pt x="7304" y="26879"/>
                      <a:pt x="11705" y="27142"/>
                    </a:cubicBezTo>
                    <a:cubicBezTo>
                      <a:pt x="11882" y="27152"/>
                      <a:pt x="12087" y="27158"/>
                      <a:pt x="12313" y="27158"/>
                    </a:cubicBezTo>
                    <a:cubicBezTo>
                      <a:pt x="14838" y="27158"/>
                      <a:pt x="19958" y="26428"/>
                      <a:pt x="17994" y="23320"/>
                    </a:cubicBezTo>
                    <a:cubicBezTo>
                      <a:pt x="16509" y="20969"/>
                      <a:pt x="12985" y="21997"/>
                      <a:pt x="11951" y="19383"/>
                    </a:cubicBezTo>
                    <a:cubicBezTo>
                      <a:pt x="11016" y="17025"/>
                      <a:pt x="12408" y="13948"/>
                      <a:pt x="13084" y="11569"/>
                    </a:cubicBezTo>
                    <a:cubicBezTo>
                      <a:pt x="13843" y="8899"/>
                      <a:pt x="14717" y="6270"/>
                      <a:pt x="15669" y="3662"/>
                    </a:cubicBezTo>
                    <a:cubicBezTo>
                      <a:pt x="15818" y="3257"/>
                      <a:pt x="15485" y="2990"/>
                      <a:pt x="15145" y="2990"/>
                    </a:cubicBezTo>
                    <a:cubicBezTo>
                      <a:pt x="14923" y="2990"/>
                      <a:pt x="14697" y="3105"/>
                      <a:pt x="14601" y="3368"/>
                    </a:cubicBezTo>
                    <a:cubicBezTo>
                      <a:pt x="13359" y="6763"/>
                      <a:pt x="12271" y="10196"/>
                      <a:pt x="11360" y="13697"/>
                    </a:cubicBezTo>
                    <a:cubicBezTo>
                      <a:pt x="10928" y="15354"/>
                      <a:pt x="9698" y="18073"/>
                      <a:pt x="10202" y="19887"/>
                    </a:cubicBezTo>
                    <a:cubicBezTo>
                      <a:pt x="11023" y="22846"/>
                      <a:pt x="15093" y="21158"/>
                      <a:pt x="16380" y="23408"/>
                    </a:cubicBezTo>
                    <a:cubicBezTo>
                      <a:pt x="17575" y="25497"/>
                      <a:pt x="15173" y="25991"/>
                      <a:pt x="12828" y="25991"/>
                    </a:cubicBezTo>
                    <a:cubicBezTo>
                      <a:pt x="11298" y="25991"/>
                      <a:pt x="9791" y="25781"/>
                      <a:pt x="9325" y="25666"/>
                    </a:cubicBezTo>
                    <a:cubicBezTo>
                      <a:pt x="6692" y="25015"/>
                      <a:pt x="3817" y="23536"/>
                      <a:pt x="2469" y="21070"/>
                    </a:cubicBezTo>
                    <a:cubicBezTo>
                      <a:pt x="776" y="17969"/>
                      <a:pt x="2228" y="14051"/>
                      <a:pt x="3034" y="10868"/>
                    </a:cubicBezTo>
                    <a:cubicBezTo>
                      <a:pt x="3828" y="7728"/>
                      <a:pt x="4270" y="3805"/>
                      <a:pt x="5558" y="850"/>
                    </a:cubicBezTo>
                    <a:cubicBezTo>
                      <a:pt x="5751" y="406"/>
                      <a:pt x="5363" y="1"/>
                      <a:pt x="500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7" name="Google Shape;2117;p45"/>
              <p:cNvSpPr/>
              <p:nvPr/>
            </p:nvSpPr>
            <p:spPr>
              <a:xfrm>
                <a:off x="4106900" y="4940200"/>
                <a:ext cx="759875" cy="535475"/>
              </a:xfrm>
              <a:custGeom>
                <a:avLst/>
                <a:gdLst/>
                <a:ahLst/>
                <a:cxnLst/>
                <a:rect l="l" t="t" r="r" b="b"/>
                <a:pathLst>
                  <a:path w="30395" h="21419" extrusionOk="0">
                    <a:moveTo>
                      <a:pt x="4686" y="0"/>
                    </a:moveTo>
                    <a:cubicBezTo>
                      <a:pt x="3057" y="6043"/>
                      <a:pt x="1" y="15180"/>
                      <a:pt x="7032" y="18803"/>
                    </a:cubicBezTo>
                    <a:cubicBezTo>
                      <a:pt x="9468" y="20042"/>
                      <a:pt x="14996" y="21418"/>
                      <a:pt x="19888" y="21418"/>
                    </a:cubicBezTo>
                    <a:cubicBezTo>
                      <a:pt x="23515" y="21418"/>
                      <a:pt x="26793" y="20662"/>
                      <a:pt x="28202" y="18532"/>
                    </a:cubicBezTo>
                    <a:cubicBezTo>
                      <a:pt x="30394" y="15094"/>
                      <a:pt x="28145" y="12445"/>
                      <a:pt x="21067" y="11502"/>
                    </a:cubicBezTo>
                    <a:cubicBezTo>
                      <a:pt x="18823" y="11202"/>
                      <a:pt x="18159" y="11109"/>
                      <a:pt x="18245" y="8736"/>
                    </a:cubicBezTo>
                    <a:cubicBezTo>
                      <a:pt x="18326" y="7358"/>
                      <a:pt x="19906" y="4493"/>
                      <a:pt x="19104" y="3533"/>
                    </a:cubicBezTo>
                    <a:cubicBezTo>
                      <a:pt x="18685" y="3149"/>
                      <a:pt x="11609" y="1210"/>
                      <a:pt x="9774" y="936"/>
                    </a:cubicBezTo>
                    <a:cubicBezTo>
                      <a:pt x="8512" y="778"/>
                      <a:pt x="5909" y="349"/>
                      <a:pt x="468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8" name="Google Shape;2118;p45"/>
              <p:cNvSpPr/>
              <p:nvPr/>
            </p:nvSpPr>
            <p:spPr>
              <a:xfrm>
                <a:off x="4330725" y="2511950"/>
                <a:ext cx="178950" cy="511325"/>
              </a:xfrm>
              <a:custGeom>
                <a:avLst/>
                <a:gdLst/>
                <a:ahLst/>
                <a:cxnLst/>
                <a:rect l="l" t="t" r="r" b="b"/>
                <a:pathLst>
                  <a:path w="7158" h="20453" extrusionOk="0">
                    <a:moveTo>
                      <a:pt x="681" y="0"/>
                    </a:moveTo>
                    <a:cubicBezTo>
                      <a:pt x="357" y="0"/>
                      <a:pt x="1" y="276"/>
                      <a:pt x="77" y="696"/>
                    </a:cubicBezTo>
                    <a:cubicBezTo>
                      <a:pt x="764" y="4508"/>
                      <a:pt x="2158" y="8067"/>
                      <a:pt x="3298" y="11753"/>
                    </a:cubicBezTo>
                    <a:cubicBezTo>
                      <a:pt x="4172" y="14576"/>
                      <a:pt x="4612" y="17526"/>
                      <a:pt x="5975" y="20173"/>
                    </a:cubicBezTo>
                    <a:cubicBezTo>
                      <a:pt x="6076" y="20370"/>
                      <a:pt x="6239" y="20452"/>
                      <a:pt x="6405" y="20452"/>
                    </a:cubicBezTo>
                    <a:cubicBezTo>
                      <a:pt x="6773" y="20452"/>
                      <a:pt x="7158" y="20051"/>
                      <a:pt x="6933" y="19614"/>
                    </a:cubicBezTo>
                    <a:cubicBezTo>
                      <a:pt x="5425" y="16686"/>
                      <a:pt x="4980" y="13296"/>
                      <a:pt x="3955" y="10185"/>
                    </a:cubicBezTo>
                    <a:cubicBezTo>
                      <a:pt x="2888" y="6945"/>
                      <a:pt x="1754" y="3768"/>
                      <a:pt x="1147" y="401"/>
                    </a:cubicBezTo>
                    <a:cubicBezTo>
                      <a:pt x="1096" y="121"/>
                      <a:pt x="896" y="0"/>
                      <a:pt x="68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9" name="Google Shape;2119;p45"/>
              <p:cNvSpPr/>
              <p:nvPr/>
            </p:nvSpPr>
            <p:spPr>
              <a:xfrm>
                <a:off x="2774000" y="1882625"/>
                <a:ext cx="619750" cy="1803300"/>
              </a:xfrm>
              <a:custGeom>
                <a:avLst/>
                <a:gdLst/>
                <a:ahLst/>
                <a:cxnLst/>
                <a:rect l="l" t="t" r="r" b="b"/>
                <a:pathLst>
                  <a:path w="24790" h="72132" extrusionOk="0">
                    <a:moveTo>
                      <a:pt x="21424" y="1"/>
                    </a:moveTo>
                    <a:cubicBezTo>
                      <a:pt x="17451" y="1"/>
                      <a:pt x="12681" y="3877"/>
                      <a:pt x="10404" y="6170"/>
                    </a:cubicBezTo>
                    <a:cubicBezTo>
                      <a:pt x="4179" y="12440"/>
                      <a:pt x="2850" y="23488"/>
                      <a:pt x="1503" y="31753"/>
                    </a:cubicBezTo>
                    <a:cubicBezTo>
                      <a:pt x="653" y="36974"/>
                      <a:pt x="612" y="42193"/>
                      <a:pt x="444" y="47469"/>
                    </a:cubicBezTo>
                    <a:cubicBezTo>
                      <a:pt x="287" y="52350"/>
                      <a:pt x="0" y="57313"/>
                      <a:pt x="2004" y="61893"/>
                    </a:cubicBezTo>
                    <a:cubicBezTo>
                      <a:pt x="4648" y="67943"/>
                      <a:pt x="10207" y="71052"/>
                      <a:pt x="16519" y="72122"/>
                    </a:cubicBezTo>
                    <a:cubicBezTo>
                      <a:pt x="16556" y="72128"/>
                      <a:pt x="16591" y="72131"/>
                      <a:pt x="16626" y="72131"/>
                    </a:cubicBezTo>
                    <a:cubicBezTo>
                      <a:pt x="17246" y="72131"/>
                      <a:pt x="17480" y="71166"/>
                      <a:pt x="16814" y="71052"/>
                    </a:cubicBezTo>
                    <a:cubicBezTo>
                      <a:pt x="9994" y="69896"/>
                      <a:pt x="4332" y="66303"/>
                      <a:pt x="2270" y="59395"/>
                    </a:cubicBezTo>
                    <a:cubicBezTo>
                      <a:pt x="1115" y="55531"/>
                      <a:pt x="1429" y="51442"/>
                      <a:pt x="1553" y="47469"/>
                    </a:cubicBezTo>
                    <a:cubicBezTo>
                      <a:pt x="1699" y="42807"/>
                      <a:pt x="1660" y="38142"/>
                      <a:pt x="2328" y="33515"/>
                    </a:cubicBezTo>
                    <a:cubicBezTo>
                      <a:pt x="3431" y="25874"/>
                      <a:pt x="4829" y="17784"/>
                      <a:pt x="8474" y="10890"/>
                    </a:cubicBezTo>
                    <a:cubicBezTo>
                      <a:pt x="10176" y="7668"/>
                      <a:pt x="16304" y="1025"/>
                      <a:pt x="21132" y="1025"/>
                    </a:cubicBezTo>
                    <a:cubicBezTo>
                      <a:pt x="22069" y="1025"/>
                      <a:pt x="22957" y="1275"/>
                      <a:pt x="23754" y="1848"/>
                    </a:cubicBezTo>
                    <a:cubicBezTo>
                      <a:pt x="23854" y="1920"/>
                      <a:pt x="23953" y="1951"/>
                      <a:pt x="24045" y="1951"/>
                    </a:cubicBezTo>
                    <a:cubicBezTo>
                      <a:pt x="24492" y="1951"/>
                      <a:pt x="24790" y="1232"/>
                      <a:pt x="24314" y="890"/>
                    </a:cubicBezTo>
                    <a:cubicBezTo>
                      <a:pt x="23444" y="265"/>
                      <a:pt x="22461" y="1"/>
                      <a:pt x="2142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0" name="Google Shape;2120;p45"/>
              <p:cNvSpPr/>
              <p:nvPr/>
            </p:nvSpPr>
            <p:spPr>
              <a:xfrm>
                <a:off x="3139050" y="1704525"/>
                <a:ext cx="271150" cy="257850"/>
              </a:xfrm>
              <a:custGeom>
                <a:avLst/>
                <a:gdLst/>
                <a:ahLst/>
                <a:cxnLst/>
                <a:rect l="l" t="t" r="r" b="b"/>
                <a:pathLst>
                  <a:path w="10846" h="10314" extrusionOk="0">
                    <a:moveTo>
                      <a:pt x="8051" y="1"/>
                    </a:moveTo>
                    <a:cubicBezTo>
                      <a:pt x="6095" y="1"/>
                      <a:pt x="4155" y="608"/>
                      <a:pt x="2641" y="1916"/>
                    </a:cubicBezTo>
                    <a:cubicBezTo>
                      <a:pt x="203" y="4020"/>
                      <a:pt x="62" y="6784"/>
                      <a:pt x="8" y="9778"/>
                    </a:cubicBezTo>
                    <a:cubicBezTo>
                      <a:pt x="1" y="10135"/>
                      <a:pt x="275" y="10314"/>
                      <a:pt x="552" y="10314"/>
                    </a:cubicBezTo>
                    <a:cubicBezTo>
                      <a:pt x="829" y="10314"/>
                      <a:pt x="1110" y="10135"/>
                      <a:pt x="1117" y="9778"/>
                    </a:cubicBezTo>
                    <a:cubicBezTo>
                      <a:pt x="1162" y="7289"/>
                      <a:pt x="1161" y="4958"/>
                      <a:pt x="3039" y="3056"/>
                    </a:cubicBezTo>
                    <a:cubicBezTo>
                      <a:pt x="4359" y="1719"/>
                      <a:pt x="6206" y="1105"/>
                      <a:pt x="8048" y="1105"/>
                    </a:cubicBezTo>
                    <a:cubicBezTo>
                      <a:pt x="8673" y="1105"/>
                      <a:pt x="9298" y="1175"/>
                      <a:pt x="9901" y="1312"/>
                    </a:cubicBezTo>
                    <a:cubicBezTo>
                      <a:pt x="9949" y="1323"/>
                      <a:pt x="9994" y="1328"/>
                      <a:pt x="10038" y="1328"/>
                    </a:cubicBezTo>
                    <a:cubicBezTo>
                      <a:pt x="10633" y="1328"/>
                      <a:pt x="10845" y="391"/>
                      <a:pt x="10196" y="243"/>
                    </a:cubicBezTo>
                    <a:cubicBezTo>
                      <a:pt x="9492" y="83"/>
                      <a:pt x="8770" y="1"/>
                      <a:pt x="805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1" name="Google Shape;2121;p45"/>
              <p:cNvSpPr/>
              <p:nvPr/>
            </p:nvSpPr>
            <p:spPr>
              <a:xfrm>
                <a:off x="2261400" y="366500"/>
                <a:ext cx="2120475" cy="2814575"/>
              </a:xfrm>
              <a:custGeom>
                <a:avLst/>
                <a:gdLst/>
                <a:ahLst/>
                <a:cxnLst/>
                <a:rect l="l" t="t" r="r" b="b"/>
                <a:pathLst>
                  <a:path w="84819" h="112583" extrusionOk="0">
                    <a:moveTo>
                      <a:pt x="54097" y="1"/>
                    </a:moveTo>
                    <a:cubicBezTo>
                      <a:pt x="49266" y="1"/>
                      <a:pt x="44417" y="988"/>
                      <a:pt x="40053" y="2939"/>
                    </a:cubicBezTo>
                    <a:cubicBezTo>
                      <a:pt x="32890" y="6143"/>
                      <a:pt x="27920" y="11491"/>
                      <a:pt x="26060" y="19210"/>
                    </a:cubicBezTo>
                    <a:cubicBezTo>
                      <a:pt x="24031" y="27627"/>
                      <a:pt x="25511" y="36565"/>
                      <a:pt x="23495" y="45032"/>
                    </a:cubicBezTo>
                    <a:cubicBezTo>
                      <a:pt x="22441" y="49457"/>
                      <a:pt x="20270" y="53396"/>
                      <a:pt x="16768" y="56351"/>
                    </a:cubicBezTo>
                    <a:cubicBezTo>
                      <a:pt x="13676" y="58959"/>
                      <a:pt x="9653" y="60879"/>
                      <a:pt x="8087" y="64886"/>
                    </a:cubicBezTo>
                    <a:cubicBezTo>
                      <a:pt x="6953" y="67789"/>
                      <a:pt x="7802" y="70449"/>
                      <a:pt x="8802" y="73259"/>
                    </a:cubicBezTo>
                    <a:cubicBezTo>
                      <a:pt x="9418" y="74988"/>
                      <a:pt x="10099" y="76382"/>
                      <a:pt x="9346" y="78206"/>
                    </a:cubicBezTo>
                    <a:cubicBezTo>
                      <a:pt x="8410" y="80476"/>
                      <a:pt x="5593" y="82061"/>
                      <a:pt x="4020" y="83924"/>
                    </a:cubicBezTo>
                    <a:cubicBezTo>
                      <a:pt x="2036" y="86276"/>
                      <a:pt x="756" y="89240"/>
                      <a:pt x="1983" y="92282"/>
                    </a:cubicBezTo>
                    <a:cubicBezTo>
                      <a:pt x="3447" y="95916"/>
                      <a:pt x="7282" y="96569"/>
                      <a:pt x="9976" y="98901"/>
                    </a:cubicBezTo>
                    <a:cubicBezTo>
                      <a:pt x="13901" y="102300"/>
                      <a:pt x="10780" y="107276"/>
                      <a:pt x="14417" y="110474"/>
                    </a:cubicBezTo>
                    <a:cubicBezTo>
                      <a:pt x="15628" y="111540"/>
                      <a:pt x="17557" y="112582"/>
                      <a:pt x="19328" y="112582"/>
                    </a:cubicBezTo>
                    <a:cubicBezTo>
                      <a:pt x="20051" y="112582"/>
                      <a:pt x="20747" y="112409"/>
                      <a:pt x="21358" y="111994"/>
                    </a:cubicBezTo>
                    <a:cubicBezTo>
                      <a:pt x="21846" y="111661"/>
                      <a:pt x="21544" y="110939"/>
                      <a:pt x="21087" y="110939"/>
                    </a:cubicBezTo>
                    <a:cubicBezTo>
                      <a:pt x="20995" y="110939"/>
                      <a:pt x="20897" y="110968"/>
                      <a:pt x="20798" y="111035"/>
                    </a:cubicBezTo>
                    <a:cubicBezTo>
                      <a:pt x="20251" y="111408"/>
                      <a:pt x="19681" y="111567"/>
                      <a:pt x="19112" y="111567"/>
                    </a:cubicBezTo>
                    <a:cubicBezTo>
                      <a:pt x="16701" y="111567"/>
                      <a:pt x="14316" y="108701"/>
                      <a:pt x="13810" y="107009"/>
                    </a:cubicBezTo>
                    <a:cubicBezTo>
                      <a:pt x="13303" y="105319"/>
                      <a:pt x="13707" y="103760"/>
                      <a:pt x="13371" y="102081"/>
                    </a:cubicBezTo>
                    <a:cubicBezTo>
                      <a:pt x="12881" y="99645"/>
                      <a:pt x="11242" y="98373"/>
                      <a:pt x="9234" y="97116"/>
                    </a:cubicBezTo>
                    <a:cubicBezTo>
                      <a:pt x="4516" y="94157"/>
                      <a:pt x="0" y="90483"/>
                      <a:pt x="4804" y="84708"/>
                    </a:cubicBezTo>
                    <a:cubicBezTo>
                      <a:pt x="6584" y="82569"/>
                      <a:pt x="9653" y="80851"/>
                      <a:pt x="10606" y="78119"/>
                    </a:cubicBezTo>
                    <a:cubicBezTo>
                      <a:pt x="11099" y="76710"/>
                      <a:pt x="10776" y="75544"/>
                      <a:pt x="10324" y="74161"/>
                    </a:cubicBezTo>
                    <a:cubicBezTo>
                      <a:pt x="8732" y="69278"/>
                      <a:pt x="7766" y="65364"/>
                      <a:pt x="12042" y="61374"/>
                    </a:cubicBezTo>
                    <a:cubicBezTo>
                      <a:pt x="16925" y="56815"/>
                      <a:pt x="21783" y="54223"/>
                      <a:pt x="23973" y="47472"/>
                    </a:cubicBezTo>
                    <a:cubicBezTo>
                      <a:pt x="28634" y="33108"/>
                      <a:pt x="21840" y="14693"/>
                      <a:pt x="37383" y="5549"/>
                    </a:cubicBezTo>
                    <a:cubicBezTo>
                      <a:pt x="42389" y="2603"/>
                      <a:pt x="48258" y="1117"/>
                      <a:pt x="54076" y="1117"/>
                    </a:cubicBezTo>
                    <a:cubicBezTo>
                      <a:pt x="65167" y="1117"/>
                      <a:pt x="76070" y="6518"/>
                      <a:pt x="80446" y="17505"/>
                    </a:cubicBezTo>
                    <a:cubicBezTo>
                      <a:pt x="84269" y="27104"/>
                      <a:pt x="82815" y="38615"/>
                      <a:pt x="82369" y="48701"/>
                    </a:cubicBezTo>
                    <a:cubicBezTo>
                      <a:pt x="81914" y="58988"/>
                      <a:pt x="79478" y="69653"/>
                      <a:pt x="81021" y="79909"/>
                    </a:cubicBezTo>
                    <a:cubicBezTo>
                      <a:pt x="81063" y="80189"/>
                      <a:pt x="81259" y="80310"/>
                      <a:pt x="81471" y="80310"/>
                    </a:cubicBezTo>
                    <a:cubicBezTo>
                      <a:pt x="81793" y="80310"/>
                      <a:pt x="82154" y="80034"/>
                      <a:pt x="82090" y="79614"/>
                    </a:cubicBezTo>
                    <a:lnTo>
                      <a:pt x="82091" y="79614"/>
                    </a:lnTo>
                    <a:cubicBezTo>
                      <a:pt x="81169" y="73490"/>
                      <a:pt x="81969" y="67426"/>
                      <a:pt x="82598" y="61318"/>
                    </a:cubicBezTo>
                    <a:cubicBezTo>
                      <a:pt x="83231" y="55166"/>
                      <a:pt x="83503" y="48983"/>
                      <a:pt x="83693" y="42803"/>
                    </a:cubicBezTo>
                    <a:cubicBezTo>
                      <a:pt x="83980" y="33551"/>
                      <a:pt x="84818" y="23613"/>
                      <a:pt x="80589" y="15045"/>
                    </a:cubicBezTo>
                    <a:cubicBezTo>
                      <a:pt x="75595" y="4930"/>
                      <a:pt x="64892" y="1"/>
                      <a:pt x="5409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22" name="Google Shape;2122;p45"/>
            <p:cNvGrpSpPr/>
            <p:nvPr/>
          </p:nvGrpSpPr>
          <p:grpSpPr>
            <a:xfrm rot="1091468">
              <a:off x="4201303" y="2118692"/>
              <a:ext cx="305412" cy="275214"/>
              <a:chOff x="1788350" y="1117875"/>
              <a:chExt cx="304425" cy="274325"/>
            </a:xfrm>
          </p:grpSpPr>
          <p:sp>
            <p:nvSpPr>
              <p:cNvPr id="2123" name="Google Shape;2123;p45"/>
              <p:cNvSpPr/>
              <p:nvPr/>
            </p:nvSpPr>
            <p:spPr>
              <a:xfrm>
                <a:off x="1917675" y="1282700"/>
                <a:ext cx="175100" cy="1095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4380" extrusionOk="0">
                    <a:moveTo>
                      <a:pt x="5618" y="820"/>
                    </a:moveTo>
                    <a:cubicBezTo>
                      <a:pt x="5743" y="820"/>
                      <a:pt x="5864" y="841"/>
                      <a:pt x="5951" y="896"/>
                    </a:cubicBezTo>
                    <a:cubicBezTo>
                      <a:pt x="6042" y="957"/>
                      <a:pt x="6010" y="1305"/>
                      <a:pt x="5951" y="1497"/>
                    </a:cubicBezTo>
                    <a:cubicBezTo>
                      <a:pt x="5575" y="2707"/>
                      <a:pt x="4388" y="3458"/>
                      <a:pt x="2870" y="3523"/>
                    </a:cubicBezTo>
                    <a:cubicBezTo>
                      <a:pt x="2472" y="3418"/>
                      <a:pt x="2045" y="3358"/>
                      <a:pt x="1674" y="3184"/>
                    </a:cubicBezTo>
                    <a:cubicBezTo>
                      <a:pt x="1435" y="3073"/>
                      <a:pt x="1124" y="2808"/>
                      <a:pt x="1115" y="2597"/>
                    </a:cubicBezTo>
                    <a:cubicBezTo>
                      <a:pt x="1106" y="2396"/>
                      <a:pt x="1408" y="2125"/>
                      <a:pt x="1637" y="1988"/>
                    </a:cubicBezTo>
                    <a:cubicBezTo>
                      <a:pt x="1927" y="1809"/>
                      <a:pt x="2274" y="1708"/>
                      <a:pt x="2605" y="1611"/>
                    </a:cubicBezTo>
                    <a:cubicBezTo>
                      <a:pt x="3500" y="1350"/>
                      <a:pt x="4392" y="1094"/>
                      <a:pt x="5295" y="860"/>
                    </a:cubicBezTo>
                    <a:cubicBezTo>
                      <a:pt x="5392" y="836"/>
                      <a:pt x="5507" y="820"/>
                      <a:pt x="5618" y="820"/>
                    </a:cubicBezTo>
                    <a:close/>
                    <a:moveTo>
                      <a:pt x="5778" y="0"/>
                    </a:moveTo>
                    <a:cubicBezTo>
                      <a:pt x="5705" y="0"/>
                      <a:pt x="5630" y="6"/>
                      <a:pt x="5552" y="17"/>
                    </a:cubicBezTo>
                    <a:cubicBezTo>
                      <a:pt x="5392" y="40"/>
                      <a:pt x="5231" y="90"/>
                      <a:pt x="5070" y="131"/>
                    </a:cubicBezTo>
                    <a:cubicBezTo>
                      <a:pt x="4227" y="351"/>
                      <a:pt x="3370" y="539"/>
                      <a:pt x="2535" y="805"/>
                    </a:cubicBezTo>
                    <a:cubicBezTo>
                      <a:pt x="1949" y="993"/>
                      <a:pt x="1344" y="1203"/>
                      <a:pt x="840" y="1542"/>
                    </a:cubicBezTo>
                    <a:cubicBezTo>
                      <a:pt x="1" y="2106"/>
                      <a:pt x="19" y="3156"/>
                      <a:pt x="890" y="3665"/>
                    </a:cubicBezTo>
                    <a:cubicBezTo>
                      <a:pt x="1486" y="4018"/>
                      <a:pt x="2192" y="4182"/>
                      <a:pt x="2710" y="4380"/>
                    </a:cubicBezTo>
                    <a:cubicBezTo>
                      <a:pt x="3429" y="4233"/>
                      <a:pt x="3961" y="4178"/>
                      <a:pt x="4461" y="4013"/>
                    </a:cubicBezTo>
                    <a:cubicBezTo>
                      <a:pt x="5749" y="3591"/>
                      <a:pt x="6555" y="2703"/>
                      <a:pt x="6835" y="1369"/>
                    </a:cubicBezTo>
                    <a:cubicBezTo>
                      <a:pt x="7003" y="570"/>
                      <a:pt x="6533" y="0"/>
                      <a:pt x="577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4" name="Google Shape;2124;p45"/>
              <p:cNvSpPr/>
              <p:nvPr/>
            </p:nvSpPr>
            <p:spPr>
              <a:xfrm>
                <a:off x="2016475" y="1117875"/>
                <a:ext cx="48575" cy="5790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2316" extrusionOk="0">
                    <a:moveTo>
                      <a:pt x="655" y="0"/>
                    </a:moveTo>
                    <a:cubicBezTo>
                      <a:pt x="274" y="0"/>
                      <a:pt x="0" y="292"/>
                      <a:pt x="69" y="743"/>
                    </a:cubicBezTo>
                    <a:cubicBezTo>
                      <a:pt x="123" y="1095"/>
                      <a:pt x="280" y="1439"/>
                      <a:pt x="435" y="1765"/>
                    </a:cubicBezTo>
                    <a:cubicBezTo>
                      <a:pt x="562" y="2026"/>
                      <a:pt x="746" y="2315"/>
                      <a:pt x="1018" y="2315"/>
                    </a:cubicBezTo>
                    <a:cubicBezTo>
                      <a:pt x="1082" y="2315"/>
                      <a:pt x="1150" y="2300"/>
                      <a:pt x="1223" y="2264"/>
                    </a:cubicBezTo>
                    <a:cubicBezTo>
                      <a:pt x="1517" y="2123"/>
                      <a:pt x="1710" y="1755"/>
                      <a:pt x="1943" y="1490"/>
                    </a:cubicBezTo>
                    <a:cubicBezTo>
                      <a:pt x="1838" y="861"/>
                      <a:pt x="1458" y="260"/>
                      <a:pt x="985" y="68"/>
                    </a:cubicBezTo>
                    <a:cubicBezTo>
                      <a:pt x="871" y="22"/>
                      <a:pt x="759" y="0"/>
                      <a:pt x="65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5" name="Google Shape;2125;p45"/>
              <p:cNvSpPr/>
              <p:nvPr/>
            </p:nvSpPr>
            <p:spPr>
              <a:xfrm>
                <a:off x="1981625" y="1215525"/>
                <a:ext cx="60875" cy="48925"/>
              </a:xfrm>
              <a:custGeom>
                <a:avLst/>
                <a:gdLst/>
                <a:ahLst/>
                <a:cxnLst/>
                <a:rect l="l" t="t" r="r" b="b"/>
                <a:pathLst>
                  <a:path w="2435" h="1957" extrusionOk="0">
                    <a:moveTo>
                      <a:pt x="1140" y="1"/>
                    </a:moveTo>
                    <a:cubicBezTo>
                      <a:pt x="885" y="1"/>
                      <a:pt x="630" y="13"/>
                      <a:pt x="377" y="31"/>
                    </a:cubicBezTo>
                    <a:cubicBezTo>
                      <a:pt x="248" y="41"/>
                      <a:pt x="124" y="192"/>
                      <a:pt x="0" y="279"/>
                    </a:cubicBezTo>
                    <a:cubicBezTo>
                      <a:pt x="120" y="366"/>
                      <a:pt x="234" y="503"/>
                      <a:pt x="362" y="522"/>
                    </a:cubicBezTo>
                    <a:cubicBezTo>
                      <a:pt x="702" y="573"/>
                      <a:pt x="1046" y="567"/>
                      <a:pt x="1481" y="586"/>
                    </a:cubicBezTo>
                    <a:cubicBezTo>
                      <a:pt x="1243" y="920"/>
                      <a:pt x="1031" y="1154"/>
                      <a:pt x="903" y="1429"/>
                    </a:cubicBezTo>
                    <a:cubicBezTo>
                      <a:pt x="845" y="1566"/>
                      <a:pt x="945" y="1778"/>
                      <a:pt x="968" y="1957"/>
                    </a:cubicBezTo>
                    <a:cubicBezTo>
                      <a:pt x="1132" y="1919"/>
                      <a:pt x="1357" y="1942"/>
                      <a:pt x="1454" y="1842"/>
                    </a:cubicBezTo>
                    <a:cubicBezTo>
                      <a:pt x="1722" y="1547"/>
                      <a:pt x="1962" y="1225"/>
                      <a:pt x="2169" y="884"/>
                    </a:cubicBezTo>
                    <a:cubicBezTo>
                      <a:pt x="2434" y="439"/>
                      <a:pt x="2256" y="77"/>
                      <a:pt x="1742" y="26"/>
                    </a:cubicBezTo>
                    <a:cubicBezTo>
                      <a:pt x="1542" y="8"/>
                      <a:pt x="1341" y="1"/>
                      <a:pt x="114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6" name="Google Shape;2126;p45"/>
              <p:cNvSpPr/>
              <p:nvPr/>
            </p:nvSpPr>
            <p:spPr>
              <a:xfrm>
                <a:off x="1842525" y="1184300"/>
                <a:ext cx="45300" cy="61975"/>
              </a:xfrm>
              <a:custGeom>
                <a:avLst/>
                <a:gdLst/>
                <a:ahLst/>
                <a:cxnLst/>
                <a:rect l="l" t="t" r="r" b="b"/>
                <a:pathLst>
                  <a:path w="1812" h="2479" extrusionOk="0">
                    <a:moveTo>
                      <a:pt x="630" y="0"/>
                    </a:moveTo>
                    <a:cubicBezTo>
                      <a:pt x="505" y="0"/>
                      <a:pt x="388" y="23"/>
                      <a:pt x="307" y="74"/>
                    </a:cubicBezTo>
                    <a:cubicBezTo>
                      <a:pt x="133" y="189"/>
                      <a:pt x="0" y="551"/>
                      <a:pt x="37" y="771"/>
                    </a:cubicBezTo>
                    <a:cubicBezTo>
                      <a:pt x="101" y="1170"/>
                      <a:pt x="276" y="1564"/>
                      <a:pt x="468" y="1931"/>
                    </a:cubicBezTo>
                    <a:cubicBezTo>
                      <a:pt x="603" y="2190"/>
                      <a:pt x="808" y="2479"/>
                      <a:pt x="1087" y="2479"/>
                    </a:cubicBezTo>
                    <a:cubicBezTo>
                      <a:pt x="1159" y="2479"/>
                      <a:pt x="1235" y="2460"/>
                      <a:pt x="1315" y="2417"/>
                    </a:cubicBezTo>
                    <a:cubicBezTo>
                      <a:pt x="1582" y="2275"/>
                      <a:pt x="1715" y="1881"/>
                      <a:pt x="1811" y="1738"/>
                    </a:cubicBezTo>
                    <a:cubicBezTo>
                      <a:pt x="1765" y="936"/>
                      <a:pt x="1618" y="381"/>
                      <a:pt x="1059" y="93"/>
                    </a:cubicBezTo>
                    <a:cubicBezTo>
                      <a:pt x="945" y="35"/>
                      <a:pt x="782" y="0"/>
                      <a:pt x="6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7" name="Google Shape;2127;p45"/>
              <p:cNvSpPr/>
              <p:nvPr/>
            </p:nvSpPr>
            <p:spPr>
              <a:xfrm>
                <a:off x="1788350" y="1298350"/>
                <a:ext cx="82025" cy="80100"/>
              </a:xfrm>
              <a:custGeom>
                <a:avLst/>
                <a:gdLst/>
                <a:ahLst/>
                <a:cxnLst/>
                <a:rect l="l" t="t" r="r" b="b"/>
                <a:pathLst>
                  <a:path w="3281" h="3204" extrusionOk="0">
                    <a:moveTo>
                      <a:pt x="1551" y="0"/>
                    </a:moveTo>
                    <a:cubicBezTo>
                      <a:pt x="1542" y="0"/>
                      <a:pt x="1534" y="0"/>
                      <a:pt x="1526" y="0"/>
                    </a:cubicBezTo>
                    <a:cubicBezTo>
                      <a:pt x="646" y="5"/>
                      <a:pt x="22" y="756"/>
                      <a:pt x="9" y="1819"/>
                    </a:cubicBezTo>
                    <a:cubicBezTo>
                      <a:pt x="0" y="2616"/>
                      <a:pt x="646" y="3203"/>
                      <a:pt x="1536" y="3203"/>
                    </a:cubicBezTo>
                    <a:cubicBezTo>
                      <a:pt x="2548" y="3199"/>
                      <a:pt x="3272" y="2512"/>
                      <a:pt x="3276" y="1545"/>
                    </a:cubicBezTo>
                    <a:cubicBezTo>
                      <a:pt x="3281" y="612"/>
                      <a:pt x="2595" y="0"/>
                      <a:pt x="1551" y="0"/>
                    </a:cubicBezTo>
                    <a:close/>
                  </a:path>
                </a:pathLst>
              </a:custGeom>
              <a:solidFill>
                <a:srgbClr val="FED5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28" name="Google Shape;2128;p45"/>
          <p:cNvGrpSpPr/>
          <p:nvPr/>
        </p:nvGrpSpPr>
        <p:grpSpPr>
          <a:xfrm>
            <a:off x="3991865" y="2938020"/>
            <a:ext cx="3062881" cy="1601544"/>
            <a:chOff x="4457303" y="2947545"/>
            <a:chExt cx="3062881" cy="1601544"/>
          </a:xfrm>
        </p:grpSpPr>
        <p:grpSp>
          <p:nvGrpSpPr>
            <p:cNvPr id="2129" name="Google Shape;2129;p45"/>
            <p:cNvGrpSpPr/>
            <p:nvPr/>
          </p:nvGrpSpPr>
          <p:grpSpPr>
            <a:xfrm>
              <a:off x="4457303" y="2947545"/>
              <a:ext cx="3062881" cy="1601544"/>
              <a:chOff x="205475" y="972700"/>
              <a:chExt cx="7208475" cy="3769225"/>
            </a:xfrm>
          </p:grpSpPr>
          <p:sp>
            <p:nvSpPr>
              <p:cNvPr id="2130" name="Google Shape;2130;p45"/>
              <p:cNvSpPr/>
              <p:nvPr/>
            </p:nvSpPr>
            <p:spPr>
              <a:xfrm>
                <a:off x="3149125" y="2845725"/>
                <a:ext cx="907750" cy="1896200"/>
              </a:xfrm>
              <a:custGeom>
                <a:avLst/>
                <a:gdLst/>
                <a:ahLst/>
                <a:cxnLst/>
                <a:rect l="l" t="t" r="r" b="b"/>
                <a:pathLst>
                  <a:path w="36310" h="75848" extrusionOk="0">
                    <a:moveTo>
                      <a:pt x="6765" y="0"/>
                    </a:moveTo>
                    <a:cubicBezTo>
                      <a:pt x="6514" y="0"/>
                      <a:pt x="6241" y="70"/>
                      <a:pt x="6060" y="188"/>
                    </a:cubicBezTo>
                    <a:cubicBezTo>
                      <a:pt x="5807" y="349"/>
                      <a:pt x="5623" y="558"/>
                      <a:pt x="5505" y="833"/>
                    </a:cubicBezTo>
                    <a:cubicBezTo>
                      <a:pt x="5418" y="1038"/>
                      <a:pt x="5372" y="1277"/>
                      <a:pt x="5395" y="1505"/>
                    </a:cubicBezTo>
                    <a:cubicBezTo>
                      <a:pt x="5342" y="1596"/>
                      <a:pt x="5304" y="1694"/>
                      <a:pt x="5279" y="1796"/>
                    </a:cubicBezTo>
                    <a:lnTo>
                      <a:pt x="5232" y="2155"/>
                    </a:lnTo>
                    <a:cubicBezTo>
                      <a:pt x="5232" y="2387"/>
                      <a:pt x="5292" y="2615"/>
                      <a:pt x="5404" y="2816"/>
                    </a:cubicBezTo>
                    <a:cubicBezTo>
                      <a:pt x="6594" y="5659"/>
                      <a:pt x="7143" y="8731"/>
                      <a:pt x="7010" y="11813"/>
                    </a:cubicBezTo>
                    <a:cubicBezTo>
                      <a:pt x="7003" y="11984"/>
                      <a:pt x="7047" y="12181"/>
                      <a:pt x="7126" y="12360"/>
                    </a:cubicBezTo>
                    <a:cubicBezTo>
                      <a:pt x="6633" y="14962"/>
                      <a:pt x="6140" y="17563"/>
                      <a:pt x="5648" y="20163"/>
                    </a:cubicBezTo>
                    <a:lnTo>
                      <a:pt x="3429" y="31876"/>
                    </a:lnTo>
                    <a:cubicBezTo>
                      <a:pt x="2719" y="35627"/>
                      <a:pt x="1982" y="39374"/>
                      <a:pt x="1391" y="43146"/>
                    </a:cubicBezTo>
                    <a:cubicBezTo>
                      <a:pt x="722" y="47415"/>
                      <a:pt x="153" y="51725"/>
                      <a:pt x="46" y="56050"/>
                    </a:cubicBezTo>
                    <a:cubicBezTo>
                      <a:pt x="1" y="57917"/>
                      <a:pt x="43" y="59788"/>
                      <a:pt x="201" y="61651"/>
                    </a:cubicBezTo>
                    <a:cubicBezTo>
                      <a:pt x="404" y="64071"/>
                      <a:pt x="730" y="66501"/>
                      <a:pt x="1255" y="68874"/>
                    </a:cubicBezTo>
                    <a:cubicBezTo>
                      <a:pt x="1355" y="69323"/>
                      <a:pt x="1462" y="69772"/>
                      <a:pt x="1577" y="70217"/>
                    </a:cubicBezTo>
                    <a:lnTo>
                      <a:pt x="2258" y="71830"/>
                    </a:lnTo>
                    <a:cubicBezTo>
                      <a:pt x="2682" y="72618"/>
                      <a:pt x="3263" y="73251"/>
                      <a:pt x="3999" y="73726"/>
                    </a:cubicBezTo>
                    <a:cubicBezTo>
                      <a:pt x="4411" y="74140"/>
                      <a:pt x="4925" y="74440"/>
                      <a:pt x="5490" y="74596"/>
                    </a:cubicBezTo>
                    <a:cubicBezTo>
                      <a:pt x="6233" y="74986"/>
                      <a:pt x="7030" y="75182"/>
                      <a:pt x="7880" y="75182"/>
                    </a:cubicBezTo>
                    <a:cubicBezTo>
                      <a:pt x="7950" y="75182"/>
                      <a:pt x="8021" y="75181"/>
                      <a:pt x="8092" y="75178"/>
                    </a:cubicBezTo>
                    <a:cubicBezTo>
                      <a:pt x="12077" y="75624"/>
                      <a:pt x="16081" y="75847"/>
                      <a:pt x="20088" y="75847"/>
                    </a:cubicBezTo>
                    <a:cubicBezTo>
                      <a:pt x="21440" y="75847"/>
                      <a:pt x="22792" y="75822"/>
                      <a:pt x="24145" y="75771"/>
                    </a:cubicBezTo>
                    <a:cubicBezTo>
                      <a:pt x="25660" y="75713"/>
                      <a:pt x="27175" y="75624"/>
                      <a:pt x="28688" y="75503"/>
                    </a:cubicBezTo>
                    <a:cubicBezTo>
                      <a:pt x="28692" y="75503"/>
                      <a:pt x="28695" y="75503"/>
                      <a:pt x="28698" y="75503"/>
                    </a:cubicBezTo>
                    <a:cubicBezTo>
                      <a:pt x="29893" y="75503"/>
                      <a:pt x="31067" y="75183"/>
                      <a:pt x="32099" y="74580"/>
                    </a:cubicBezTo>
                    <a:cubicBezTo>
                      <a:pt x="32887" y="74156"/>
                      <a:pt x="33518" y="73575"/>
                      <a:pt x="33995" y="72841"/>
                    </a:cubicBezTo>
                    <a:cubicBezTo>
                      <a:pt x="34591" y="72186"/>
                      <a:pt x="34994" y="71422"/>
                      <a:pt x="35203" y="70542"/>
                    </a:cubicBezTo>
                    <a:cubicBezTo>
                      <a:pt x="35526" y="69367"/>
                      <a:pt x="35526" y="68125"/>
                      <a:pt x="35203" y="66950"/>
                    </a:cubicBezTo>
                    <a:cubicBezTo>
                      <a:pt x="33364" y="62189"/>
                      <a:pt x="31612" y="57398"/>
                      <a:pt x="29948" y="52574"/>
                    </a:cubicBezTo>
                    <a:cubicBezTo>
                      <a:pt x="28296" y="47786"/>
                      <a:pt x="26733" y="42969"/>
                      <a:pt x="25260" y="38122"/>
                    </a:cubicBezTo>
                    <a:cubicBezTo>
                      <a:pt x="24425" y="35374"/>
                      <a:pt x="23617" y="32619"/>
                      <a:pt x="22840" y="29852"/>
                    </a:cubicBezTo>
                    <a:cubicBezTo>
                      <a:pt x="22589" y="28947"/>
                      <a:pt x="22153" y="28104"/>
                      <a:pt x="21558" y="27376"/>
                    </a:cubicBezTo>
                    <a:cubicBezTo>
                      <a:pt x="23054" y="26582"/>
                      <a:pt x="24545" y="25775"/>
                      <a:pt x="26030" y="24954"/>
                    </a:cubicBezTo>
                    <a:cubicBezTo>
                      <a:pt x="26479" y="24856"/>
                      <a:pt x="26916" y="24698"/>
                      <a:pt x="27322" y="24483"/>
                    </a:cubicBezTo>
                    <a:cubicBezTo>
                      <a:pt x="28161" y="24211"/>
                      <a:pt x="28885" y="23744"/>
                      <a:pt x="29497" y="23085"/>
                    </a:cubicBezTo>
                    <a:cubicBezTo>
                      <a:pt x="29567" y="23020"/>
                      <a:pt x="29635" y="22953"/>
                      <a:pt x="29702" y="22885"/>
                    </a:cubicBezTo>
                    <a:cubicBezTo>
                      <a:pt x="30617" y="22361"/>
                      <a:pt x="31529" y="21831"/>
                      <a:pt x="32438" y="21296"/>
                    </a:cubicBezTo>
                    <a:cubicBezTo>
                      <a:pt x="33509" y="20667"/>
                      <a:pt x="34577" y="20030"/>
                      <a:pt x="35640" y="19386"/>
                    </a:cubicBezTo>
                    <a:cubicBezTo>
                      <a:pt x="36050" y="19137"/>
                      <a:pt x="36310" y="18701"/>
                      <a:pt x="36310" y="18219"/>
                    </a:cubicBezTo>
                    <a:cubicBezTo>
                      <a:pt x="36308" y="17738"/>
                      <a:pt x="36054" y="17296"/>
                      <a:pt x="35640" y="17052"/>
                    </a:cubicBezTo>
                    <a:cubicBezTo>
                      <a:pt x="35091" y="16733"/>
                      <a:pt x="34542" y="16414"/>
                      <a:pt x="33993" y="16097"/>
                    </a:cubicBezTo>
                    <a:cubicBezTo>
                      <a:pt x="33663" y="15511"/>
                      <a:pt x="33227" y="14992"/>
                      <a:pt x="32704" y="14568"/>
                    </a:cubicBezTo>
                    <a:cubicBezTo>
                      <a:pt x="31989" y="13982"/>
                      <a:pt x="31208" y="13510"/>
                      <a:pt x="30414" y="13040"/>
                    </a:cubicBezTo>
                    <a:lnTo>
                      <a:pt x="25171" y="9931"/>
                    </a:lnTo>
                    <a:cubicBezTo>
                      <a:pt x="23557" y="8973"/>
                      <a:pt x="21947" y="8007"/>
                      <a:pt x="20317" y="7080"/>
                    </a:cubicBezTo>
                    <a:cubicBezTo>
                      <a:pt x="20282" y="7018"/>
                      <a:pt x="20245" y="6957"/>
                      <a:pt x="20206" y="6897"/>
                    </a:cubicBezTo>
                    <a:cubicBezTo>
                      <a:pt x="19782" y="6110"/>
                      <a:pt x="19203" y="5478"/>
                      <a:pt x="18467" y="5001"/>
                    </a:cubicBezTo>
                    <a:cubicBezTo>
                      <a:pt x="17814" y="4405"/>
                      <a:pt x="17048" y="4002"/>
                      <a:pt x="16169" y="3791"/>
                    </a:cubicBezTo>
                    <a:lnTo>
                      <a:pt x="14372" y="3551"/>
                    </a:lnTo>
                    <a:cubicBezTo>
                      <a:pt x="14111" y="3551"/>
                      <a:pt x="13851" y="3567"/>
                      <a:pt x="13591" y="3597"/>
                    </a:cubicBezTo>
                    <a:lnTo>
                      <a:pt x="13586" y="3592"/>
                    </a:lnTo>
                    <a:cubicBezTo>
                      <a:pt x="13421" y="3425"/>
                      <a:pt x="13216" y="3306"/>
                      <a:pt x="12990" y="3244"/>
                    </a:cubicBezTo>
                    <a:cubicBezTo>
                      <a:pt x="12781" y="3164"/>
                      <a:pt x="12574" y="3081"/>
                      <a:pt x="12369" y="2997"/>
                    </a:cubicBezTo>
                    <a:cubicBezTo>
                      <a:pt x="11699" y="2710"/>
                      <a:pt x="11043" y="2394"/>
                      <a:pt x="10402" y="2052"/>
                    </a:cubicBezTo>
                    <a:cubicBezTo>
                      <a:pt x="10100" y="1766"/>
                      <a:pt x="9774" y="1508"/>
                      <a:pt x="9441" y="1261"/>
                    </a:cubicBezTo>
                    <a:cubicBezTo>
                      <a:pt x="8732" y="733"/>
                      <a:pt x="7932" y="344"/>
                      <a:pt x="7100" y="51"/>
                    </a:cubicBezTo>
                    <a:cubicBezTo>
                      <a:pt x="7001" y="16"/>
                      <a:pt x="6886" y="0"/>
                      <a:pt x="676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1" name="Google Shape;2131;p45"/>
              <p:cNvSpPr/>
              <p:nvPr/>
            </p:nvSpPr>
            <p:spPr>
              <a:xfrm>
                <a:off x="515325" y="1858375"/>
                <a:ext cx="2260700" cy="2843225"/>
              </a:xfrm>
              <a:custGeom>
                <a:avLst/>
                <a:gdLst/>
                <a:ahLst/>
                <a:cxnLst/>
                <a:rect l="l" t="t" r="r" b="b"/>
                <a:pathLst>
                  <a:path w="90428" h="113729" extrusionOk="0">
                    <a:moveTo>
                      <a:pt x="15512" y="0"/>
                    </a:moveTo>
                    <a:cubicBezTo>
                      <a:pt x="14662" y="0"/>
                      <a:pt x="13866" y="195"/>
                      <a:pt x="13123" y="586"/>
                    </a:cubicBezTo>
                    <a:cubicBezTo>
                      <a:pt x="12558" y="741"/>
                      <a:pt x="12044" y="1041"/>
                      <a:pt x="11632" y="1455"/>
                    </a:cubicBezTo>
                    <a:cubicBezTo>
                      <a:pt x="11416" y="1593"/>
                      <a:pt x="11213" y="1747"/>
                      <a:pt x="11022" y="1917"/>
                    </a:cubicBezTo>
                    <a:cubicBezTo>
                      <a:pt x="10866" y="1805"/>
                      <a:pt x="10701" y="1698"/>
                      <a:pt x="10531" y="1598"/>
                    </a:cubicBezTo>
                    <a:cubicBezTo>
                      <a:pt x="9756" y="1104"/>
                      <a:pt x="8917" y="837"/>
                      <a:pt x="8018" y="795"/>
                    </a:cubicBezTo>
                    <a:cubicBezTo>
                      <a:pt x="7644" y="712"/>
                      <a:pt x="7271" y="670"/>
                      <a:pt x="6897" y="670"/>
                    </a:cubicBezTo>
                    <a:cubicBezTo>
                      <a:pt x="6373" y="670"/>
                      <a:pt x="5848" y="752"/>
                      <a:pt x="5324" y="916"/>
                    </a:cubicBezTo>
                    <a:cubicBezTo>
                      <a:pt x="3688" y="1446"/>
                      <a:pt x="2112" y="2459"/>
                      <a:pt x="1286" y="4022"/>
                    </a:cubicBezTo>
                    <a:cubicBezTo>
                      <a:pt x="470" y="5565"/>
                      <a:pt x="0" y="7524"/>
                      <a:pt x="605" y="9228"/>
                    </a:cubicBezTo>
                    <a:cubicBezTo>
                      <a:pt x="2276" y="13951"/>
                      <a:pt x="4481" y="18489"/>
                      <a:pt x="7274" y="22649"/>
                    </a:cubicBezTo>
                    <a:cubicBezTo>
                      <a:pt x="10047" y="26779"/>
                      <a:pt x="13219" y="30626"/>
                      <a:pt x="16744" y="34135"/>
                    </a:cubicBezTo>
                    <a:cubicBezTo>
                      <a:pt x="23978" y="41337"/>
                      <a:pt x="32548" y="47140"/>
                      <a:pt x="41382" y="52189"/>
                    </a:cubicBezTo>
                    <a:cubicBezTo>
                      <a:pt x="43238" y="53248"/>
                      <a:pt x="45107" y="54282"/>
                      <a:pt x="46990" y="55293"/>
                    </a:cubicBezTo>
                    <a:cubicBezTo>
                      <a:pt x="48034" y="56015"/>
                      <a:pt x="49103" y="56704"/>
                      <a:pt x="50212" y="57341"/>
                    </a:cubicBezTo>
                    <a:cubicBezTo>
                      <a:pt x="52718" y="58781"/>
                      <a:pt x="55387" y="59962"/>
                      <a:pt x="58101" y="60948"/>
                    </a:cubicBezTo>
                    <a:cubicBezTo>
                      <a:pt x="58401" y="61043"/>
                      <a:pt x="58710" y="61111"/>
                      <a:pt x="59022" y="61151"/>
                    </a:cubicBezTo>
                    <a:cubicBezTo>
                      <a:pt x="58917" y="61308"/>
                      <a:pt x="58819" y="61465"/>
                      <a:pt x="58727" y="61627"/>
                    </a:cubicBezTo>
                    <a:cubicBezTo>
                      <a:pt x="58454" y="62105"/>
                      <a:pt x="58182" y="62835"/>
                      <a:pt x="57993" y="63356"/>
                    </a:cubicBezTo>
                    <a:cubicBezTo>
                      <a:pt x="57949" y="63475"/>
                      <a:pt x="57908" y="63592"/>
                      <a:pt x="57875" y="63717"/>
                    </a:cubicBezTo>
                    <a:cubicBezTo>
                      <a:pt x="57726" y="64290"/>
                      <a:pt x="57630" y="64883"/>
                      <a:pt x="57512" y="65465"/>
                    </a:cubicBezTo>
                    <a:cubicBezTo>
                      <a:pt x="57258" y="66710"/>
                      <a:pt x="57014" y="67959"/>
                      <a:pt x="56781" y="69209"/>
                    </a:cubicBezTo>
                    <a:cubicBezTo>
                      <a:pt x="55771" y="74611"/>
                      <a:pt x="54962" y="80047"/>
                      <a:pt x="54275" y="85499"/>
                    </a:cubicBezTo>
                    <a:cubicBezTo>
                      <a:pt x="53652" y="90448"/>
                      <a:pt x="53181" y="95414"/>
                      <a:pt x="52860" y="100394"/>
                    </a:cubicBezTo>
                    <a:cubicBezTo>
                      <a:pt x="52781" y="101630"/>
                      <a:pt x="52711" y="102867"/>
                      <a:pt x="52649" y="104105"/>
                    </a:cubicBezTo>
                    <a:cubicBezTo>
                      <a:pt x="52602" y="105113"/>
                      <a:pt x="52714" y="106160"/>
                      <a:pt x="52944" y="107137"/>
                    </a:cubicBezTo>
                    <a:cubicBezTo>
                      <a:pt x="53421" y="109178"/>
                      <a:pt x="54803" y="110868"/>
                      <a:pt x="56525" y="111994"/>
                    </a:cubicBezTo>
                    <a:cubicBezTo>
                      <a:pt x="57116" y="112382"/>
                      <a:pt x="57835" y="112657"/>
                      <a:pt x="58498" y="112885"/>
                    </a:cubicBezTo>
                    <a:cubicBezTo>
                      <a:pt x="59239" y="113141"/>
                      <a:pt x="60109" y="113189"/>
                      <a:pt x="60846" y="113269"/>
                    </a:cubicBezTo>
                    <a:cubicBezTo>
                      <a:pt x="61421" y="113332"/>
                      <a:pt x="62000" y="113324"/>
                      <a:pt x="62577" y="113334"/>
                    </a:cubicBezTo>
                    <a:lnTo>
                      <a:pt x="66378" y="113406"/>
                    </a:lnTo>
                    <a:lnTo>
                      <a:pt x="83589" y="113729"/>
                    </a:lnTo>
                    <a:cubicBezTo>
                      <a:pt x="83592" y="113729"/>
                      <a:pt x="83595" y="113729"/>
                      <a:pt x="83598" y="113729"/>
                    </a:cubicBezTo>
                    <a:cubicBezTo>
                      <a:pt x="84793" y="113729"/>
                      <a:pt x="85968" y="113410"/>
                      <a:pt x="86999" y="112806"/>
                    </a:cubicBezTo>
                    <a:cubicBezTo>
                      <a:pt x="87787" y="112380"/>
                      <a:pt x="88418" y="111801"/>
                      <a:pt x="88895" y="111065"/>
                    </a:cubicBezTo>
                    <a:cubicBezTo>
                      <a:pt x="89491" y="110413"/>
                      <a:pt x="89895" y="109646"/>
                      <a:pt x="90105" y="108768"/>
                    </a:cubicBezTo>
                    <a:cubicBezTo>
                      <a:pt x="90428" y="107591"/>
                      <a:pt x="90428" y="106349"/>
                      <a:pt x="90107" y="105173"/>
                    </a:cubicBezTo>
                    <a:cubicBezTo>
                      <a:pt x="88948" y="97548"/>
                      <a:pt x="85931" y="90395"/>
                      <a:pt x="82938" y="83344"/>
                    </a:cubicBezTo>
                    <a:cubicBezTo>
                      <a:pt x="82251" y="81723"/>
                      <a:pt x="81554" y="80106"/>
                      <a:pt x="80865" y="78488"/>
                    </a:cubicBezTo>
                    <a:cubicBezTo>
                      <a:pt x="78917" y="73832"/>
                      <a:pt x="77076" y="69106"/>
                      <a:pt x="75927" y="64183"/>
                    </a:cubicBezTo>
                    <a:cubicBezTo>
                      <a:pt x="75660" y="63045"/>
                      <a:pt x="75438" y="61900"/>
                      <a:pt x="75254" y="60746"/>
                    </a:cubicBezTo>
                    <a:cubicBezTo>
                      <a:pt x="74985" y="58298"/>
                      <a:pt x="74943" y="55834"/>
                      <a:pt x="75176" y="53385"/>
                    </a:cubicBezTo>
                    <a:cubicBezTo>
                      <a:pt x="75422" y="52529"/>
                      <a:pt x="75450" y="51673"/>
                      <a:pt x="75259" y="50819"/>
                    </a:cubicBezTo>
                    <a:cubicBezTo>
                      <a:pt x="75233" y="50212"/>
                      <a:pt x="75096" y="49614"/>
                      <a:pt x="74856" y="49057"/>
                    </a:cubicBezTo>
                    <a:cubicBezTo>
                      <a:pt x="75010" y="48148"/>
                      <a:pt x="75180" y="47243"/>
                      <a:pt x="75368" y="46339"/>
                    </a:cubicBezTo>
                    <a:cubicBezTo>
                      <a:pt x="75750" y="45695"/>
                      <a:pt x="76171" y="45072"/>
                      <a:pt x="76623" y="44474"/>
                    </a:cubicBezTo>
                    <a:cubicBezTo>
                      <a:pt x="76949" y="44062"/>
                      <a:pt x="77291" y="43664"/>
                      <a:pt x="77649" y="43278"/>
                    </a:cubicBezTo>
                    <a:cubicBezTo>
                      <a:pt x="78024" y="42875"/>
                      <a:pt x="78145" y="42314"/>
                      <a:pt x="77928" y="41802"/>
                    </a:cubicBezTo>
                    <a:cubicBezTo>
                      <a:pt x="77840" y="41588"/>
                      <a:pt x="77696" y="41400"/>
                      <a:pt x="77512" y="41262"/>
                    </a:cubicBezTo>
                    <a:cubicBezTo>
                      <a:pt x="77261" y="41067"/>
                      <a:pt x="77012" y="40999"/>
                      <a:pt x="76693" y="40971"/>
                    </a:cubicBezTo>
                    <a:cubicBezTo>
                      <a:pt x="76099" y="40919"/>
                      <a:pt x="75504" y="40894"/>
                      <a:pt x="74910" y="40894"/>
                    </a:cubicBezTo>
                    <a:cubicBezTo>
                      <a:pt x="73941" y="40894"/>
                      <a:pt x="72973" y="40960"/>
                      <a:pt x="72011" y="41086"/>
                    </a:cubicBezTo>
                    <a:lnTo>
                      <a:pt x="70859" y="40704"/>
                    </a:lnTo>
                    <a:lnTo>
                      <a:pt x="69896" y="40381"/>
                    </a:lnTo>
                    <a:cubicBezTo>
                      <a:pt x="69426" y="40094"/>
                      <a:pt x="68914" y="39883"/>
                      <a:pt x="68378" y="39759"/>
                    </a:cubicBezTo>
                    <a:cubicBezTo>
                      <a:pt x="61139" y="36636"/>
                      <a:pt x="54221" y="32815"/>
                      <a:pt x="47723" y="28350"/>
                    </a:cubicBezTo>
                    <a:cubicBezTo>
                      <a:pt x="46078" y="27221"/>
                      <a:pt x="44462" y="26051"/>
                      <a:pt x="42875" y="24843"/>
                    </a:cubicBezTo>
                    <a:cubicBezTo>
                      <a:pt x="36781" y="20062"/>
                      <a:pt x="31134" y="14712"/>
                      <a:pt x="26054" y="8865"/>
                    </a:cubicBezTo>
                    <a:cubicBezTo>
                      <a:pt x="24739" y="7352"/>
                      <a:pt x="23462" y="5807"/>
                      <a:pt x="22224" y="4229"/>
                    </a:cubicBezTo>
                    <a:cubicBezTo>
                      <a:pt x="22001" y="3936"/>
                      <a:pt x="21780" y="3643"/>
                      <a:pt x="21561" y="3350"/>
                    </a:cubicBezTo>
                    <a:cubicBezTo>
                      <a:pt x="21137" y="2563"/>
                      <a:pt x="20556" y="1931"/>
                      <a:pt x="19821" y="1455"/>
                    </a:cubicBezTo>
                    <a:cubicBezTo>
                      <a:pt x="19167" y="857"/>
                      <a:pt x="18403" y="455"/>
                      <a:pt x="17522" y="245"/>
                    </a:cubicBezTo>
                    <a:lnTo>
                      <a:pt x="15725" y="4"/>
                    </a:lnTo>
                    <a:cubicBezTo>
                      <a:pt x="15654" y="2"/>
                      <a:pt x="15582" y="0"/>
                      <a:pt x="1551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2" name="Google Shape;2132;p45"/>
              <p:cNvSpPr/>
              <p:nvPr/>
            </p:nvSpPr>
            <p:spPr>
              <a:xfrm>
                <a:off x="3743250" y="2464000"/>
                <a:ext cx="3263575" cy="2238700"/>
              </a:xfrm>
              <a:custGeom>
                <a:avLst/>
                <a:gdLst/>
                <a:ahLst/>
                <a:cxnLst/>
                <a:rect l="l" t="t" r="r" b="b"/>
                <a:pathLst>
                  <a:path w="130543" h="89548" extrusionOk="0">
                    <a:moveTo>
                      <a:pt x="121183" y="0"/>
                    </a:moveTo>
                    <a:cubicBezTo>
                      <a:pt x="119236" y="0"/>
                      <a:pt x="117289" y="523"/>
                      <a:pt x="115695" y="1547"/>
                    </a:cubicBezTo>
                    <a:cubicBezTo>
                      <a:pt x="113664" y="2852"/>
                      <a:pt x="112238" y="4539"/>
                      <a:pt x="110853" y="6489"/>
                    </a:cubicBezTo>
                    <a:cubicBezTo>
                      <a:pt x="110038" y="7639"/>
                      <a:pt x="109280" y="8823"/>
                      <a:pt x="108445" y="9959"/>
                    </a:cubicBezTo>
                    <a:cubicBezTo>
                      <a:pt x="106302" y="12621"/>
                      <a:pt x="103847" y="15008"/>
                      <a:pt x="101176" y="17137"/>
                    </a:cubicBezTo>
                    <a:cubicBezTo>
                      <a:pt x="98716" y="18982"/>
                      <a:pt x="96107" y="20612"/>
                      <a:pt x="93394" y="22052"/>
                    </a:cubicBezTo>
                    <a:cubicBezTo>
                      <a:pt x="93272" y="22045"/>
                      <a:pt x="93150" y="22041"/>
                      <a:pt x="93027" y="22041"/>
                    </a:cubicBezTo>
                    <a:cubicBezTo>
                      <a:pt x="92566" y="22041"/>
                      <a:pt x="92094" y="22092"/>
                      <a:pt x="91607" y="22191"/>
                    </a:cubicBezTo>
                    <a:cubicBezTo>
                      <a:pt x="87118" y="23097"/>
                      <a:pt x="82623" y="23997"/>
                      <a:pt x="78085" y="24641"/>
                    </a:cubicBezTo>
                    <a:cubicBezTo>
                      <a:pt x="75656" y="24949"/>
                      <a:pt x="73217" y="25177"/>
                      <a:pt x="70769" y="25274"/>
                    </a:cubicBezTo>
                    <a:cubicBezTo>
                      <a:pt x="69910" y="25308"/>
                      <a:pt x="69052" y="25323"/>
                      <a:pt x="68194" y="25323"/>
                    </a:cubicBezTo>
                    <a:cubicBezTo>
                      <a:pt x="66389" y="25323"/>
                      <a:pt x="64583" y="25258"/>
                      <a:pt x="62779" y="25177"/>
                    </a:cubicBezTo>
                    <a:cubicBezTo>
                      <a:pt x="60622" y="25081"/>
                      <a:pt x="58469" y="24995"/>
                      <a:pt x="56321" y="24995"/>
                    </a:cubicBezTo>
                    <a:cubicBezTo>
                      <a:pt x="52868" y="24995"/>
                      <a:pt x="49430" y="25217"/>
                      <a:pt x="46014" y="25979"/>
                    </a:cubicBezTo>
                    <a:cubicBezTo>
                      <a:pt x="43438" y="26552"/>
                      <a:pt x="40925" y="27387"/>
                      <a:pt x="38325" y="27832"/>
                    </a:cubicBezTo>
                    <a:cubicBezTo>
                      <a:pt x="37816" y="27880"/>
                      <a:pt x="37306" y="27904"/>
                      <a:pt x="36796" y="27904"/>
                    </a:cubicBezTo>
                    <a:cubicBezTo>
                      <a:pt x="36407" y="27904"/>
                      <a:pt x="36019" y="27890"/>
                      <a:pt x="35631" y="27862"/>
                    </a:cubicBezTo>
                    <a:cubicBezTo>
                      <a:pt x="35142" y="27765"/>
                      <a:pt x="34660" y="27637"/>
                      <a:pt x="34186" y="27481"/>
                    </a:cubicBezTo>
                    <a:cubicBezTo>
                      <a:pt x="33946" y="27355"/>
                      <a:pt x="33713" y="27220"/>
                      <a:pt x="33485" y="27075"/>
                    </a:cubicBezTo>
                    <a:cubicBezTo>
                      <a:pt x="33432" y="27025"/>
                      <a:pt x="33380" y="26976"/>
                      <a:pt x="33327" y="26927"/>
                    </a:cubicBezTo>
                    <a:cubicBezTo>
                      <a:pt x="32461" y="26093"/>
                      <a:pt x="31410" y="25600"/>
                      <a:pt x="30223" y="25440"/>
                    </a:cubicBezTo>
                    <a:cubicBezTo>
                      <a:pt x="29988" y="25375"/>
                      <a:pt x="29746" y="25343"/>
                      <a:pt x="29505" y="25343"/>
                    </a:cubicBezTo>
                    <a:cubicBezTo>
                      <a:pt x="29263" y="25343"/>
                      <a:pt x="29022" y="25375"/>
                      <a:pt x="28787" y="25440"/>
                    </a:cubicBezTo>
                    <a:cubicBezTo>
                      <a:pt x="28068" y="25472"/>
                      <a:pt x="27396" y="25686"/>
                      <a:pt x="26777" y="26082"/>
                    </a:cubicBezTo>
                    <a:cubicBezTo>
                      <a:pt x="22977" y="27743"/>
                      <a:pt x="19233" y="29526"/>
                      <a:pt x="15545" y="31431"/>
                    </a:cubicBezTo>
                    <a:cubicBezTo>
                      <a:pt x="13832" y="32316"/>
                      <a:pt x="12108" y="33203"/>
                      <a:pt x="10444" y="34180"/>
                    </a:cubicBezTo>
                    <a:cubicBezTo>
                      <a:pt x="8313" y="35432"/>
                      <a:pt x="6481" y="36972"/>
                      <a:pt x="5078" y="39017"/>
                    </a:cubicBezTo>
                    <a:cubicBezTo>
                      <a:pt x="4848" y="39353"/>
                      <a:pt x="4662" y="39711"/>
                      <a:pt x="4497" y="40085"/>
                    </a:cubicBezTo>
                    <a:cubicBezTo>
                      <a:pt x="4373" y="40367"/>
                      <a:pt x="4245" y="40651"/>
                      <a:pt x="4126" y="40937"/>
                    </a:cubicBezTo>
                    <a:cubicBezTo>
                      <a:pt x="2840" y="41367"/>
                      <a:pt x="1607" y="42170"/>
                      <a:pt x="958" y="43401"/>
                    </a:cubicBezTo>
                    <a:cubicBezTo>
                      <a:pt x="283" y="44677"/>
                      <a:pt x="1" y="46147"/>
                      <a:pt x="413" y="47566"/>
                    </a:cubicBezTo>
                    <a:cubicBezTo>
                      <a:pt x="3822" y="59327"/>
                      <a:pt x="8113" y="70814"/>
                      <a:pt x="13148" y="81975"/>
                    </a:cubicBezTo>
                    <a:cubicBezTo>
                      <a:pt x="13832" y="83490"/>
                      <a:pt x="14539" y="84806"/>
                      <a:pt x="15638" y="86084"/>
                    </a:cubicBezTo>
                    <a:cubicBezTo>
                      <a:pt x="16938" y="87596"/>
                      <a:pt x="18942" y="88699"/>
                      <a:pt x="20897" y="89055"/>
                    </a:cubicBezTo>
                    <a:cubicBezTo>
                      <a:pt x="23295" y="89491"/>
                      <a:pt x="25769" y="89524"/>
                      <a:pt x="28224" y="89524"/>
                    </a:cubicBezTo>
                    <a:cubicBezTo>
                      <a:pt x="28654" y="89524"/>
                      <a:pt x="29084" y="89523"/>
                      <a:pt x="29513" y="89523"/>
                    </a:cubicBezTo>
                    <a:cubicBezTo>
                      <a:pt x="29948" y="89523"/>
                      <a:pt x="30381" y="89524"/>
                      <a:pt x="30812" y="89528"/>
                    </a:cubicBezTo>
                    <a:cubicBezTo>
                      <a:pt x="32210" y="89541"/>
                      <a:pt x="33607" y="89547"/>
                      <a:pt x="35005" y="89547"/>
                    </a:cubicBezTo>
                    <a:cubicBezTo>
                      <a:pt x="39741" y="89547"/>
                      <a:pt x="44476" y="89474"/>
                      <a:pt x="49211" y="89325"/>
                    </a:cubicBezTo>
                    <a:cubicBezTo>
                      <a:pt x="56133" y="89109"/>
                      <a:pt x="63047" y="88734"/>
                      <a:pt x="69953" y="88201"/>
                    </a:cubicBezTo>
                    <a:cubicBezTo>
                      <a:pt x="71340" y="88095"/>
                      <a:pt x="72794" y="87687"/>
                      <a:pt x="73776" y="86619"/>
                    </a:cubicBezTo>
                    <a:cubicBezTo>
                      <a:pt x="74677" y="85637"/>
                      <a:pt x="75530" y="84183"/>
                      <a:pt x="75360" y="82796"/>
                    </a:cubicBezTo>
                    <a:cubicBezTo>
                      <a:pt x="74067" y="72281"/>
                      <a:pt x="73408" y="61698"/>
                      <a:pt x="73387" y="51105"/>
                    </a:cubicBezTo>
                    <a:cubicBezTo>
                      <a:pt x="73385" y="49893"/>
                      <a:pt x="73390" y="48679"/>
                      <a:pt x="73406" y="47466"/>
                    </a:cubicBezTo>
                    <a:cubicBezTo>
                      <a:pt x="74201" y="47473"/>
                      <a:pt x="74996" y="47481"/>
                      <a:pt x="75790" y="47481"/>
                    </a:cubicBezTo>
                    <a:cubicBezTo>
                      <a:pt x="76758" y="47481"/>
                      <a:pt x="77726" y="47469"/>
                      <a:pt x="78693" y="47425"/>
                    </a:cubicBezTo>
                    <a:cubicBezTo>
                      <a:pt x="82134" y="47273"/>
                      <a:pt x="85601" y="46745"/>
                      <a:pt x="88924" y="45835"/>
                    </a:cubicBezTo>
                    <a:cubicBezTo>
                      <a:pt x="95046" y="44157"/>
                      <a:pt x="100906" y="41261"/>
                      <a:pt x="106050" y="37551"/>
                    </a:cubicBezTo>
                    <a:cubicBezTo>
                      <a:pt x="111332" y="33738"/>
                      <a:pt x="116019" y="29251"/>
                      <a:pt x="120124" y="24197"/>
                    </a:cubicBezTo>
                    <a:cubicBezTo>
                      <a:pt x="122331" y="21482"/>
                      <a:pt x="124412" y="18673"/>
                      <a:pt x="126373" y="15769"/>
                    </a:cubicBezTo>
                    <a:cubicBezTo>
                      <a:pt x="127221" y="14510"/>
                      <a:pt x="128047" y="13233"/>
                      <a:pt x="128850" y="11944"/>
                    </a:cubicBezTo>
                    <a:cubicBezTo>
                      <a:pt x="129050" y="11622"/>
                      <a:pt x="129250" y="11299"/>
                      <a:pt x="129448" y="10976"/>
                    </a:cubicBezTo>
                    <a:cubicBezTo>
                      <a:pt x="130317" y="9559"/>
                      <a:pt x="130543" y="8023"/>
                      <a:pt x="130125" y="6410"/>
                    </a:cubicBezTo>
                    <a:cubicBezTo>
                      <a:pt x="129783" y="5082"/>
                      <a:pt x="129082" y="3914"/>
                      <a:pt x="128175" y="2903"/>
                    </a:cubicBezTo>
                    <a:cubicBezTo>
                      <a:pt x="126424" y="949"/>
                      <a:pt x="123804" y="0"/>
                      <a:pt x="12118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3" name="Google Shape;2133;p45"/>
              <p:cNvSpPr/>
              <p:nvPr/>
            </p:nvSpPr>
            <p:spPr>
              <a:xfrm>
                <a:off x="1963075" y="4077800"/>
                <a:ext cx="438575" cy="417025"/>
              </a:xfrm>
              <a:custGeom>
                <a:avLst/>
                <a:gdLst/>
                <a:ahLst/>
                <a:cxnLst/>
                <a:rect l="l" t="t" r="r" b="b"/>
                <a:pathLst>
                  <a:path w="17543" h="16681" extrusionOk="0">
                    <a:moveTo>
                      <a:pt x="3887" y="1"/>
                    </a:moveTo>
                    <a:cubicBezTo>
                      <a:pt x="2599" y="1"/>
                      <a:pt x="1578" y="1378"/>
                      <a:pt x="1564" y="2565"/>
                    </a:cubicBezTo>
                    <a:cubicBezTo>
                      <a:pt x="1561" y="3063"/>
                      <a:pt x="1552" y="3557"/>
                      <a:pt x="1547" y="4050"/>
                    </a:cubicBezTo>
                    <a:cubicBezTo>
                      <a:pt x="774" y="6688"/>
                      <a:pt x="0" y="9683"/>
                      <a:pt x="1235" y="12278"/>
                    </a:cubicBezTo>
                    <a:cubicBezTo>
                      <a:pt x="1247" y="12303"/>
                      <a:pt x="1263" y="12320"/>
                      <a:pt x="1277" y="12343"/>
                    </a:cubicBezTo>
                    <a:cubicBezTo>
                      <a:pt x="998" y="13337"/>
                      <a:pt x="1231" y="14484"/>
                      <a:pt x="2319" y="15216"/>
                    </a:cubicBezTo>
                    <a:cubicBezTo>
                      <a:pt x="4109" y="16422"/>
                      <a:pt x="6546" y="16575"/>
                      <a:pt x="8635" y="16666"/>
                    </a:cubicBezTo>
                    <a:cubicBezTo>
                      <a:pt x="8858" y="16676"/>
                      <a:pt x="9080" y="16681"/>
                      <a:pt x="9300" y="16681"/>
                    </a:cubicBezTo>
                    <a:cubicBezTo>
                      <a:pt x="11476" y="16681"/>
                      <a:pt x="13503" y="16173"/>
                      <a:pt x="15146" y="14618"/>
                    </a:cubicBezTo>
                    <a:cubicBezTo>
                      <a:pt x="16723" y="13125"/>
                      <a:pt x="17147" y="11172"/>
                      <a:pt x="16912" y="9183"/>
                    </a:cubicBezTo>
                    <a:cubicBezTo>
                      <a:pt x="17098" y="7296"/>
                      <a:pt x="16975" y="5343"/>
                      <a:pt x="17279" y="3498"/>
                    </a:cubicBezTo>
                    <a:cubicBezTo>
                      <a:pt x="17543" y="1900"/>
                      <a:pt x="16617" y="271"/>
                      <a:pt x="14837" y="271"/>
                    </a:cubicBezTo>
                    <a:cubicBezTo>
                      <a:pt x="14832" y="271"/>
                      <a:pt x="14826" y="271"/>
                      <a:pt x="14820" y="271"/>
                    </a:cubicBezTo>
                    <a:cubicBezTo>
                      <a:pt x="13190" y="279"/>
                      <a:pt x="11562" y="321"/>
                      <a:pt x="9936" y="321"/>
                    </a:cubicBezTo>
                    <a:cubicBezTo>
                      <a:pt x="7993" y="321"/>
                      <a:pt x="6052" y="261"/>
                      <a:pt x="4114" y="15"/>
                    </a:cubicBezTo>
                    <a:cubicBezTo>
                      <a:pt x="4038" y="5"/>
                      <a:pt x="3962" y="1"/>
                      <a:pt x="388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4" name="Google Shape;2134;p45"/>
              <p:cNvSpPr/>
              <p:nvPr/>
            </p:nvSpPr>
            <p:spPr>
              <a:xfrm>
                <a:off x="505375" y="1685225"/>
                <a:ext cx="490025" cy="506350"/>
              </a:xfrm>
              <a:custGeom>
                <a:avLst/>
                <a:gdLst/>
                <a:ahLst/>
                <a:cxnLst/>
                <a:rect l="l" t="t" r="r" b="b"/>
                <a:pathLst>
                  <a:path w="19601" h="20254" extrusionOk="0">
                    <a:moveTo>
                      <a:pt x="13891" y="1"/>
                    </a:moveTo>
                    <a:cubicBezTo>
                      <a:pt x="12509" y="1"/>
                      <a:pt x="11419" y="692"/>
                      <a:pt x="10215" y="1831"/>
                    </a:cubicBezTo>
                    <a:cubicBezTo>
                      <a:pt x="8118" y="3812"/>
                      <a:pt x="5696" y="5406"/>
                      <a:pt x="3611" y="7413"/>
                    </a:cubicBezTo>
                    <a:cubicBezTo>
                      <a:pt x="0" y="10883"/>
                      <a:pt x="614" y="15560"/>
                      <a:pt x="2946" y="19632"/>
                    </a:cubicBezTo>
                    <a:cubicBezTo>
                      <a:pt x="3197" y="20071"/>
                      <a:pt x="3580" y="20253"/>
                      <a:pt x="3964" y="20253"/>
                    </a:cubicBezTo>
                    <a:cubicBezTo>
                      <a:pt x="4798" y="20253"/>
                      <a:pt x="5645" y="19396"/>
                      <a:pt x="5191" y="18446"/>
                    </a:cubicBezTo>
                    <a:cubicBezTo>
                      <a:pt x="7267" y="17045"/>
                      <a:pt x="9072" y="15537"/>
                      <a:pt x="10853" y="13759"/>
                    </a:cubicBezTo>
                    <a:cubicBezTo>
                      <a:pt x="12777" y="11837"/>
                      <a:pt x="15088" y="10425"/>
                      <a:pt x="17079" y="8579"/>
                    </a:cubicBezTo>
                    <a:cubicBezTo>
                      <a:pt x="17680" y="8018"/>
                      <a:pt x="18099" y="7290"/>
                      <a:pt x="18338" y="6497"/>
                    </a:cubicBezTo>
                    <a:cubicBezTo>
                      <a:pt x="19167" y="6197"/>
                      <a:pt x="19600" y="4819"/>
                      <a:pt x="18625" y="4123"/>
                    </a:cubicBezTo>
                    <a:cubicBezTo>
                      <a:pt x="18582" y="4089"/>
                      <a:pt x="18543" y="4068"/>
                      <a:pt x="18501" y="4040"/>
                    </a:cubicBezTo>
                    <a:cubicBezTo>
                      <a:pt x="18243" y="2355"/>
                      <a:pt x="17222" y="808"/>
                      <a:pt x="15432" y="254"/>
                    </a:cubicBezTo>
                    <a:cubicBezTo>
                      <a:pt x="14873" y="82"/>
                      <a:pt x="14365" y="1"/>
                      <a:pt x="1389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5" name="Google Shape;2135;p45"/>
              <p:cNvSpPr/>
              <p:nvPr/>
            </p:nvSpPr>
            <p:spPr>
              <a:xfrm>
                <a:off x="2482625" y="2797825"/>
                <a:ext cx="736975" cy="516825"/>
              </a:xfrm>
              <a:custGeom>
                <a:avLst/>
                <a:gdLst/>
                <a:ahLst/>
                <a:cxnLst/>
                <a:rect l="l" t="t" r="r" b="b"/>
                <a:pathLst>
                  <a:path w="29479" h="20673" extrusionOk="0">
                    <a:moveTo>
                      <a:pt x="27358" y="0"/>
                    </a:moveTo>
                    <a:cubicBezTo>
                      <a:pt x="26817" y="0"/>
                      <a:pt x="26295" y="292"/>
                      <a:pt x="26205" y="913"/>
                    </a:cubicBezTo>
                    <a:cubicBezTo>
                      <a:pt x="26021" y="2169"/>
                      <a:pt x="25944" y="3405"/>
                      <a:pt x="25917" y="4662"/>
                    </a:cubicBezTo>
                    <a:cubicBezTo>
                      <a:pt x="25502" y="5744"/>
                      <a:pt x="24798" y="6772"/>
                      <a:pt x="24004" y="7726"/>
                    </a:cubicBezTo>
                    <a:cubicBezTo>
                      <a:pt x="23969" y="7763"/>
                      <a:pt x="23937" y="7801"/>
                      <a:pt x="23908" y="7842"/>
                    </a:cubicBezTo>
                    <a:cubicBezTo>
                      <a:pt x="22924" y="9004"/>
                      <a:pt x="21812" y="10053"/>
                      <a:pt x="20905" y="10923"/>
                    </a:cubicBezTo>
                    <a:cubicBezTo>
                      <a:pt x="19273" y="12491"/>
                      <a:pt x="17510" y="13906"/>
                      <a:pt x="15755" y="15333"/>
                    </a:cubicBezTo>
                    <a:cubicBezTo>
                      <a:pt x="15417" y="15354"/>
                      <a:pt x="15078" y="15365"/>
                      <a:pt x="14740" y="15365"/>
                    </a:cubicBezTo>
                    <a:cubicBezTo>
                      <a:pt x="13733" y="15365"/>
                      <a:pt x="12725" y="15269"/>
                      <a:pt x="11713" y="15063"/>
                    </a:cubicBezTo>
                    <a:cubicBezTo>
                      <a:pt x="11619" y="15043"/>
                      <a:pt x="11524" y="15033"/>
                      <a:pt x="11429" y="15033"/>
                    </a:cubicBezTo>
                    <a:cubicBezTo>
                      <a:pt x="11343" y="15033"/>
                      <a:pt x="11256" y="15041"/>
                      <a:pt x="11171" y="15058"/>
                    </a:cubicBezTo>
                    <a:cubicBezTo>
                      <a:pt x="8620" y="13746"/>
                      <a:pt x="6852" y="10925"/>
                      <a:pt x="5137" y="8762"/>
                    </a:cubicBezTo>
                    <a:cubicBezTo>
                      <a:pt x="4954" y="8531"/>
                      <a:pt x="4746" y="8403"/>
                      <a:pt x="4534" y="8350"/>
                    </a:cubicBezTo>
                    <a:cubicBezTo>
                      <a:pt x="4146" y="6728"/>
                      <a:pt x="4093" y="5029"/>
                      <a:pt x="4446" y="3375"/>
                    </a:cubicBezTo>
                    <a:cubicBezTo>
                      <a:pt x="4649" y="2420"/>
                      <a:pt x="3968" y="1810"/>
                      <a:pt x="3232" y="1810"/>
                    </a:cubicBezTo>
                    <a:cubicBezTo>
                      <a:pt x="2832" y="1810"/>
                      <a:pt x="2416" y="1990"/>
                      <a:pt x="2117" y="2393"/>
                    </a:cubicBezTo>
                    <a:cubicBezTo>
                      <a:pt x="1829" y="2779"/>
                      <a:pt x="1603" y="3191"/>
                      <a:pt x="1403" y="3615"/>
                    </a:cubicBezTo>
                    <a:cubicBezTo>
                      <a:pt x="989" y="3691"/>
                      <a:pt x="614" y="3961"/>
                      <a:pt x="458" y="4482"/>
                    </a:cubicBezTo>
                    <a:cubicBezTo>
                      <a:pt x="320" y="4943"/>
                      <a:pt x="230" y="5418"/>
                      <a:pt x="193" y="5899"/>
                    </a:cubicBezTo>
                    <a:cubicBezTo>
                      <a:pt x="176" y="5964"/>
                      <a:pt x="165" y="6028"/>
                      <a:pt x="158" y="6095"/>
                    </a:cubicBezTo>
                    <a:cubicBezTo>
                      <a:pt x="0" y="8350"/>
                      <a:pt x="576" y="10562"/>
                      <a:pt x="1929" y="12240"/>
                    </a:cubicBezTo>
                    <a:cubicBezTo>
                      <a:pt x="1872" y="12506"/>
                      <a:pt x="1914" y="12806"/>
                      <a:pt x="2117" y="13111"/>
                    </a:cubicBezTo>
                    <a:cubicBezTo>
                      <a:pt x="4183" y="16242"/>
                      <a:pt x="7110" y="18623"/>
                      <a:pt x="10780" y="19559"/>
                    </a:cubicBezTo>
                    <a:cubicBezTo>
                      <a:pt x="10883" y="19586"/>
                      <a:pt x="10983" y="19598"/>
                      <a:pt x="11080" y="19598"/>
                    </a:cubicBezTo>
                    <a:cubicBezTo>
                      <a:pt x="11451" y="19598"/>
                      <a:pt x="11777" y="19418"/>
                      <a:pt x="12016" y="19158"/>
                    </a:cubicBezTo>
                    <a:cubicBezTo>
                      <a:pt x="12432" y="19424"/>
                      <a:pt x="12849" y="19691"/>
                      <a:pt x="13279" y="19942"/>
                    </a:cubicBezTo>
                    <a:cubicBezTo>
                      <a:pt x="13498" y="20069"/>
                      <a:pt x="13713" y="20124"/>
                      <a:pt x="13914" y="20124"/>
                    </a:cubicBezTo>
                    <a:cubicBezTo>
                      <a:pt x="14004" y="20124"/>
                      <a:pt x="14092" y="20113"/>
                      <a:pt x="14177" y="20092"/>
                    </a:cubicBezTo>
                    <a:cubicBezTo>
                      <a:pt x="14355" y="20430"/>
                      <a:pt x="14668" y="20673"/>
                      <a:pt x="15078" y="20673"/>
                    </a:cubicBezTo>
                    <a:cubicBezTo>
                      <a:pt x="15219" y="20673"/>
                      <a:pt x="15372" y="20644"/>
                      <a:pt x="15536" y="20580"/>
                    </a:cubicBezTo>
                    <a:cubicBezTo>
                      <a:pt x="21884" y="18095"/>
                      <a:pt x="28974" y="10963"/>
                      <a:pt x="29284" y="3708"/>
                    </a:cubicBezTo>
                    <a:cubicBezTo>
                      <a:pt x="29290" y="3700"/>
                      <a:pt x="29293" y="3689"/>
                      <a:pt x="29298" y="3680"/>
                    </a:cubicBezTo>
                    <a:cubicBezTo>
                      <a:pt x="29479" y="3268"/>
                      <a:pt x="29440" y="2875"/>
                      <a:pt x="29279" y="2549"/>
                    </a:cubicBezTo>
                    <a:cubicBezTo>
                      <a:pt x="29258" y="2172"/>
                      <a:pt x="29235" y="1797"/>
                      <a:pt x="29172" y="1422"/>
                    </a:cubicBezTo>
                    <a:cubicBezTo>
                      <a:pt x="29093" y="955"/>
                      <a:pt x="28832" y="685"/>
                      <a:pt x="28506" y="569"/>
                    </a:cubicBezTo>
                    <a:cubicBezTo>
                      <a:pt x="28261" y="197"/>
                      <a:pt x="27803" y="0"/>
                      <a:pt x="2735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6" name="Google Shape;2136;p45"/>
              <p:cNvSpPr/>
              <p:nvPr/>
            </p:nvSpPr>
            <p:spPr>
              <a:xfrm>
                <a:off x="3282925" y="3665000"/>
                <a:ext cx="339000" cy="282600"/>
              </a:xfrm>
              <a:custGeom>
                <a:avLst/>
                <a:gdLst/>
                <a:ahLst/>
                <a:cxnLst/>
                <a:rect l="l" t="t" r="r" b="b"/>
                <a:pathLst>
                  <a:path w="13560" h="11304" extrusionOk="0">
                    <a:moveTo>
                      <a:pt x="5522" y="1"/>
                    </a:moveTo>
                    <a:cubicBezTo>
                      <a:pt x="5036" y="1"/>
                      <a:pt x="4519" y="114"/>
                      <a:pt x="3971" y="366"/>
                    </a:cubicBezTo>
                    <a:cubicBezTo>
                      <a:pt x="3715" y="485"/>
                      <a:pt x="3513" y="655"/>
                      <a:pt x="3338" y="846"/>
                    </a:cubicBezTo>
                    <a:cubicBezTo>
                      <a:pt x="1912" y="1304"/>
                      <a:pt x="650" y="2310"/>
                      <a:pt x="250" y="3754"/>
                    </a:cubicBezTo>
                    <a:cubicBezTo>
                      <a:pt x="1" y="4648"/>
                      <a:pt x="260" y="5467"/>
                      <a:pt x="750" y="6168"/>
                    </a:cubicBezTo>
                    <a:cubicBezTo>
                      <a:pt x="820" y="6503"/>
                      <a:pt x="927" y="6830"/>
                      <a:pt x="1065" y="7142"/>
                    </a:cubicBezTo>
                    <a:cubicBezTo>
                      <a:pt x="1476" y="9104"/>
                      <a:pt x="3250" y="10763"/>
                      <a:pt x="5223" y="11170"/>
                    </a:cubicBezTo>
                    <a:cubicBezTo>
                      <a:pt x="5492" y="11225"/>
                      <a:pt x="5764" y="11252"/>
                      <a:pt x="6037" y="11252"/>
                    </a:cubicBezTo>
                    <a:cubicBezTo>
                      <a:pt x="6197" y="11252"/>
                      <a:pt x="6358" y="11243"/>
                      <a:pt x="6517" y="11224"/>
                    </a:cubicBezTo>
                    <a:cubicBezTo>
                      <a:pt x="6827" y="11277"/>
                      <a:pt x="7141" y="11303"/>
                      <a:pt x="7455" y="11303"/>
                    </a:cubicBezTo>
                    <a:cubicBezTo>
                      <a:pt x="9014" y="11303"/>
                      <a:pt x="10585" y="10662"/>
                      <a:pt x="11631" y="9476"/>
                    </a:cubicBezTo>
                    <a:cubicBezTo>
                      <a:pt x="13560" y="7287"/>
                      <a:pt x="13043" y="4659"/>
                      <a:pt x="11419" y="3091"/>
                    </a:cubicBezTo>
                    <a:cubicBezTo>
                      <a:pt x="10996" y="2430"/>
                      <a:pt x="10491" y="1840"/>
                      <a:pt x="9933" y="1416"/>
                    </a:cubicBezTo>
                    <a:cubicBezTo>
                      <a:pt x="9288" y="925"/>
                      <a:pt x="8593" y="724"/>
                      <a:pt x="7902" y="724"/>
                    </a:cubicBezTo>
                    <a:cubicBezTo>
                      <a:pt x="7796" y="724"/>
                      <a:pt x="7691" y="728"/>
                      <a:pt x="7585" y="737"/>
                    </a:cubicBezTo>
                    <a:cubicBezTo>
                      <a:pt x="6980" y="282"/>
                      <a:pt x="6290" y="1"/>
                      <a:pt x="55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7" name="Google Shape;2137;p45"/>
              <p:cNvSpPr/>
              <p:nvPr/>
            </p:nvSpPr>
            <p:spPr>
              <a:xfrm>
                <a:off x="1904800" y="993650"/>
                <a:ext cx="1789775" cy="1007325"/>
              </a:xfrm>
              <a:custGeom>
                <a:avLst/>
                <a:gdLst/>
                <a:ahLst/>
                <a:cxnLst/>
                <a:rect l="l" t="t" r="r" b="b"/>
                <a:pathLst>
                  <a:path w="71591" h="40293" extrusionOk="0">
                    <a:moveTo>
                      <a:pt x="23914" y="1"/>
                    </a:moveTo>
                    <a:cubicBezTo>
                      <a:pt x="23870" y="1"/>
                      <a:pt x="23825" y="1"/>
                      <a:pt x="23780" y="1"/>
                    </a:cubicBezTo>
                    <a:cubicBezTo>
                      <a:pt x="23434" y="3"/>
                      <a:pt x="23092" y="78"/>
                      <a:pt x="22778" y="224"/>
                    </a:cubicBezTo>
                    <a:cubicBezTo>
                      <a:pt x="22087" y="83"/>
                      <a:pt x="21425" y="7"/>
                      <a:pt x="20819" y="7"/>
                    </a:cubicBezTo>
                    <a:cubicBezTo>
                      <a:pt x="20453" y="7"/>
                      <a:pt x="20108" y="35"/>
                      <a:pt x="19789" y="92"/>
                    </a:cubicBezTo>
                    <a:cubicBezTo>
                      <a:pt x="19078" y="220"/>
                      <a:pt x="18572" y="662"/>
                      <a:pt x="18272" y="1227"/>
                    </a:cubicBezTo>
                    <a:cubicBezTo>
                      <a:pt x="14361" y="2342"/>
                      <a:pt x="11226" y="5281"/>
                      <a:pt x="10105" y="10795"/>
                    </a:cubicBezTo>
                    <a:cubicBezTo>
                      <a:pt x="9984" y="11389"/>
                      <a:pt x="10042" y="12092"/>
                      <a:pt x="10312" y="12676"/>
                    </a:cubicBezTo>
                    <a:cubicBezTo>
                      <a:pt x="10279" y="12676"/>
                      <a:pt x="10246" y="12676"/>
                      <a:pt x="10213" y="12676"/>
                    </a:cubicBezTo>
                    <a:cubicBezTo>
                      <a:pt x="8648" y="12676"/>
                      <a:pt x="7082" y="12961"/>
                      <a:pt x="5614" y="13585"/>
                    </a:cubicBezTo>
                    <a:cubicBezTo>
                      <a:pt x="3610" y="14435"/>
                      <a:pt x="2573" y="16056"/>
                      <a:pt x="2279" y="17865"/>
                    </a:cubicBezTo>
                    <a:cubicBezTo>
                      <a:pt x="2175" y="17969"/>
                      <a:pt x="2093" y="18090"/>
                      <a:pt x="2031" y="18223"/>
                    </a:cubicBezTo>
                    <a:cubicBezTo>
                      <a:pt x="1" y="22651"/>
                      <a:pt x="1760" y="26816"/>
                      <a:pt x="2312" y="31186"/>
                    </a:cubicBezTo>
                    <a:cubicBezTo>
                      <a:pt x="2322" y="31914"/>
                      <a:pt x="2363" y="32641"/>
                      <a:pt x="2405" y="33367"/>
                    </a:cubicBezTo>
                    <a:cubicBezTo>
                      <a:pt x="2387" y="33929"/>
                      <a:pt x="2373" y="34490"/>
                      <a:pt x="2366" y="35053"/>
                    </a:cubicBezTo>
                    <a:cubicBezTo>
                      <a:pt x="2363" y="35496"/>
                      <a:pt x="2526" y="35809"/>
                      <a:pt x="2768" y="36010"/>
                    </a:cubicBezTo>
                    <a:cubicBezTo>
                      <a:pt x="2812" y="36163"/>
                      <a:pt x="2864" y="36312"/>
                      <a:pt x="2915" y="36463"/>
                    </a:cubicBezTo>
                    <a:cubicBezTo>
                      <a:pt x="2689" y="37008"/>
                      <a:pt x="2480" y="37566"/>
                      <a:pt x="2286" y="38155"/>
                    </a:cubicBezTo>
                    <a:cubicBezTo>
                      <a:pt x="2014" y="38976"/>
                      <a:pt x="2765" y="39781"/>
                      <a:pt x="3545" y="39781"/>
                    </a:cubicBezTo>
                    <a:cubicBezTo>
                      <a:pt x="3753" y="39781"/>
                      <a:pt x="3963" y="39724"/>
                      <a:pt x="4157" y="39595"/>
                    </a:cubicBezTo>
                    <a:cubicBezTo>
                      <a:pt x="4236" y="39542"/>
                      <a:pt x="4294" y="39482"/>
                      <a:pt x="4367" y="39428"/>
                    </a:cubicBezTo>
                    <a:cubicBezTo>
                      <a:pt x="4548" y="39917"/>
                      <a:pt x="5004" y="40279"/>
                      <a:pt x="5553" y="40279"/>
                    </a:cubicBezTo>
                    <a:lnTo>
                      <a:pt x="6063" y="40279"/>
                    </a:lnTo>
                    <a:cubicBezTo>
                      <a:pt x="6365" y="40279"/>
                      <a:pt x="6649" y="40161"/>
                      <a:pt x="6875" y="39973"/>
                    </a:cubicBezTo>
                    <a:cubicBezTo>
                      <a:pt x="6910" y="39976"/>
                      <a:pt x="6944" y="39977"/>
                      <a:pt x="6979" y="39977"/>
                    </a:cubicBezTo>
                    <a:cubicBezTo>
                      <a:pt x="7608" y="39977"/>
                      <a:pt x="8229" y="39570"/>
                      <a:pt x="8229" y="38749"/>
                    </a:cubicBezTo>
                    <a:cubicBezTo>
                      <a:pt x="8104" y="34732"/>
                      <a:pt x="7797" y="30727"/>
                      <a:pt x="8095" y="26737"/>
                    </a:cubicBezTo>
                    <a:lnTo>
                      <a:pt x="8095" y="26737"/>
                    </a:lnTo>
                    <a:cubicBezTo>
                      <a:pt x="8614" y="26879"/>
                      <a:pt x="9144" y="26974"/>
                      <a:pt x="9681" y="27018"/>
                    </a:cubicBezTo>
                    <a:cubicBezTo>
                      <a:pt x="10609" y="27519"/>
                      <a:pt x="11709" y="27801"/>
                      <a:pt x="12882" y="27801"/>
                    </a:cubicBezTo>
                    <a:cubicBezTo>
                      <a:pt x="13029" y="27801"/>
                      <a:pt x="13177" y="27796"/>
                      <a:pt x="13326" y="27787"/>
                    </a:cubicBezTo>
                    <a:cubicBezTo>
                      <a:pt x="14999" y="27687"/>
                      <a:pt x="15806" y="26495"/>
                      <a:pt x="15787" y="25285"/>
                    </a:cubicBezTo>
                    <a:cubicBezTo>
                      <a:pt x="15832" y="25250"/>
                      <a:pt x="15881" y="25222"/>
                      <a:pt x="15925" y="25187"/>
                    </a:cubicBezTo>
                    <a:cubicBezTo>
                      <a:pt x="18377" y="23275"/>
                      <a:pt x="20073" y="20489"/>
                      <a:pt x="20978" y="17487"/>
                    </a:cubicBezTo>
                    <a:cubicBezTo>
                      <a:pt x="23389" y="19825"/>
                      <a:pt x="26749" y="21008"/>
                      <a:pt x="30012" y="21008"/>
                    </a:cubicBezTo>
                    <a:cubicBezTo>
                      <a:pt x="33136" y="21008"/>
                      <a:pt x="36171" y="19923"/>
                      <a:pt x="38198" y="17729"/>
                    </a:cubicBezTo>
                    <a:cubicBezTo>
                      <a:pt x="40101" y="21643"/>
                      <a:pt x="44680" y="24647"/>
                      <a:pt x="48543" y="25509"/>
                    </a:cubicBezTo>
                    <a:cubicBezTo>
                      <a:pt x="49246" y="25666"/>
                      <a:pt x="49936" y="25740"/>
                      <a:pt x="50607" y="25740"/>
                    </a:cubicBezTo>
                    <a:cubicBezTo>
                      <a:pt x="52752" y="25740"/>
                      <a:pt x="54701" y="24979"/>
                      <a:pt x="56280" y="23716"/>
                    </a:cubicBezTo>
                    <a:cubicBezTo>
                      <a:pt x="56839" y="25029"/>
                      <a:pt x="57884" y="26244"/>
                      <a:pt x="58812" y="27040"/>
                    </a:cubicBezTo>
                    <a:cubicBezTo>
                      <a:pt x="59058" y="27253"/>
                      <a:pt x="59336" y="27421"/>
                      <a:pt x="59636" y="27542"/>
                    </a:cubicBezTo>
                    <a:cubicBezTo>
                      <a:pt x="59820" y="27647"/>
                      <a:pt x="60003" y="27754"/>
                      <a:pt x="60201" y="27847"/>
                    </a:cubicBezTo>
                    <a:cubicBezTo>
                      <a:pt x="60218" y="28057"/>
                      <a:pt x="60259" y="28264"/>
                      <a:pt x="60324" y="28466"/>
                    </a:cubicBezTo>
                    <a:cubicBezTo>
                      <a:pt x="60681" y="29574"/>
                      <a:pt x="61239" y="30332"/>
                      <a:pt x="62181" y="30916"/>
                    </a:cubicBezTo>
                    <a:cubicBezTo>
                      <a:pt x="62244" y="31203"/>
                      <a:pt x="62419" y="31454"/>
                      <a:pt x="62670" y="31612"/>
                    </a:cubicBezTo>
                    <a:cubicBezTo>
                      <a:pt x="62756" y="31819"/>
                      <a:pt x="62824" y="32035"/>
                      <a:pt x="62872" y="32254"/>
                    </a:cubicBezTo>
                    <a:cubicBezTo>
                      <a:pt x="62635" y="33243"/>
                      <a:pt x="62658" y="34269"/>
                      <a:pt x="62807" y="35291"/>
                    </a:cubicBezTo>
                    <a:cubicBezTo>
                      <a:pt x="62593" y="36513"/>
                      <a:pt x="62247" y="37718"/>
                      <a:pt x="62061" y="38665"/>
                    </a:cubicBezTo>
                    <a:cubicBezTo>
                      <a:pt x="61895" y="39531"/>
                      <a:pt x="62481" y="40268"/>
                      <a:pt x="63310" y="40268"/>
                    </a:cubicBezTo>
                    <a:cubicBezTo>
                      <a:pt x="63414" y="40268"/>
                      <a:pt x="63521" y="40257"/>
                      <a:pt x="63631" y="40233"/>
                    </a:cubicBezTo>
                    <a:cubicBezTo>
                      <a:pt x="64187" y="40112"/>
                      <a:pt x="64702" y="40028"/>
                      <a:pt x="65179" y="39889"/>
                    </a:cubicBezTo>
                    <a:cubicBezTo>
                      <a:pt x="65269" y="39961"/>
                      <a:pt x="65346" y="40042"/>
                      <a:pt x="65453" y="40105"/>
                    </a:cubicBezTo>
                    <a:cubicBezTo>
                      <a:pt x="65673" y="40236"/>
                      <a:pt x="65891" y="40293"/>
                      <a:pt x="66095" y="40293"/>
                    </a:cubicBezTo>
                    <a:cubicBezTo>
                      <a:pt x="67041" y="40293"/>
                      <a:pt x="67709" y="39068"/>
                      <a:pt x="67144" y="38271"/>
                    </a:cubicBezTo>
                    <a:cubicBezTo>
                      <a:pt x="67501" y="37562"/>
                      <a:pt x="67705" y="36710"/>
                      <a:pt x="67994" y="36014"/>
                    </a:cubicBezTo>
                    <a:cubicBezTo>
                      <a:pt x="68490" y="34814"/>
                      <a:pt x="68827" y="33676"/>
                      <a:pt x="68901" y="32377"/>
                    </a:cubicBezTo>
                    <a:cubicBezTo>
                      <a:pt x="68909" y="32186"/>
                      <a:pt x="68859" y="32008"/>
                      <a:pt x="68776" y="31842"/>
                    </a:cubicBezTo>
                    <a:cubicBezTo>
                      <a:pt x="69044" y="31651"/>
                      <a:pt x="69285" y="31423"/>
                      <a:pt x="69444" y="31114"/>
                    </a:cubicBezTo>
                    <a:cubicBezTo>
                      <a:pt x="70884" y="28326"/>
                      <a:pt x="71591" y="24043"/>
                      <a:pt x="70917" y="20505"/>
                    </a:cubicBezTo>
                    <a:cubicBezTo>
                      <a:pt x="70902" y="20366"/>
                      <a:pt x="70873" y="20229"/>
                      <a:pt x="70835" y="20096"/>
                    </a:cubicBezTo>
                    <a:cubicBezTo>
                      <a:pt x="70116" y="16885"/>
                      <a:pt x="68196" y="14390"/>
                      <a:pt x="64562" y="14367"/>
                    </a:cubicBezTo>
                    <a:cubicBezTo>
                      <a:pt x="63536" y="13911"/>
                      <a:pt x="62502" y="13564"/>
                      <a:pt x="61548" y="13348"/>
                    </a:cubicBezTo>
                    <a:cubicBezTo>
                      <a:pt x="61346" y="13302"/>
                      <a:pt x="61141" y="13279"/>
                      <a:pt x="60935" y="13279"/>
                    </a:cubicBezTo>
                    <a:cubicBezTo>
                      <a:pt x="60720" y="13279"/>
                      <a:pt x="60505" y="13304"/>
                      <a:pt x="60294" y="13355"/>
                    </a:cubicBezTo>
                    <a:cubicBezTo>
                      <a:pt x="59915" y="8913"/>
                      <a:pt x="57488" y="4841"/>
                      <a:pt x="53649" y="2376"/>
                    </a:cubicBezTo>
                    <a:cubicBezTo>
                      <a:pt x="52052" y="1349"/>
                      <a:pt x="49912" y="764"/>
                      <a:pt x="47892" y="764"/>
                    </a:cubicBezTo>
                    <a:cubicBezTo>
                      <a:pt x="47172" y="764"/>
                      <a:pt x="46467" y="838"/>
                      <a:pt x="45807" y="994"/>
                    </a:cubicBezTo>
                    <a:cubicBezTo>
                      <a:pt x="42573" y="1757"/>
                      <a:pt x="40329" y="4445"/>
                      <a:pt x="37121" y="4936"/>
                    </a:cubicBezTo>
                    <a:cubicBezTo>
                      <a:pt x="36736" y="4996"/>
                      <a:pt x="36404" y="5173"/>
                      <a:pt x="36129" y="5418"/>
                    </a:cubicBezTo>
                    <a:cubicBezTo>
                      <a:pt x="33054" y="1851"/>
                      <a:pt x="28688" y="1"/>
                      <a:pt x="2391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8" name="Google Shape;2138;p45"/>
              <p:cNvSpPr/>
              <p:nvPr/>
            </p:nvSpPr>
            <p:spPr>
              <a:xfrm>
                <a:off x="1875400" y="1966700"/>
                <a:ext cx="255600" cy="243500"/>
              </a:xfrm>
              <a:custGeom>
                <a:avLst/>
                <a:gdLst/>
                <a:ahLst/>
                <a:cxnLst/>
                <a:rect l="l" t="t" r="r" b="b"/>
                <a:pathLst>
                  <a:path w="10224" h="9740" extrusionOk="0">
                    <a:moveTo>
                      <a:pt x="5660" y="0"/>
                    </a:moveTo>
                    <a:cubicBezTo>
                      <a:pt x="2890" y="0"/>
                      <a:pt x="1" y="1798"/>
                      <a:pt x="179" y="4787"/>
                    </a:cubicBezTo>
                    <a:cubicBezTo>
                      <a:pt x="367" y="7957"/>
                      <a:pt x="4050" y="9739"/>
                      <a:pt x="7175" y="9739"/>
                    </a:cubicBezTo>
                    <a:cubicBezTo>
                      <a:pt x="8040" y="9739"/>
                      <a:pt x="8862" y="9603"/>
                      <a:pt x="9555" y="9321"/>
                    </a:cubicBezTo>
                    <a:cubicBezTo>
                      <a:pt x="10224" y="9050"/>
                      <a:pt x="10037" y="8043"/>
                      <a:pt x="9451" y="8043"/>
                    </a:cubicBezTo>
                    <a:cubicBezTo>
                      <a:pt x="9379" y="8043"/>
                      <a:pt x="9301" y="8058"/>
                      <a:pt x="9217" y="8092"/>
                    </a:cubicBezTo>
                    <a:cubicBezTo>
                      <a:pt x="8576" y="8352"/>
                      <a:pt x="7839" y="8478"/>
                      <a:pt x="7078" y="8478"/>
                    </a:cubicBezTo>
                    <a:cubicBezTo>
                      <a:pt x="4961" y="8478"/>
                      <a:pt x="2658" y="7498"/>
                      <a:pt x="1733" y="5679"/>
                    </a:cubicBezTo>
                    <a:cubicBezTo>
                      <a:pt x="471" y="3196"/>
                      <a:pt x="3300" y="1241"/>
                      <a:pt x="5817" y="1241"/>
                    </a:cubicBezTo>
                    <a:cubicBezTo>
                      <a:pt x="6888" y="1241"/>
                      <a:pt x="7902" y="1595"/>
                      <a:pt x="8521" y="2412"/>
                    </a:cubicBezTo>
                    <a:cubicBezTo>
                      <a:pt x="8665" y="2603"/>
                      <a:pt x="8864" y="2683"/>
                      <a:pt x="9059" y="2683"/>
                    </a:cubicBezTo>
                    <a:cubicBezTo>
                      <a:pt x="9524" y="2683"/>
                      <a:pt x="9971" y="2231"/>
                      <a:pt x="9622" y="1769"/>
                    </a:cubicBezTo>
                    <a:lnTo>
                      <a:pt x="9622" y="1769"/>
                    </a:lnTo>
                    <a:lnTo>
                      <a:pt x="9622" y="1770"/>
                    </a:lnTo>
                    <a:cubicBezTo>
                      <a:pt x="8703" y="556"/>
                      <a:pt x="7200" y="0"/>
                      <a:pt x="566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9" name="Google Shape;2139;p45"/>
              <p:cNvSpPr/>
              <p:nvPr/>
            </p:nvSpPr>
            <p:spPr>
              <a:xfrm>
                <a:off x="2093450" y="2175875"/>
                <a:ext cx="1386550" cy="548525"/>
              </a:xfrm>
              <a:custGeom>
                <a:avLst/>
                <a:gdLst/>
                <a:ahLst/>
                <a:cxnLst/>
                <a:rect l="l" t="t" r="r" b="b"/>
                <a:pathLst>
                  <a:path w="55462" h="21941" extrusionOk="0">
                    <a:moveTo>
                      <a:pt x="54605" y="1"/>
                    </a:moveTo>
                    <a:cubicBezTo>
                      <a:pt x="54418" y="1"/>
                      <a:pt x="54238" y="98"/>
                      <a:pt x="54133" y="332"/>
                    </a:cubicBezTo>
                    <a:cubicBezTo>
                      <a:pt x="49540" y="10554"/>
                      <a:pt x="41187" y="20639"/>
                      <a:pt x="29264" y="20639"/>
                    </a:cubicBezTo>
                    <a:cubicBezTo>
                      <a:pt x="28491" y="20639"/>
                      <a:pt x="27704" y="20597"/>
                      <a:pt x="26901" y="20509"/>
                    </a:cubicBezTo>
                    <a:cubicBezTo>
                      <a:pt x="15517" y="19269"/>
                      <a:pt x="6587" y="9901"/>
                      <a:pt x="1374" y="332"/>
                    </a:cubicBezTo>
                    <a:cubicBezTo>
                      <a:pt x="1252" y="109"/>
                      <a:pt x="1063" y="17"/>
                      <a:pt x="871" y="17"/>
                    </a:cubicBezTo>
                    <a:cubicBezTo>
                      <a:pt x="443" y="17"/>
                      <a:pt x="1" y="478"/>
                      <a:pt x="272" y="976"/>
                    </a:cubicBezTo>
                    <a:cubicBezTo>
                      <a:pt x="5779" y="11082"/>
                      <a:pt x="15422" y="20972"/>
                      <a:pt x="27536" y="21877"/>
                    </a:cubicBezTo>
                    <a:cubicBezTo>
                      <a:pt x="28110" y="21920"/>
                      <a:pt x="28676" y="21941"/>
                      <a:pt x="29235" y="21941"/>
                    </a:cubicBezTo>
                    <a:cubicBezTo>
                      <a:pt x="41663" y="21941"/>
                      <a:pt x="50463" y="11591"/>
                      <a:pt x="55233" y="976"/>
                    </a:cubicBezTo>
                    <a:cubicBezTo>
                      <a:pt x="55461" y="466"/>
                      <a:pt x="55016" y="1"/>
                      <a:pt x="5460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0" name="Google Shape;2140;p45"/>
              <p:cNvSpPr/>
              <p:nvPr/>
            </p:nvSpPr>
            <p:spPr>
              <a:xfrm>
                <a:off x="3430475" y="1978150"/>
                <a:ext cx="263225" cy="276775"/>
              </a:xfrm>
              <a:custGeom>
                <a:avLst/>
                <a:gdLst/>
                <a:ahLst/>
                <a:cxnLst/>
                <a:rect l="l" t="t" r="r" b="b"/>
                <a:pathLst>
                  <a:path w="10529" h="11071" extrusionOk="0">
                    <a:moveTo>
                      <a:pt x="4030" y="0"/>
                    </a:moveTo>
                    <a:cubicBezTo>
                      <a:pt x="2714" y="0"/>
                      <a:pt x="1426" y="456"/>
                      <a:pt x="435" y="1498"/>
                    </a:cubicBezTo>
                    <a:cubicBezTo>
                      <a:pt x="0" y="1954"/>
                      <a:pt x="433" y="2594"/>
                      <a:pt x="913" y="2594"/>
                    </a:cubicBezTo>
                    <a:cubicBezTo>
                      <a:pt x="1057" y="2594"/>
                      <a:pt x="1206" y="2537"/>
                      <a:pt x="1336" y="2400"/>
                    </a:cubicBezTo>
                    <a:cubicBezTo>
                      <a:pt x="2090" y="1607"/>
                      <a:pt x="3067" y="1263"/>
                      <a:pt x="4070" y="1263"/>
                    </a:cubicBezTo>
                    <a:cubicBezTo>
                      <a:pt x="6174" y="1263"/>
                      <a:pt x="8394" y="2779"/>
                      <a:pt x="8915" y="4870"/>
                    </a:cubicBezTo>
                    <a:cubicBezTo>
                      <a:pt x="9593" y="7592"/>
                      <a:pt x="6998" y="9835"/>
                      <a:pt x="4549" y="9835"/>
                    </a:cubicBezTo>
                    <a:cubicBezTo>
                      <a:pt x="3422" y="9835"/>
                      <a:pt x="2327" y="9361"/>
                      <a:pt x="1594" y="8241"/>
                    </a:cubicBezTo>
                    <a:cubicBezTo>
                      <a:pt x="1459" y="8034"/>
                      <a:pt x="1263" y="7948"/>
                      <a:pt x="1069" y="7948"/>
                    </a:cubicBezTo>
                    <a:cubicBezTo>
                      <a:pt x="620" y="7948"/>
                      <a:pt x="178" y="8404"/>
                      <a:pt x="493" y="8885"/>
                    </a:cubicBezTo>
                    <a:cubicBezTo>
                      <a:pt x="1489" y="10408"/>
                      <a:pt x="3022" y="11071"/>
                      <a:pt x="4582" y="11071"/>
                    </a:cubicBezTo>
                    <a:cubicBezTo>
                      <a:pt x="7508" y="11071"/>
                      <a:pt x="10528" y="8739"/>
                      <a:pt x="10281" y="5377"/>
                    </a:cubicBezTo>
                    <a:cubicBezTo>
                      <a:pt x="10055" y="2279"/>
                      <a:pt x="6972" y="0"/>
                      <a:pt x="403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1" name="Google Shape;2141;p45"/>
              <p:cNvSpPr/>
              <p:nvPr/>
            </p:nvSpPr>
            <p:spPr>
              <a:xfrm>
                <a:off x="3472425" y="2053775"/>
                <a:ext cx="125300" cy="123000"/>
              </a:xfrm>
              <a:custGeom>
                <a:avLst/>
                <a:gdLst/>
                <a:ahLst/>
                <a:cxnLst/>
                <a:rect l="l" t="t" r="r" b="b"/>
                <a:pathLst>
                  <a:path w="5012" h="4920" extrusionOk="0">
                    <a:moveTo>
                      <a:pt x="3667" y="0"/>
                    </a:moveTo>
                    <a:cubicBezTo>
                      <a:pt x="3599" y="0"/>
                      <a:pt x="3526" y="13"/>
                      <a:pt x="3448" y="41"/>
                    </a:cubicBezTo>
                    <a:cubicBezTo>
                      <a:pt x="2396" y="422"/>
                      <a:pt x="1452" y="1014"/>
                      <a:pt x="461" y="1523"/>
                    </a:cubicBezTo>
                    <a:cubicBezTo>
                      <a:pt x="0" y="1760"/>
                      <a:pt x="98" y="2365"/>
                      <a:pt x="461" y="2624"/>
                    </a:cubicBezTo>
                    <a:cubicBezTo>
                      <a:pt x="1540" y="3394"/>
                      <a:pt x="2620" y="4162"/>
                      <a:pt x="3767" y="4828"/>
                    </a:cubicBezTo>
                    <a:cubicBezTo>
                      <a:pt x="3876" y="4892"/>
                      <a:pt x="3984" y="4919"/>
                      <a:pt x="4085" y="4919"/>
                    </a:cubicBezTo>
                    <a:cubicBezTo>
                      <a:pt x="4644" y="4919"/>
                      <a:pt x="5012" y="4077"/>
                      <a:pt x="4410" y="3727"/>
                    </a:cubicBezTo>
                    <a:cubicBezTo>
                      <a:pt x="3574" y="3241"/>
                      <a:pt x="2774" y="2702"/>
                      <a:pt x="1984" y="2147"/>
                    </a:cubicBezTo>
                    <a:lnTo>
                      <a:pt x="1984" y="2147"/>
                    </a:lnTo>
                    <a:cubicBezTo>
                      <a:pt x="2569" y="1821"/>
                      <a:pt x="3156" y="1497"/>
                      <a:pt x="3786" y="1270"/>
                    </a:cubicBezTo>
                    <a:cubicBezTo>
                      <a:pt x="4476" y="1023"/>
                      <a:pt x="4278" y="0"/>
                      <a:pt x="3667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2" name="Google Shape;2142;p45"/>
              <p:cNvSpPr/>
              <p:nvPr/>
            </p:nvSpPr>
            <p:spPr>
              <a:xfrm>
                <a:off x="1979250" y="2030600"/>
                <a:ext cx="115400" cy="102775"/>
              </a:xfrm>
              <a:custGeom>
                <a:avLst/>
                <a:gdLst/>
                <a:ahLst/>
                <a:cxnLst/>
                <a:rect l="l" t="t" r="r" b="b"/>
                <a:pathLst>
                  <a:path w="4616" h="4111" extrusionOk="0">
                    <a:moveTo>
                      <a:pt x="1006" y="0"/>
                    </a:moveTo>
                    <a:cubicBezTo>
                      <a:pt x="515" y="0"/>
                      <a:pt x="78" y="640"/>
                      <a:pt x="530" y="1087"/>
                    </a:cubicBezTo>
                    <a:cubicBezTo>
                      <a:pt x="1108" y="1660"/>
                      <a:pt x="1713" y="2203"/>
                      <a:pt x="2329" y="2734"/>
                    </a:cubicBezTo>
                    <a:lnTo>
                      <a:pt x="2329" y="2734"/>
                    </a:lnTo>
                    <a:cubicBezTo>
                      <a:pt x="1830" y="2792"/>
                      <a:pt x="1329" y="2830"/>
                      <a:pt x="823" y="2836"/>
                    </a:cubicBezTo>
                    <a:cubicBezTo>
                      <a:pt x="4" y="2844"/>
                      <a:pt x="0" y="4111"/>
                      <a:pt x="816" y="4111"/>
                    </a:cubicBezTo>
                    <a:cubicBezTo>
                      <a:pt x="818" y="4111"/>
                      <a:pt x="820" y="4111"/>
                      <a:pt x="823" y="4110"/>
                    </a:cubicBezTo>
                    <a:cubicBezTo>
                      <a:pt x="1889" y="4100"/>
                      <a:pt x="2934" y="3947"/>
                      <a:pt x="3985" y="3772"/>
                    </a:cubicBezTo>
                    <a:cubicBezTo>
                      <a:pt x="4442" y="3697"/>
                      <a:pt x="4616" y="2999"/>
                      <a:pt x="4265" y="2708"/>
                    </a:cubicBezTo>
                    <a:cubicBezTo>
                      <a:pt x="3294" y="1896"/>
                      <a:pt x="2331" y="1078"/>
                      <a:pt x="1431" y="186"/>
                    </a:cubicBezTo>
                    <a:cubicBezTo>
                      <a:pt x="1299" y="55"/>
                      <a:pt x="1150" y="0"/>
                      <a:pt x="1006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3" name="Google Shape;2143;p45"/>
              <p:cNvSpPr/>
              <p:nvPr/>
            </p:nvSpPr>
            <p:spPr>
              <a:xfrm>
                <a:off x="2085950" y="1397150"/>
                <a:ext cx="1417575" cy="636950"/>
              </a:xfrm>
              <a:custGeom>
                <a:avLst/>
                <a:gdLst/>
                <a:ahLst/>
                <a:cxnLst/>
                <a:rect l="l" t="t" r="r" b="b"/>
                <a:pathLst>
                  <a:path w="56703" h="25478" extrusionOk="0">
                    <a:moveTo>
                      <a:pt x="32464" y="1"/>
                    </a:moveTo>
                    <a:cubicBezTo>
                      <a:pt x="32312" y="1"/>
                      <a:pt x="32152" y="54"/>
                      <a:pt x="32010" y="170"/>
                    </a:cubicBezTo>
                    <a:cubicBezTo>
                      <a:pt x="28896" y="2706"/>
                      <a:pt x="25430" y="4534"/>
                      <a:pt x="22002" y="4534"/>
                    </a:cubicBezTo>
                    <a:cubicBezTo>
                      <a:pt x="19478" y="4534"/>
                      <a:pt x="16973" y="3543"/>
                      <a:pt x="14643" y="1115"/>
                    </a:cubicBezTo>
                    <a:cubicBezTo>
                      <a:pt x="14523" y="990"/>
                      <a:pt x="14364" y="931"/>
                      <a:pt x="14205" y="931"/>
                    </a:cubicBezTo>
                    <a:cubicBezTo>
                      <a:pt x="13984" y="931"/>
                      <a:pt x="13762" y="1044"/>
                      <a:pt x="13642" y="1245"/>
                    </a:cubicBezTo>
                    <a:cubicBezTo>
                      <a:pt x="11444" y="4914"/>
                      <a:pt x="8653" y="10976"/>
                      <a:pt x="4031" y="10976"/>
                    </a:cubicBezTo>
                    <a:cubicBezTo>
                      <a:pt x="3181" y="10976"/>
                      <a:pt x="2268" y="10771"/>
                      <a:pt x="1286" y="10308"/>
                    </a:cubicBezTo>
                    <a:cubicBezTo>
                      <a:pt x="1195" y="10265"/>
                      <a:pt x="1089" y="10244"/>
                      <a:pt x="981" y="10244"/>
                    </a:cubicBezTo>
                    <a:cubicBezTo>
                      <a:pt x="637" y="10244"/>
                      <a:pt x="275" y="10457"/>
                      <a:pt x="327" y="10858"/>
                    </a:cubicBezTo>
                    <a:cubicBezTo>
                      <a:pt x="911" y="15446"/>
                      <a:pt x="134" y="19967"/>
                      <a:pt x="11" y="24559"/>
                    </a:cubicBezTo>
                    <a:cubicBezTo>
                      <a:pt x="1" y="24969"/>
                      <a:pt x="314" y="25174"/>
                      <a:pt x="633" y="25174"/>
                    </a:cubicBezTo>
                    <a:cubicBezTo>
                      <a:pt x="952" y="25174"/>
                      <a:pt x="1276" y="24969"/>
                      <a:pt x="1286" y="24559"/>
                    </a:cubicBezTo>
                    <a:cubicBezTo>
                      <a:pt x="1377" y="21131"/>
                      <a:pt x="1107" y="16659"/>
                      <a:pt x="1849" y="13371"/>
                    </a:cubicBezTo>
                    <a:cubicBezTo>
                      <a:pt x="2021" y="12609"/>
                      <a:pt x="1958" y="12353"/>
                      <a:pt x="1910" y="12280"/>
                    </a:cubicBezTo>
                    <a:lnTo>
                      <a:pt x="1910" y="12280"/>
                    </a:lnTo>
                    <a:cubicBezTo>
                      <a:pt x="1926" y="12285"/>
                      <a:pt x="1950" y="12288"/>
                      <a:pt x="1982" y="12288"/>
                    </a:cubicBezTo>
                    <a:cubicBezTo>
                      <a:pt x="2070" y="12288"/>
                      <a:pt x="2223" y="12261"/>
                      <a:pt x="2480" y="12158"/>
                    </a:cubicBezTo>
                    <a:cubicBezTo>
                      <a:pt x="2558" y="12127"/>
                      <a:pt x="2662" y="12114"/>
                      <a:pt x="2782" y="12114"/>
                    </a:cubicBezTo>
                    <a:cubicBezTo>
                      <a:pt x="3298" y="12114"/>
                      <a:pt x="4127" y="12344"/>
                      <a:pt x="4610" y="12344"/>
                    </a:cubicBezTo>
                    <a:cubicBezTo>
                      <a:pt x="4654" y="12344"/>
                      <a:pt x="4695" y="12342"/>
                      <a:pt x="4732" y="12338"/>
                    </a:cubicBezTo>
                    <a:cubicBezTo>
                      <a:pt x="8085" y="11972"/>
                      <a:pt x="10368" y="8931"/>
                      <a:pt x="12087" y="6318"/>
                    </a:cubicBezTo>
                    <a:cubicBezTo>
                      <a:pt x="12513" y="5671"/>
                      <a:pt x="13193" y="4000"/>
                      <a:pt x="13786" y="3507"/>
                    </a:cubicBezTo>
                    <a:cubicBezTo>
                      <a:pt x="14262" y="3112"/>
                      <a:pt x="14440" y="2933"/>
                      <a:pt x="14583" y="2933"/>
                    </a:cubicBezTo>
                    <a:cubicBezTo>
                      <a:pt x="14809" y="2933"/>
                      <a:pt x="14947" y="3379"/>
                      <a:pt x="16031" y="4130"/>
                    </a:cubicBezTo>
                    <a:cubicBezTo>
                      <a:pt x="17286" y="4998"/>
                      <a:pt x="18636" y="5611"/>
                      <a:pt x="20153" y="5878"/>
                    </a:cubicBezTo>
                    <a:cubicBezTo>
                      <a:pt x="20749" y="5983"/>
                      <a:pt x="21338" y="6032"/>
                      <a:pt x="21921" y="6032"/>
                    </a:cubicBezTo>
                    <a:cubicBezTo>
                      <a:pt x="25630" y="6032"/>
                      <a:pt x="29073" y="4046"/>
                      <a:pt x="31990" y="1801"/>
                    </a:cubicBezTo>
                    <a:lnTo>
                      <a:pt x="31990" y="1801"/>
                    </a:lnTo>
                    <a:cubicBezTo>
                      <a:pt x="33057" y="7105"/>
                      <a:pt x="38102" y="9682"/>
                      <a:pt x="43369" y="9682"/>
                    </a:cubicBezTo>
                    <a:cubicBezTo>
                      <a:pt x="43792" y="9682"/>
                      <a:pt x="44216" y="9666"/>
                      <a:pt x="44639" y="9633"/>
                    </a:cubicBezTo>
                    <a:cubicBezTo>
                      <a:pt x="45560" y="9562"/>
                      <a:pt x="47568" y="8682"/>
                      <a:pt x="48503" y="8682"/>
                    </a:cubicBezTo>
                    <a:cubicBezTo>
                      <a:pt x="48607" y="8682"/>
                      <a:pt x="48698" y="8693"/>
                      <a:pt x="48773" y="8717"/>
                    </a:cubicBezTo>
                    <a:cubicBezTo>
                      <a:pt x="49093" y="8821"/>
                      <a:pt x="49856" y="10778"/>
                      <a:pt x="50288" y="11277"/>
                    </a:cubicBezTo>
                    <a:cubicBezTo>
                      <a:pt x="51766" y="12987"/>
                      <a:pt x="53839" y="13229"/>
                      <a:pt x="54502" y="15740"/>
                    </a:cubicBezTo>
                    <a:cubicBezTo>
                      <a:pt x="55179" y="18301"/>
                      <a:pt x="54754" y="22350"/>
                      <a:pt x="53893" y="24705"/>
                    </a:cubicBezTo>
                    <a:cubicBezTo>
                      <a:pt x="53723" y="25171"/>
                      <a:pt x="54106" y="25478"/>
                      <a:pt x="54497" y="25478"/>
                    </a:cubicBezTo>
                    <a:cubicBezTo>
                      <a:pt x="54753" y="25478"/>
                      <a:pt x="55012" y="25346"/>
                      <a:pt x="55122" y="25043"/>
                    </a:cubicBezTo>
                    <a:cubicBezTo>
                      <a:pt x="56171" y="22178"/>
                      <a:pt x="56702" y="17280"/>
                      <a:pt x="55638" y="14388"/>
                    </a:cubicBezTo>
                    <a:cubicBezTo>
                      <a:pt x="54551" y="11433"/>
                      <a:pt x="50670" y="10993"/>
                      <a:pt x="50084" y="7539"/>
                    </a:cubicBezTo>
                    <a:cubicBezTo>
                      <a:pt x="50031" y="7226"/>
                      <a:pt x="49754" y="7089"/>
                      <a:pt x="49478" y="7089"/>
                    </a:cubicBezTo>
                    <a:cubicBezTo>
                      <a:pt x="49362" y="7089"/>
                      <a:pt x="49247" y="7113"/>
                      <a:pt x="49148" y="7158"/>
                    </a:cubicBezTo>
                    <a:cubicBezTo>
                      <a:pt x="47394" y="7956"/>
                      <a:pt x="45312" y="8383"/>
                      <a:pt x="43239" y="8383"/>
                    </a:cubicBezTo>
                    <a:cubicBezTo>
                      <a:pt x="38374" y="8383"/>
                      <a:pt x="33552" y="6034"/>
                      <a:pt x="33099" y="621"/>
                    </a:cubicBezTo>
                    <a:cubicBezTo>
                      <a:pt x="33065" y="232"/>
                      <a:pt x="32781" y="1"/>
                      <a:pt x="3246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4" name="Google Shape;2144;p45"/>
              <p:cNvSpPr/>
              <p:nvPr/>
            </p:nvSpPr>
            <p:spPr>
              <a:xfrm>
                <a:off x="1838725" y="972700"/>
                <a:ext cx="2000525" cy="1042325"/>
              </a:xfrm>
              <a:custGeom>
                <a:avLst/>
                <a:gdLst/>
                <a:ahLst/>
                <a:cxnLst/>
                <a:rect l="l" t="t" r="r" b="b"/>
                <a:pathLst>
                  <a:path w="80021" h="41693" extrusionOk="0">
                    <a:moveTo>
                      <a:pt x="25827" y="1"/>
                    </a:moveTo>
                    <a:cubicBezTo>
                      <a:pt x="24149" y="1"/>
                      <a:pt x="22478" y="263"/>
                      <a:pt x="20897" y="820"/>
                    </a:cubicBezTo>
                    <a:cubicBezTo>
                      <a:pt x="17167" y="2135"/>
                      <a:pt x="14288" y="5027"/>
                      <a:pt x="12894" y="8720"/>
                    </a:cubicBezTo>
                    <a:cubicBezTo>
                      <a:pt x="11754" y="11740"/>
                      <a:pt x="12168" y="11796"/>
                      <a:pt x="9421" y="12708"/>
                    </a:cubicBezTo>
                    <a:cubicBezTo>
                      <a:pt x="7987" y="13185"/>
                      <a:pt x="6731" y="14018"/>
                      <a:pt x="5776" y="15198"/>
                    </a:cubicBezTo>
                    <a:cubicBezTo>
                      <a:pt x="455" y="21772"/>
                      <a:pt x="4571" y="32938"/>
                      <a:pt x="4862" y="40434"/>
                    </a:cubicBezTo>
                    <a:cubicBezTo>
                      <a:pt x="4878" y="40844"/>
                      <a:pt x="5205" y="41049"/>
                      <a:pt x="5524" y="41049"/>
                    </a:cubicBezTo>
                    <a:cubicBezTo>
                      <a:pt x="5842" y="41049"/>
                      <a:pt x="6152" y="40845"/>
                      <a:pt x="6135" y="40434"/>
                    </a:cubicBezTo>
                    <a:cubicBezTo>
                      <a:pt x="5833" y="32604"/>
                      <a:pt x="1" y="14209"/>
                      <a:pt x="12585" y="13511"/>
                    </a:cubicBezTo>
                    <a:cubicBezTo>
                      <a:pt x="12836" y="13497"/>
                      <a:pt x="13160" y="13325"/>
                      <a:pt x="13199" y="13043"/>
                    </a:cubicBezTo>
                    <a:cubicBezTo>
                      <a:pt x="14256" y="5622"/>
                      <a:pt x="19799" y="1364"/>
                      <a:pt x="26121" y="1364"/>
                    </a:cubicBezTo>
                    <a:cubicBezTo>
                      <a:pt x="28714" y="1364"/>
                      <a:pt x="31438" y="2080"/>
                      <a:pt x="34037" y="3587"/>
                    </a:cubicBezTo>
                    <a:cubicBezTo>
                      <a:pt x="35615" y="4502"/>
                      <a:pt x="37735" y="6890"/>
                      <a:pt x="39770" y="6890"/>
                    </a:cubicBezTo>
                    <a:cubicBezTo>
                      <a:pt x="39818" y="6890"/>
                      <a:pt x="39866" y="6888"/>
                      <a:pt x="39913" y="6886"/>
                    </a:cubicBezTo>
                    <a:cubicBezTo>
                      <a:pt x="40815" y="6835"/>
                      <a:pt x="41604" y="6065"/>
                      <a:pt x="42288" y="5583"/>
                    </a:cubicBezTo>
                    <a:cubicBezTo>
                      <a:pt x="44375" y="4110"/>
                      <a:pt x="45888" y="2994"/>
                      <a:pt x="48540" y="2502"/>
                    </a:cubicBezTo>
                    <a:cubicBezTo>
                      <a:pt x="49513" y="2321"/>
                      <a:pt x="50487" y="2220"/>
                      <a:pt x="51438" y="2220"/>
                    </a:cubicBezTo>
                    <a:cubicBezTo>
                      <a:pt x="54281" y="2220"/>
                      <a:pt x="56928" y="3127"/>
                      <a:pt x="58800" y="5556"/>
                    </a:cubicBezTo>
                    <a:cubicBezTo>
                      <a:pt x="60605" y="7898"/>
                      <a:pt x="60114" y="9485"/>
                      <a:pt x="61106" y="12099"/>
                    </a:cubicBezTo>
                    <a:cubicBezTo>
                      <a:pt x="61732" y="13751"/>
                      <a:pt x="62090" y="14028"/>
                      <a:pt x="63693" y="14556"/>
                    </a:cubicBezTo>
                    <a:cubicBezTo>
                      <a:pt x="67203" y="15717"/>
                      <a:pt x="69622" y="15685"/>
                      <a:pt x="71777" y="19189"/>
                    </a:cubicBezTo>
                    <a:cubicBezTo>
                      <a:pt x="73708" y="22330"/>
                      <a:pt x="73383" y="25628"/>
                      <a:pt x="72543" y="29064"/>
                    </a:cubicBezTo>
                    <a:cubicBezTo>
                      <a:pt x="71561" y="33087"/>
                      <a:pt x="69636" y="36827"/>
                      <a:pt x="68824" y="40894"/>
                    </a:cubicBezTo>
                    <a:cubicBezTo>
                      <a:pt x="68727" y="41376"/>
                      <a:pt x="69133" y="41693"/>
                      <a:pt x="69507" y="41693"/>
                    </a:cubicBezTo>
                    <a:cubicBezTo>
                      <a:pt x="69755" y="41693"/>
                      <a:pt x="69988" y="41554"/>
                      <a:pt x="70051" y="41234"/>
                    </a:cubicBezTo>
                    <a:cubicBezTo>
                      <a:pt x="71740" y="32787"/>
                      <a:pt x="80021" y="18928"/>
                      <a:pt x="67865" y="14118"/>
                    </a:cubicBezTo>
                    <a:cubicBezTo>
                      <a:pt x="65171" y="13051"/>
                      <a:pt x="63207" y="13781"/>
                      <a:pt x="62044" y="10484"/>
                    </a:cubicBezTo>
                    <a:cubicBezTo>
                      <a:pt x="61353" y="8529"/>
                      <a:pt x="61597" y="6440"/>
                      <a:pt x="60294" y="4678"/>
                    </a:cubicBezTo>
                    <a:cubicBezTo>
                      <a:pt x="58272" y="1943"/>
                      <a:pt x="54788" y="904"/>
                      <a:pt x="51377" y="904"/>
                    </a:cubicBezTo>
                    <a:cubicBezTo>
                      <a:pt x="49742" y="904"/>
                      <a:pt x="48123" y="1143"/>
                      <a:pt x="46689" y="1548"/>
                    </a:cubicBezTo>
                    <a:cubicBezTo>
                      <a:pt x="44541" y="2154"/>
                      <a:pt x="43508" y="3482"/>
                      <a:pt x="41607" y="4490"/>
                    </a:cubicBezTo>
                    <a:cubicBezTo>
                      <a:pt x="40894" y="4868"/>
                      <a:pt x="40251" y="5025"/>
                      <a:pt x="39652" y="5025"/>
                    </a:cubicBezTo>
                    <a:cubicBezTo>
                      <a:pt x="37611" y="5025"/>
                      <a:pt x="36078" y="3203"/>
                      <a:pt x="34011" y="2088"/>
                    </a:cubicBezTo>
                    <a:cubicBezTo>
                      <a:pt x="31532" y="751"/>
                      <a:pt x="28670" y="1"/>
                      <a:pt x="25827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5" name="Google Shape;2145;p45"/>
              <p:cNvSpPr/>
              <p:nvPr/>
            </p:nvSpPr>
            <p:spPr>
              <a:xfrm>
                <a:off x="2578800" y="2609925"/>
                <a:ext cx="589525" cy="587250"/>
              </a:xfrm>
              <a:custGeom>
                <a:avLst/>
                <a:gdLst/>
                <a:ahLst/>
                <a:cxnLst/>
                <a:rect l="l" t="t" r="r" b="b"/>
                <a:pathLst>
                  <a:path w="23581" h="23490" extrusionOk="0">
                    <a:moveTo>
                      <a:pt x="21881" y="0"/>
                    </a:moveTo>
                    <a:cubicBezTo>
                      <a:pt x="21563" y="0"/>
                      <a:pt x="21244" y="205"/>
                      <a:pt x="21244" y="615"/>
                    </a:cubicBezTo>
                    <a:cubicBezTo>
                      <a:pt x="21244" y="4394"/>
                      <a:pt x="22049" y="9311"/>
                      <a:pt x="20499" y="12848"/>
                    </a:cubicBezTo>
                    <a:cubicBezTo>
                      <a:pt x="19308" y="15565"/>
                      <a:pt x="14844" y="20112"/>
                      <a:pt x="12082" y="21336"/>
                    </a:cubicBezTo>
                    <a:cubicBezTo>
                      <a:pt x="11184" y="21734"/>
                      <a:pt x="10382" y="21912"/>
                      <a:pt x="9635" y="21912"/>
                    </a:cubicBezTo>
                    <a:cubicBezTo>
                      <a:pt x="8039" y="21912"/>
                      <a:pt x="6694" y="21101"/>
                      <a:pt x="5200" y="19887"/>
                    </a:cubicBezTo>
                    <a:cubicBezTo>
                      <a:pt x="2342" y="17569"/>
                      <a:pt x="1079" y="15133"/>
                      <a:pt x="1551" y="11408"/>
                    </a:cubicBezTo>
                    <a:cubicBezTo>
                      <a:pt x="1928" y="8429"/>
                      <a:pt x="1961" y="5671"/>
                      <a:pt x="1888" y="2663"/>
                    </a:cubicBezTo>
                    <a:cubicBezTo>
                      <a:pt x="1877" y="2253"/>
                      <a:pt x="1553" y="2048"/>
                      <a:pt x="1234" y="2048"/>
                    </a:cubicBezTo>
                    <a:cubicBezTo>
                      <a:pt x="916" y="2048"/>
                      <a:pt x="602" y="2253"/>
                      <a:pt x="613" y="2663"/>
                    </a:cubicBezTo>
                    <a:cubicBezTo>
                      <a:pt x="695" y="6004"/>
                      <a:pt x="392" y="9090"/>
                      <a:pt x="139" y="12417"/>
                    </a:cubicBezTo>
                    <a:cubicBezTo>
                      <a:pt x="1" y="14244"/>
                      <a:pt x="61" y="15745"/>
                      <a:pt x="1009" y="17346"/>
                    </a:cubicBezTo>
                    <a:cubicBezTo>
                      <a:pt x="2535" y="19920"/>
                      <a:pt x="6470" y="23489"/>
                      <a:pt x="9743" y="23489"/>
                    </a:cubicBezTo>
                    <a:cubicBezTo>
                      <a:pt x="9908" y="23489"/>
                      <a:pt x="10072" y="23480"/>
                      <a:pt x="10233" y="23461"/>
                    </a:cubicBezTo>
                    <a:cubicBezTo>
                      <a:pt x="13860" y="23040"/>
                      <a:pt x="18607" y="17995"/>
                      <a:pt x="20610" y="15233"/>
                    </a:cubicBezTo>
                    <a:cubicBezTo>
                      <a:pt x="23580" y="11133"/>
                      <a:pt x="22519" y="5355"/>
                      <a:pt x="22519" y="615"/>
                    </a:cubicBezTo>
                    <a:cubicBezTo>
                      <a:pt x="22519" y="205"/>
                      <a:pt x="22200" y="0"/>
                      <a:pt x="21881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6" name="Google Shape;2146;p45"/>
              <p:cNvSpPr/>
              <p:nvPr/>
            </p:nvSpPr>
            <p:spPr>
              <a:xfrm>
                <a:off x="2278575" y="2782600"/>
                <a:ext cx="1129075" cy="537125"/>
              </a:xfrm>
              <a:custGeom>
                <a:avLst/>
                <a:gdLst/>
                <a:ahLst/>
                <a:cxnLst/>
                <a:rect l="l" t="t" r="r" b="b"/>
                <a:pathLst>
                  <a:path w="45163" h="21485" extrusionOk="0">
                    <a:moveTo>
                      <a:pt x="35100" y="0"/>
                    </a:moveTo>
                    <a:cubicBezTo>
                      <a:pt x="34331" y="0"/>
                      <a:pt x="34350" y="1225"/>
                      <a:pt x="35149" y="1275"/>
                    </a:cubicBezTo>
                    <a:cubicBezTo>
                      <a:pt x="41544" y="1683"/>
                      <a:pt x="31975" y="14304"/>
                      <a:pt x="29983" y="16367"/>
                    </a:cubicBezTo>
                    <a:cubicBezTo>
                      <a:pt x="27503" y="18934"/>
                      <a:pt x="24865" y="20133"/>
                      <a:pt x="22189" y="20133"/>
                    </a:cubicBezTo>
                    <a:cubicBezTo>
                      <a:pt x="19561" y="20133"/>
                      <a:pt x="16897" y="18977"/>
                      <a:pt x="14309" y="16826"/>
                    </a:cubicBezTo>
                    <a:cubicBezTo>
                      <a:pt x="10025" y="13266"/>
                      <a:pt x="3713" y="4654"/>
                      <a:pt x="13271" y="2985"/>
                    </a:cubicBezTo>
                    <a:cubicBezTo>
                      <a:pt x="14034" y="2852"/>
                      <a:pt x="13769" y="1744"/>
                      <a:pt x="13058" y="1744"/>
                    </a:cubicBezTo>
                    <a:cubicBezTo>
                      <a:pt x="13017" y="1744"/>
                      <a:pt x="12976" y="1748"/>
                      <a:pt x="12932" y="1755"/>
                    </a:cubicBezTo>
                    <a:cubicBezTo>
                      <a:pt x="1" y="4014"/>
                      <a:pt x="11536" y="21484"/>
                      <a:pt x="22504" y="21484"/>
                    </a:cubicBezTo>
                    <a:cubicBezTo>
                      <a:pt x="24183" y="21484"/>
                      <a:pt x="25849" y="21075"/>
                      <a:pt x="27412" y="20139"/>
                    </a:cubicBezTo>
                    <a:cubicBezTo>
                      <a:pt x="31256" y="17834"/>
                      <a:pt x="45162" y="638"/>
                      <a:pt x="35149" y="2"/>
                    </a:cubicBezTo>
                    <a:cubicBezTo>
                      <a:pt x="35132" y="1"/>
                      <a:pt x="35116" y="0"/>
                      <a:pt x="3510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7" name="Google Shape;2147;p45"/>
              <p:cNvSpPr/>
              <p:nvPr/>
            </p:nvSpPr>
            <p:spPr>
              <a:xfrm>
                <a:off x="2459725" y="2963800"/>
                <a:ext cx="153400" cy="70525"/>
              </a:xfrm>
              <a:custGeom>
                <a:avLst/>
                <a:gdLst/>
                <a:ahLst/>
                <a:cxnLst/>
                <a:rect l="l" t="t" r="r" b="b"/>
                <a:pathLst>
                  <a:path w="6136" h="2821" extrusionOk="0">
                    <a:moveTo>
                      <a:pt x="5221" y="1"/>
                    </a:moveTo>
                    <a:cubicBezTo>
                      <a:pt x="5169" y="1"/>
                      <a:pt x="5114" y="7"/>
                      <a:pt x="5057" y="21"/>
                    </a:cubicBezTo>
                    <a:cubicBezTo>
                      <a:pt x="3524" y="384"/>
                      <a:pt x="2088" y="1022"/>
                      <a:pt x="652" y="1659"/>
                    </a:cubicBezTo>
                    <a:cubicBezTo>
                      <a:pt x="0" y="1948"/>
                      <a:pt x="409" y="2821"/>
                      <a:pt x="1017" y="2821"/>
                    </a:cubicBezTo>
                    <a:cubicBezTo>
                      <a:pt x="1107" y="2821"/>
                      <a:pt x="1200" y="2802"/>
                      <a:pt x="1295" y="2760"/>
                    </a:cubicBezTo>
                    <a:cubicBezTo>
                      <a:pt x="2633" y="2167"/>
                      <a:pt x="3970" y="1588"/>
                      <a:pt x="5395" y="1248"/>
                    </a:cubicBezTo>
                    <a:cubicBezTo>
                      <a:pt x="6136" y="1072"/>
                      <a:pt x="5897" y="1"/>
                      <a:pt x="522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8" name="Google Shape;2148;p45"/>
              <p:cNvSpPr/>
              <p:nvPr/>
            </p:nvSpPr>
            <p:spPr>
              <a:xfrm>
                <a:off x="2541175" y="3058675"/>
                <a:ext cx="117875" cy="103100"/>
              </a:xfrm>
              <a:custGeom>
                <a:avLst/>
                <a:gdLst/>
                <a:ahLst/>
                <a:cxnLst/>
                <a:rect l="l" t="t" r="r" b="b"/>
                <a:pathLst>
                  <a:path w="4715" h="4124" extrusionOk="0">
                    <a:moveTo>
                      <a:pt x="3830" y="1"/>
                    </a:moveTo>
                    <a:cubicBezTo>
                      <a:pt x="3636" y="1"/>
                      <a:pt x="3442" y="88"/>
                      <a:pt x="3309" y="298"/>
                    </a:cubicBezTo>
                    <a:cubicBezTo>
                      <a:pt x="2648" y="1339"/>
                      <a:pt x="1530" y="2190"/>
                      <a:pt x="545" y="2904"/>
                    </a:cubicBezTo>
                    <a:cubicBezTo>
                      <a:pt x="1" y="3298"/>
                      <a:pt x="342" y="4124"/>
                      <a:pt x="853" y="4124"/>
                    </a:cubicBezTo>
                    <a:cubicBezTo>
                      <a:pt x="959" y="4124"/>
                      <a:pt x="1074" y="4088"/>
                      <a:pt x="1188" y="4005"/>
                    </a:cubicBezTo>
                    <a:cubicBezTo>
                      <a:pt x="2360" y="3154"/>
                      <a:pt x="3623" y="2179"/>
                      <a:pt x="4408" y="941"/>
                    </a:cubicBezTo>
                    <a:cubicBezTo>
                      <a:pt x="4715" y="458"/>
                      <a:pt x="4274" y="1"/>
                      <a:pt x="3830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9" name="Google Shape;2149;p45"/>
              <p:cNvSpPr/>
              <p:nvPr/>
            </p:nvSpPr>
            <p:spPr>
              <a:xfrm>
                <a:off x="2680050" y="3148775"/>
                <a:ext cx="84475" cy="126350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5054" extrusionOk="0">
                    <a:moveTo>
                      <a:pt x="2508" y="1"/>
                    </a:moveTo>
                    <a:cubicBezTo>
                      <a:pt x="2316" y="1"/>
                      <a:pt x="2127" y="93"/>
                      <a:pt x="2004" y="315"/>
                    </a:cubicBezTo>
                    <a:cubicBezTo>
                      <a:pt x="1335" y="1532"/>
                      <a:pt x="942" y="2877"/>
                      <a:pt x="274" y="4096"/>
                    </a:cubicBezTo>
                    <a:cubicBezTo>
                      <a:pt x="1" y="4593"/>
                      <a:pt x="442" y="5053"/>
                      <a:pt x="870" y="5053"/>
                    </a:cubicBezTo>
                    <a:cubicBezTo>
                      <a:pt x="1062" y="5053"/>
                      <a:pt x="1251" y="4961"/>
                      <a:pt x="1373" y="4739"/>
                    </a:cubicBezTo>
                    <a:cubicBezTo>
                      <a:pt x="2043" y="3520"/>
                      <a:pt x="2436" y="2175"/>
                      <a:pt x="3106" y="958"/>
                    </a:cubicBezTo>
                    <a:cubicBezTo>
                      <a:pt x="3378" y="462"/>
                      <a:pt x="2937" y="1"/>
                      <a:pt x="2508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0" name="Google Shape;2150;p45"/>
              <p:cNvSpPr/>
              <p:nvPr/>
            </p:nvSpPr>
            <p:spPr>
              <a:xfrm>
                <a:off x="2854700" y="3157250"/>
                <a:ext cx="64500" cy="149150"/>
              </a:xfrm>
              <a:custGeom>
                <a:avLst/>
                <a:gdLst/>
                <a:ahLst/>
                <a:cxnLst/>
                <a:rect l="l" t="t" r="r" b="b"/>
                <a:pathLst>
                  <a:path w="2580" h="5966" extrusionOk="0">
                    <a:moveTo>
                      <a:pt x="775" y="1"/>
                    </a:moveTo>
                    <a:cubicBezTo>
                      <a:pt x="388" y="1"/>
                      <a:pt x="1" y="310"/>
                      <a:pt x="153" y="783"/>
                    </a:cubicBezTo>
                    <a:cubicBezTo>
                      <a:pt x="649" y="2326"/>
                      <a:pt x="939" y="3920"/>
                      <a:pt x="1254" y="5507"/>
                    </a:cubicBezTo>
                    <a:cubicBezTo>
                      <a:pt x="1318" y="5827"/>
                      <a:pt x="1552" y="5965"/>
                      <a:pt x="1799" y="5965"/>
                    </a:cubicBezTo>
                    <a:cubicBezTo>
                      <a:pt x="2173" y="5965"/>
                      <a:pt x="2580" y="5650"/>
                      <a:pt x="2484" y="5168"/>
                    </a:cubicBezTo>
                    <a:cubicBezTo>
                      <a:pt x="2168" y="3581"/>
                      <a:pt x="1877" y="1986"/>
                      <a:pt x="1382" y="442"/>
                    </a:cubicBezTo>
                    <a:cubicBezTo>
                      <a:pt x="1283" y="134"/>
                      <a:pt x="1029" y="1"/>
                      <a:pt x="77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1" name="Google Shape;2151;p45"/>
              <p:cNvSpPr/>
              <p:nvPr/>
            </p:nvSpPr>
            <p:spPr>
              <a:xfrm>
                <a:off x="2995600" y="3055125"/>
                <a:ext cx="104075" cy="86850"/>
              </a:xfrm>
              <a:custGeom>
                <a:avLst/>
                <a:gdLst/>
                <a:ahLst/>
                <a:cxnLst/>
                <a:rect l="l" t="t" r="r" b="b"/>
                <a:pathLst>
                  <a:path w="4163" h="3474" extrusionOk="0">
                    <a:moveTo>
                      <a:pt x="992" y="1"/>
                    </a:moveTo>
                    <a:cubicBezTo>
                      <a:pt x="463" y="1"/>
                      <a:pt x="1" y="647"/>
                      <a:pt x="507" y="1053"/>
                    </a:cubicBezTo>
                    <a:cubicBezTo>
                      <a:pt x="1347" y="1729"/>
                      <a:pt x="2182" y="2423"/>
                      <a:pt x="2868" y="3258"/>
                    </a:cubicBezTo>
                    <a:cubicBezTo>
                      <a:pt x="2993" y="3410"/>
                      <a:pt x="3140" y="3474"/>
                      <a:pt x="3284" y="3474"/>
                    </a:cubicBezTo>
                    <a:cubicBezTo>
                      <a:pt x="3739" y="3474"/>
                      <a:pt x="4162" y="2835"/>
                      <a:pt x="3769" y="2356"/>
                    </a:cubicBezTo>
                    <a:cubicBezTo>
                      <a:pt x="3084" y="1522"/>
                      <a:pt x="2249" y="827"/>
                      <a:pt x="1409" y="152"/>
                    </a:cubicBezTo>
                    <a:cubicBezTo>
                      <a:pt x="1276" y="46"/>
                      <a:pt x="1132" y="1"/>
                      <a:pt x="992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2" name="Google Shape;2152;p45"/>
              <p:cNvSpPr/>
              <p:nvPr/>
            </p:nvSpPr>
            <p:spPr>
              <a:xfrm>
                <a:off x="3105800" y="2901100"/>
                <a:ext cx="116625" cy="59400"/>
              </a:xfrm>
              <a:custGeom>
                <a:avLst/>
                <a:gdLst/>
                <a:ahLst/>
                <a:cxnLst/>
                <a:rect l="l" t="t" r="r" b="b"/>
                <a:pathLst>
                  <a:path w="4665" h="2376" extrusionOk="0">
                    <a:moveTo>
                      <a:pt x="986" y="1"/>
                    </a:moveTo>
                    <a:cubicBezTo>
                      <a:pt x="395" y="1"/>
                      <a:pt x="1" y="861"/>
                      <a:pt x="636" y="1171"/>
                    </a:cubicBezTo>
                    <a:cubicBezTo>
                      <a:pt x="1601" y="1643"/>
                      <a:pt x="2607" y="2001"/>
                      <a:pt x="3624" y="2339"/>
                    </a:cubicBezTo>
                    <a:cubicBezTo>
                      <a:pt x="3698" y="2364"/>
                      <a:pt x="3768" y="2375"/>
                      <a:pt x="3834" y="2375"/>
                    </a:cubicBezTo>
                    <a:cubicBezTo>
                      <a:pt x="4456" y="2375"/>
                      <a:pt x="4664" y="1345"/>
                      <a:pt x="3963" y="1112"/>
                    </a:cubicBezTo>
                    <a:cubicBezTo>
                      <a:pt x="3051" y="807"/>
                      <a:pt x="2146" y="495"/>
                      <a:pt x="1280" y="72"/>
                    </a:cubicBezTo>
                    <a:cubicBezTo>
                      <a:pt x="1179" y="22"/>
                      <a:pt x="1080" y="1"/>
                      <a:pt x="986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3" name="Google Shape;2153;p45"/>
              <p:cNvSpPr/>
              <p:nvPr/>
            </p:nvSpPr>
            <p:spPr>
              <a:xfrm>
                <a:off x="2597825" y="3250950"/>
                <a:ext cx="566275" cy="449525"/>
              </a:xfrm>
              <a:custGeom>
                <a:avLst/>
                <a:gdLst/>
                <a:ahLst/>
                <a:cxnLst/>
                <a:rect l="l" t="t" r="r" b="b"/>
                <a:pathLst>
                  <a:path w="22651" h="17981" extrusionOk="0">
                    <a:moveTo>
                      <a:pt x="15479" y="1"/>
                    </a:moveTo>
                    <a:cubicBezTo>
                      <a:pt x="14995" y="1"/>
                      <a:pt x="14561" y="640"/>
                      <a:pt x="15001" y="1094"/>
                    </a:cubicBezTo>
                    <a:cubicBezTo>
                      <a:pt x="16068" y="2197"/>
                      <a:pt x="17097" y="3327"/>
                      <a:pt x="18058" y="4524"/>
                    </a:cubicBezTo>
                    <a:cubicBezTo>
                      <a:pt x="20203" y="7200"/>
                      <a:pt x="20539" y="9356"/>
                      <a:pt x="18326" y="11970"/>
                    </a:cubicBezTo>
                    <a:cubicBezTo>
                      <a:pt x="16741" y="13842"/>
                      <a:pt x="14764" y="16381"/>
                      <a:pt x="12441" y="16381"/>
                    </a:cubicBezTo>
                    <a:cubicBezTo>
                      <a:pt x="11659" y="16381"/>
                      <a:pt x="10837" y="16093"/>
                      <a:pt x="9977" y="15393"/>
                    </a:cubicBezTo>
                    <a:cubicBezTo>
                      <a:pt x="8460" y="14157"/>
                      <a:pt x="7101" y="12800"/>
                      <a:pt x="5549" y="11600"/>
                    </a:cubicBezTo>
                    <a:cubicBezTo>
                      <a:pt x="3159" y="9759"/>
                      <a:pt x="2603" y="8279"/>
                      <a:pt x="4369" y="5334"/>
                    </a:cubicBezTo>
                    <a:cubicBezTo>
                      <a:pt x="5020" y="4249"/>
                      <a:pt x="5853" y="3395"/>
                      <a:pt x="6396" y="2225"/>
                    </a:cubicBezTo>
                    <a:cubicBezTo>
                      <a:pt x="6631" y="1718"/>
                      <a:pt x="6187" y="1253"/>
                      <a:pt x="5773" y="1253"/>
                    </a:cubicBezTo>
                    <a:cubicBezTo>
                      <a:pt x="5585" y="1253"/>
                      <a:pt x="5403" y="1349"/>
                      <a:pt x="5295" y="1582"/>
                    </a:cubicBezTo>
                    <a:lnTo>
                      <a:pt x="5293" y="1583"/>
                    </a:lnTo>
                    <a:cubicBezTo>
                      <a:pt x="3869" y="4647"/>
                      <a:pt x="1" y="7425"/>
                      <a:pt x="2810" y="10900"/>
                    </a:cubicBezTo>
                    <a:cubicBezTo>
                      <a:pt x="4285" y="12726"/>
                      <a:pt x="6624" y="14085"/>
                      <a:pt x="8361" y="15649"/>
                    </a:cubicBezTo>
                    <a:cubicBezTo>
                      <a:pt x="9448" y="16630"/>
                      <a:pt x="10684" y="17826"/>
                      <a:pt x="12227" y="17966"/>
                    </a:cubicBezTo>
                    <a:cubicBezTo>
                      <a:pt x="12336" y="17976"/>
                      <a:pt x="12443" y="17980"/>
                      <a:pt x="12549" y="17980"/>
                    </a:cubicBezTo>
                    <a:cubicBezTo>
                      <a:pt x="14183" y="17980"/>
                      <a:pt x="15407" y="16833"/>
                      <a:pt x="16532" y="15740"/>
                    </a:cubicBezTo>
                    <a:cubicBezTo>
                      <a:pt x="18070" y="14245"/>
                      <a:pt x="20017" y="12475"/>
                      <a:pt x="20894" y="10464"/>
                    </a:cubicBezTo>
                    <a:cubicBezTo>
                      <a:pt x="22651" y="6425"/>
                      <a:pt x="18432" y="2806"/>
                      <a:pt x="15903" y="193"/>
                    </a:cubicBezTo>
                    <a:cubicBezTo>
                      <a:pt x="15772" y="58"/>
                      <a:pt x="15623" y="1"/>
                      <a:pt x="15479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4" name="Google Shape;2154;p45"/>
              <p:cNvSpPr/>
              <p:nvPr/>
            </p:nvSpPr>
            <p:spPr>
              <a:xfrm>
                <a:off x="2824475" y="3629625"/>
                <a:ext cx="191375" cy="157325"/>
              </a:xfrm>
              <a:custGeom>
                <a:avLst/>
                <a:gdLst/>
                <a:ahLst/>
                <a:cxnLst/>
                <a:rect l="l" t="t" r="r" b="b"/>
                <a:pathLst>
                  <a:path w="7655" h="6293" extrusionOk="0">
                    <a:moveTo>
                      <a:pt x="6851" y="1"/>
                    </a:moveTo>
                    <a:cubicBezTo>
                      <a:pt x="6532" y="1"/>
                      <a:pt x="6216" y="205"/>
                      <a:pt x="6220" y="616"/>
                    </a:cubicBezTo>
                    <a:cubicBezTo>
                      <a:pt x="6230" y="2085"/>
                      <a:pt x="6332" y="3550"/>
                      <a:pt x="6367" y="5018"/>
                    </a:cubicBezTo>
                    <a:lnTo>
                      <a:pt x="6367" y="5018"/>
                    </a:lnTo>
                    <a:cubicBezTo>
                      <a:pt x="4784" y="5016"/>
                      <a:pt x="3201" y="5002"/>
                      <a:pt x="1620" y="4903"/>
                    </a:cubicBezTo>
                    <a:lnTo>
                      <a:pt x="1620" y="4903"/>
                    </a:lnTo>
                    <a:cubicBezTo>
                      <a:pt x="1548" y="3728"/>
                      <a:pt x="1572" y="2552"/>
                      <a:pt x="1330" y="1391"/>
                    </a:cubicBezTo>
                    <a:cubicBezTo>
                      <a:pt x="1263" y="1071"/>
                      <a:pt x="1028" y="933"/>
                      <a:pt x="780" y="933"/>
                    </a:cubicBezTo>
                    <a:cubicBezTo>
                      <a:pt x="405" y="933"/>
                      <a:pt x="1" y="1248"/>
                      <a:pt x="101" y="1730"/>
                    </a:cubicBezTo>
                    <a:cubicBezTo>
                      <a:pt x="359" y="2971"/>
                      <a:pt x="270" y="4241"/>
                      <a:pt x="394" y="5498"/>
                    </a:cubicBezTo>
                    <a:cubicBezTo>
                      <a:pt x="429" y="5863"/>
                      <a:pt x="657" y="6107"/>
                      <a:pt x="1031" y="6137"/>
                    </a:cubicBezTo>
                    <a:cubicBezTo>
                      <a:pt x="3023" y="6287"/>
                      <a:pt x="5018" y="6293"/>
                      <a:pt x="7014" y="6293"/>
                    </a:cubicBezTo>
                    <a:cubicBezTo>
                      <a:pt x="7358" y="6293"/>
                      <a:pt x="7654" y="6002"/>
                      <a:pt x="7652" y="5656"/>
                    </a:cubicBezTo>
                    <a:cubicBezTo>
                      <a:pt x="7638" y="3974"/>
                      <a:pt x="7507" y="2298"/>
                      <a:pt x="7494" y="616"/>
                    </a:cubicBezTo>
                    <a:cubicBezTo>
                      <a:pt x="7491" y="206"/>
                      <a:pt x="7170" y="1"/>
                      <a:pt x="685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5" name="Google Shape;2155;p45"/>
              <p:cNvSpPr/>
              <p:nvPr/>
            </p:nvSpPr>
            <p:spPr>
              <a:xfrm>
                <a:off x="2335150" y="2829775"/>
                <a:ext cx="452700" cy="1858225"/>
              </a:xfrm>
              <a:custGeom>
                <a:avLst/>
                <a:gdLst/>
                <a:ahLst/>
                <a:cxnLst/>
                <a:rect l="l" t="t" r="r" b="b"/>
                <a:pathLst>
                  <a:path w="18108" h="74329" extrusionOk="0">
                    <a:moveTo>
                      <a:pt x="10381" y="0"/>
                    </a:moveTo>
                    <a:cubicBezTo>
                      <a:pt x="10323" y="0"/>
                      <a:pt x="10262" y="8"/>
                      <a:pt x="10198" y="26"/>
                    </a:cubicBezTo>
                    <a:cubicBezTo>
                      <a:pt x="0" y="2844"/>
                      <a:pt x="2457" y="18432"/>
                      <a:pt x="4474" y="25962"/>
                    </a:cubicBezTo>
                    <a:cubicBezTo>
                      <a:pt x="6520" y="33598"/>
                      <a:pt x="10273" y="40605"/>
                      <a:pt x="12558" y="48154"/>
                    </a:cubicBezTo>
                    <a:cubicBezTo>
                      <a:pt x="15062" y="56430"/>
                      <a:pt x="16462" y="65082"/>
                      <a:pt x="16816" y="73713"/>
                    </a:cubicBezTo>
                    <a:cubicBezTo>
                      <a:pt x="16832" y="74123"/>
                      <a:pt x="17161" y="74328"/>
                      <a:pt x="17480" y="74328"/>
                    </a:cubicBezTo>
                    <a:cubicBezTo>
                      <a:pt x="17798" y="74328"/>
                      <a:pt x="18107" y="74124"/>
                      <a:pt x="18091" y="73713"/>
                    </a:cubicBezTo>
                    <a:cubicBezTo>
                      <a:pt x="17572" y="61030"/>
                      <a:pt x="14599" y="49036"/>
                      <a:pt x="9838" y="37313"/>
                    </a:cubicBezTo>
                    <a:cubicBezTo>
                      <a:pt x="7085" y="30537"/>
                      <a:pt x="4518" y="23581"/>
                      <a:pt x="4184" y="16200"/>
                    </a:cubicBezTo>
                    <a:cubicBezTo>
                      <a:pt x="3935" y="10693"/>
                      <a:pt x="4107" y="3032"/>
                      <a:pt x="10536" y="1255"/>
                    </a:cubicBezTo>
                    <a:cubicBezTo>
                      <a:pt x="11261" y="1054"/>
                      <a:pt x="11037" y="0"/>
                      <a:pt x="10381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6" name="Google Shape;2156;p45"/>
              <p:cNvSpPr/>
              <p:nvPr/>
            </p:nvSpPr>
            <p:spPr>
              <a:xfrm>
                <a:off x="3085400" y="2774650"/>
                <a:ext cx="254075" cy="1917100"/>
              </a:xfrm>
              <a:custGeom>
                <a:avLst/>
                <a:gdLst/>
                <a:ahLst/>
                <a:cxnLst/>
                <a:rect l="l" t="t" r="r" b="b"/>
                <a:pathLst>
                  <a:path w="10163" h="76684" extrusionOk="0">
                    <a:moveTo>
                      <a:pt x="2487" y="0"/>
                    </a:moveTo>
                    <a:cubicBezTo>
                      <a:pt x="1748" y="0"/>
                      <a:pt x="1778" y="1199"/>
                      <a:pt x="2562" y="1277"/>
                    </a:cubicBezTo>
                    <a:lnTo>
                      <a:pt x="2562" y="1279"/>
                    </a:lnTo>
                    <a:cubicBezTo>
                      <a:pt x="10162" y="2051"/>
                      <a:pt x="7563" y="17987"/>
                      <a:pt x="7023" y="22591"/>
                    </a:cubicBezTo>
                    <a:cubicBezTo>
                      <a:pt x="6192" y="29674"/>
                      <a:pt x="4305" y="36551"/>
                      <a:pt x="3125" y="43573"/>
                    </a:cubicBezTo>
                    <a:cubicBezTo>
                      <a:pt x="1308" y="54363"/>
                      <a:pt x="558" y="65740"/>
                      <a:pt x="4153" y="76245"/>
                    </a:cubicBezTo>
                    <a:cubicBezTo>
                      <a:pt x="4257" y="76551"/>
                      <a:pt x="4514" y="76683"/>
                      <a:pt x="4769" y="76683"/>
                    </a:cubicBezTo>
                    <a:cubicBezTo>
                      <a:pt x="5158" y="76683"/>
                      <a:pt x="5543" y="76376"/>
                      <a:pt x="5382" y="75906"/>
                    </a:cubicBezTo>
                    <a:cubicBezTo>
                      <a:pt x="0" y="60176"/>
                      <a:pt x="4696" y="44208"/>
                      <a:pt x="7421" y="28504"/>
                    </a:cubicBezTo>
                    <a:cubicBezTo>
                      <a:pt x="8652" y="21409"/>
                      <a:pt x="9608" y="13774"/>
                      <a:pt x="8456" y="6606"/>
                    </a:cubicBezTo>
                    <a:cubicBezTo>
                      <a:pt x="7862" y="2912"/>
                      <a:pt x="6485" y="400"/>
                      <a:pt x="2562" y="4"/>
                    </a:cubicBezTo>
                    <a:cubicBezTo>
                      <a:pt x="2536" y="1"/>
                      <a:pt x="2511" y="0"/>
                      <a:pt x="2487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7" name="Google Shape;2157;p45"/>
              <p:cNvSpPr/>
              <p:nvPr/>
            </p:nvSpPr>
            <p:spPr>
              <a:xfrm>
                <a:off x="2730675" y="3751875"/>
                <a:ext cx="156725" cy="932525"/>
              </a:xfrm>
              <a:custGeom>
                <a:avLst/>
                <a:gdLst/>
                <a:ahLst/>
                <a:cxnLst/>
                <a:rect l="l" t="t" r="r" b="b"/>
                <a:pathLst>
                  <a:path w="6269" h="37301" extrusionOk="0">
                    <a:moveTo>
                      <a:pt x="4627" y="0"/>
                    </a:moveTo>
                    <a:cubicBezTo>
                      <a:pt x="4372" y="0"/>
                      <a:pt x="4116" y="133"/>
                      <a:pt x="4011" y="438"/>
                    </a:cubicBezTo>
                    <a:cubicBezTo>
                      <a:pt x="0" y="12100"/>
                      <a:pt x="2913" y="25063"/>
                      <a:pt x="4956" y="36840"/>
                    </a:cubicBezTo>
                    <a:cubicBezTo>
                      <a:pt x="5011" y="37162"/>
                      <a:pt x="5240" y="37301"/>
                      <a:pt x="5486" y="37301"/>
                    </a:cubicBezTo>
                    <a:cubicBezTo>
                      <a:pt x="5857" y="37301"/>
                      <a:pt x="6268" y="36984"/>
                      <a:pt x="6184" y="36502"/>
                    </a:cubicBezTo>
                    <a:cubicBezTo>
                      <a:pt x="4183" y="24959"/>
                      <a:pt x="1305" y="12214"/>
                      <a:pt x="5240" y="778"/>
                    </a:cubicBezTo>
                    <a:cubicBezTo>
                      <a:pt x="5401" y="308"/>
                      <a:pt x="5016" y="0"/>
                      <a:pt x="4627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8" name="Google Shape;2158;p45"/>
              <p:cNvSpPr/>
              <p:nvPr/>
            </p:nvSpPr>
            <p:spPr>
              <a:xfrm>
                <a:off x="2975900" y="3752175"/>
                <a:ext cx="100175" cy="936225"/>
              </a:xfrm>
              <a:custGeom>
                <a:avLst/>
                <a:gdLst/>
                <a:ahLst/>
                <a:cxnLst/>
                <a:rect l="l" t="t" r="r" b="b"/>
                <a:pathLst>
                  <a:path w="4007" h="37449" extrusionOk="0">
                    <a:moveTo>
                      <a:pt x="774" y="1"/>
                    </a:moveTo>
                    <a:cubicBezTo>
                      <a:pt x="379" y="1"/>
                      <a:pt x="1" y="303"/>
                      <a:pt x="185" y="765"/>
                    </a:cubicBezTo>
                    <a:lnTo>
                      <a:pt x="185" y="766"/>
                    </a:lnTo>
                    <a:cubicBezTo>
                      <a:pt x="2725" y="7118"/>
                      <a:pt x="1918" y="14361"/>
                      <a:pt x="1914" y="21073"/>
                    </a:cubicBezTo>
                    <a:cubicBezTo>
                      <a:pt x="1914" y="26464"/>
                      <a:pt x="1022" y="31402"/>
                      <a:pt x="185" y="36647"/>
                    </a:cubicBezTo>
                    <a:cubicBezTo>
                      <a:pt x="108" y="37131"/>
                      <a:pt x="522" y="37448"/>
                      <a:pt x="893" y="37448"/>
                    </a:cubicBezTo>
                    <a:cubicBezTo>
                      <a:pt x="1137" y="37448"/>
                      <a:pt x="1363" y="37309"/>
                      <a:pt x="1415" y="36988"/>
                    </a:cubicBezTo>
                    <a:cubicBezTo>
                      <a:pt x="2279" y="31567"/>
                      <a:pt x="3184" y="26645"/>
                      <a:pt x="3189" y="21073"/>
                    </a:cubicBezTo>
                    <a:cubicBezTo>
                      <a:pt x="3196" y="14231"/>
                      <a:pt x="4007" y="6909"/>
                      <a:pt x="1415" y="426"/>
                    </a:cubicBezTo>
                    <a:cubicBezTo>
                      <a:pt x="1296" y="129"/>
                      <a:pt x="1031" y="1"/>
                      <a:pt x="77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9" name="Google Shape;2159;p45"/>
              <p:cNvSpPr/>
              <p:nvPr/>
            </p:nvSpPr>
            <p:spPr>
              <a:xfrm>
                <a:off x="490375" y="1655425"/>
                <a:ext cx="2120325" cy="1760650"/>
              </a:xfrm>
              <a:custGeom>
                <a:avLst/>
                <a:gdLst/>
                <a:ahLst/>
                <a:cxnLst/>
                <a:rect l="l" t="t" r="r" b="b"/>
                <a:pathLst>
                  <a:path w="84813" h="70426" extrusionOk="0">
                    <a:moveTo>
                      <a:pt x="14845" y="0"/>
                    </a:moveTo>
                    <a:cubicBezTo>
                      <a:pt x="12305" y="0"/>
                      <a:pt x="9928" y="3147"/>
                      <a:pt x="8311" y="4911"/>
                    </a:cubicBezTo>
                    <a:cubicBezTo>
                      <a:pt x="6219" y="7196"/>
                      <a:pt x="2357" y="9301"/>
                      <a:pt x="937" y="11942"/>
                    </a:cubicBezTo>
                    <a:cubicBezTo>
                      <a:pt x="0" y="13679"/>
                      <a:pt x="802" y="15419"/>
                      <a:pt x="1359" y="17203"/>
                    </a:cubicBezTo>
                    <a:cubicBezTo>
                      <a:pt x="3839" y="25145"/>
                      <a:pt x="8576" y="31828"/>
                      <a:pt x="13936" y="38090"/>
                    </a:cubicBezTo>
                    <a:cubicBezTo>
                      <a:pt x="26128" y="52338"/>
                      <a:pt x="40313" y="63035"/>
                      <a:pt x="57535" y="70369"/>
                    </a:cubicBezTo>
                    <a:cubicBezTo>
                      <a:pt x="57628" y="70408"/>
                      <a:pt x="57719" y="70426"/>
                      <a:pt x="57806" y="70426"/>
                    </a:cubicBezTo>
                    <a:cubicBezTo>
                      <a:pt x="58420" y="70426"/>
                      <a:pt x="58838" y="69549"/>
                      <a:pt x="58179" y="69269"/>
                    </a:cubicBezTo>
                    <a:cubicBezTo>
                      <a:pt x="42135" y="62437"/>
                      <a:pt x="28874" y="52742"/>
                      <a:pt x="17149" y="39810"/>
                    </a:cubicBezTo>
                    <a:cubicBezTo>
                      <a:pt x="11413" y="33487"/>
                      <a:pt x="6007" y="26653"/>
                      <a:pt x="3134" y="18516"/>
                    </a:cubicBezTo>
                    <a:cubicBezTo>
                      <a:pt x="2121" y="15649"/>
                      <a:pt x="1628" y="13737"/>
                      <a:pt x="3502" y="11212"/>
                    </a:cubicBezTo>
                    <a:cubicBezTo>
                      <a:pt x="4512" y="9853"/>
                      <a:pt x="6399" y="8810"/>
                      <a:pt x="7597" y="7591"/>
                    </a:cubicBezTo>
                    <a:cubicBezTo>
                      <a:pt x="9223" y="5937"/>
                      <a:pt x="11478" y="2199"/>
                      <a:pt x="13765" y="1560"/>
                    </a:cubicBezTo>
                    <a:cubicBezTo>
                      <a:pt x="13967" y="1504"/>
                      <a:pt x="14169" y="1477"/>
                      <a:pt x="14369" y="1477"/>
                    </a:cubicBezTo>
                    <a:cubicBezTo>
                      <a:pt x="17204" y="1477"/>
                      <a:pt x="19758" y="6836"/>
                      <a:pt x="21084" y="8780"/>
                    </a:cubicBezTo>
                    <a:cubicBezTo>
                      <a:pt x="22943" y="11505"/>
                      <a:pt x="24912" y="14146"/>
                      <a:pt x="26992" y="16701"/>
                    </a:cubicBezTo>
                    <a:cubicBezTo>
                      <a:pt x="31715" y="22527"/>
                      <a:pt x="36955" y="27940"/>
                      <a:pt x="43031" y="32363"/>
                    </a:cubicBezTo>
                    <a:cubicBezTo>
                      <a:pt x="49959" y="37406"/>
                      <a:pt x="57339" y="42432"/>
                      <a:pt x="65095" y="46116"/>
                    </a:cubicBezTo>
                    <a:cubicBezTo>
                      <a:pt x="69312" y="48120"/>
                      <a:pt x="72932" y="48762"/>
                      <a:pt x="76810" y="48762"/>
                    </a:cubicBezTo>
                    <a:cubicBezTo>
                      <a:pt x="79063" y="48762"/>
                      <a:pt x="81403" y="48545"/>
                      <a:pt x="83999" y="48252"/>
                    </a:cubicBezTo>
                    <a:cubicBezTo>
                      <a:pt x="84777" y="48164"/>
                      <a:pt x="84813" y="46973"/>
                      <a:pt x="84082" y="46973"/>
                    </a:cubicBezTo>
                    <a:cubicBezTo>
                      <a:pt x="84055" y="46973"/>
                      <a:pt x="84028" y="46974"/>
                      <a:pt x="83999" y="46977"/>
                    </a:cubicBezTo>
                    <a:lnTo>
                      <a:pt x="84001" y="46977"/>
                    </a:lnTo>
                    <a:cubicBezTo>
                      <a:pt x="81276" y="47286"/>
                      <a:pt x="78783" y="47647"/>
                      <a:pt x="76265" y="47647"/>
                    </a:cubicBezTo>
                    <a:cubicBezTo>
                      <a:pt x="74247" y="47647"/>
                      <a:pt x="72213" y="47415"/>
                      <a:pt x="70031" y="46737"/>
                    </a:cubicBezTo>
                    <a:cubicBezTo>
                      <a:pt x="65039" y="45187"/>
                      <a:pt x="60392" y="42239"/>
                      <a:pt x="55980" y="39489"/>
                    </a:cubicBezTo>
                    <a:cubicBezTo>
                      <a:pt x="47250" y="34051"/>
                      <a:pt x="38903" y="28214"/>
                      <a:pt x="31962" y="20561"/>
                    </a:cubicBezTo>
                    <a:cubicBezTo>
                      <a:pt x="28418" y="16654"/>
                      <a:pt x="25165" y="12489"/>
                      <a:pt x="22186" y="8136"/>
                    </a:cubicBezTo>
                    <a:cubicBezTo>
                      <a:pt x="20691" y="5953"/>
                      <a:pt x="19029" y="2367"/>
                      <a:pt x="16856" y="724"/>
                    </a:cubicBezTo>
                    <a:cubicBezTo>
                      <a:pt x="16182" y="214"/>
                      <a:pt x="15508" y="0"/>
                      <a:pt x="14845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0" name="Google Shape;2160;p45"/>
              <p:cNvSpPr/>
              <p:nvPr/>
            </p:nvSpPr>
            <p:spPr>
              <a:xfrm>
                <a:off x="1739775" y="3389500"/>
                <a:ext cx="216075" cy="1251275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50051" extrusionOk="0">
                    <a:moveTo>
                      <a:pt x="7868" y="0"/>
                    </a:moveTo>
                    <a:cubicBezTo>
                      <a:pt x="7615" y="0"/>
                      <a:pt x="7364" y="135"/>
                      <a:pt x="7268" y="445"/>
                    </a:cubicBezTo>
                    <a:cubicBezTo>
                      <a:pt x="4738" y="8592"/>
                      <a:pt x="3764" y="16950"/>
                      <a:pt x="2579" y="25360"/>
                    </a:cubicBezTo>
                    <a:cubicBezTo>
                      <a:pt x="1453" y="33352"/>
                      <a:pt x="1" y="41343"/>
                      <a:pt x="1" y="49434"/>
                    </a:cubicBezTo>
                    <a:cubicBezTo>
                      <a:pt x="1" y="49845"/>
                      <a:pt x="320" y="50050"/>
                      <a:pt x="638" y="50050"/>
                    </a:cubicBezTo>
                    <a:cubicBezTo>
                      <a:pt x="956" y="50050"/>
                      <a:pt x="1274" y="49845"/>
                      <a:pt x="1274" y="49434"/>
                    </a:cubicBezTo>
                    <a:cubicBezTo>
                      <a:pt x="1274" y="40804"/>
                      <a:pt x="2926" y="32301"/>
                      <a:pt x="4087" y="23777"/>
                    </a:cubicBezTo>
                    <a:cubicBezTo>
                      <a:pt x="5146" y="15989"/>
                      <a:pt x="6158" y="8312"/>
                      <a:pt x="8496" y="785"/>
                    </a:cubicBezTo>
                    <a:cubicBezTo>
                      <a:pt x="8643" y="311"/>
                      <a:pt x="8253" y="0"/>
                      <a:pt x="786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1" name="Google Shape;2161;p45"/>
              <p:cNvSpPr/>
              <p:nvPr/>
            </p:nvSpPr>
            <p:spPr>
              <a:xfrm>
                <a:off x="560650" y="1790825"/>
                <a:ext cx="452550" cy="402325"/>
              </a:xfrm>
              <a:custGeom>
                <a:avLst/>
                <a:gdLst/>
                <a:ahLst/>
                <a:cxnLst/>
                <a:rect l="l" t="t" r="r" b="b"/>
                <a:pathLst>
                  <a:path w="18102" h="16093" extrusionOk="0">
                    <a:moveTo>
                      <a:pt x="17219" y="1"/>
                    </a:moveTo>
                    <a:cubicBezTo>
                      <a:pt x="17026" y="1"/>
                      <a:pt x="16832" y="89"/>
                      <a:pt x="16700" y="302"/>
                    </a:cubicBezTo>
                    <a:cubicBezTo>
                      <a:pt x="14794" y="3380"/>
                      <a:pt x="11573" y="5472"/>
                      <a:pt x="8756" y="7634"/>
                    </a:cubicBezTo>
                    <a:cubicBezTo>
                      <a:pt x="5854" y="9863"/>
                      <a:pt x="3534" y="12762"/>
                      <a:pt x="551" y="14876"/>
                    </a:cubicBezTo>
                    <a:cubicBezTo>
                      <a:pt x="0" y="15266"/>
                      <a:pt x="343" y="16093"/>
                      <a:pt x="859" y="16093"/>
                    </a:cubicBezTo>
                    <a:cubicBezTo>
                      <a:pt x="966" y="16093"/>
                      <a:pt x="1080" y="16058"/>
                      <a:pt x="1195" y="15976"/>
                    </a:cubicBezTo>
                    <a:cubicBezTo>
                      <a:pt x="4660" y="13517"/>
                      <a:pt x="7450" y="10224"/>
                      <a:pt x="10841" y="7639"/>
                    </a:cubicBezTo>
                    <a:cubicBezTo>
                      <a:pt x="13402" y="5687"/>
                      <a:pt x="16083" y="3720"/>
                      <a:pt x="17802" y="944"/>
                    </a:cubicBezTo>
                    <a:cubicBezTo>
                      <a:pt x="18101" y="459"/>
                      <a:pt x="17661" y="1"/>
                      <a:pt x="17219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2" name="Google Shape;2162;p45"/>
              <p:cNvSpPr/>
              <p:nvPr/>
            </p:nvSpPr>
            <p:spPr>
              <a:xfrm>
                <a:off x="598500" y="1862075"/>
                <a:ext cx="454675" cy="392875"/>
              </a:xfrm>
              <a:custGeom>
                <a:avLst/>
                <a:gdLst/>
                <a:ahLst/>
                <a:cxnLst/>
                <a:rect l="l" t="t" r="r" b="b"/>
                <a:pathLst>
                  <a:path w="18187" h="15715" extrusionOk="0">
                    <a:moveTo>
                      <a:pt x="17292" y="0"/>
                    </a:moveTo>
                    <a:cubicBezTo>
                      <a:pt x="17097" y="0"/>
                      <a:pt x="16900" y="84"/>
                      <a:pt x="16761" y="286"/>
                    </a:cubicBezTo>
                    <a:cubicBezTo>
                      <a:pt x="14755" y="3200"/>
                      <a:pt x="11632" y="5012"/>
                      <a:pt x="8898" y="7158"/>
                    </a:cubicBezTo>
                    <a:cubicBezTo>
                      <a:pt x="5945" y="9478"/>
                      <a:pt x="3288" y="12154"/>
                      <a:pt x="480" y="14645"/>
                    </a:cubicBezTo>
                    <a:cubicBezTo>
                      <a:pt x="0" y="15071"/>
                      <a:pt x="448" y="15714"/>
                      <a:pt x="959" y="15714"/>
                    </a:cubicBezTo>
                    <a:cubicBezTo>
                      <a:pt x="1101" y="15714"/>
                      <a:pt x="1248" y="15664"/>
                      <a:pt x="1382" y="15546"/>
                    </a:cubicBezTo>
                    <a:lnTo>
                      <a:pt x="1383" y="15546"/>
                    </a:lnTo>
                    <a:cubicBezTo>
                      <a:pt x="4636" y="12659"/>
                      <a:pt x="7725" y="9617"/>
                      <a:pt x="11211" y="7004"/>
                    </a:cubicBezTo>
                    <a:cubicBezTo>
                      <a:pt x="13636" y="5186"/>
                      <a:pt x="16121" y="3460"/>
                      <a:pt x="17861" y="929"/>
                    </a:cubicBezTo>
                    <a:cubicBezTo>
                      <a:pt x="18187" y="455"/>
                      <a:pt x="17745" y="0"/>
                      <a:pt x="1729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3" name="Google Shape;2163;p45"/>
              <p:cNvSpPr/>
              <p:nvPr/>
            </p:nvSpPr>
            <p:spPr>
              <a:xfrm>
                <a:off x="205475" y="1333375"/>
                <a:ext cx="579725" cy="574850"/>
              </a:xfrm>
              <a:custGeom>
                <a:avLst/>
                <a:gdLst/>
                <a:ahLst/>
                <a:cxnLst/>
                <a:rect l="l" t="t" r="r" b="b"/>
                <a:pathLst>
                  <a:path w="23189" h="22994" extrusionOk="0">
                    <a:moveTo>
                      <a:pt x="8964" y="0"/>
                    </a:moveTo>
                    <a:cubicBezTo>
                      <a:pt x="8743" y="0"/>
                      <a:pt x="8534" y="71"/>
                      <a:pt x="8342" y="224"/>
                    </a:cubicBezTo>
                    <a:cubicBezTo>
                      <a:pt x="7311" y="1044"/>
                      <a:pt x="7508" y="2584"/>
                      <a:pt x="8217" y="4296"/>
                    </a:cubicBezTo>
                    <a:lnTo>
                      <a:pt x="8217" y="4296"/>
                    </a:lnTo>
                    <a:cubicBezTo>
                      <a:pt x="6692" y="2712"/>
                      <a:pt x="5147" y="1485"/>
                      <a:pt x="3967" y="1485"/>
                    </a:cubicBezTo>
                    <a:cubicBezTo>
                      <a:pt x="3565" y="1485"/>
                      <a:pt x="3205" y="1628"/>
                      <a:pt x="2904" y="1948"/>
                    </a:cubicBezTo>
                    <a:cubicBezTo>
                      <a:pt x="2237" y="2654"/>
                      <a:pt x="2908" y="4099"/>
                      <a:pt x="4129" y="5771"/>
                    </a:cubicBezTo>
                    <a:lnTo>
                      <a:pt x="4129" y="5771"/>
                    </a:lnTo>
                    <a:cubicBezTo>
                      <a:pt x="3613" y="5520"/>
                      <a:pt x="3133" y="5376"/>
                      <a:pt x="2709" y="5376"/>
                    </a:cubicBezTo>
                    <a:cubicBezTo>
                      <a:pt x="2413" y="5376"/>
                      <a:pt x="2144" y="5447"/>
                      <a:pt x="1911" y="5600"/>
                    </a:cubicBezTo>
                    <a:cubicBezTo>
                      <a:pt x="1" y="6855"/>
                      <a:pt x="2980" y="10052"/>
                      <a:pt x="5875" y="12674"/>
                    </a:cubicBezTo>
                    <a:lnTo>
                      <a:pt x="5875" y="12674"/>
                    </a:lnTo>
                    <a:cubicBezTo>
                      <a:pt x="5218" y="12416"/>
                      <a:pt x="4604" y="12249"/>
                      <a:pt x="4115" y="12249"/>
                    </a:cubicBezTo>
                    <a:cubicBezTo>
                      <a:pt x="3247" y="12249"/>
                      <a:pt x="2773" y="12775"/>
                      <a:pt x="3142" y="14256"/>
                    </a:cubicBezTo>
                    <a:cubicBezTo>
                      <a:pt x="3561" y="15938"/>
                      <a:pt x="6320" y="17502"/>
                      <a:pt x="7614" y="18426"/>
                    </a:cubicBezTo>
                    <a:cubicBezTo>
                      <a:pt x="9993" y="20129"/>
                      <a:pt x="12536" y="21772"/>
                      <a:pt x="15232" y="22935"/>
                    </a:cubicBezTo>
                    <a:cubicBezTo>
                      <a:pt x="15325" y="22976"/>
                      <a:pt x="15418" y="22994"/>
                      <a:pt x="15506" y="22994"/>
                    </a:cubicBezTo>
                    <a:cubicBezTo>
                      <a:pt x="16118" y="22994"/>
                      <a:pt x="16531" y="22119"/>
                      <a:pt x="15875" y="21835"/>
                    </a:cubicBezTo>
                    <a:lnTo>
                      <a:pt x="15873" y="21835"/>
                    </a:lnTo>
                    <a:cubicBezTo>
                      <a:pt x="12913" y="20559"/>
                      <a:pt x="10092" y="18730"/>
                      <a:pt x="7524" y="16796"/>
                    </a:cubicBezTo>
                    <a:cubicBezTo>
                      <a:pt x="6763" y="16222"/>
                      <a:pt x="3484" y="13928"/>
                      <a:pt x="4924" y="13432"/>
                    </a:cubicBezTo>
                    <a:cubicBezTo>
                      <a:pt x="4968" y="13417"/>
                      <a:pt x="5019" y="13410"/>
                      <a:pt x="5075" y="13410"/>
                    </a:cubicBezTo>
                    <a:cubicBezTo>
                      <a:pt x="6161" y="13410"/>
                      <a:pt x="9423" y="16072"/>
                      <a:pt x="10190" y="16478"/>
                    </a:cubicBezTo>
                    <a:cubicBezTo>
                      <a:pt x="10302" y="16538"/>
                      <a:pt x="10412" y="16565"/>
                      <a:pt x="10515" y="16565"/>
                    </a:cubicBezTo>
                    <a:cubicBezTo>
                      <a:pt x="11015" y="16565"/>
                      <a:pt x="11340" y="15932"/>
                      <a:pt x="10963" y="15477"/>
                    </a:cubicBezTo>
                    <a:cubicBezTo>
                      <a:pt x="9476" y="13683"/>
                      <a:pt x="7689" y="12208"/>
                      <a:pt x="5962" y="10654"/>
                    </a:cubicBezTo>
                    <a:cubicBezTo>
                      <a:pt x="5082" y="9863"/>
                      <a:pt x="1950" y="7154"/>
                      <a:pt x="3063" y="6881"/>
                    </a:cubicBezTo>
                    <a:cubicBezTo>
                      <a:pt x="3118" y="6867"/>
                      <a:pt x="3177" y="6860"/>
                      <a:pt x="3239" y="6860"/>
                    </a:cubicBezTo>
                    <a:cubicBezTo>
                      <a:pt x="5180" y="6860"/>
                      <a:pt x="10491" y="13263"/>
                      <a:pt x="11794" y="14490"/>
                    </a:cubicBezTo>
                    <a:cubicBezTo>
                      <a:pt x="11924" y="14612"/>
                      <a:pt x="12075" y="14664"/>
                      <a:pt x="12223" y="14664"/>
                    </a:cubicBezTo>
                    <a:cubicBezTo>
                      <a:pt x="12666" y="14664"/>
                      <a:pt x="13080" y="14195"/>
                      <a:pt x="12796" y="13718"/>
                    </a:cubicBezTo>
                    <a:cubicBezTo>
                      <a:pt x="11682" y="11850"/>
                      <a:pt x="10207" y="10237"/>
                      <a:pt x="8752" y="8632"/>
                    </a:cubicBezTo>
                    <a:cubicBezTo>
                      <a:pt x="8017" y="7822"/>
                      <a:pt x="3707" y="4127"/>
                      <a:pt x="3926" y="3014"/>
                    </a:cubicBezTo>
                    <a:cubicBezTo>
                      <a:pt x="3938" y="2950"/>
                      <a:pt x="3979" y="2920"/>
                      <a:pt x="4042" y="2920"/>
                    </a:cubicBezTo>
                    <a:cubicBezTo>
                      <a:pt x="4703" y="2920"/>
                      <a:pt x="7870" y="6105"/>
                      <a:pt x="8368" y="6670"/>
                    </a:cubicBezTo>
                    <a:cubicBezTo>
                      <a:pt x="9902" y="8413"/>
                      <a:pt x="11296" y="10284"/>
                      <a:pt x="12896" y="11970"/>
                    </a:cubicBezTo>
                    <a:cubicBezTo>
                      <a:pt x="13025" y="12106"/>
                      <a:pt x="13175" y="12163"/>
                      <a:pt x="13321" y="12163"/>
                    </a:cubicBezTo>
                    <a:cubicBezTo>
                      <a:pt x="13751" y="12163"/>
                      <a:pt x="14148" y="11665"/>
                      <a:pt x="13897" y="11198"/>
                    </a:cubicBezTo>
                    <a:cubicBezTo>
                      <a:pt x="13059" y="9639"/>
                      <a:pt x="12065" y="8176"/>
                      <a:pt x="11161" y="6656"/>
                    </a:cubicBezTo>
                    <a:cubicBezTo>
                      <a:pt x="10865" y="6155"/>
                      <a:pt x="8538" y="1466"/>
                      <a:pt x="9293" y="1466"/>
                    </a:cubicBezTo>
                    <a:cubicBezTo>
                      <a:pt x="9306" y="1466"/>
                      <a:pt x="9321" y="1468"/>
                      <a:pt x="9336" y="1471"/>
                    </a:cubicBezTo>
                    <a:cubicBezTo>
                      <a:pt x="10134" y="1627"/>
                      <a:pt x="11645" y="4876"/>
                      <a:pt x="12114" y="5644"/>
                    </a:cubicBezTo>
                    <a:cubicBezTo>
                      <a:pt x="13208" y="7447"/>
                      <a:pt x="14199" y="9262"/>
                      <a:pt x="15574" y="10867"/>
                    </a:cubicBezTo>
                    <a:cubicBezTo>
                      <a:pt x="15687" y="10999"/>
                      <a:pt x="15836" y="11056"/>
                      <a:pt x="15988" y="11056"/>
                    </a:cubicBezTo>
                    <a:cubicBezTo>
                      <a:pt x="16381" y="11056"/>
                      <a:pt x="16792" y="10674"/>
                      <a:pt x="16638" y="10248"/>
                    </a:cubicBezTo>
                    <a:cubicBezTo>
                      <a:pt x="16226" y="9108"/>
                      <a:pt x="15126" y="6619"/>
                      <a:pt x="15493" y="5439"/>
                    </a:cubicBezTo>
                    <a:cubicBezTo>
                      <a:pt x="15617" y="5044"/>
                      <a:pt x="15766" y="4879"/>
                      <a:pt x="15931" y="4879"/>
                    </a:cubicBezTo>
                    <a:cubicBezTo>
                      <a:pt x="16670" y="4879"/>
                      <a:pt x="17699" y="8208"/>
                      <a:pt x="17920" y="8745"/>
                    </a:cubicBezTo>
                    <a:cubicBezTo>
                      <a:pt x="18984" y="11321"/>
                      <a:pt x="20005" y="13953"/>
                      <a:pt x="21873" y="16064"/>
                    </a:cubicBezTo>
                    <a:cubicBezTo>
                      <a:pt x="22001" y="16209"/>
                      <a:pt x="22148" y="16270"/>
                      <a:pt x="22292" y="16270"/>
                    </a:cubicBezTo>
                    <a:cubicBezTo>
                      <a:pt x="22760" y="16270"/>
                      <a:pt x="23188" y="15631"/>
                      <a:pt x="22774" y="15163"/>
                    </a:cubicBezTo>
                    <a:cubicBezTo>
                      <a:pt x="20515" y="12610"/>
                      <a:pt x="19551" y="9206"/>
                      <a:pt x="18223" y="6134"/>
                    </a:cubicBezTo>
                    <a:cubicBezTo>
                      <a:pt x="17858" y="5288"/>
                      <a:pt x="17183" y="2965"/>
                      <a:pt x="15987" y="2726"/>
                    </a:cubicBezTo>
                    <a:cubicBezTo>
                      <a:pt x="15838" y="2697"/>
                      <a:pt x="15699" y="2682"/>
                      <a:pt x="15572" y="2682"/>
                    </a:cubicBezTo>
                    <a:cubicBezTo>
                      <a:pt x="14164" y="2682"/>
                      <a:pt x="14033" y="4411"/>
                      <a:pt x="14300" y="6264"/>
                    </a:cubicBezTo>
                    <a:lnTo>
                      <a:pt x="14300" y="6264"/>
                    </a:lnTo>
                    <a:cubicBezTo>
                      <a:pt x="12659" y="3411"/>
                      <a:pt x="10503" y="0"/>
                      <a:pt x="896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4" name="Google Shape;2164;p45"/>
              <p:cNvSpPr/>
              <p:nvPr/>
            </p:nvSpPr>
            <p:spPr>
              <a:xfrm>
                <a:off x="1969325" y="4007150"/>
                <a:ext cx="445325" cy="120825"/>
              </a:xfrm>
              <a:custGeom>
                <a:avLst/>
                <a:gdLst/>
                <a:ahLst/>
                <a:cxnLst/>
                <a:rect l="l" t="t" r="r" b="b"/>
                <a:pathLst>
                  <a:path w="17813" h="4833" extrusionOk="0">
                    <a:moveTo>
                      <a:pt x="13461" y="1101"/>
                    </a:moveTo>
                    <a:cubicBezTo>
                      <a:pt x="14880" y="1101"/>
                      <a:pt x="16066" y="1352"/>
                      <a:pt x="16226" y="2206"/>
                    </a:cubicBezTo>
                    <a:cubicBezTo>
                      <a:pt x="16454" y="3428"/>
                      <a:pt x="13971" y="3671"/>
                      <a:pt x="11686" y="3671"/>
                    </a:cubicBezTo>
                    <a:cubicBezTo>
                      <a:pt x="10254" y="3671"/>
                      <a:pt x="8899" y="3575"/>
                      <a:pt x="8338" y="3565"/>
                    </a:cubicBezTo>
                    <a:cubicBezTo>
                      <a:pt x="6758" y="3537"/>
                      <a:pt x="5179" y="3474"/>
                      <a:pt x="3599" y="3451"/>
                    </a:cubicBezTo>
                    <a:cubicBezTo>
                      <a:pt x="1547" y="3421"/>
                      <a:pt x="1203" y="3256"/>
                      <a:pt x="1342" y="1428"/>
                    </a:cubicBezTo>
                    <a:lnTo>
                      <a:pt x="1342" y="1428"/>
                    </a:lnTo>
                    <a:cubicBezTo>
                      <a:pt x="2619" y="1661"/>
                      <a:pt x="3888" y="1747"/>
                      <a:pt x="5162" y="1747"/>
                    </a:cubicBezTo>
                    <a:cubicBezTo>
                      <a:pt x="6269" y="1747"/>
                      <a:pt x="7379" y="1682"/>
                      <a:pt x="8503" y="1591"/>
                    </a:cubicBezTo>
                    <a:cubicBezTo>
                      <a:pt x="9415" y="1517"/>
                      <a:pt x="11632" y="1101"/>
                      <a:pt x="13461" y="1101"/>
                    </a:cubicBezTo>
                    <a:close/>
                    <a:moveTo>
                      <a:pt x="14169" y="0"/>
                    </a:moveTo>
                    <a:cubicBezTo>
                      <a:pt x="11179" y="0"/>
                      <a:pt x="8190" y="490"/>
                      <a:pt x="5208" y="490"/>
                    </a:cubicBezTo>
                    <a:cubicBezTo>
                      <a:pt x="3986" y="490"/>
                      <a:pt x="2765" y="408"/>
                      <a:pt x="1546" y="176"/>
                    </a:cubicBezTo>
                    <a:cubicBezTo>
                      <a:pt x="1499" y="167"/>
                      <a:pt x="1454" y="162"/>
                      <a:pt x="1411" y="162"/>
                    </a:cubicBezTo>
                    <a:cubicBezTo>
                      <a:pt x="1226" y="162"/>
                      <a:pt x="1072" y="238"/>
                      <a:pt x="959" y="352"/>
                    </a:cubicBezTo>
                    <a:lnTo>
                      <a:pt x="959" y="352"/>
                    </a:lnTo>
                    <a:cubicBezTo>
                      <a:pt x="911" y="342"/>
                      <a:pt x="860" y="337"/>
                      <a:pt x="810" y="337"/>
                    </a:cubicBezTo>
                    <a:cubicBezTo>
                      <a:pt x="490" y="337"/>
                      <a:pt x="150" y="541"/>
                      <a:pt x="110" y="947"/>
                    </a:cubicBezTo>
                    <a:cubicBezTo>
                      <a:pt x="1" y="1994"/>
                      <a:pt x="1" y="3050"/>
                      <a:pt x="110" y="4097"/>
                    </a:cubicBezTo>
                    <a:cubicBezTo>
                      <a:pt x="143" y="4431"/>
                      <a:pt x="369" y="4735"/>
                      <a:pt x="735" y="4735"/>
                    </a:cubicBezTo>
                    <a:cubicBezTo>
                      <a:pt x="740" y="4735"/>
                      <a:pt x="744" y="4735"/>
                      <a:pt x="748" y="4735"/>
                    </a:cubicBezTo>
                    <a:cubicBezTo>
                      <a:pt x="1189" y="4727"/>
                      <a:pt x="1631" y="4724"/>
                      <a:pt x="2072" y="4724"/>
                    </a:cubicBezTo>
                    <a:cubicBezTo>
                      <a:pt x="4574" y="4724"/>
                      <a:pt x="7074" y="4833"/>
                      <a:pt x="9568" y="4833"/>
                    </a:cubicBezTo>
                    <a:cubicBezTo>
                      <a:pt x="12151" y="4833"/>
                      <a:pt x="14727" y="4716"/>
                      <a:pt x="17295" y="4240"/>
                    </a:cubicBezTo>
                    <a:cubicBezTo>
                      <a:pt x="17642" y="4176"/>
                      <a:pt x="17813" y="3767"/>
                      <a:pt x="17741" y="3455"/>
                    </a:cubicBezTo>
                    <a:cubicBezTo>
                      <a:pt x="17511" y="2587"/>
                      <a:pt x="17413" y="1689"/>
                      <a:pt x="17448" y="789"/>
                    </a:cubicBezTo>
                    <a:cubicBezTo>
                      <a:pt x="17443" y="414"/>
                      <a:pt x="17157" y="197"/>
                      <a:pt x="16811" y="153"/>
                    </a:cubicBezTo>
                    <a:cubicBezTo>
                      <a:pt x="15930" y="43"/>
                      <a:pt x="15049" y="0"/>
                      <a:pt x="1416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5" name="Google Shape;2165;p45"/>
              <p:cNvSpPr/>
              <p:nvPr/>
            </p:nvSpPr>
            <p:spPr>
              <a:xfrm>
                <a:off x="1948375" y="4090275"/>
                <a:ext cx="499250" cy="414750"/>
              </a:xfrm>
              <a:custGeom>
                <a:avLst/>
                <a:gdLst/>
                <a:ahLst/>
                <a:cxnLst/>
                <a:rect l="l" t="t" r="r" b="b"/>
                <a:pathLst>
                  <a:path w="19970" h="16590" extrusionOk="0">
                    <a:moveTo>
                      <a:pt x="1895" y="1"/>
                    </a:moveTo>
                    <a:cubicBezTo>
                      <a:pt x="1576" y="1"/>
                      <a:pt x="1259" y="205"/>
                      <a:pt x="1262" y="616"/>
                    </a:cubicBezTo>
                    <a:lnTo>
                      <a:pt x="1263" y="617"/>
                    </a:lnTo>
                    <a:cubicBezTo>
                      <a:pt x="1288" y="4296"/>
                      <a:pt x="1" y="7990"/>
                      <a:pt x="537" y="11674"/>
                    </a:cubicBezTo>
                    <a:cubicBezTo>
                      <a:pt x="1042" y="15132"/>
                      <a:pt x="3180" y="15900"/>
                      <a:pt x="6379" y="16291"/>
                    </a:cubicBezTo>
                    <a:cubicBezTo>
                      <a:pt x="7574" y="16437"/>
                      <a:pt x="8992" y="16590"/>
                      <a:pt x="10430" y="16590"/>
                    </a:cubicBezTo>
                    <a:cubicBezTo>
                      <a:pt x="13040" y="16590"/>
                      <a:pt x="15717" y="16087"/>
                      <a:pt x="17251" y="14124"/>
                    </a:cubicBezTo>
                    <a:cubicBezTo>
                      <a:pt x="19969" y="10648"/>
                      <a:pt x="18349" y="4730"/>
                      <a:pt x="18286" y="773"/>
                    </a:cubicBezTo>
                    <a:cubicBezTo>
                      <a:pt x="18280" y="363"/>
                      <a:pt x="17958" y="157"/>
                      <a:pt x="17639" y="157"/>
                    </a:cubicBezTo>
                    <a:cubicBezTo>
                      <a:pt x="17320" y="157"/>
                      <a:pt x="17005" y="362"/>
                      <a:pt x="17011" y="773"/>
                    </a:cubicBezTo>
                    <a:cubicBezTo>
                      <a:pt x="17067" y="4246"/>
                      <a:pt x="18018" y="8190"/>
                      <a:pt x="17064" y="11602"/>
                    </a:cubicBezTo>
                    <a:cubicBezTo>
                      <a:pt x="16227" y="14588"/>
                      <a:pt x="13228" y="15325"/>
                      <a:pt x="10222" y="15325"/>
                    </a:cubicBezTo>
                    <a:cubicBezTo>
                      <a:pt x="8601" y="15325"/>
                      <a:pt x="6978" y="15111"/>
                      <a:pt x="5690" y="14920"/>
                    </a:cubicBezTo>
                    <a:cubicBezTo>
                      <a:pt x="1753" y="14338"/>
                      <a:pt x="1521" y="11481"/>
                      <a:pt x="1803" y="8028"/>
                    </a:cubicBezTo>
                    <a:cubicBezTo>
                      <a:pt x="2007" y="5556"/>
                      <a:pt x="2554" y="3104"/>
                      <a:pt x="2536" y="616"/>
                    </a:cubicBezTo>
                    <a:cubicBezTo>
                      <a:pt x="2534" y="206"/>
                      <a:pt x="2213" y="1"/>
                      <a:pt x="189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6" name="Google Shape;2166;p45"/>
              <p:cNvSpPr/>
              <p:nvPr/>
            </p:nvSpPr>
            <p:spPr>
              <a:xfrm>
                <a:off x="3258550" y="3652275"/>
                <a:ext cx="389600" cy="327525"/>
              </a:xfrm>
              <a:custGeom>
                <a:avLst/>
                <a:gdLst/>
                <a:ahLst/>
                <a:cxnLst/>
                <a:rect l="l" t="t" r="r" b="b"/>
                <a:pathLst>
                  <a:path w="15584" h="13101" extrusionOk="0">
                    <a:moveTo>
                      <a:pt x="7282" y="1260"/>
                    </a:moveTo>
                    <a:cubicBezTo>
                      <a:pt x="9428" y="1260"/>
                      <a:pt x="11544" y="2569"/>
                      <a:pt x="12597" y="4520"/>
                    </a:cubicBezTo>
                    <a:cubicBezTo>
                      <a:pt x="14179" y="7451"/>
                      <a:pt x="12182" y="11023"/>
                      <a:pt x="9009" y="11731"/>
                    </a:cubicBezTo>
                    <a:cubicBezTo>
                      <a:pt x="8637" y="11815"/>
                      <a:pt x="8272" y="11854"/>
                      <a:pt x="7915" y="11854"/>
                    </a:cubicBezTo>
                    <a:cubicBezTo>
                      <a:pt x="3183" y="11854"/>
                      <a:pt x="1" y="4955"/>
                      <a:pt x="4462" y="1992"/>
                    </a:cubicBezTo>
                    <a:cubicBezTo>
                      <a:pt x="4501" y="1966"/>
                      <a:pt x="4535" y="1938"/>
                      <a:pt x="4565" y="1909"/>
                    </a:cubicBezTo>
                    <a:lnTo>
                      <a:pt x="4565" y="1909"/>
                    </a:lnTo>
                    <a:cubicBezTo>
                      <a:pt x="4586" y="1911"/>
                      <a:pt x="4608" y="1913"/>
                      <a:pt x="4630" y="1913"/>
                    </a:cubicBezTo>
                    <a:cubicBezTo>
                      <a:pt x="4727" y="1913"/>
                      <a:pt x="4829" y="1889"/>
                      <a:pt x="4934" y="1834"/>
                    </a:cubicBezTo>
                    <a:cubicBezTo>
                      <a:pt x="5686" y="1440"/>
                      <a:pt x="6486" y="1260"/>
                      <a:pt x="7282" y="1260"/>
                    </a:cubicBezTo>
                    <a:close/>
                    <a:moveTo>
                      <a:pt x="7280" y="0"/>
                    </a:moveTo>
                    <a:cubicBezTo>
                      <a:pt x="6267" y="0"/>
                      <a:pt x="5247" y="232"/>
                      <a:pt x="4290" y="733"/>
                    </a:cubicBezTo>
                    <a:cubicBezTo>
                      <a:pt x="4259" y="749"/>
                      <a:pt x="4231" y="767"/>
                      <a:pt x="4204" y="785"/>
                    </a:cubicBezTo>
                    <a:lnTo>
                      <a:pt x="4204" y="785"/>
                    </a:lnTo>
                    <a:cubicBezTo>
                      <a:pt x="4186" y="783"/>
                      <a:pt x="4168" y="782"/>
                      <a:pt x="4149" y="782"/>
                    </a:cubicBezTo>
                    <a:cubicBezTo>
                      <a:pt x="4044" y="782"/>
                      <a:pt x="3932" y="815"/>
                      <a:pt x="3819" y="890"/>
                    </a:cubicBezTo>
                    <a:lnTo>
                      <a:pt x="3819" y="892"/>
                    </a:lnTo>
                    <a:cubicBezTo>
                      <a:pt x="904" y="2826"/>
                      <a:pt x="127" y="6197"/>
                      <a:pt x="1867" y="9236"/>
                    </a:cubicBezTo>
                    <a:cubicBezTo>
                      <a:pt x="3137" y="11456"/>
                      <a:pt x="5540" y="13100"/>
                      <a:pt x="8071" y="13100"/>
                    </a:cubicBezTo>
                    <a:cubicBezTo>
                      <a:pt x="8720" y="13100"/>
                      <a:pt x="9377" y="12992"/>
                      <a:pt x="10026" y="12757"/>
                    </a:cubicBezTo>
                    <a:cubicBezTo>
                      <a:pt x="13632" y="11453"/>
                      <a:pt x="15584" y="7317"/>
                      <a:pt x="13698" y="3877"/>
                    </a:cubicBezTo>
                    <a:cubicBezTo>
                      <a:pt x="12401" y="1507"/>
                      <a:pt x="9865" y="0"/>
                      <a:pt x="728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7" name="Google Shape;2167;p45"/>
              <p:cNvSpPr/>
              <p:nvPr/>
            </p:nvSpPr>
            <p:spPr>
              <a:xfrm>
                <a:off x="3140750" y="2774725"/>
                <a:ext cx="949700" cy="507625"/>
              </a:xfrm>
              <a:custGeom>
                <a:avLst/>
                <a:gdLst/>
                <a:ahLst/>
                <a:cxnLst/>
                <a:rect l="l" t="t" r="r" b="b"/>
                <a:pathLst>
                  <a:path w="37988" h="20305" extrusionOk="0">
                    <a:moveTo>
                      <a:pt x="811" y="1"/>
                    </a:moveTo>
                    <a:cubicBezTo>
                      <a:pt x="1" y="1"/>
                      <a:pt x="4" y="1264"/>
                      <a:pt x="822" y="1274"/>
                    </a:cubicBezTo>
                    <a:cubicBezTo>
                      <a:pt x="6996" y="1353"/>
                      <a:pt x="14072" y="5851"/>
                      <a:pt x="19592" y="8520"/>
                    </a:cubicBezTo>
                    <a:cubicBezTo>
                      <a:pt x="25632" y="11440"/>
                      <a:pt x="31480" y="15826"/>
                      <a:pt x="36592" y="20145"/>
                    </a:cubicBezTo>
                    <a:cubicBezTo>
                      <a:pt x="36725" y="20257"/>
                      <a:pt x="36871" y="20305"/>
                      <a:pt x="37012" y="20305"/>
                    </a:cubicBezTo>
                    <a:cubicBezTo>
                      <a:pt x="37532" y="20305"/>
                      <a:pt x="37987" y="19660"/>
                      <a:pt x="37493" y="19244"/>
                    </a:cubicBezTo>
                    <a:cubicBezTo>
                      <a:pt x="31843" y="14468"/>
                      <a:pt x="25486" y="9725"/>
                      <a:pt x="18716" y="6714"/>
                    </a:cubicBezTo>
                    <a:cubicBezTo>
                      <a:pt x="13172" y="4250"/>
                      <a:pt x="7063" y="80"/>
                      <a:pt x="822" y="1"/>
                    </a:cubicBezTo>
                    <a:cubicBezTo>
                      <a:pt x="818" y="1"/>
                      <a:pt x="815" y="1"/>
                      <a:pt x="81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8" name="Google Shape;2168;p45"/>
              <p:cNvSpPr/>
              <p:nvPr/>
            </p:nvSpPr>
            <p:spPr>
              <a:xfrm>
                <a:off x="3626200" y="3448650"/>
                <a:ext cx="519100" cy="1239500"/>
              </a:xfrm>
              <a:custGeom>
                <a:avLst/>
                <a:gdLst/>
                <a:ahLst/>
                <a:cxnLst/>
                <a:rect l="l" t="t" r="r" b="b"/>
                <a:pathLst>
                  <a:path w="20764" h="49580" extrusionOk="0">
                    <a:moveTo>
                      <a:pt x="774" y="0"/>
                    </a:moveTo>
                    <a:cubicBezTo>
                      <a:pt x="387" y="0"/>
                      <a:pt x="1" y="309"/>
                      <a:pt x="159" y="779"/>
                    </a:cubicBezTo>
                    <a:cubicBezTo>
                      <a:pt x="3334" y="10281"/>
                      <a:pt x="6637" y="19724"/>
                      <a:pt x="10689" y="28890"/>
                    </a:cubicBezTo>
                    <a:cubicBezTo>
                      <a:pt x="13637" y="35556"/>
                      <a:pt x="15450" y="43068"/>
                      <a:pt x="19357" y="49281"/>
                    </a:cubicBezTo>
                    <a:cubicBezTo>
                      <a:pt x="19490" y="49492"/>
                      <a:pt x="19684" y="49580"/>
                      <a:pt x="19878" y="49580"/>
                    </a:cubicBezTo>
                    <a:cubicBezTo>
                      <a:pt x="20322" y="49580"/>
                      <a:pt x="20764" y="49123"/>
                      <a:pt x="20459" y="48638"/>
                    </a:cubicBezTo>
                    <a:cubicBezTo>
                      <a:pt x="16867" y="42926"/>
                      <a:pt x="15224" y="36136"/>
                      <a:pt x="12559" y="29988"/>
                    </a:cubicBezTo>
                    <a:cubicBezTo>
                      <a:pt x="8357" y="20292"/>
                      <a:pt x="4737" y="10461"/>
                      <a:pt x="1388" y="441"/>
                    </a:cubicBezTo>
                    <a:cubicBezTo>
                      <a:pt x="1285" y="134"/>
                      <a:pt x="1029" y="0"/>
                      <a:pt x="77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9" name="Google Shape;2169;p45"/>
              <p:cNvSpPr/>
              <p:nvPr/>
            </p:nvSpPr>
            <p:spPr>
              <a:xfrm>
                <a:off x="1980000" y="4019575"/>
                <a:ext cx="407250" cy="107550"/>
              </a:xfrm>
              <a:custGeom>
                <a:avLst/>
                <a:gdLst/>
                <a:ahLst/>
                <a:cxnLst/>
                <a:rect l="l" t="t" r="r" b="b"/>
                <a:pathLst>
                  <a:path w="16290" h="4302" extrusionOk="0">
                    <a:moveTo>
                      <a:pt x="12062" y="0"/>
                    </a:moveTo>
                    <a:cubicBezTo>
                      <a:pt x="11923" y="0"/>
                      <a:pt x="11784" y="3"/>
                      <a:pt x="11644" y="8"/>
                    </a:cubicBezTo>
                    <a:cubicBezTo>
                      <a:pt x="11581" y="7"/>
                      <a:pt x="11519" y="7"/>
                      <a:pt x="11455" y="7"/>
                    </a:cubicBezTo>
                    <a:cubicBezTo>
                      <a:pt x="10105" y="7"/>
                      <a:pt x="8665" y="236"/>
                      <a:pt x="7392" y="529"/>
                    </a:cubicBezTo>
                    <a:cubicBezTo>
                      <a:pt x="7122" y="511"/>
                      <a:pt x="6852" y="502"/>
                      <a:pt x="6582" y="502"/>
                    </a:cubicBezTo>
                    <a:cubicBezTo>
                      <a:pt x="5999" y="502"/>
                      <a:pt x="5416" y="544"/>
                      <a:pt x="4838" y="631"/>
                    </a:cubicBezTo>
                    <a:cubicBezTo>
                      <a:pt x="4302" y="491"/>
                      <a:pt x="3753" y="411"/>
                      <a:pt x="3215" y="411"/>
                    </a:cubicBezTo>
                    <a:cubicBezTo>
                      <a:pt x="2741" y="411"/>
                      <a:pt x="2276" y="473"/>
                      <a:pt x="1833" y="610"/>
                    </a:cubicBezTo>
                    <a:cubicBezTo>
                      <a:pt x="1757" y="548"/>
                      <a:pt x="1677" y="494"/>
                      <a:pt x="1605" y="427"/>
                    </a:cubicBezTo>
                    <a:cubicBezTo>
                      <a:pt x="1485" y="319"/>
                      <a:pt x="1329" y="265"/>
                      <a:pt x="1175" y="265"/>
                    </a:cubicBezTo>
                    <a:cubicBezTo>
                      <a:pt x="926" y="265"/>
                      <a:pt x="684" y="408"/>
                      <a:pt x="617" y="687"/>
                    </a:cubicBezTo>
                    <a:cubicBezTo>
                      <a:pt x="574" y="866"/>
                      <a:pt x="547" y="1050"/>
                      <a:pt x="538" y="1234"/>
                    </a:cubicBezTo>
                    <a:cubicBezTo>
                      <a:pt x="125" y="1401"/>
                      <a:pt x="0" y="1862"/>
                      <a:pt x="298" y="2209"/>
                    </a:cubicBezTo>
                    <a:cubicBezTo>
                      <a:pt x="342" y="2262"/>
                      <a:pt x="396" y="2300"/>
                      <a:pt x="446" y="2348"/>
                    </a:cubicBezTo>
                    <a:cubicBezTo>
                      <a:pt x="458" y="2376"/>
                      <a:pt x="456" y="2404"/>
                      <a:pt x="474" y="2432"/>
                    </a:cubicBezTo>
                    <a:cubicBezTo>
                      <a:pt x="856" y="3086"/>
                      <a:pt x="1643" y="3335"/>
                      <a:pt x="2457" y="3344"/>
                    </a:cubicBezTo>
                    <a:cubicBezTo>
                      <a:pt x="2560" y="3354"/>
                      <a:pt x="2662" y="3360"/>
                      <a:pt x="2765" y="3360"/>
                    </a:cubicBezTo>
                    <a:cubicBezTo>
                      <a:pt x="3101" y="3360"/>
                      <a:pt x="3434" y="3303"/>
                      <a:pt x="3751" y="3193"/>
                    </a:cubicBezTo>
                    <a:cubicBezTo>
                      <a:pt x="3925" y="3228"/>
                      <a:pt x="4100" y="3256"/>
                      <a:pt x="4275" y="3275"/>
                    </a:cubicBezTo>
                    <a:cubicBezTo>
                      <a:pt x="4363" y="3312"/>
                      <a:pt x="4456" y="3328"/>
                      <a:pt x="4546" y="3358"/>
                    </a:cubicBezTo>
                    <a:cubicBezTo>
                      <a:pt x="5900" y="4035"/>
                      <a:pt x="7471" y="4302"/>
                      <a:pt x="9080" y="4302"/>
                    </a:cubicBezTo>
                    <a:cubicBezTo>
                      <a:pt x="10712" y="4302"/>
                      <a:pt x="12381" y="4028"/>
                      <a:pt x="13899" y="3629"/>
                    </a:cubicBezTo>
                    <a:cubicBezTo>
                      <a:pt x="13913" y="3630"/>
                      <a:pt x="13926" y="3630"/>
                      <a:pt x="13939" y="3630"/>
                    </a:cubicBezTo>
                    <a:cubicBezTo>
                      <a:pt x="14296" y="3630"/>
                      <a:pt x="14653" y="3607"/>
                      <a:pt x="15008" y="3561"/>
                    </a:cubicBezTo>
                    <a:cubicBezTo>
                      <a:pt x="15264" y="3533"/>
                      <a:pt x="15478" y="3351"/>
                      <a:pt x="15548" y="3102"/>
                    </a:cubicBezTo>
                    <a:cubicBezTo>
                      <a:pt x="15658" y="3028"/>
                      <a:pt x="15737" y="2919"/>
                      <a:pt x="15774" y="2795"/>
                    </a:cubicBezTo>
                    <a:cubicBezTo>
                      <a:pt x="15958" y="2595"/>
                      <a:pt x="15974" y="2262"/>
                      <a:pt x="15816" y="2032"/>
                    </a:cubicBezTo>
                    <a:cubicBezTo>
                      <a:pt x="15842" y="2011"/>
                      <a:pt x="15870" y="1995"/>
                      <a:pt x="15897" y="1969"/>
                    </a:cubicBezTo>
                    <a:cubicBezTo>
                      <a:pt x="15920" y="1950"/>
                      <a:pt x="15923" y="1920"/>
                      <a:pt x="15942" y="1897"/>
                    </a:cubicBezTo>
                    <a:cubicBezTo>
                      <a:pt x="16246" y="1650"/>
                      <a:pt x="16290" y="1152"/>
                      <a:pt x="15893" y="925"/>
                    </a:cubicBezTo>
                    <a:cubicBezTo>
                      <a:pt x="14721" y="253"/>
                      <a:pt x="13400" y="0"/>
                      <a:pt x="1206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0" name="Google Shape;2170;p45"/>
              <p:cNvSpPr/>
              <p:nvPr/>
            </p:nvSpPr>
            <p:spPr>
              <a:xfrm>
                <a:off x="578000" y="1823125"/>
                <a:ext cx="449625" cy="419450"/>
              </a:xfrm>
              <a:custGeom>
                <a:avLst/>
                <a:gdLst/>
                <a:ahLst/>
                <a:cxnLst/>
                <a:rect l="l" t="t" r="r" b="b"/>
                <a:pathLst>
                  <a:path w="17985" h="16778" extrusionOk="0">
                    <a:moveTo>
                      <a:pt x="16418" y="0"/>
                    </a:moveTo>
                    <a:cubicBezTo>
                      <a:pt x="16165" y="0"/>
                      <a:pt x="15914" y="171"/>
                      <a:pt x="15829" y="434"/>
                    </a:cubicBezTo>
                    <a:cubicBezTo>
                      <a:pt x="15768" y="625"/>
                      <a:pt x="15675" y="797"/>
                      <a:pt x="15589" y="974"/>
                    </a:cubicBezTo>
                    <a:cubicBezTo>
                      <a:pt x="15573" y="973"/>
                      <a:pt x="15558" y="972"/>
                      <a:pt x="15543" y="972"/>
                    </a:cubicBezTo>
                    <a:cubicBezTo>
                      <a:pt x="15401" y="972"/>
                      <a:pt x="15263" y="1023"/>
                      <a:pt x="15156" y="1118"/>
                    </a:cubicBezTo>
                    <a:cubicBezTo>
                      <a:pt x="13525" y="2516"/>
                      <a:pt x="11899" y="3920"/>
                      <a:pt x="10312" y="5370"/>
                    </a:cubicBezTo>
                    <a:cubicBezTo>
                      <a:pt x="10221" y="5455"/>
                      <a:pt x="10163" y="5570"/>
                      <a:pt x="10151" y="5695"/>
                    </a:cubicBezTo>
                    <a:cubicBezTo>
                      <a:pt x="9199" y="6377"/>
                      <a:pt x="8289" y="7117"/>
                      <a:pt x="7427" y="7910"/>
                    </a:cubicBezTo>
                    <a:cubicBezTo>
                      <a:pt x="7368" y="7962"/>
                      <a:pt x="7310" y="8017"/>
                      <a:pt x="7252" y="8071"/>
                    </a:cubicBezTo>
                    <a:cubicBezTo>
                      <a:pt x="6310" y="8960"/>
                      <a:pt x="5448" y="9926"/>
                      <a:pt x="4681" y="10989"/>
                    </a:cubicBezTo>
                    <a:cubicBezTo>
                      <a:pt x="4180" y="11431"/>
                      <a:pt x="3673" y="11866"/>
                      <a:pt x="3157" y="12287"/>
                    </a:cubicBezTo>
                    <a:cubicBezTo>
                      <a:pt x="2682" y="12632"/>
                      <a:pt x="2216" y="12988"/>
                      <a:pt x="1762" y="13360"/>
                    </a:cubicBezTo>
                    <a:cubicBezTo>
                      <a:pt x="1430" y="13591"/>
                      <a:pt x="1093" y="13812"/>
                      <a:pt x="748" y="14018"/>
                    </a:cubicBezTo>
                    <a:cubicBezTo>
                      <a:pt x="587" y="14112"/>
                      <a:pt x="432" y="14324"/>
                      <a:pt x="455" y="14521"/>
                    </a:cubicBezTo>
                    <a:cubicBezTo>
                      <a:pt x="436" y="14542"/>
                      <a:pt x="413" y="14559"/>
                      <a:pt x="392" y="14580"/>
                    </a:cubicBezTo>
                    <a:cubicBezTo>
                      <a:pt x="0" y="14974"/>
                      <a:pt x="353" y="15584"/>
                      <a:pt x="816" y="15584"/>
                    </a:cubicBezTo>
                    <a:cubicBezTo>
                      <a:pt x="817" y="15584"/>
                      <a:pt x="818" y="15584"/>
                      <a:pt x="820" y="15584"/>
                    </a:cubicBezTo>
                    <a:cubicBezTo>
                      <a:pt x="853" y="15634"/>
                      <a:pt x="888" y="15684"/>
                      <a:pt x="927" y="15731"/>
                    </a:cubicBezTo>
                    <a:cubicBezTo>
                      <a:pt x="899" y="15829"/>
                      <a:pt x="851" y="15920"/>
                      <a:pt x="830" y="16022"/>
                    </a:cubicBezTo>
                    <a:cubicBezTo>
                      <a:pt x="746" y="16432"/>
                      <a:pt x="1118" y="16778"/>
                      <a:pt x="1463" y="16778"/>
                    </a:cubicBezTo>
                    <a:cubicBezTo>
                      <a:pt x="1630" y="16778"/>
                      <a:pt x="1791" y="16697"/>
                      <a:pt x="1891" y="16504"/>
                    </a:cubicBezTo>
                    <a:cubicBezTo>
                      <a:pt x="1894" y="16504"/>
                      <a:pt x="1896" y="16504"/>
                      <a:pt x="1899" y="16504"/>
                    </a:cubicBezTo>
                    <a:cubicBezTo>
                      <a:pt x="2042" y="16504"/>
                      <a:pt x="2181" y="16454"/>
                      <a:pt x="2291" y="16360"/>
                    </a:cubicBezTo>
                    <a:cubicBezTo>
                      <a:pt x="2486" y="16201"/>
                      <a:pt x="2682" y="16043"/>
                      <a:pt x="2880" y="15883"/>
                    </a:cubicBezTo>
                    <a:cubicBezTo>
                      <a:pt x="4215" y="15322"/>
                      <a:pt x="5707" y="13944"/>
                      <a:pt x="6307" y="13172"/>
                    </a:cubicBezTo>
                    <a:cubicBezTo>
                      <a:pt x="6500" y="12922"/>
                      <a:pt x="6459" y="12634"/>
                      <a:pt x="6319" y="12425"/>
                    </a:cubicBezTo>
                    <a:cubicBezTo>
                      <a:pt x="6386" y="12318"/>
                      <a:pt x="6456" y="12218"/>
                      <a:pt x="6516" y="12108"/>
                    </a:cubicBezTo>
                    <a:cubicBezTo>
                      <a:pt x="6552" y="12041"/>
                      <a:pt x="6575" y="11968"/>
                      <a:pt x="6584" y="11892"/>
                    </a:cubicBezTo>
                    <a:cubicBezTo>
                      <a:pt x="6635" y="11840"/>
                      <a:pt x="6686" y="11787"/>
                      <a:pt x="6737" y="11733"/>
                    </a:cubicBezTo>
                    <a:cubicBezTo>
                      <a:pt x="7103" y="11394"/>
                      <a:pt x="7471" y="11056"/>
                      <a:pt x="7838" y="10717"/>
                    </a:cubicBezTo>
                    <a:cubicBezTo>
                      <a:pt x="7929" y="10689"/>
                      <a:pt x="8011" y="10640"/>
                      <a:pt x="8078" y="10573"/>
                    </a:cubicBezTo>
                    <a:cubicBezTo>
                      <a:pt x="8609" y="10051"/>
                      <a:pt x="9155" y="9542"/>
                      <a:pt x="9712" y="9051"/>
                    </a:cubicBezTo>
                    <a:cubicBezTo>
                      <a:pt x="10063" y="8757"/>
                      <a:pt x="10421" y="8469"/>
                      <a:pt x="10787" y="8192"/>
                    </a:cubicBezTo>
                    <a:cubicBezTo>
                      <a:pt x="10956" y="8064"/>
                      <a:pt x="11128" y="7939"/>
                      <a:pt x="11296" y="7810"/>
                    </a:cubicBezTo>
                    <a:cubicBezTo>
                      <a:pt x="13313" y="6461"/>
                      <a:pt x="15056" y="4776"/>
                      <a:pt x="16937" y="3250"/>
                    </a:cubicBezTo>
                    <a:cubicBezTo>
                      <a:pt x="17092" y="3126"/>
                      <a:pt x="17130" y="2957"/>
                      <a:pt x="17104" y="2793"/>
                    </a:cubicBezTo>
                    <a:cubicBezTo>
                      <a:pt x="17279" y="2694"/>
                      <a:pt x="17458" y="2600"/>
                      <a:pt x="17644" y="2516"/>
                    </a:cubicBezTo>
                    <a:cubicBezTo>
                      <a:pt x="17949" y="2379"/>
                      <a:pt x="17984" y="1974"/>
                      <a:pt x="17853" y="1711"/>
                    </a:cubicBezTo>
                    <a:cubicBezTo>
                      <a:pt x="17555" y="1100"/>
                      <a:pt x="17281" y="658"/>
                      <a:pt x="16816" y="173"/>
                    </a:cubicBezTo>
                    <a:cubicBezTo>
                      <a:pt x="16702" y="53"/>
                      <a:pt x="16560" y="0"/>
                      <a:pt x="1641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1" name="Google Shape;2171;p45"/>
              <p:cNvSpPr/>
              <p:nvPr/>
            </p:nvSpPr>
            <p:spPr>
              <a:xfrm>
                <a:off x="5575625" y="3674775"/>
                <a:ext cx="165875" cy="767000"/>
              </a:xfrm>
              <a:custGeom>
                <a:avLst/>
                <a:gdLst/>
                <a:ahLst/>
                <a:cxnLst/>
                <a:rect l="l" t="t" r="r" b="b"/>
                <a:pathLst>
                  <a:path w="6635" h="30680" extrusionOk="0">
                    <a:moveTo>
                      <a:pt x="1236" y="0"/>
                    </a:moveTo>
                    <a:cubicBezTo>
                      <a:pt x="600" y="0"/>
                      <a:pt x="1" y="406"/>
                      <a:pt x="71" y="1223"/>
                    </a:cubicBezTo>
                    <a:cubicBezTo>
                      <a:pt x="311" y="4001"/>
                      <a:pt x="563" y="6775"/>
                      <a:pt x="869" y="9542"/>
                    </a:cubicBezTo>
                    <a:cubicBezTo>
                      <a:pt x="1114" y="16157"/>
                      <a:pt x="772" y="22775"/>
                      <a:pt x="963" y="29392"/>
                    </a:cubicBezTo>
                    <a:cubicBezTo>
                      <a:pt x="985" y="30116"/>
                      <a:pt x="1639" y="30679"/>
                      <a:pt x="2298" y="30679"/>
                    </a:cubicBezTo>
                    <a:cubicBezTo>
                      <a:pt x="2597" y="30679"/>
                      <a:pt x="2897" y="30563"/>
                      <a:pt x="3140" y="30293"/>
                    </a:cubicBezTo>
                    <a:cubicBezTo>
                      <a:pt x="5098" y="28112"/>
                      <a:pt x="6631" y="26246"/>
                      <a:pt x="6631" y="23201"/>
                    </a:cubicBezTo>
                    <a:cubicBezTo>
                      <a:pt x="6635" y="18423"/>
                      <a:pt x="4323" y="13713"/>
                      <a:pt x="4150" y="8871"/>
                    </a:cubicBezTo>
                    <a:cubicBezTo>
                      <a:pt x="4129" y="8215"/>
                      <a:pt x="3702" y="7826"/>
                      <a:pt x="3210" y="7694"/>
                    </a:cubicBezTo>
                    <a:cubicBezTo>
                      <a:pt x="2992" y="5539"/>
                      <a:pt x="2806" y="3382"/>
                      <a:pt x="2620" y="1223"/>
                    </a:cubicBezTo>
                    <a:cubicBezTo>
                      <a:pt x="2550" y="410"/>
                      <a:pt x="1875" y="0"/>
                      <a:pt x="12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2" name="Google Shape;2172;p45"/>
              <p:cNvSpPr/>
              <p:nvPr/>
            </p:nvSpPr>
            <p:spPr>
              <a:xfrm>
                <a:off x="4473350" y="3058925"/>
                <a:ext cx="698300" cy="300850"/>
              </a:xfrm>
              <a:custGeom>
                <a:avLst/>
                <a:gdLst/>
                <a:ahLst/>
                <a:cxnLst/>
                <a:rect l="l" t="t" r="r" b="b"/>
                <a:pathLst>
                  <a:path w="27932" h="12034" extrusionOk="0">
                    <a:moveTo>
                      <a:pt x="4044" y="0"/>
                    </a:moveTo>
                    <a:cubicBezTo>
                      <a:pt x="3379" y="0"/>
                      <a:pt x="2647" y="483"/>
                      <a:pt x="2611" y="1259"/>
                    </a:cubicBezTo>
                    <a:lnTo>
                      <a:pt x="2611" y="1273"/>
                    </a:lnTo>
                    <a:cubicBezTo>
                      <a:pt x="2564" y="1305"/>
                      <a:pt x="2518" y="1340"/>
                      <a:pt x="2475" y="1377"/>
                    </a:cubicBezTo>
                    <a:cubicBezTo>
                      <a:pt x="956" y="2795"/>
                      <a:pt x="0" y="5180"/>
                      <a:pt x="116" y="7251"/>
                    </a:cubicBezTo>
                    <a:cubicBezTo>
                      <a:pt x="12" y="8703"/>
                      <a:pt x="370" y="10092"/>
                      <a:pt x="1550" y="11060"/>
                    </a:cubicBezTo>
                    <a:cubicBezTo>
                      <a:pt x="2398" y="11754"/>
                      <a:pt x="3288" y="12033"/>
                      <a:pt x="4198" y="12033"/>
                    </a:cubicBezTo>
                    <a:cubicBezTo>
                      <a:pt x="7446" y="12033"/>
                      <a:pt x="10944" y="8470"/>
                      <a:pt x="13642" y="7437"/>
                    </a:cubicBezTo>
                    <a:cubicBezTo>
                      <a:pt x="13661" y="7463"/>
                      <a:pt x="13668" y="7490"/>
                      <a:pt x="13691" y="7514"/>
                    </a:cubicBezTo>
                    <a:cubicBezTo>
                      <a:pt x="15600" y="9538"/>
                      <a:pt x="18172" y="11422"/>
                      <a:pt x="20945" y="11422"/>
                    </a:cubicBezTo>
                    <a:cubicBezTo>
                      <a:pt x="21683" y="11422"/>
                      <a:pt x="22435" y="11288"/>
                      <a:pt x="23194" y="10988"/>
                    </a:cubicBezTo>
                    <a:cubicBezTo>
                      <a:pt x="25298" y="10155"/>
                      <a:pt x="27932" y="7583"/>
                      <a:pt x="27471" y="5075"/>
                    </a:cubicBezTo>
                    <a:cubicBezTo>
                      <a:pt x="27049" y="2777"/>
                      <a:pt x="25569" y="1806"/>
                      <a:pt x="23667" y="1806"/>
                    </a:cubicBezTo>
                    <a:cubicBezTo>
                      <a:pt x="23198" y="1806"/>
                      <a:pt x="22703" y="1865"/>
                      <a:pt x="22192" y="1978"/>
                    </a:cubicBezTo>
                    <a:cubicBezTo>
                      <a:pt x="20172" y="2425"/>
                      <a:pt x="18338" y="3470"/>
                      <a:pt x="16293" y="3853"/>
                    </a:cubicBezTo>
                    <a:cubicBezTo>
                      <a:pt x="16288" y="3853"/>
                      <a:pt x="16283" y="3853"/>
                      <a:pt x="16277" y="3856"/>
                    </a:cubicBezTo>
                    <a:cubicBezTo>
                      <a:pt x="16163" y="3402"/>
                      <a:pt x="15820" y="3036"/>
                      <a:pt x="15239" y="3036"/>
                    </a:cubicBezTo>
                    <a:cubicBezTo>
                      <a:pt x="15195" y="3036"/>
                      <a:pt x="15149" y="3038"/>
                      <a:pt x="15102" y="3043"/>
                    </a:cubicBezTo>
                    <a:cubicBezTo>
                      <a:pt x="14294" y="3117"/>
                      <a:pt x="12776" y="3264"/>
                      <a:pt x="11162" y="3264"/>
                    </a:cubicBezTo>
                    <a:cubicBezTo>
                      <a:pt x="8420" y="3264"/>
                      <a:pt x="5400" y="2840"/>
                      <a:pt x="5114" y="921"/>
                    </a:cubicBezTo>
                    <a:cubicBezTo>
                      <a:pt x="5018" y="279"/>
                      <a:pt x="4550" y="0"/>
                      <a:pt x="404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3" name="Google Shape;2173;p45"/>
              <p:cNvSpPr/>
              <p:nvPr/>
            </p:nvSpPr>
            <p:spPr>
              <a:xfrm>
                <a:off x="6738450" y="2230775"/>
                <a:ext cx="374075" cy="406800"/>
              </a:xfrm>
              <a:custGeom>
                <a:avLst/>
                <a:gdLst/>
                <a:ahLst/>
                <a:cxnLst/>
                <a:rect l="l" t="t" r="r" b="b"/>
                <a:pathLst>
                  <a:path w="14963" h="16272" extrusionOk="0">
                    <a:moveTo>
                      <a:pt x="3939" y="0"/>
                    </a:moveTo>
                    <a:cubicBezTo>
                      <a:pt x="3431" y="0"/>
                      <a:pt x="2951" y="280"/>
                      <a:pt x="2805" y="905"/>
                    </a:cubicBezTo>
                    <a:cubicBezTo>
                      <a:pt x="2454" y="2396"/>
                      <a:pt x="1502" y="3414"/>
                      <a:pt x="583" y="4591"/>
                    </a:cubicBezTo>
                    <a:cubicBezTo>
                      <a:pt x="188" y="5096"/>
                      <a:pt x="1" y="5913"/>
                      <a:pt x="583" y="6394"/>
                    </a:cubicBezTo>
                    <a:cubicBezTo>
                      <a:pt x="2658" y="8107"/>
                      <a:pt x="4455" y="10083"/>
                      <a:pt x="6591" y="11705"/>
                    </a:cubicBezTo>
                    <a:cubicBezTo>
                      <a:pt x="7000" y="12126"/>
                      <a:pt x="7424" y="12533"/>
                      <a:pt x="7843" y="12944"/>
                    </a:cubicBezTo>
                    <a:cubicBezTo>
                      <a:pt x="7948" y="13068"/>
                      <a:pt x="8062" y="13182"/>
                      <a:pt x="8188" y="13284"/>
                    </a:cubicBezTo>
                    <a:cubicBezTo>
                      <a:pt x="9097" y="14168"/>
                      <a:pt x="10018" y="15043"/>
                      <a:pt x="10950" y="15911"/>
                    </a:cubicBezTo>
                    <a:cubicBezTo>
                      <a:pt x="11213" y="16156"/>
                      <a:pt x="11532" y="16271"/>
                      <a:pt x="11845" y="16271"/>
                    </a:cubicBezTo>
                    <a:cubicBezTo>
                      <a:pt x="12381" y="16271"/>
                      <a:pt x="12898" y="15936"/>
                      <a:pt x="13079" y="15348"/>
                    </a:cubicBezTo>
                    <a:cubicBezTo>
                      <a:pt x="13128" y="15195"/>
                      <a:pt x="13188" y="15046"/>
                      <a:pt x="13241" y="14897"/>
                    </a:cubicBezTo>
                    <a:cubicBezTo>
                      <a:pt x="13465" y="14662"/>
                      <a:pt x="13602" y="14341"/>
                      <a:pt x="13635" y="13990"/>
                    </a:cubicBezTo>
                    <a:cubicBezTo>
                      <a:pt x="13640" y="13929"/>
                      <a:pt x="13639" y="13871"/>
                      <a:pt x="13642" y="13812"/>
                    </a:cubicBezTo>
                    <a:cubicBezTo>
                      <a:pt x="14046" y="12803"/>
                      <a:pt x="14480" y="11811"/>
                      <a:pt x="14779" y="10760"/>
                    </a:cubicBezTo>
                    <a:cubicBezTo>
                      <a:pt x="14963" y="10106"/>
                      <a:pt x="14559" y="9357"/>
                      <a:pt x="13888" y="9193"/>
                    </a:cubicBezTo>
                    <a:cubicBezTo>
                      <a:pt x="9656" y="8154"/>
                      <a:pt x="7524" y="3856"/>
                      <a:pt x="5134" y="602"/>
                    </a:cubicBezTo>
                    <a:cubicBezTo>
                      <a:pt x="4851" y="216"/>
                      <a:pt x="4384" y="0"/>
                      <a:pt x="3939" y="0"/>
                    </a:cubicBezTo>
                    <a:close/>
                  </a:path>
                </a:pathLst>
              </a:custGeom>
              <a:solidFill>
                <a:srgbClr val="FF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4" name="Google Shape;2174;p45"/>
              <p:cNvSpPr/>
              <p:nvPr/>
            </p:nvSpPr>
            <p:spPr>
              <a:xfrm>
                <a:off x="4155675" y="2880050"/>
                <a:ext cx="480275" cy="325150"/>
              </a:xfrm>
              <a:custGeom>
                <a:avLst/>
                <a:gdLst/>
                <a:ahLst/>
                <a:cxnLst/>
                <a:rect l="l" t="t" r="r" b="b"/>
                <a:pathLst>
                  <a:path w="19211" h="13006" extrusionOk="0">
                    <a:moveTo>
                      <a:pt x="14935" y="1"/>
                    </a:moveTo>
                    <a:cubicBezTo>
                      <a:pt x="14189" y="1"/>
                      <a:pt x="13463" y="189"/>
                      <a:pt x="12763" y="686"/>
                    </a:cubicBezTo>
                    <a:cubicBezTo>
                      <a:pt x="12716" y="717"/>
                      <a:pt x="12681" y="765"/>
                      <a:pt x="12639" y="803"/>
                    </a:cubicBezTo>
                    <a:cubicBezTo>
                      <a:pt x="12622" y="803"/>
                      <a:pt x="12606" y="803"/>
                      <a:pt x="12590" y="803"/>
                    </a:cubicBezTo>
                    <a:cubicBezTo>
                      <a:pt x="9765" y="803"/>
                      <a:pt x="7047" y="1108"/>
                      <a:pt x="4484" y="2776"/>
                    </a:cubicBezTo>
                    <a:cubicBezTo>
                      <a:pt x="1494" y="4723"/>
                      <a:pt x="0" y="8255"/>
                      <a:pt x="276" y="11727"/>
                    </a:cubicBezTo>
                    <a:cubicBezTo>
                      <a:pt x="333" y="12441"/>
                      <a:pt x="902" y="13006"/>
                      <a:pt x="1561" y="13006"/>
                    </a:cubicBezTo>
                    <a:cubicBezTo>
                      <a:pt x="1767" y="13006"/>
                      <a:pt x="1983" y="12950"/>
                      <a:pt x="2194" y="12826"/>
                    </a:cubicBezTo>
                    <a:cubicBezTo>
                      <a:pt x="5959" y="10624"/>
                      <a:pt x="9924" y="9052"/>
                      <a:pt x="14108" y="7883"/>
                    </a:cubicBezTo>
                    <a:cubicBezTo>
                      <a:pt x="16537" y="7202"/>
                      <a:pt x="17642" y="5810"/>
                      <a:pt x="18366" y="3858"/>
                    </a:cubicBezTo>
                    <a:cubicBezTo>
                      <a:pt x="18659" y="3590"/>
                      <a:pt x="18762" y="3211"/>
                      <a:pt x="18705" y="2831"/>
                    </a:cubicBezTo>
                    <a:cubicBezTo>
                      <a:pt x="18796" y="2520"/>
                      <a:pt x="18883" y="2201"/>
                      <a:pt x="18968" y="1868"/>
                    </a:cubicBezTo>
                    <a:cubicBezTo>
                      <a:pt x="19210" y="911"/>
                      <a:pt x="18420" y="286"/>
                      <a:pt x="17663" y="286"/>
                    </a:cubicBezTo>
                    <a:cubicBezTo>
                      <a:pt x="17473" y="286"/>
                      <a:pt x="17285" y="325"/>
                      <a:pt x="17116" y="409"/>
                    </a:cubicBezTo>
                    <a:cubicBezTo>
                      <a:pt x="16373" y="171"/>
                      <a:pt x="15644" y="1"/>
                      <a:pt x="1493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5" name="Google Shape;2175;p45"/>
              <p:cNvSpPr/>
              <p:nvPr/>
            </p:nvSpPr>
            <p:spPr>
              <a:xfrm>
                <a:off x="5002675" y="2877200"/>
                <a:ext cx="483700" cy="254700"/>
              </a:xfrm>
              <a:custGeom>
                <a:avLst/>
                <a:gdLst/>
                <a:ahLst/>
                <a:cxnLst/>
                <a:rect l="l" t="t" r="r" b="b"/>
                <a:pathLst>
                  <a:path w="19348" h="10188" extrusionOk="0">
                    <a:moveTo>
                      <a:pt x="1607" y="0"/>
                    </a:moveTo>
                    <a:cubicBezTo>
                      <a:pt x="653" y="0"/>
                      <a:pt x="1" y="986"/>
                      <a:pt x="476" y="1906"/>
                    </a:cubicBezTo>
                    <a:cubicBezTo>
                      <a:pt x="625" y="2196"/>
                      <a:pt x="781" y="2473"/>
                      <a:pt x="944" y="2741"/>
                    </a:cubicBezTo>
                    <a:cubicBezTo>
                      <a:pt x="954" y="2787"/>
                      <a:pt x="968" y="2832"/>
                      <a:pt x="984" y="2876"/>
                    </a:cubicBezTo>
                    <a:cubicBezTo>
                      <a:pt x="1975" y="5242"/>
                      <a:pt x="3476" y="6564"/>
                      <a:pt x="5828" y="7536"/>
                    </a:cubicBezTo>
                    <a:cubicBezTo>
                      <a:pt x="8799" y="8763"/>
                      <a:pt x="12329" y="10110"/>
                      <a:pt x="15641" y="10110"/>
                    </a:cubicBezTo>
                    <a:cubicBezTo>
                      <a:pt x="16012" y="10110"/>
                      <a:pt x="16380" y="10093"/>
                      <a:pt x="16744" y="10057"/>
                    </a:cubicBezTo>
                    <a:cubicBezTo>
                      <a:pt x="16884" y="10043"/>
                      <a:pt x="17002" y="10003"/>
                      <a:pt x="17119" y="9961"/>
                    </a:cubicBezTo>
                    <a:cubicBezTo>
                      <a:pt x="17317" y="10118"/>
                      <a:pt x="17551" y="10188"/>
                      <a:pt x="17789" y="10188"/>
                    </a:cubicBezTo>
                    <a:cubicBezTo>
                      <a:pt x="18549" y="10188"/>
                      <a:pt x="19347" y="9472"/>
                      <a:pt x="19120" y="8572"/>
                    </a:cubicBezTo>
                    <a:cubicBezTo>
                      <a:pt x="18510" y="6154"/>
                      <a:pt x="17091" y="4551"/>
                      <a:pt x="15259" y="3432"/>
                    </a:cubicBezTo>
                    <a:cubicBezTo>
                      <a:pt x="14305" y="2732"/>
                      <a:pt x="13193" y="2259"/>
                      <a:pt x="11906" y="1970"/>
                    </a:cubicBezTo>
                    <a:cubicBezTo>
                      <a:pt x="8623" y="959"/>
                      <a:pt x="4863" y="668"/>
                      <a:pt x="1915" y="34"/>
                    </a:cubicBezTo>
                    <a:cubicBezTo>
                      <a:pt x="1810" y="11"/>
                      <a:pt x="1707" y="0"/>
                      <a:pt x="160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6" name="Google Shape;2176;p45"/>
              <p:cNvSpPr/>
              <p:nvPr/>
            </p:nvSpPr>
            <p:spPr>
              <a:xfrm>
                <a:off x="3930325" y="3670325"/>
                <a:ext cx="82225" cy="63750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0" extrusionOk="0">
                    <a:moveTo>
                      <a:pt x="1644" y="0"/>
                    </a:moveTo>
                    <a:cubicBezTo>
                      <a:pt x="1" y="0"/>
                      <a:pt x="1" y="2550"/>
                      <a:pt x="1644" y="2550"/>
                    </a:cubicBezTo>
                    <a:cubicBezTo>
                      <a:pt x="3289" y="2550"/>
                      <a:pt x="3289" y="0"/>
                      <a:pt x="164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7" name="Google Shape;2177;p45"/>
              <p:cNvSpPr/>
              <p:nvPr/>
            </p:nvSpPr>
            <p:spPr>
              <a:xfrm>
                <a:off x="4435900" y="3449350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4" y="1"/>
                    </a:moveTo>
                    <a:cubicBezTo>
                      <a:pt x="1" y="1"/>
                      <a:pt x="1" y="2551"/>
                      <a:pt x="1644" y="2551"/>
                    </a:cubicBezTo>
                    <a:cubicBezTo>
                      <a:pt x="3289" y="2551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8" name="Google Shape;2178;p45"/>
              <p:cNvSpPr/>
              <p:nvPr/>
            </p:nvSpPr>
            <p:spPr>
              <a:xfrm>
                <a:off x="4478375" y="38232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6" y="1"/>
                    </a:moveTo>
                    <a:cubicBezTo>
                      <a:pt x="1" y="1"/>
                      <a:pt x="1" y="2549"/>
                      <a:pt x="1646" y="2549"/>
                    </a:cubicBezTo>
                    <a:cubicBezTo>
                      <a:pt x="3289" y="2549"/>
                      <a:pt x="3289" y="1"/>
                      <a:pt x="1646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9" name="Google Shape;2179;p45"/>
              <p:cNvSpPr/>
              <p:nvPr/>
            </p:nvSpPr>
            <p:spPr>
              <a:xfrm>
                <a:off x="4571850" y="42438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4" y="1"/>
                    </a:moveTo>
                    <a:cubicBezTo>
                      <a:pt x="1" y="1"/>
                      <a:pt x="1" y="2549"/>
                      <a:pt x="1644" y="2549"/>
                    </a:cubicBezTo>
                    <a:cubicBezTo>
                      <a:pt x="3289" y="2549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0" name="Google Shape;2180;p45"/>
              <p:cNvSpPr/>
              <p:nvPr/>
            </p:nvSpPr>
            <p:spPr>
              <a:xfrm>
                <a:off x="5115700" y="4401050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3" y="1"/>
                    </a:moveTo>
                    <a:cubicBezTo>
                      <a:pt x="0" y="1"/>
                      <a:pt x="0" y="2550"/>
                      <a:pt x="1643" y="2550"/>
                    </a:cubicBezTo>
                    <a:cubicBezTo>
                      <a:pt x="3288" y="2550"/>
                      <a:pt x="3288" y="1"/>
                      <a:pt x="164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1" name="Google Shape;2181;p45"/>
              <p:cNvSpPr/>
              <p:nvPr/>
            </p:nvSpPr>
            <p:spPr>
              <a:xfrm>
                <a:off x="5315350" y="41546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5" y="0"/>
                    </a:moveTo>
                    <a:cubicBezTo>
                      <a:pt x="0" y="0"/>
                      <a:pt x="0" y="2548"/>
                      <a:pt x="1645" y="2548"/>
                    </a:cubicBezTo>
                    <a:cubicBezTo>
                      <a:pt x="3288" y="2548"/>
                      <a:pt x="3288" y="0"/>
                      <a:pt x="1645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2" name="Google Shape;2182;p45"/>
              <p:cNvSpPr/>
              <p:nvPr/>
            </p:nvSpPr>
            <p:spPr>
              <a:xfrm>
                <a:off x="5060450" y="38232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4" y="1"/>
                    </a:moveTo>
                    <a:cubicBezTo>
                      <a:pt x="1" y="1"/>
                      <a:pt x="1" y="2549"/>
                      <a:pt x="1644" y="2549"/>
                    </a:cubicBezTo>
                    <a:cubicBezTo>
                      <a:pt x="3289" y="2549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3" name="Google Shape;2183;p45"/>
              <p:cNvSpPr/>
              <p:nvPr/>
            </p:nvSpPr>
            <p:spPr>
              <a:xfrm>
                <a:off x="5417350" y="3453650"/>
                <a:ext cx="82250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549" extrusionOk="0">
                    <a:moveTo>
                      <a:pt x="1644" y="1"/>
                    </a:moveTo>
                    <a:cubicBezTo>
                      <a:pt x="1" y="1"/>
                      <a:pt x="1" y="2549"/>
                      <a:pt x="1644" y="2549"/>
                    </a:cubicBezTo>
                    <a:cubicBezTo>
                      <a:pt x="3289" y="2549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4" name="Google Shape;2184;p45"/>
              <p:cNvSpPr/>
              <p:nvPr/>
            </p:nvSpPr>
            <p:spPr>
              <a:xfrm>
                <a:off x="5736000" y="3219950"/>
                <a:ext cx="82225" cy="63750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0" extrusionOk="0">
                    <a:moveTo>
                      <a:pt x="1643" y="0"/>
                    </a:moveTo>
                    <a:cubicBezTo>
                      <a:pt x="0" y="0"/>
                      <a:pt x="0" y="2550"/>
                      <a:pt x="1643" y="2550"/>
                    </a:cubicBezTo>
                    <a:cubicBezTo>
                      <a:pt x="3288" y="2550"/>
                      <a:pt x="3288" y="0"/>
                      <a:pt x="1643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5" name="Google Shape;2185;p45"/>
              <p:cNvSpPr/>
              <p:nvPr/>
            </p:nvSpPr>
            <p:spPr>
              <a:xfrm>
                <a:off x="6046125" y="3275175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5" y="1"/>
                    </a:moveTo>
                    <a:cubicBezTo>
                      <a:pt x="1" y="1"/>
                      <a:pt x="1" y="2550"/>
                      <a:pt x="1645" y="2550"/>
                    </a:cubicBezTo>
                    <a:cubicBezTo>
                      <a:pt x="3289" y="2550"/>
                      <a:pt x="3289" y="1"/>
                      <a:pt x="164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6" name="Google Shape;2186;p45"/>
              <p:cNvSpPr/>
              <p:nvPr/>
            </p:nvSpPr>
            <p:spPr>
              <a:xfrm>
                <a:off x="6288300" y="3024500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5" y="0"/>
                    </a:moveTo>
                    <a:cubicBezTo>
                      <a:pt x="1" y="0"/>
                      <a:pt x="1" y="2550"/>
                      <a:pt x="1645" y="2550"/>
                    </a:cubicBezTo>
                    <a:cubicBezTo>
                      <a:pt x="3289" y="2550"/>
                      <a:pt x="3289" y="0"/>
                      <a:pt x="1645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7" name="Google Shape;2187;p45"/>
              <p:cNvSpPr/>
              <p:nvPr/>
            </p:nvSpPr>
            <p:spPr>
              <a:xfrm>
                <a:off x="6577200" y="2965050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4" y="1"/>
                    </a:moveTo>
                    <a:cubicBezTo>
                      <a:pt x="1" y="1"/>
                      <a:pt x="1" y="2549"/>
                      <a:pt x="1644" y="2549"/>
                    </a:cubicBezTo>
                    <a:cubicBezTo>
                      <a:pt x="3289" y="2549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8" name="Google Shape;2188;p45"/>
              <p:cNvSpPr/>
              <p:nvPr/>
            </p:nvSpPr>
            <p:spPr>
              <a:xfrm>
                <a:off x="3949825" y="1911400"/>
                <a:ext cx="223400" cy="237025"/>
              </a:xfrm>
              <a:custGeom>
                <a:avLst/>
                <a:gdLst/>
                <a:ahLst/>
                <a:cxnLst/>
                <a:rect l="l" t="t" r="r" b="b"/>
                <a:pathLst>
                  <a:path w="8936" h="9481" extrusionOk="0">
                    <a:moveTo>
                      <a:pt x="4993" y="1"/>
                    </a:moveTo>
                    <a:cubicBezTo>
                      <a:pt x="2540" y="1"/>
                      <a:pt x="0" y="2034"/>
                      <a:pt x="45" y="4773"/>
                    </a:cubicBezTo>
                    <a:cubicBezTo>
                      <a:pt x="94" y="7660"/>
                      <a:pt x="2684" y="9480"/>
                      <a:pt x="5268" y="9480"/>
                    </a:cubicBezTo>
                    <a:cubicBezTo>
                      <a:pt x="6397" y="9480"/>
                      <a:pt x="7524" y="9133"/>
                      <a:pt x="8438" y="8375"/>
                    </a:cubicBezTo>
                    <a:cubicBezTo>
                      <a:pt x="8936" y="7963"/>
                      <a:pt x="8477" y="7318"/>
                      <a:pt x="7954" y="7318"/>
                    </a:cubicBezTo>
                    <a:cubicBezTo>
                      <a:pt x="7814" y="7318"/>
                      <a:pt x="7669" y="7364"/>
                      <a:pt x="7536" y="7474"/>
                    </a:cubicBezTo>
                    <a:cubicBezTo>
                      <a:pt x="6889" y="8011"/>
                      <a:pt x="6088" y="8256"/>
                      <a:pt x="5279" y="8256"/>
                    </a:cubicBezTo>
                    <a:cubicBezTo>
                      <a:pt x="3473" y="8256"/>
                      <a:pt x="1627" y="7038"/>
                      <a:pt x="1355" y="5133"/>
                    </a:cubicBezTo>
                    <a:cubicBezTo>
                      <a:pt x="1066" y="3105"/>
                      <a:pt x="3118" y="1194"/>
                      <a:pt x="5029" y="1194"/>
                    </a:cubicBezTo>
                    <a:cubicBezTo>
                      <a:pt x="5805" y="1194"/>
                      <a:pt x="6558" y="1510"/>
                      <a:pt x="7121" y="2262"/>
                    </a:cubicBezTo>
                    <a:cubicBezTo>
                      <a:pt x="7265" y="2455"/>
                      <a:pt x="7463" y="2535"/>
                      <a:pt x="7658" y="2535"/>
                    </a:cubicBezTo>
                    <a:cubicBezTo>
                      <a:pt x="8122" y="2535"/>
                      <a:pt x="8568" y="2083"/>
                      <a:pt x="8222" y="1620"/>
                    </a:cubicBezTo>
                    <a:cubicBezTo>
                      <a:pt x="7376" y="488"/>
                      <a:pt x="6195" y="1"/>
                      <a:pt x="499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9" name="Google Shape;2189;p45"/>
              <p:cNvSpPr/>
              <p:nvPr/>
            </p:nvSpPr>
            <p:spPr>
              <a:xfrm>
                <a:off x="4007125" y="1972325"/>
                <a:ext cx="129625" cy="101950"/>
              </a:xfrm>
              <a:custGeom>
                <a:avLst/>
                <a:gdLst/>
                <a:ahLst/>
                <a:cxnLst/>
                <a:rect l="l" t="t" r="r" b="b"/>
                <a:pathLst>
                  <a:path w="5185" h="4078" extrusionOk="0">
                    <a:moveTo>
                      <a:pt x="1788" y="0"/>
                    </a:moveTo>
                    <a:cubicBezTo>
                      <a:pt x="1264" y="0"/>
                      <a:pt x="807" y="645"/>
                      <a:pt x="1306" y="1058"/>
                    </a:cubicBezTo>
                    <a:cubicBezTo>
                      <a:pt x="1965" y="1603"/>
                      <a:pt x="2686" y="2138"/>
                      <a:pt x="3247" y="2795"/>
                    </a:cubicBezTo>
                    <a:lnTo>
                      <a:pt x="3247" y="2795"/>
                    </a:lnTo>
                    <a:cubicBezTo>
                      <a:pt x="2434" y="2780"/>
                      <a:pt x="1624" y="2741"/>
                      <a:pt x="813" y="2647"/>
                    </a:cubicBezTo>
                    <a:cubicBezTo>
                      <a:pt x="784" y="2643"/>
                      <a:pt x="756" y="2642"/>
                      <a:pt x="729" y="2642"/>
                    </a:cubicBezTo>
                    <a:cubicBezTo>
                      <a:pt x="1" y="2642"/>
                      <a:pt x="35" y="3830"/>
                      <a:pt x="813" y="3922"/>
                    </a:cubicBezTo>
                    <a:cubicBezTo>
                      <a:pt x="2019" y="4062"/>
                      <a:pt x="3222" y="4078"/>
                      <a:pt x="4434" y="4078"/>
                    </a:cubicBezTo>
                    <a:cubicBezTo>
                      <a:pt x="4950" y="4078"/>
                      <a:pt x="5185" y="3545"/>
                      <a:pt x="4985" y="3120"/>
                    </a:cubicBezTo>
                    <a:cubicBezTo>
                      <a:pt x="4396" y="1870"/>
                      <a:pt x="3245" y="1016"/>
                      <a:pt x="2207" y="156"/>
                    </a:cubicBezTo>
                    <a:cubicBezTo>
                      <a:pt x="2074" y="47"/>
                      <a:pt x="1929" y="0"/>
                      <a:pt x="178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0" name="Google Shape;2190;p45"/>
              <p:cNvSpPr/>
              <p:nvPr/>
            </p:nvSpPr>
            <p:spPr>
              <a:xfrm>
                <a:off x="5398050" y="1897825"/>
                <a:ext cx="240400" cy="225600"/>
              </a:xfrm>
              <a:custGeom>
                <a:avLst/>
                <a:gdLst/>
                <a:ahLst/>
                <a:cxnLst/>
                <a:rect l="l" t="t" r="r" b="b"/>
                <a:pathLst>
                  <a:path w="9616" h="9024" extrusionOk="0">
                    <a:moveTo>
                      <a:pt x="3646" y="0"/>
                    </a:moveTo>
                    <a:cubicBezTo>
                      <a:pt x="2126" y="0"/>
                      <a:pt x="710" y="739"/>
                      <a:pt x="152" y="2472"/>
                    </a:cubicBezTo>
                    <a:cubicBezTo>
                      <a:pt x="1" y="2944"/>
                      <a:pt x="389" y="3254"/>
                      <a:pt x="776" y="3254"/>
                    </a:cubicBezTo>
                    <a:cubicBezTo>
                      <a:pt x="1030" y="3254"/>
                      <a:pt x="1283" y="3120"/>
                      <a:pt x="1381" y="2810"/>
                    </a:cubicBezTo>
                    <a:cubicBezTo>
                      <a:pt x="1744" y="1683"/>
                      <a:pt x="2606" y="1228"/>
                      <a:pt x="3567" y="1228"/>
                    </a:cubicBezTo>
                    <a:cubicBezTo>
                      <a:pt x="5147" y="1228"/>
                      <a:pt x="6994" y="2457"/>
                      <a:pt x="7333" y="3957"/>
                    </a:cubicBezTo>
                    <a:cubicBezTo>
                      <a:pt x="7898" y="6464"/>
                      <a:pt x="5883" y="7763"/>
                      <a:pt x="3793" y="7763"/>
                    </a:cubicBezTo>
                    <a:cubicBezTo>
                      <a:pt x="2955" y="7763"/>
                      <a:pt x="2105" y="7555"/>
                      <a:pt x="1404" y="7131"/>
                    </a:cubicBezTo>
                    <a:cubicBezTo>
                      <a:pt x="1294" y="7064"/>
                      <a:pt x="1184" y="7035"/>
                      <a:pt x="1082" y="7035"/>
                    </a:cubicBezTo>
                    <a:cubicBezTo>
                      <a:pt x="532" y="7035"/>
                      <a:pt x="170" y="7873"/>
                      <a:pt x="761" y="8231"/>
                    </a:cubicBezTo>
                    <a:cubicBezTo>
                      <a:pt x="1656" y="8771"/>
                      <a:pt x="2685" y="9024"/>
                      <a:pt x="3701" y="9024"/>
                    </a:cubicBezTo>
                    <a:cubicBezTo>
                      <a:pt x="6721" y="9024"/>
                      <a:pt x="9615" y="6791"/>
                      <a:pt x="8470" y="3259"/>
                    </a:cubicBezTo>
                    <a:cubicBezTo>
                      <a:pt x="7827" y="1280"/>
                      <a:pt x="5646" y="0"/>
                      <a:pt x="3646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1" name="Google Shape;2191;p45"/>
              <p:cNvSpPr/>
              <p:nvPr/>
            </p:nvSpPr>
            <p:spPr>
              <a:xfrm>
                <a:off x="5425775" y="1955100"/>
                <a:ext cx="111825" cy="107625"/>
              </a:xfrm>
              <a:custGeom>
                <a:avLst/>
                <a:gdLst/>
                <a:ahLst/>
                <a:cxnLst/>
                <a:rect l="l" t="t" r="r" b="b"/>
                <a:pathLst>
                  <a:path w="4473" h="4305" extrusionOk="0">
                    <a:moveTo>
                      <a:pt x="3248" y="0"/>
                    </a:moveTo>
                    <a:cubicBezTo>
                      <a:pt x="3104" y="0"/>
                      <a:pt x="2957" y="63"/>
                      <a:pt x="2831" y="214"/>
                    </a:cubicBezTo>
                    <a:lnTo>
                      <a:pt x="2831" y="216"/>
                    </a:lnTo>
                    <a:cubicBezTo>
                      <a:pt x="2161" y="1017"/>
                      <a:pt x="1300" y="1587"/>
                      <a:pt x="439" y="2162"/>
                    </a:cubicBezTo>
                    <a:cubicBezTo>
                      <a:pt x="53" y="2420"/>
                      <a:pt x="1" y="3016"/>
                      <a:pt x="439" y="3262"/>
                    </a:cubicBezTo>
                    <a:cubicBezTo>
                      <a:pt x="1367" y="3785"/>
                      <a:pt x="2424" y="3951"/>
                      <a:pt x="3427" y="4270"/>
                    </a:cubicBezTo>
                    <a:cubicBezTo>
                      <a:pt x="3499" y="4294"/>
                      <a:pt x="3568" y="4304"/>
                      <a:pt x="3632" y="4304"/>
                    </a:cubicBezTo>
                    <a:cubicBezTo>
                      <a:pt x="4262" y="4304"/>
                      <a:pt x="4473" y="3269"/>
                      <a:pt x="3766" y="3043"/>
                    </a:cubicBezTo>
                    <a:cubicBezTo>
                      <a:pt x="3218" y="2867"/>
                      <a:pt x="2641" y="2749"/>
                      <a:pt x="2087" y="2577"/>
                    </a:cubicBezTo>
                    <a:lnTo>
                      <a:pt x="2087" y="2577"/>
                    </a:lnTo>
                    <a:cubicBezTo>
                      <a:pt x="2687" y="2148"/>
                      <a:pt x="3259" y="1682"/>
                      <a:pt x="3732" y="1116"/>
                    </a:cubicBezTo>
                    <a:cubicBezTo>
                      <a:pt x="4130" y="639"/>
                      <a:pt x="3705" y="0"/>
                      <a:pt x="324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2" name="Google Shape;2192;p45"/>
              <p:cNvSpPr/>
              <p:nvPr/>
            </p:nvSpPr>
            <p:spPr>
              <a:xfrm>
                <a:off x="4129825" y="2074475"/>
                <a:ext cx="1298575" cy="605150"/>
              </a:xfrm>
              <a:custGeom>
                <a:avLst/>
                <a:gdLst/>
                <a:ahLst/>
                <a:cxnLst/>
                <a:rect l="l" t="t" r="r" b="b"/>
                <a:pathLst>
                  <a:path w="51943" h="24206" extrusionOk="0">
                    <a:moveTo>
                      <a:pt x="51168" y="0"/>
                    </a:moveTo>
                    <a:cubicBezTo>
                      <a:pt x="50915" y="0"/>
                      <a:pt x="50664" y="135"/>
                      <a:pt x="50569" y="446"/>
                    </a:cubicBezTo>
                    <a:cubicBezTo>
                      <a:pt x="47067" y="11879"/>
                      <a:pt x="41571" y="21203"/>
                      <a:pt x="28558" y="22720"/>
                    </a:cubicBezTo>
                    <a:cubicBezTo>
                      <a:pt x="27482" y="22845"/>
                      <a:pt x="26400" y="22910"/>
                      <a:pt x="25321" y="22910"/>
                    </a:cubicBezTo>
                    <a:cubicBezTo>
                      <a:pt x="19701" y="22910"/>
                      <a:pt x="14161" y="21164"/>
                      <a:pt x="10009" y="17170"/>
                    </a:cubicBezTo>
                    <a:cubicBezTo>
                      <a:pt x="5531" y="12863"/>
                      <a:pt x="3505" y="6917"/>
                      <a:pt x="1403" y="1233"/>
                    </a:cubicBezTo>
                    <a:cubicBezTo>
                      <a:pt x="1291" y="931"/>
                      <a:pt x="1030" y="800"/>
                      <a:pt x="774" y="800"/>
                    </a:cubicBezTo>
                    <a:cubicBezTo>
                      <a:pt x="382" y="800"/>
                      <a:pt x="1" y="1105"/>
                      <a:pt x="173" y="1572"/>
                    </a:cubicBezTo>
                    <a:cubicBezTo>
                      <a:pt x="2441" y="7701"/>
                      <a:pt x="4671" y="14112"/>
                      <a:pt x="9664" y="18613"/>
                    </a:cubicBezTo>
                    <a:cubicBezTo>
                      <a:pt x="13949" y="22477"/>
                      <a:pt x="19661" y="24205"/>
                      <a:pt x="25355" y="24205"/>
                    </a:cubicBezTo>
                    <a:cubicBezTo>
                      <a:pt x="26203" y="24205"/>
                      <a:pt x="27049" y="24167"/>
                      <a:pt x="27891" y="24092"/>
                    </a:cubicBezTo>
                    <a:cubicBezTo>
                      <a:pt x="41878" y="22845"/>
                      <a:pt x="48030" y="13086"/>
                      <a:pt x="51797" y="784"/>
                    </a:cubicBezTo>
                    <a:cubicBezTo>
                      <a:pt x="51943" y="311"/>
                      <a:pt x="51553" y="0"/>
                      <a:pt x="5116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3" name="Google Shape;2193;p45"/>
              <p:cNvSpPr/>
              <p:nvPr/>
            </p:nvSpPr>
            <p:spPr>
              <a:xfrm>
                <a:off x="4570000" y="2633275"/>
                <a:ext cx="513200" cy="534625"/>
              </a:xfrm>
              <a:custGeom>
                <a:avLst/>
                <a:gdLst/>
                <a:ahLst/>
                <a:cxnLst/>
                <a:rect l="l" t="t" r="r" b="b"/>
                <a:pathLst>
                  <a:path w="20528" h="21385" extrusionOk="0">
                    <a:moveTo>
                      <a:pt x="15513" y="1"/>
                    </a:moveTo>
                    <a:cubicBezTo>
                      <a:pt x="15136" y="1"/>
                      <a:pt x="14736" y="314"/>
                      <a:pt x="14849" y="794"/>
                    </a:cubicBezTo>
                    <a:cubicBezTo>
                      <a:pt x="15857" y="5056"/>
                      <a:pt x="16232" y="9224"/>
                      <a:pt x="17662" y="13394"/>
                    </a:cubicBezTo>
                    <a:cubicBezTo>
                      <a:pt x="18507" y="15860"/>
                      <a:pt x="19747" y="18094"/>
                      <a:pt x="16508" y="19174"/>
                    </a:cubicBezTo>
                    <a:cubicBezTo>
                      <a:pt x="14711" y="19773"/>
                      <a:pt x="12801" y="19965"/>
                      <a:pt x="10906" y="19965"/>
                    </a:cubicBezTo>
                    <a:cubicBezTo>
                      <a:pt x="10391" y="19965"/>
                      <a:pt x="9878" y="19950"/>
                      <a:pt x="9369" y="19927"/>
                    </a:cubicBezTo>
                    <a:cubicBezTo>
                      <a:pt x="9119" y="19915"/>
                      <a:pt x="8838" y="19912"/>
                      <a:pt x="8536" y="19912"/>
                    </a:cubicBezTo>
                    <a:cubicBezTo>
                      <a:pt x="8231" y="19912"/>
                      <a:pt x="7905" y="19915"/>
                      <a:pt x="7565" y="19915"/>
                    </a:cubicBezTo>
                    <a:cubicBezTo>
                      <a:pt x="5269" y="19915"/>
                      <a:pt x="2397" y="19778"/>
                      <a:pt x="1918" y="17654"/>
                    </a:cubicBezTo>
                    <a:cubicBezTo>
                      <a:pt x="1600" y="16244"/>
                      <a:pt x="2610" y="13892"/>
                      <a:pt x="2865" y="12458"/>
                    </a:cubicBezTo>
                    <a:cubicBezTo>
                      <a:pt x="3552" y="8609"/>
                      <a:pt x="4015" y="4810"/>
                      <a:pt x="3322" y="928"/>
                    </a:cubicBezTo>
                    <a:cubicBezTo>
                      <a:pt x="3265" y="607"/>
                      <a:pt x="3035" y="468"/>
                      <a:pt x="2788" y="468"/>
                    </a:cubicBezTo>
                    <a:cubicBezTo>
                      <a:pt x="2417" y="468"/>
                      <a:pt x="2006" y="784"/>
                      <a:pt x="2093" y="1268"/>
                    </a:cubicBezTo>
                    <a:cubicBezTo>
                      <a:pt x="2865" y="5591"/>
                      <a:pt x="2053" y="9803"/>
                      <a:pt x="1276" y="14064"/>
                    </a:cubicBezTo>
                    <a:cubicBezTo>
                      <a:pt x="1051" y="15297"/>
                      <a:pt x="1" y="17941"/>
                      <a:pt x="630" y="19244"/>
                    </a:cubicBezTo>
                    <a:cubicBezTo>
                      <a:pt x="1491" y="21024"/>
                      <a:pt x="4783" y="21385"/>
                      <a:pt x="7686" y="21385"/>
                    </a:cubicBezTo>
                    <a:cubicBezTo>
                      <a:pt x="9363" y="21385"/>
                      <a:pt x="10911" y="21264"/>
                      <a:pt x="11785" y="21228"/>
                    </a:cubicBezTo>
                    <a:cubicBezTo>
                      <a:pt x="14239" y="21126"/>
                      <a:pt x="19812" y="20840"/>
                      <a:pt x="20236" y="17596"/>
                    </a:cubicBezTo>
                    <a:cubicBezTo>
                      <a:pt x="20527" y="15362"/>
                      <a:pt x="18489" y="12282"/>
                      <a:pt x="17902" y="10220"/>
                    </a:cubicBezTo>
                    <a:cubicBezTo>
                      <a:pt x="16992" y="7032"/>
                      <a:pt x="16843" y="3684"/>
                      <a:pt x="16078" y="456"/>
                    </a:cubicBezTo>
                    <a:cubicBezTo>
                      <a:pt x="16003" y="138"/>
                      <a:pt x="15763" y="1"/>
                      <a:pt x="1551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4" name="Google Shape;2194;p45"/>
              <p:cNvSpPr/>
              <p:nvPr/>
            </p:nvSpPr>
            <p:spPr>
              <a:xfrm>
                <a:off x="4127900" y="1578375"/>
                <a:ext cx="1301525" cy="400875"/>
              </a:xfrm>
              <a:custGeom>
                <a:avLst/>
                <a:gdLst/>
                <a:ahLst/>
                <a:cxnLst/>
                <a:rect l="l" t="t" r="r" b="b"/>
                <a:pathLst>
                  <a:path w="52061" h="16035" extrusionOk="0">
                    <a:moveTo>
                      <a:pt x="15845" y="1"/>
                    </a:moveTo>
                    <a:cubicBezTo>
                      <a:pt x="15594" y="1"/>
                      <a:pt x="15333" y="148"/>
                      <a:pt x="15207" y="446"/>
                    </a:cubicBezTo>
                    <a:cubicBezTo>
                      <a:pt x="14218" y="2796"/>
                      <a:pt x="14220" y="4893"/>
                      <a:pt x="11523" y="5600"/>
                    </a:cubicBezTo>
                    <a:cubicBezTo>
                      <a:pt x="10307" y="5919"/>
                      <a:pt x="8820" y="6040"/>
                      <a:pt x="7318" y="6040"/>
                    </a:cubicBezTo>
                    <a:cubicBezTo>
                      <a:pt x="5582" y="6040"/>
                      <a:pt x="3827" y="5878"/>
                      <a:pt x="2448" y="5670"/>
                    </a:cubicBezTo>
                    <a:cubicBezTo>
                      <a:pt x="2403" y="5663"/>
                      <a:pt x="2358" y="5660"/>
                      <a:pt x="2313" y="5660"/>
                    </a:cubicBezTo>
                    <a:cubicBezTo>
                      <a:pt x="2024" y="5660"/>
                      <a:pt x="1735" y="5798"/>
                      <a:pt x="1664" y="6115"/>
                    </a:cubicBezTo>
                    <a:cubicBezTo>
                      <a:pt x="994" y="9084"/>
                      <a:pt x="640" y="12100"/>
                      <a:pt x="89" y="15092"/>
                    </a:cubicBezTo>
                    <a:cubicBezTo>
                      <a:pt x="0" y="15574"/>
                      <a:pt x="410" y="15891"/>
                      <a:pt x="783" y="15891"/>
                    </a:cubicBezTo>
                    <a:cubicBezTo>
                      <a:pt x="1029" y="15891"/>
                      <a:pt x="1260" y="15752"/>
                      <a:pt x="1318" y="15430"/>
                    </a:cubicBezTo>
                    <a:lnTo>
                      <a:pt x="1320" y="15430"/>
                    </a:lnTo>
                    <a:cubicBezTo>
                      <a:pt x="1785" y="12905"/>
                      <a:pt x="1450" y="8391"/>
                      <a:pt x="3868" y="7162"/>
                    </a:cubicBezTo>
                    <a:cubicBezTo>
                      <a:pt x="4218" y="6984"/>
                      <a:pt x="4808" y="6928"/>
                      <a:pt x="5476" y="6928"/>
                    </a:cubicBezTo>
                    <a:cubicBezTo>
                      <a:pt x="6582" y="6928"/>
                      <a:pt x="7899" y="7081"/>
                      <a:pt x="8681" y="7081"/>
                    </a:cubicBezTo>
                    <a:cubicBezTo>
                      <a:pt x="8772" y="7081"/>
                      <a:pt x="8855" y="7079"/>
                      <a:pt x="8931" y="7074"/>
                    </a:cubicBezTo>
                    <a:cubicBezTo>
                      <a:pt x="10655" y="6969"/>
                      <a:pt x="12364" y="6815"/>
                      <a:pt x="14092" y="6764"/>
                    </a:cubicBezTo>
                    <a:cubicBezTo>
                      <a:pt x="14358" y="6757"/>
                      <a:pt x="14649" y="6573"/>
                      <a:pt x="14705" y="6296"/>
                    </a:cubicBezTo>
                    <a:cubicBezTo>
                      <a:pt x="14919" y="5267"/>
                      <a:pt x="15181" y="4282"/>
                      <a:pt x="15496" y="3310"/>
                    </a:cubicBezTo>
                    <a:lnTo>
                      <a:pt x="15496" y="3310"/>
                    </a:lnTo>
                    <a:cubicBezTo>
                      <a:pt x="15761" y="4698"/>
                      <a:pt x="16264" y="6078"/>
                      <a:pt x="17294" y="6641"/>
                    </a:cubicBezTo>
                    <a:cubicBezTo>
                      <a:pt x="17581" y="6799"/>
                      <a:pt x="17903" y="6844"/>
                      <a:pt x="18233" y="6844"/>
                    </a:cubicBezTo>
                    <a:cubicBezTo>
                      <a:pt x="18674" y="6844"/>
                      <a:pt x="19131" y="6764"/>
                      <a:pt x="19546" y="6764"/>
                    </a:cubicBezTo>
                    <a:cubicBezTo>
                      <a:pt x="19565" y="6764"/>
                      <a:pt x="19584" y="6764"/>
                      <a:pt x="19603" y="6764"/>
                    </a:cubicBezTo>
                    <a:cubicBezTo>
                      <a:pt x="22828" y="6827"/>
                      <a:pt x="26006" y="6980"/>
                      <a:pt x="29208" y="7394"/>
                    </a:cubicBezTo>
                    <a:cubicBezTo>
                      <a:pt x="29223" y="7396"/>
                      <a:pt x="29238" y="7397"/>
                      <a:pt x="29254" y="7397"/>
                    </a:cubicBezTo>
                    <a:cubicBezTo>
                      <a:pt x="29497" y="7397"/>
                      <a:pt x="29784" y="7159"/>
                      <a:pt x="29822" y="6925"/>
                    </a:cubicBezTo>
                    <a:cubicBezTo>
                      <a:pt x="29958" y="6103"/>
                      <a:pt x="30123" y="5293"/>
                      <a:pt x="30299" y="4486"/>
                    </a:cubicBezTo>
                    <a:lnTo>
                      <a:pt x="30299" y="4486"/>
                    </a:lnTo>
                    <a:cubicBezTo>
                      <a:pt x="30618" y="5432"/>
                      <a:pt x="31093" y="6297"/>
                      <a:pt x="31837" y="6748"/>
                    </a:cubicBezTo>
                    <a:cubicBezTo>
                      <a:pt x="32732" y="7292"/>
                      <a:pt x="34128" y="7466"/>
                      <a:pt x="35658" y="7466"/>
                    </a:cubicBezTo>
                    <a:cubicBezTo>
                      <a:pt x="38148" y="7466"/>
                      <a:pt x="40990" y="7004"/>
                      <a:pt x="42595" y="6922"/>
                    </a:cubicBezTo>
                    <a:cubicBezTo>
                      <a:pt x="42963" y="6903"/>
                      <a:pt x="43197" y="6643"/>
                      <a:pt x="43232" y="6284"/>
                    </a:cubicBezTo>
                    <a:cubicBezTo>
                      <a:pt x="43285" y="5606"/>
                      <a:pt x="43381" y="4933"/>
                      <a:pt x="43520" y="4270"/>
                    </a:cubicBezTo>
                    <a:lnTo>
                      <a:pt x="43520" y="4270"/>
                    </a:lnTo>
                    <a:cubicBezTo>
                      <a:pt x="43895" y="5765"/>
                      <a:pt x="44394" y="7123"/>
                      <a:pt x="46066" y="7515"/>
                    </a:cubicBezTo>
                    <a:cubicBezTo>
                      <a:pt x="46207" y="7547"/>
                      <a:pt x="46352" y="7562"/>
                      <a:pt x="46500" y="7562"/>
                    </a:cubicBezTo>
                    <a:cubicBezTo>
                      <a:pt x="47405" y="7562"/>
                      <a:pt x="48417" y="7034"/>
                      <a:pt x="49224" y="7034"/>
                    </a:cubicBezTo>
                    <a:cubicBezTo>
                      <a:pt x="49476" y="7034"/>
                      <a:pt x="49709" y="7086"/>
                      <a:pt x="49911" y="7222"/>
                    </a:cubicBezTo>
                    <a:cubicBezTo>
                      <a:pt x="50814" y="7825"/>
                      <a:pt x="50746" y="14182"/>
                      <a:pt x="50776" y="15420"/>
                    </a:cubicBezTo>
                    <a:cubicBezTo>
                      <a:pt x="50786" y="15830"/>
                      <a:pt x="51110" y="16035"/>
                      <a:pt x="51429" y="16035"/>
                    </a:cubicBezTo>
                    <a:cubicBezTo>
                      <a:pt x="51747" y="16035"/>
                      <a:pt x="52060" y="15830"/>
                      <a:pt x="52051" y="15420"/>
                    </a:cubicBezTo>
                    <a:cubicBezTo>
                      <a:pt x="51972" y="12244"/>
                      <a:pt x="51593" y="9091"/>
                      <a:pt x="51083" y="5957"/>
                    </a:cubicBezTo>
                    <a:cubicBezTo>
                      <a:pt x="51033" y="5653"/>
                      <a:pt x="50720" y="5500"/>
                      <a:pt x="50439" y="5500"/>
                    </a:cubicBezTo>
                    <a:cubicBezTo>
                      <a:pt x="50391" y="5500"/>
                      <a:pt x="50344" y="5505"/>
                      <a:pt x="50299" y="5514"/>
                    </a:cubicBezTo>
                    <a:cubicBezTo>
                      <a:pt x="49424" y="5685"/>
                      <a:pt x="48401" y="5998"/>
                      <a:pt x="47424" y="5998"/>
                    </a:cubicBezTo>
                    <a:cubicBezTo>
                      <a:pt x="46564" y="5998"/>
                      <a:pt x="45740" y="5756"/>
                      <a:pt x="45084" y="4961"/>
                    </a:cubicBezTo>
                    <a:cubicBezTo>
                      <a:pt x="44521" y="4277"/>
                      <a:pt x="44452" y="2541"/>
                      <a:pt x="44154" y="1707"/>
                    </a:cubicBezTo>
                    <a:cubicBezTo>
                      <a:pt x="44048" y="1409"/>
                      <a:pt x="43783" y="1253"/>
                      <a:pt x="43522" y="1253"/>
                    </a:cubicBezTo>
                    <a:cubicBezTo>
                      <a:pt x="43269" y="1253"/>
                      <a:pt x="43021" y="1399"/>
                      <a:pt x="42925" y="1707"/>
                    </a:cubicBezTo>
                    <a:cubicBezTo>
                      <a:pt x="41901" y="4986"/>
                      <a:pt x="42022" y="5786"/>
                      <a:pt x="38106" y="5817"/>
                    </a:cubicBezTo>
                    <a:cubicBezTo>
                      <a:pt x="37796" y="5820"/>
                      <a:pt x="37494" y="5822"/>
                      <a:pt x="37201" y="5822"/>
                    </a:cubicBezTo>
                    <a:cubicBezTo>
                      <a:pt x="33821" y="5822"/>
                      <a:pt x="31556" y="5496"/>
                      <a:pt x="30925" y="1391"/>
                    </a:cubicBezTo>
                    <a:cubicBezTo>
                      <a:pt x="30877" y="1082"/>
                      <a:pt x="30613" y="936"/>
                      <a:pt x="30340" y="936"/>
                    </a:cubicBezTo>
                    <a:cubicBezTo>
                      <a:pt x="30056" y="936"/>
                      <a:pt x="29763" y="1094"/>
                      <a:pt x="29695" y="1391"/>
                    </a:cubicBezTo>
                    <a:cubicBezTo>
                      <a:pt x="28880" y="5013"/>
                      <a:pt x="28097" y="5651"/>
                      <a:pt x="25555" y="5651"/>
                    </a:cubicBezTo>
                    <a:cubicBezTo>
                      <a:pt x="24954" y="5651"/>
                      <a:pt x="24256" y="5615"/>
                      <a:pt x="23437" y="5575"/>
                    </a:cubicBezTo>
                    <a:cubicBezTo>
                      <a:pt x="23323" y="5570"/>
                      <a:pt x="23206" y="5567"/>
                      <a:pt x="23085" y="5567"/>
                    </a:cubicBezTo>
                    <a:cubicBezTo>
                      <a:pt x="22431" y="5567"/>
                      <a:pt x="21683" y="5635"/>
                      <a:pt x="20974" y="5635"/>
                    </a:cubicBezTo>
                    <a:cubicBezTo>
                      <a:pt x="20482" y="5635"/>
                      <a:pt x="20009" y="5602"/>
                      <a:pt x="19602" y="5491"/>
                    </a:cubicBezTo>
                    <a:cubicBezTo>
                      <a:pt x="17211" y="4835"/>
                      <a:pt x="16663" y="3362"/>
                      <a:pt x="16459" y="616"/>
                    </a:cubicBezTo>
                    <a:cubicBezTo>
                      <a:pt x="16430" y="208"/>
                      <a:pt x="16144" y="1"/>
                      <a:pt x="1584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5" name="Google Shape;2195;p45"/>
              <p:cNvSpPr/>
              <p:nvPr/>
            </p:nvSpPr>
            <p:spPr>
              <a:xfrm>
                <a:off x="4388950" y="3018700"/>
                <a:ext cx="832550" cy="352475"/>
              </a:xfrm>
              <a:custGeom>
                <a:avLst/>
                <a:gdLst/>
                <a:ahLst/>
                <a:cxnLst/>
                <a:rect l="l" t="t" r="r" b="b"/>
                <a:pathLst>
                  <a:path w="33302" h="14099" extrusionOk="0">
                    <a:moveTo>
                      <a:pt x="8548" y="1"/>
                    </a:moveTo>
                    <a:cubicBezTo>
                      <a:pt x="8490" y="1"/>
                      <a:pt x="8428" y="9"/>
                      <a:pt x="8363" y="27"/>
                    </a:cubicBezTo>
                    <a:cubicBezTo>
                      <a:pt x="3706" y="1323"/>
                      <a:pt x="0" y="6688"/>
                      <a:pt x="2475" y="11517"/>
                    </a:cubicBezTo>
                    <a:cubicBezTo>
                      <a:pt x="3414" y="13350"/>
                      <a:pt x="4962" y="13986"/>
                      <a:pt x="6678" y="13986"/>
                    </a:cubicBezTo>
                    <a:cubicBezTo>
                      <a:pt x="8930" y="13986"/>
                      <a:pt x="11470" y="12890"/>
                      <a:pt x="13303" y="11961"/>
                    </a:cubicBezTo>
                    <a:cubicBezTo>
                      <a:pt x="14309" y="11451"/>
                      <a:pt x="15446" y="10449"/>
                      <a:pt x="16500" y="10449"/>
                    </a:cubicBezTo>
                    <a:cubicBezTo>
                      <a:pt x="16580" y="10449"/>
                      <a:pt x="16660" y="10454"/>
                      <a:pt x="16739" y="10467"/>
                    </a:cubicBezTo>
                    <a:cubicBezTo>
                      <a:pt x="18175" y="10691"/>
                      <a:pt x="19669" y="12546"/>
                      <a:pt x="21018" y="13183"/>
                    </a:cubicBezTo>
                    <a:cubicBezTo>
                      <a:pt x="22240" y="13760"/>
                      <a:pt x="23471" y="14098"/>
                      <a:pt x="24688" y="14098"/>
                    </a:cubicBezTo>
                    <a:cubicBezTo>
                      <a:pt x="25878" y="14098"/>
                      <a:pt x="27054" y="13775"/>
                      <a:pt x="28197" y="13036"/>
                    </a:cubicBezTo>
                    <a:cubicBezTo>
                      <a:pt x="33302" y="9728"/>
                      <a:pt x="32002" y="4459"/>
                      <a:pt x="27438" y="1667"/>
                    </a:cubicBezTo>
                    <a:cubicBezTo>
                      <a:pt x="27327" y="1599"/>
                      <a:pt x="27217" y="1569"/>
                      <a:pt x="27114" y="1569"/>
                    </a:cubicBezTo>
                    <a:cubicBezTo>
                      <a:pt x="26567" y="1569"/>
                      <a:pt x="26205" y="2408"/>
                      <a:pt x="26794" y="2768"/>
                    </a:cubicBezTo>
                    <a:cubicBezTo>
                      <a:pt x="30612" y="5103"/>
                      <a:pt x="30193" y="12756"/>
                      <a:pt x="24513" y="12756"/>
                    </a:cubicBezTo>
                    <a:cubicBezTo>
                      <a:pt x="23986" y="12756"/>
                      <a:pt x="23415" y="12690"/>
                      <a:pt x="22798" y="12548"/>
                    </a:cubicBezTo>
                    <a:cubicBezTo>
                      <a:pt x="20741" y="12076"/>
                      <a:pt x="18550" y="10100"/>
                      <a:pt x="17014" y="8853"/>
                    </a:cubicBezTo>
                    <a:cubicBezTo>
                      <a:pt x="16880" y="8744"/>
                      <a:pt x="16708" y="8667"/>
                      <a:pt x="16536" y="8667"/>
                    </a:cubicBezTo>
                    <a:cubicBezTo>
                      <a:pt x="16436" y="8667"/>
                      <a:pt x="16335" y="8693"/>
                      <a:pt x="16242" y="8753"/>
                    </a:cubicBezTo>
                    <a:cubicBezTo>
                      <a:pt x="14115" y="10140"/>
                      <a:pt x="11783" y="11575"/>
                      <a:pt x="9321" y="12264"/>
                    </a:cubicBezTo>
                    <a:cubicBezTo>
                      <a:pt x="8620" y="12460"/>
                      <a:pt x="7984" y="12550"/>
                      <a:pt x="7411" y="12550"/>
                    </a:cubicBezTo>
                    <a:cubicBezTo>
                      <a:pt x="1517" y="12550"/>
                      <a:pt x="2330" y="3031"/>
                      <a:pt x="8702" y="1257"/>
                    </a:cubicBezTo>
                    <a:cubicBezTo>
                      <a:pt x="9427" y="1055"/>
                      <a:pt x="9203" y="1"/>
                      <a:pt x="8548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6" name="Google Shape;2196;p45"/>
              <p:cNvSpPr/>
              <p:nvPr/>
            </p:nvSpPr>
            <p:spPr>
              <a:xfrm>
                <a:off x="3663725" y="3019025"/>
                <a:ext cx="949850" cy="536175"/>
              </a:xfrm>
              <a:custGeom>
                <a:avLst/>
                <a:gdLst/>
                <a:ahLst/>
                <a:cxnLst/>
                <a:rect l="l" t="t" r="r" b="b"/>
                <a:pathLst>
                  <a:path w="37994" h="21447" extrusionOk="0">
                    <a:moveTo>
                      <a:pt x="37039" y="0"/>
                    </a:moveTo>
                    <a:cubicBezTo>
                      <a:pt x="36994" y="0"/>
                      <a:pt x="36947" y="5"/>
                      <a:pt x="36899" y="14"/>
                    </a:cubicBezTo>
                    <a:cubicBezTo>
                      <a:pt x="29888" y="1386"/>
                      <a:pt x="23764" y="4705"/>
                      <a:pt x="17874" y="8646"/>
                    </a:cubicBezTo>
                    <a:cubicBezTo>
                      <a:pt x="12408" y="12300"/>
                      <a:pt x="6849" y="17801"/>
                      <a:pt x="678" y="20172"/>
                    </a:cubicBezTo>
                    <a:cubicBezTo>
                      <a:pt x="0" y="20433"/>
                      <a:pt x="192" y="21447"/>
                      <a:pt x="789" y="21447"/>
                    </a:cubicBezTo>
                    <a:cubicBezTo>
                      <a:pt x="860" y="21447"/>
                      <a:pt x="935" y="21433"/>
                      <a:pt x="1016" y="21401"/>
                    </a:cubicBezTo>
                    <a:cubicBezTo>
                      <a:pt x="6351" y="19352"/>
                      <a:pt x="11149" y="14853"/>
                      <a:pt x="15801" y="11611"/>
                    </a:cubicBezTo>
                    <a:cubicBezTo>
                      <a:pt x="22412" y="7006"/>
                      <a:pt x="29218" y="2813"/>
                      <a:pt x="37237" y="1244"/>
                    </a:cubicBezTo>
                    <a:cubicBezTo>
                      <a:pt x="37994" y="1095"/>
                      <a:pt x="37739" y="0"/>
                      <a:pt x="3703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7" name="Google Shape;2197;p45"/>
              <p:cNvSpPr/>
              <p:nvPr/>
            </p:nvSpPr>
            <p:spPr>
              <a:xfrm>
                <a:off x="4783175" y="3251675"/>
                <a:ext cx="35825" cy="1406825"/>
              </a:xfrm>
              <a:custGeom>
                <a:avLst/>
                <a:gdLst/>
                <a:ahLst/>
                <a:cxnLst/>
                <a:rect l="l" t="t" r="r" b="b"/>
                <a:pathLst>
                  <a:path w="1433" h="56273" extrusionOk="0">
                    <a:moveTo>
                      <a:pt x="637" y="0"/>
                    </a:moveTo>
                    <a:cubicBezTo>
                      <a:pt x="318" y="0"/>
                      <a:pt x="0" y="205"/>
                      <a:pt x="0" y="616"/>
                    </a:cubicBezTo>
                    <a:cubicBezTo>
                      <a:pt x="5" y="18963"/>
                      <a:pt x="153" y="37311"/>
                      <a:pt x="158" y="55657"/>
                    </a:cubicBezTo>
                    <a:cubicBezTo>
                      <a:pt x="158" y="56068"/>
                      <a:pt x="477" y="56273"/>
                      <a:pt x="795" y="56273"/>
                    </a:cubicBezTo>
                    <a:cubicBezTo>
                      <a:pt x="1114" y="56273"/>
                      <a:pt x="1433" y="56068"/>
                      <a:pt x="1433" y="55657"/>
                    </a:cubicBezTo>
                    <a:cubicBezTo>
                      <a:pt x="1427" y="37311"/>
                      <a:pt x="1280" y="18963"/>
                      <a:pt x="1275" y="616"/>
                    </a:cubicBezTo>
                    <a:cubicBezTo>
                      <a:pt x="1275" y="206"/>
                      <a:pt x="956" y="0"/>
                      <a:pt x="637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8" name="Google Shape;2198;p45"/>
              <p:cNvSpPr/>
              <p:nvPr/>
            </p:nvSpPr>
            <p:spPr>
              <a:xfrm>
                <a:off x="4858625" y="4196650"/>
                <a:ext cx="111825" cy="188825"/>
              </a:xfrm>
              <a:custGeom>
                <a:avLst/>
                <a:gdLst/>
                <a:ahLst/>
                <a:cxnLst/>
                <a:rect l="l" t="t" r="r" b="b"/>
                <a:pathLst>
                  <a:path w="4473" h="7553" extrusionOk="0">
                    <a:moveTo>
                      <a:pt x="1895" y="1361"/>
                    </a:moveTo>
                    <a:cubicBezTo>
                      <a:pt x="2525" y="1361"/>
                      <a:pt x="2660" y="2822"/>
                      <a:pt x="2692" y="3335"/>
                    </a:cubicBezTo>
                    <a:cubicBezTo>
                      <a:pt x="2730" y="3931"/>
                      <a:pt x="2804" y="6165"/>
                      <a:pt x="1847" y="6281"/>
                    </a:cubicBezTo>
                    <a:cubicBezTo>
                      <a:pt x="1841" y="6282"/>
                      <a:pt x="1835" y="6282"/>
                      <a:pt x="1830" y="6282"/>
                    </a:cubicBezTo>
                    <a:cubicBezTo>
                      <a:pt x="1276" y="6282"/>
                      <a:pt x="1431" y="2824"/>
                      <a:pt x="1528" y="1499"/>
                    </a:cubicBezTo>
                    <a:lnTo>
                      <a:pt x="1528" y="1499"/>
                    </a:lnTo>
                    <a:cubicBezTo>
                      <a:pt x="1539" y="1492"/>
                      <a:pt x="1551" y="1485"/>
                      <a:pt x="1562" y="1478"/>
                    </a:cubicBezTo>
                    <a:cubicBezTo>
                      <a:pt x="1686" y="1397"/>
                      <a:pt x="1797" y="1361"/>
                      <a:pt x="1895" y="1361"/>
                    </a:cubicBezTo>
                    <a:close/>
                    <a:moveTo>
                      <a:pt x="1999" y="0"/>
                    </a:moveTo>
                    <a:cubicBezTo>
                      <a:pt x="1680" y="0"/>
                      <a:pt x="1320" y="116"/>
                      <a:pt x="919" y="376"/>
                    </a:cubicBezTo>
                    <a:cubicBezTo>
                      <a:pt x="857" y="417"/>
                      <a:pt x="805" y="463"/>
                      <a:pt x="764" y="512"/>
                    </a:cubicBezTo>
                    <a:lnTo>
                      <a:pt x="764" y="512"/>
                    </a:lnTo>
                    <a:cubicBezTo>
                      <a:pt x="527" y="586"/>
                      <a:pt x="322" y="778"/>
                      <a:pt x="289" y="1085"/>
                    </a:cubicBezTo>
                    <a:cubicBezTo>
                      <a:pt x="121" y="2653"/>
                      <a:pt x="0" y="4334"/>
                      <a:pt x="312" y="5892"/>
                    </a:cubicBezTo>
                    <a:cubicBezTo>
                      <a:pt x="508" y="6872"/>
                      <a:pt x="1094" y="7553"/>
                      <a:pt x="1824" y="7553"/>
                    </a:cubicBezTo>
                    <a:cubicBezTo>
                      <a:pt x="2200" y="7553"/>
                      <a:pt x="2615" y="7373"/>
                      <a:pt x="3034" y="6961"/>
                    </a:cubicBezTo>
                    <a:cubicBezTo>
                      <a:pt x="4473" y="5548"/>
                      <a:pt x="4211" y="0"/>
                      <a:pt x="199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9" name="Google Shape;2199;p45"/>
              <p:cNvSpPr/>
              <p:nvPr/>
            </p:nvSpPr>
            <p:spPr>
              <a:xfrm>
                <a:off x="4858625" y="3838375"/>
                <a:ext cx="111825" cy="188800"/>
              </a:xfrm>
              <a:custGeom>
                <a:avLst/>
                <a:gdLst/>
                <a:ahLst/>
                <a:cxnLst/>
                <a:rect l="l" t="t" r="r" b="b"/>
                <a:pathLst>
                  <a:path w="4473" h="7552" extrusionOk="0">
                    <a:moveTo>
                      <a:pt x="1895" y="1362"/>
                    </a:moveTo>
                    <a:cubicBezTo>
                      <a:pt x="2525" y="1362"/>
                      <a:pt x="2660" y="2822"/>
                      <a:pt x="2692" y="3333"/>
                    </a:cubicBezTo>
                    <a:cubicBezTo>
                      <a:pt x="2730" y="3931"/>
                      <a:pt x="2804" y="6164"/>
                      <a:pt x="1847" y="6281"/>
                    </a:cubicBezTo>
                    <a:cubicBezTo>
                      <a:pt x="1841" y="6282"/>
                      <a:pt x="1835" y="6282"/>
                      <a:pt x="1830" y="6282"/>
                    </a:cubicBezTo>
                    <a:cubicBezTo>
                      <a:pt x="1276" y="6282"/>
                      <a:pt x="1430" y="2825"/>
                      <a:pt x="1527" y="1500"/>
                    </a:cubicBezTo>
                    <a:lnTo>
                      <a:pt x="1527" y="1500"/>
                    </a:lnTo>
                    <a:cubicBezTo>
                      <a:pt x="1539" y="1493"/>
                      <a:pt x="1551" y="1486"/>
                      <a:pt x="1562" y="1478"/>
                    </a:cubicBezTo>
                    <a:cubicBezTo>
                      <a:pt x="1686" y="1397"/>
                      <a:pt x="1797" y="1362"/>
                      <a:pt x="1895" y="1362"/>
                    </a:cubicBezTo>
                    <a:close/>
                    <a:moveTo>
                      <a:pt x="2000" y="0"/>
                    </a:moveTo>
                    <a:cubicBezTo>
                      <a:pt x="1681" y="0"/>
                      <a:pt x="1320" y="116"/>
                      <a:pt x="919" y="377"/>
                    </a:cubicBezTo>
                    <a:cubicBezTo>
                      <a:pt x="857" y="417"/>
                      <a:pt x="806" y="462"/>
                      <a:pt x="765" y="512"/>
                    </a:cubicBezTo>
                    <a:lnTo>
                      <a:pt x="765" y="512"/>
                    </a:lnTo>
                    <a:cubicBezTo>
                      <a:pt x="528" y="586"/>
                      <a:pt x="322" y="777"/>
                      <a:pt x="289" y="1085"/>
                    </a:cubicBezTo>
                    <a:cubicBezTo>
                      <a:pt x="121" y="2655"/>
                      <a:pt x="0" y="4335"/>
                      <a:pt x="312" y="5892"/>
                    </a:cubicBezTo>
                    <a:cubicBezTo>
                      <a:pt x="508" y="6872"/>
                      <a:pt x="1094" y="7552"/>
                      <a:pt x="1824" y="7552"/>
                    </a:cubicBezTo>
                    <a:cubicBezTo>
                      <a:pt x="2200" y="7552"/>
                      <a:pt x="2615" y="7372"/>
                      <a:pt x="3034" y="6960"/>
                    </a:cubicBezTo>
                    <a:cubicBezTo>
                      <a:pt x="4473" y="5549"/>
                      <a:pt x="4211" y="0"/>
                      <a:pt x="200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0" name="Google Shape;2200;p45"/>
              <p:cNvSpPr/>
              <p:nvPr/>
            </p:nvSpPr>
            <p:spPr>
              <a:xfrm>
                <a:off x="4858625" y="3511575"/>
                <a:ext cx="111825" cy="188825"/>
              </a:xfrm>
              <a:custGeom>
                <a:avLst/>
                <a:gdLst/>
                <a:ahLst/>
                <a:cxnLst/>
                <a:rect l="l" t="t" r="r" b="b"/>
                <a:pathLst>
                  <a:path w="4473" h="7553" extrusionOk="0">
                    <a:moveTo>
                      <a:pt x="1895" y="1362"/>
                    </a:moveTo>
                    <a:cubicBezTo>
                      <a:pt x="2525" y="1362"/>
                      <a:pt x="2660" y="2823"/>
                      <a:pt x="2692" y="3334"/>
                    </a:cubicBezTo>
                    <a:cubicBezTo>
                      <a:pt x="2730" y="3932"/>
                      <a:pt x="2804" y="6166"/>
                      <a:pt x="1847" y="6282"/>
                    </a:cubicBezTo>
                    <a:cubicBezTo>
                      <a:pt x="1841" y="6282"/>
                      <a:pt x="1835" y="6283"/>
                      <a:pt x="1830" y="6283"/>
                    </a:cubicBezTo>
                    <a:cubicBezTo>
                      <a:pt x="1276" y="6283"/>
                      <a:pt x="1431" y="2824"/>
                      <a:pt x="1528" y="1500"/>
                    </a:cubicBezTo>
                    <a:lnTo>
                      <a:pt x="1528" y="1500"/>
                    </a:lnTo>
                    <a:cubicBezTo>
                      <a:pt x="1539" y="1493"/>
                      <a:pt x="1551" y="1486"/>
                      <a:pt x="1562" y="1479"/>
                    </a:cubicBezTo>
                    <a:cubicBezTo>
                      <a:pt x="1686" y="1398"/>
                      <a:pt x="1797" y="1362"/>
                      <a:pt x="1895" y="1362"/>
                    </a:cubicBezTo>
                    <a:close/>
                    <a:moveTo>
                      <a:pt x="2000" y="1"/>
                    </a:moveTo>
                    <a:cubicBezTo>
                      <a:pt x="1681" y="1"/>
                      <a:pt x="1320" y="117"/>
                      <a:pt x="919" y="377"/>
                    </a:cubicBezTo>
                    <a:cubicBezTo>
                      <a:pt x="857" y="417"/>
                      <a:pt x="806" y="463"/>
                      <a:pt x="765" y="512"/>
                    </a:cubicBezTo>
                    <a:lnTo>
                      <a:pt x="765" y="512"/>
                    </a:lnTo>
                    <a:cubicBezTo>
                      <a:pt x="528" y="586"/>
                      <a:pt x="322" y="777"/>
                      <a:pt x="289" y="1086"/>
                    </a:cubicBezTo>
                    <a:cubicBezTo>
                      <a:pt x="121" y="2653"/>
                      <a:pt x="0" y="4335"/>
                      <a:pt x="312" y="5891"/>
                    </a:cubicBezTo>
                    <a:cubicBezTo>
                      <a:pt x="508" y="6872"/>
                      <a:pt x="1094" y="7553"/>
                      <a:pt x="1824" y="7553"/>
                    </a:cubicBezTo>
                    <a:cubicBezTo>
                      <a:pt x="2200" y="7553"/>
                      <a:pt x="2615" y="7372"/>
                      <a:pt x="3034" y="6960"/>
                    </a:cubicBezTo>
                    <a:cubicBezTo>
                      <a:pt x="4473" y="5549"/>
                      <a:pt x="4211" y="1"/>
                      <a:pt x="2000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1" name="Google Shape;2201;p45"/>
              <p:cNvSpPr/>
              <p:nvPr/>
            </p:nvSpPr>
            <p:spPr>
              <a:xfrm>
                <a:off x="3956600" y="3117400"/>
                <a:ext cx="425175" cy="1259125"/>
              </a:xfrm>
              <a:custGeom>
                <a:avLst/>
                <a:gdLst/>
                <a:ahLst/>
                <a:cxnLst/>
                <a:rect l="l" t="t" r="r" b="b"/>
                <a:pathLst>
                  <a:path w="17007" h="50365" extrusionOk="0">
                    <a:moveTo>
                      <a:pt x="15906" y="0"/>
                    </a:moveTo>
                    <a:cubicBezTo>
                      <a:pt x="14015" y="790"/>
                      <a:pt x="11811" y="1261"/>
                      <a:pt x="10550" y="3152"/>
                    </a:cubicBezTo>
                    <a:cubicBezTo>
                      <a:pt x="8661" y="6143"/>
                      <a:pt x="10078" y="10238"/>
                      <a:pt x="10394" y="13388"/>
                    </a:cubicBezTo>
                    <a:cubicBezTo>
                      <a:pt x="11180" y="20632"/>
                      <a:pt x="11495" y="29137"/>
                      <a:pt x="8503" y="36065"/>
                    </a:cubicBezTo>
                    <a:cubicBezTo>
                      <a:pt x="6771" y="40002"/>
                      <a:pt x="4409" y="42208"/>
                      <a:pt x="1731" y="45514"/>
                    </a:cubicBezTo>
                    <a:cubicBezTo>
                      <a:pt x="944" y="46615"/>
                      <a:pt x="0" y="48034"/>
                      <a:pt x="1417" y="49609"/>
                    </a:cubicBezTo>
                    <a:cubicBezTo>
                      <a:pt x="1892" y="50143"/>
                      <a:pt x="2345" y="50364"/>
                      <a:pt x="2818" y="50364"/>
                    </a:cubicBezTo>
                    <a:cubicBezTo>
                      <a:pt x="3598" y="50364"/>
                      <a:pt x="4433" y="49763"/>
                      <a:pt x="5512" y="48979"/>
                    </a:cubicBezTo>
                    <a:cubicBezTo>
                      <a:pt x="11811" y="44411"/>
                      <a:pt x="14015" y="37011"/>
                      <a:pt x="15276" y="29609"/>
                    </a:cubicBezTo>
                    <a:cubicBezTo>
                      <a:pt x="16063" y="24727"/>
                      <a:pt x="17007" y="19371"/>
                      <a:pt x="16221" y="14489"/>
                    </a:cubicBezTo>
                    <a:cubicBezTo>
                      <a:pt x="15590" y="9765"/>
                      <a:pt x="14960" y="4882"/>
                      <a:pt x="16221" y="158"/>
                    </a:cubicBezTo>
                    <a:lnTo>
                      <a:pt x="15906" y="0"/>
                    </a:ln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2" name="Google Shape;2202;p45"/>
              <p:cNvSpPr/>
              <p:nvPr/>
            </p:nvSpPr>
            <p:spPr>
              <a:xfrm>
                <a:off x="5036600" y="2188250"/>
                <a:ext cx="2096150" cy="1461875"/>
              </a:xfrm>
              <a:custGeom>
                <a:avLst/>
                <a:gdLst/>
                <a:ahLst/>
                <a:cxnLst/>
                <a:rect l="l" t="t" r="r" b="b"/>
                <a:pathLst>
                  <a:path w="83846" h="58475" extrusionOk="0">
                    <a:moveTo>
                      <a:pt x="72044" y="0"/>
                    </a:moveTo>
                    <a:cubicBezTo>
                      <a:pt x="71844" y="0"/>
                      <a:pt x="71649" y="95"/>
                      <a:pt x="71529" y="309"/>
                    </a:cubicBezTo>
                    <a:cubicBezTo>
                      <a:pt x="67936" y="6736"/>
                      <a:pt x="62753" y="12135"/>
                      <a:pt x="57770" y="17505"/>
                    </a:cubicBezTo>
                    <a:cubicBezTo>
                      <a:pt x="53285" y="22339"/>
                      <a:pt x="48448" y="26908"/>
                      <a:pt x="42705" y="30224"/>
                    </a:cubicBezTo>
                    <a:cubicBezTo>
                      <a:pt x="35789" y="34217"/>
                      <a:pt x="26130" y="37300"/>
                      <a:pt x="16982" y="37300"/>
                    </a:cubicBezTo>
                    <a:cubicBezTo>
                      <a:pt x="11262" y="37300"/>
                      <a:pt x="5742" y="36095"/>
                      <a:pt x="1218" y="33152"/>
                    </a:cubicBezTo>
                    <a:cubicBezTo>
                      <a:pt x="1105" y="33079"/>
                      <a:pt x="993" y="33047"/>
                      <a:pt x="889" y="33047"/>
                    </a:cubicBezTo>
                    <a:cubicBezTo>
                      <a:pt x="355" y="33047"/>
                      <a:pt x="1" y="33880"/>
                      <a:pt x="574" y="34254"/>
                    </a:cubicBezTo>
                    <a:lnTo>
                      <a:pt x="572" y="34254"/>
                    </a:lnTo>
                    <a:cubicBezTo>
                      <a:pt x="5234" y="37284"/>
                      <a:pt x="11027" y="38508"/>
                      <a:pt x="16989" y="38508"/>
                    </a:cubicBezTo>
                    <a:cubicBezTo>
                      <a:pt x="24926" y="38508"/>
                      <a:pt x="33162" y="36339"/>
                      <a:pt x="39429" y="33380"/>
                    </a:cubicBezTo>
                    <a:cubicBezTo>
                      <a:pt x="45937" y="30308"/>
                      <a:pt x="51410" y="25870"/>
                      <a:pt x="56422" y="20758"/>
                    </a:cubicBezTo>
                    <a:cubicBezTo>
                      <a:pt x="59172" y="17952"/>
                      <a:pt x="61795" y="15006"/>
                      <a:pt x="64404" y="12068"/>
                    </a:cubicBezTo>
                    <a:cubicBezTo>
                      <a:pt x="66732" y="9450"/>
                      <a:pt x="68803" y="5371"/>
                      <a:pt x="71379" y="3106"/>
                    </a:cubicBezTo>
                    <a:cubicBezTo>
                      <a:pt x="72012" y="2549"/>
                      <a:pt x="72249" y="2254"/>
                      <a:pt x="72434" y="2254"/>
                    </a:cubicBezTo>
                    <a:cubicBezTo>
                      <a:pt x="72680" y="2254"/>
                      <a:pt x="72832" y="2774"/>
                      <a:pt x="73693" y="3893"/>
                    </a:cubicBezTo>
                    <a:cubicBezTo>
                      <a:pt x="74605" y="5079"/>
                      <a:pt x="75540" y="6253"/>
                      <a:pt x="76548" y="7362"/>
                    </a:cubicBezTo>
                    <a:cubicBezTo>
                      <a:pt x="77501" y="8405"/>
                      <a:pt x="78488" y="9442"/>
                      <a:pt x="79600" y="10317"/>
                    </a:cubicBezTo>
                    <a:cubicBezTo>
                      <a:pt x="79798" y="10471"/>
                      <a:pt x="81857" y="11669"/>
                      <a:pt x="81934" y="11851"/>
                    </a:cubicBezTo>
                    <a:cubicBezTo>
                      <a:pt x="83081" y="14546"/>
                      <a:pt x="77600" y="21521"/>
                      <a:pt x="76185" y="23635"/>
                    </a:cubicBezTo>
                    <a:cubicBezTo>
                      <a:pt x="73592" y="27509"/>
                      <a:pt x="70672" y="31151"/>
                      <a:pt x="67740" y="34771"/>
                    </a:cubicBezTo>
                    <a:cubicBezTo>
                      <a:pt x="62523" y="41208"/>
                      <a:pt x="56669" y="47036"/>
                      <a:pt x="49530" y="51348"/>
                    </a:cubicBezTo>
                    <a:cubicBezTo>
                      <a:pt x="45834" y="53580"/>
                      <a:pt x="41686" y="55704"/>
                      <a:pt x="37409" y="56521"/>
                    </a:cubicBezTo>
                    <a:cubicBezTo>
                      <a:pt x="35687" y="56850"/>
                      <a:pt x="32922" y="57137"/>
                      <a:pt x="30135" y="57137"/>
                    </a:cubicBezTo>
                    <a:cubicBezTo>
                      <a:pt x="27130" y="57137"/>
                      <a:pt x="24099" y="56804"/>
                      <a:pt x="22321" y="55832"/>
                    </a:cubicBezTo>
                    <a:cubicBezTo>
                      <a:pt x="22214" y="55774"/>
                      <a:pt x="22109" y="55748"/>
                      <a:pt x="22010" y="55748"/>
                    </a:cubicBezTo>
                    <a:cubicBezTo>
                      <a:pt x="21440" y="55748"/>
                      <a:pt x="21063" y="56597"/>
                      <a:pt x="21677" y="56931"/>
                    </a:cubicBezTo>
                    <a:cubicBezTo>
                      <a:pt x="23770" y="58075"/>
                      <a:pt x="26927" y="58474"/>
                      <a:pt x="30066" y="58474"/>
                    </a:cubicBezTo>
                    <a:cubicBezTo>
                      <a:pt x="32909" y="58474"/>
                      <a:pt x="35737" y="58147"/>
                      <a:pt x="37748" y="57750"/>
                    </a:cubicBezTo>
                    <a:cubicBezTo>
                      <a:pt x="44527" y="56416"/>
                      <a:pt x="51122" y="52288"/>
                      <a:pt x="56445" y="48070"/>
                    </a:cubicBezTo>
                    <a:cubicBezTo>
                      <a:pt x="62644" y="43159"/>
                      <a:pt x="67614" y="37128"/>
                      <a:pt x="72441" y="30911"/>
                    </a:cubicBezTo>
                    <a:cubicBezTo>
                      <a:pt x="77015" y="25021"/>
                      <a:pt x="81178" y="18878"/>
                      <a:pt x="83719" y="11825"/>
                    </a:cubicBezTo>
                    <a:cubicBezTo>
                      <a:pt x="83845" y="11470"/>
                      <a:pt x="83570" y="11164"/>
                      <a:pt x="83273" y="11041"/>
                    </a:cubicBezTo>
                    <a:cubicBezTo>
                      <a:pt x="78672" y="9114"/>
                      <a:pt x="75440" y="4219"/>
                      <a:pt x="72631" y="309"/>
                    </a:cubicBezTo>
                    <a:cubicBezTo>
                      <a:pt x="72490" y="114"/>
                      <a:pt x="72264" y="0"/>
                      <a:pt x="7204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3" name="Google Shape;2203;p45"/>
              <p:cNvSpPr/>
              <p:nvPr/>
            </p:nvSpPr>
            <p:spPr>
              <a:xfrm>
                <a:off x="5575200" y="3590250"/>
                <a:ext cx="61925" cy="1006225"/>
              </a:xfrm>
              <a:custGeom>
                <a:avLst/>
                <a:gdLst/>
                <a:ahLst/>
                <a:cxnLst/>
                <a:rect l="l" t="t" r="r" b="b"/>
                <a:pathLst>
                  <a:path w="2477" h="40249" extrusionOk="0">
                    <a:moveTo>
                      <a:pt x="780" y="1"/>
                    </a:moveTo>
                    <a:cubicBezTo>
                      <a:pt x="461" y="1"/>
                      <a:pt x="139" y="206"/>
                      <a:pt x="132" y="617"/>
                    </a:cubicBezTo>
                    <a:cubicBezTo>
                      <a:pt x="0" y="8155"/>
                      <a:pt x="193" y="15715"/>
                      <a:pt x="319" y="23254"/>
                    </a:cubicBezTo>
                    <a:cubicBezTo>
                      <a:pt x="377" y="26730"/>
                      <a:pt x="475" y="30216"/>
                      <a:pt x="686" y="33688"/>
                    </a:cubicBezTo>
                    <a:cubicBezTo>
                      <a:pt x="758" y="34881"/>
                      <a:pt x="680" y="36294"/>
                      <a:pt x="949" y="37434"/>
                    </a:cubicBezTo>
                    <a:lnTo>
                      <a:pt x="1010" y="38279"/>
                    </a:lnTo>
                    <a:cubicBezTo>
                      <a:pt x="892" y="38734"/>
                      <a:pt x="916" y="39013"/>
                      <a:pt x="1084" y="39115"/>
                    </a:cubicBezTo>
                    <a:lnTo>
                      <a:pt x="1084" y="39115"/>
                    </a:lnTo>
                    <a:cubicBezTo>
                      <a:pt x="892" y="39391"/>
                      <a:pt x="878" y="39819"/>
                      <a:pt x="1235" y="40066"/>
                    </a:cubicBezTo>
                    <a:lnTo>
                      <a:pt x="1356" y="40150"/>
                    </a:lnTo>
                    <a:cubicBezTo>
                      <a:pt x="1455" y="40219"/>
                      <a:pt x="1560" y="40249"/>
                      <a:pt x="1664" y="40249"/>
                    </a:cubicBezTo>
                    <a:cubicBezTo>
                      <a:pt x="1994" y="40249"/>
                      <a:pt x="2304" y="39942"/>
                      <a:pt x="2315" y="39600"/>
                    </a:cubicBezTo>
                    <a:cubicBezTo>
                      <a:pt x="2476" y="34195"/>
                      <a:pt x="1684" y="28673"/>
                      <a:pt x="1594" y="23256"/>
                    </a:cubicBezTo>
                    <a:cubicBezTo>
                      <a:pt x="1468" y="15715"/>
                      <a:pt x="1275" y="8155"/>
                      <a:pt x="1406" y="617"/>
                    </a:cubicBezTo>
                    <a:cubicBezTo>
                      <a:pt x="1413" y="206"/>
                      <a:pt x="1098" y="1"/>
                      <a:pt x="780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4" name="Google Shape;2204;p45"/>
              <p:cNvSpPr/>
              <p:nvPr/>
            </p:nvSpPr>
            <p:spPr>
              <a:xfrm>
                <a:off x="5192850" y="3109550"/>
                <a:ext cx="413400" cy="1078800"/>
              </a:xfrm>
              <a:custGeom>
                <a:avLst/>
                <a:gdLst/>
                <a:ahLst/>
                <a:cxnLst/>
                <a:rect l="l" t="t" r="r" b="b"/>
                <a:pathLst>
                  <a:path w="16536" h="43152" extrusionOk="0">
                    <a:moveTo>
                      <a:pt x="1418" y="0"/>
                    </a:moveTo>
                    <a:lnTo>
                      <a:pt x="1418" y="0"/>
                    </a:lnTo>
                    <a:cubicBezTo>
                      <a:pt x="1575" y="2678"/>
                      <a:pt x="630" y="5356"/>
                      <a:pt x="472" y="8032"/>
                    </a:cubicBezTo>
                    <a:cubicBezTo>
                      <a:pt x="1" y="13230"/>
                      <a:pt x="1" y="18112"/>
                      <a:pt x="946" y="23308"/>
                    </a:cubicBezTo>
                    <a:cubicBezTo>
                      <a:pt x="2205" y="30710"/>
                      <a:pt x="5984" y="40790"/>
                      <a:pt x="14489" y="42522"/>
                    </a:cubicBezTo>
                    <a:cubicBezTo>
                      <a:pt x="15119" y="42678"/>
                      <a:pt x="15592" y="42994"/>
                      <a:pt x="16220" y="43152"/>
                    </a:cubicBezTo>
                    <a:cubicBezTo>
                      <a:pt x="16536" y="40946"/>
                      <a:pt x="16064" y="38270"/>
                      <a:pt x="16064" y="35906"/>
                    </a:cubicBezTo>
                    <a:cubicBezTo>
                      <a:pt x="9447" y="35120"/>
                      <a:pt x="5037" y="26457"/>
                      <a:pt x="4251" y="20630"/>
                    </a:cubicBezTo>
                    <a:cubicBezTo>
                      <a:pt x="3306" y="14333"/>
                      <a:pt x="3464" y="7087"/>
                      <a:pt x="5982" y="1104"/>
                    </a:cubicBezTo>
                    <a:cubicBezTo>
                      <a:pt x="4567" y="946"/>
                      <a:pt x="2677" y="158"/>
                      <a:pt x="1575" y="158"/>
                    </a:cubicBezTo>
                    <a:lnTo>
                      <a:pt x="1418" y="0"/>
                    </a:ln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5" name="Google Shape;2205;p45"/>
              <p:cNvSpPr/>
              <p:nvPr/>
            </p:nvSpPr>
            <p:spPr>
              <a:xfrm>
                <a:off x="4149275" y="2865575"/>
                <a:ext cx="497125" cy="361750"/>
              </a:xfrm>
              <a:custGeom>
                <a:avLst/>
                <a:gdLst/>
                <a:ahLst/>
                <a:cxnLst/>
                <a:rect l="l" t="t" r="r" b="b"/>
                <a:pathLst>
                  <a:path w="19885" h="14470" extrusionOk="0">
                    <a:moveTo>
                      <a:pt x="14946" y="1"/>
                    </a:moveTo>
                    <a:cubicBezTo>
                      <a:pt x="11143" y="1"/>
                      <a:pt x="7072" y="450"/>
                      <a:pt x="3999" y="2242"/>
                    </a:cubicBezTo>
                    <a:cubicBezTo>
                      <a:pt x="70" y="4528"/>
                      <a:pt x="21" y="9823"/>
                      <a:pt x="2" y="13854"/>
                    </a:cubicBezTo>
                    <a:cubicBezTo>
                      <a:pt x="0" y="14265"/>
                      <a:pt x="318" y="14470"/>
                      <a:pt x="637" y="14470"/>
                    </a:cubicBezTo>
                    <a:cubicBezTo>
                      <a:pt x="956" y="14470"/>
                      <a:pt x="1275" y="14265"/>
                      <a:pt x="1277" y="13854"/>
                    </a:cubicBezTo>
                    <a:cubicBezTo>
                      <a:pt x="1302" y="8965"/>
                      <a:pt x="1594" y="4041"/>
                      <a:pt x="7011" y="2417"/>
                    </a:cubicBezTo>
                    <a:cubicBezTo>
                      <a:pt x="9783" y="1587"/>
                      <a:pt x="12739" y="1307"/>
                      <a:pt x="15665" y="1307"/>
                    </a:cubicBezTo>
                    <a:cubicBezTo>
                      <a:pt x="16807" y="1307"/>
                      <a:pt x="17945" y="1350"/>
                      <a:pt x="19066" y="1419"/>
                    </a:cubicBezTo>
                    <a:cubicBezTo>
                      <a:pt x="19082" y="1420"/>
                      <a:pt x="19097" y="1421"/>
                      <a:pt x="19113" y="1421"/>
                    </a:cubicBezTo>
                    <a:cubicBezTo>
                      <a:pt x="19884" y="1421"/>
                      <a:pt x="19865" y="194"/>
                      <a:pt x="19066" y="144"/>
                    </a:cubicBezTo>
                    <a:cubicBezTo>
                      <a:pt x="17776" y="65"/>
                      <a:pt x="16380" y="1"/>
                      <a:pt x="14946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6" name="Google Shape;2206;p45"/>
              <p:cNvSpPr/>
              <p:nvPr/>
            </p:nvSpPr>
            <p:spPr>
              <a:xfrm>
                <a:off x="4987275" y="2857375"/>
                <a:ext cx="517900" cy="287100"/>
              </a:xfrm>
              <a:custGeom>
                <a:avLst/>
                <a:gdLst/>
                <a:ahLst/>
                <a:cxnLst/>
                <a:rect l="l" t="t" r="r" b="b"/>
                <a:pathLst>
                  <a:path w="20716" h="11484" extrusionOk="0">
                    <a:moveTo>
                      <a:pt x="802" y="0"/>
                    </a:moveTo>
                    <a:cubicBezTo>
                      <a:pt x="1" y="0"/>
                      <a:pt x="9" y="1255"/>
                      <a:pt x="822" y="1276"/>
                    </a:cubicBezTo>
                    <a:cubicBezTo>
                      <a:pt x="5050" y="1382"/>
                      <a:pt x="9674" y="2003"/>
                      <a:pt x="13742" y="3290"/>
                    </a:cubicBezTo>
                    <a:cubicBezTo>
                      <a:pt x="17521" y="4486"/>
                      <a:pt x="18982" y="7041"/>
                      <a:pt x="19398" y="10875"/>
                    </a:cubicBezTo>
                    <a:cubicBezTo>
                      <a:pt x="19442" y="11279"/>
                      <a:pt x="19784" y="11483"/>
                      <a:pt x="20103" y="11483"/>
                    </a:cubicBezTo>
                    <a:cubicBezTo>
                      <a:pt x="20421" y="11483"/>
                      <a:pt x="20716" y="11281"/>
                      <a:pt x="20671" y="10875"/>
                    </a:cubicBezTo>
                    <a:cubicBezTo>
                      <a:pt x="20325" y="7667"/>
                      <a:pt x="19494" y="4723"/>
                      <a:pt x="16534" y="3050"/>
                    </a:cubicBezTo>
                    <a:cubicBezTo>
                      <a:pt x="12143" y="565"/>
                      <a:pt x="5749" y="123"/>
                      <a:pt x="822" y="1"/>
                    </a:cubicBezTo>
                    <a:cubicBezTo>
                      <a:pt x="815" y="0"/>
                      <a:pt x="808" y="0"/>
                      <a:pt x="80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7" name="Google Shape;2207;p45"/>
              <p:cNvSpPr/>
              <p:nvPr/>
            </p:nvSpPr>
            <p:spPr>
              <a:xfrm>
                <a:off x="4434275" y="2688300"/>
                <a:ext cx="218550" cy="200650"/>
              </a:xfrm>
              <a:custGeom>
                <a:avLst/>
                <a:gdLst/>
                <a:ahLst/>
                <a:cxnLst/>
                <a:rect l="l" t="t" r="r" b="b"/>
                <a:pathLst>
                  <a:path w="8742" h="8026" extrusionOk="0">
                    <a:moveTo>
                      <a:pt x="7804" y="1"/>
                    </a:moveTo>
                    <a:cubicBezTo>
                      <a:pt x="7756" y="1"/>
                      <a:pt x="7706" y="6"/>
                      <a:pt x="7653" y="17"/>
                    </a:cubicBezTo>
                    <a:cubicBezTo>
                      <a:pt x="3985" y="805"/>
                      <a:pt x="1046" y="3590"/>
                      <a:pt x="122" y="7234"/>
                    </a:cubicBezTo>
                    <a:cubicBezTo>
                      <a:pt x="0" y="7712"/>
                      <a:pt x="397" y="8026"/>
                      <a:pt x="776" y="8026"/>
                    </a:cubicBezTo>
                    <a:cubicBezTo>
                      <a:pt x="1027" y="8026"/>
                      <a:pt x="1270" y="7889"/>
                      <a:pt x="1351" y="7572"/>
                    </a:cubicBezTo>
                    <a:cubicBezTo>
                      <a:pt x="2172" y="4335"/>
                      <a:pt x="4741" y="1945"/>
                      <a:pt x="7992" y="1247"/>
                    </a:cubicBezTo>
                    <a:cubicBezTo>
                      <a:pt x="8741" y="1084"/>
                      <a:pt x="8494" y="1"/>
                      <a:pt x="780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8" name="Google Shape;2208;p45"/>
              <p:cNvSpPr/>
              <p:nvPr/>
            </p:nvSpPr>
            <p:spPr>
              <a:xfrm>
                <a:off x="4945775" y="2684175"/>
                <a:ext cx="204800" cy="204450"/>
              </a:xfrm>
              <a:custGeom>
                <a:avLst/>
                <a:gdLst/>
                <a:ahLst/>
                <a:cxnLst/>
                <a:rect l="l" t="t" r="r" b="b"/>
                <a:pathLst>
                  <a:path w="8192" h="8178" extrusionOk="0">
                    <a:moveTo>
                      <a:pt x="905" y="1"/>
                    </a:moveTo>
                    <a:cubicBezTo>
                      <a:pt x="235" y="1"/>
                      <a:pt x="0" y="1067"/>
                      <a:pt x="737" y="1252"/>
                    </a:cubicBezTo>
                    <a:cubicBezTo>
                      <a:pt x="3755" y="2010"/>
                      <a:pt x="6618" y="4279"/>
                      <a:pt x="6883" y="7567"/>
                    </a:cubicBezTo>
                    <a:cubicBezTo>
                      <a:pt x="6917" y="7973"/>
                      <a:pt x="7254" y="8178"/>
                      <a:pt x="7573" y="8178"/>
                    </a:cubicBezTo>
                    <a:cubicBezTo>
                      <a:pt x="7891" y="8178"/>
                      <a:pt x="8191" y="7975"/>
                      <a:pt x="8158" y="7567"/>
                    </a:cubicBezTo>
                    <a:cubicBezTo>
                      <a:pt x="7844" y="3700"/>
                      <a:pt x="4689" y="931"/>
                      <a:pt x="1075" y="23"/>
                    </a:cubicBezTo>
                    <a:cubicBezTo>
                      <a:pt x="1016" y="8"/>
                      <a:pt x="959" y="1"/>
                      <a:pt x="90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9" name="Google Shape;2209;p45"/>
              <p:cNvSpPr/>
              <p:nvPr/>
            </p:nvSpPr>
            <p:spPr>
              <a:xfrm>
                <a:off x="4529800" y="2762900"/>
                <a:ext cx="128450" cy="134075"/>
              </a:xfrm>
              <a:custGeom>
                <a:avLst/>
                <a:gdLst/>
                <a:ahLst/>
                <a:cxnLst/>
                <a:rect l="l" t="t" r="r" b="b"/>
                <a:pathLst>
                  <a:path w="5138" h="5363" extrusionOk="0">
                    <a:moveTo>
                      <a:pt x="4340" y="0"/>
                    </a:moveTo>
                    <a:cubicBezTo>
                      <a:pt x="4332" y="0"/>
                      <a:pt x="4324" y="0"/>
                      <a:pt x="4316" y="1"/>
                    </a:cubicBezTo>
                    <a:cubicBezTo>
                      <a:pt x="1714" y="79"/>
                      <a:pt x="466" y="2222"/>
                      <a:pt x="80" y="4563"/>
                    </a:cubicBezTo>
                    <a:cubicBezTo>
                      <a:pt x="1" y="5046"/>
                      <a:pt x="414" y="5363"/>
                      <a:pt x="784" y="5363"/>
                    </a:cubicBezTo>
                    <a:cubicBezTo>
                      <a:pt x="1029" y="5363"/>
                      <a:pt x="1256" y="5224"/>
                      <a:pt x="1309" y="4902"/>
                    </a:cubicBezTo>
                    <a:cubicBezTo>
                      <a:pt x="1593" y="3178"/>
                      <a:pt x="2305" y="1335"/>
                      <a:pt x="4316" y="1275"/>
                    </a:cubicBezTo>
                    <a:cubicBezTo>
                      <a:pt x="5126" y="1251"/>
                      <a:pt x="5137" y="0"/>
                      <a:pt x="434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0" name="Google Shape;2210;p45"/>
              <p:cNvSpPr/>
              <p:nvPr/>
            </p:nvSpPr>
            <p:spPr>
              <a:xfrm>
                <a:off x="4967550" y="2774725"/>
                <a:ext cx="104700" cy="102600"/>
              </a:xfrm>
              <a:custGeom>
                <a:avLst/>
                <a:gdLst/>
                <a:ahLst/>
                <a:cxnLst/>
                <a:rect l="l" t="t" r="r" b="b"/>
                <a:pathLst>
                  <a:path w="4188" h="4104" extrusionOk="0">
                    <a:moveTo>
                      <a:pt x="792" y="0"/>
                    </a:moveTo>
                    <a:cubicBezTo>
                      <a:pt x="1" y="0"/>
                      <a:pt x="13" y="1245"/>
                      <a:pt x="821" y="1276"/>
                    </a:cubicBezTo>
                    <a:lnTo>
                      <a:pt x="821" y="1274"/>
                    </a:lnTo>
                    <a:cubicBezTo>
                      <a:pt x="1996" y="1318"/>
                      <a:pt x="2729" y="2603"/>
                      <a:pt x="2885" y="3642"/>
                    </a:cubicBezTo>
                    <a:cubicBezTo>
                      <a:pt x="2934" y="3964"/>
                      <a:pt x="3158" y="4103"/>
                      <a:pt x="3403" y="4103"/>
                    </a:cubicBezTo>
                    <a:cubicBezTo>
                      <a:pt x="3772" y="4103"/>
                      <a:pt x="4188" y="3787"/>
                      <a:pt x="4115" y="3303"/>
                    </a:cubicBezTo>
                    <a:cubicBezTo>
                      <a:pt x="3869" y="1669"/>
                      <a:pt x="2552" y="66"/>
                      <a:pt x="821" y="1"/>
                    </a:cubicBezTo>
                    <a:cubicBezTo>
                      <a:pt x="811" y="1"/>
                      <a:pt x="802" y="0"/>
                      <a:pt x="79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1" name="Google Shape;2211;p45"/>
              <p:cNvSpPr/>
              <p:nvPr/>
            </p:nvSpPr>
            <p:spPr>
              <a:xfrm>
                <a:off x="3656100" y="1230625"/>
                <a:ext cx="2199650" cy="1824025"/>
              </a:xfrm>
              <a:custGeom>
                <a:avLst/>
                <a:gdLst/>
                <a:ahLst/>
                <a:cxnLst/>
                <a:rect l="l" t="t" r="r" b="b"/>
                <a:pathLst>
                  <a:path w="87986" h="72961" extrusionOk="0">
                    <a:moveTo>
                      <a:pt x="45340" y="0"/>
                    </a:moveTo>
                    <a:cubicBezTo>
                      <a:pt x="39094" y="0"/>
                      <a:pt x="32778" y="1428"/>
                      <a:pt x="27073" y="4043"/>
                    </a:cubicBezTo>
                    <a:cubicBezTo>
                      <a:pt x="20892" y="6877"/>
                      <a:pt x="15603" y="11852"/>
                      <a:pt x="12437" y="17870"/>
                    </a:cubicBezTo>
                    <a:cubicBezTo>
                      <a:pt x="8241" y="25842"/>
                      <a:pt x="8004" y="34857"/>
                      <a:pt x="6396" y="43529"/>
                    </a:cubicBezTo>
                    <a:cubicBezTo>
                      <a:pt x="5446" y="48664"/>
                      <a:pt x="2431" y="52099"/>
                      <a:pt x="729" y="56801"/>
                    </a:cubicBezTo>
                    <a:cubicBezTo>
                      <a:pt x="122" y="58473"/>
                      <a:pt x="1" y="59771"/>
                      <a:pt x="1220" y="61207"/>
                    </a:cubicBezTo>
                    <a:cubicBezTo>
                      <a:pt x="3117" y="63440"/>
                      <a:pt x="7084" y="64602"/>
                      <a:pt x="9616" y="65968"/>
                    </a:cubicBezTo>
                    <a:cubicBezTo>
                      <a:pt x="13504" y="68066"/>
                      <a:pt x="17395" y="70074"/>
                      <a:pt x="21772" y="70891"/>
                    </a:cubicBezTo>
                    <a:cubicBezTo>
                      <a:pt x="21818" y="70899"/>
                      <a:pt x="21862" y="70903"/>
                      <a:pt x="21905" y="70903"/>
                    </a:cubicBezTo>
                    <a:cubicBezTo>
                      <a:pt x="22609" y="70903"/>
                      <a:pt x="22871" y="69804"/>
                      <a:pt x="22111" y="69662"/>
                    </a:cubicBezTo>
                    <a:lnTo>
                      <a:pt x="22111" y="69660"/>
                    </a:lnTo>
                    <a:cubicBezTo>
                      <a:pt x="17591" y="68818"/>
                      <a:pt x="13579" y="66668"/>
                      <a:pt x="9577" y="64494"/>
                    </a:cubicBezTo>
                    <a:cubicBezTo>
                      <a:pt x="5709" y="62393"/>
                      <a:pt x="623" y="61341"/>
                      <a:pt x="3035" y="55187"/>
                    </a:cubicBezTo>
                    <a:cubicBezTo>
                      <a:pt x="4330" y="51878"/>
                      <a:pt x="6424" y="49262"/>
                      <a:pt x="7280" y="45719"/>
                    </a:cubicBezTo>
                    <a:cubicBezTo>
                      <a:pt x="8290" y="41537"/>
                      <a:pt x="8557" y="37165"/>
                      <a:pt x="9249" y="32925"/>
                    </a:cubicBezTo>
                    <a:cubicBezTo>
                      <a:pt x="10682" y="24137"/>
                      <a:pt x="13500" y="15916"/>
                      <a:pt x="20373" y="9909"/>
                    </a:cubicBezTo>
                    <a:cubicBezTo>
                      <a:pt x="27071" y="4052"/>
                      <a:pt x="36860" y="1173"/>
                      <a:pt x="45717" y="1173"/>
                    </a:cubicBezTo>
                    <a:cubicBezTo>
                      <a:pt x="46005" y="1173"/>
                      <a:pt x="46292" y="1176"/>
                      <a:pt x="46577" y="1183"/>
                    </a:cubicBezTo>
                    <a:cubicBezTo>
                      <a:pt x="65925" y="1593"/>
                      <a:pt x="79312" y="18601"/>
                      <a:pt x="80434" y="37037"/>
                    </a:cubicBezTo>
                    <a:cubicBezTo>
                      <a:pt x="80850" y="43868"/>
                      <a:pt x="79454" y="51477"/>
                      <a:pt x="82437" y="57911"/>
                    </a:cubicBezTo>
                    <a:cubicBezTo>
                      <a:pt x="83928" y="61130"/>
                      <a:pt x="87659" y="64527"/>
                      <a:pt x="83289" y="67338"/>
                    </a:cubicBezTo>
                    <a:cubicBezTo>
                      <a:pt x="80354" y="69227"/>
                      <a:pt x="76505" y="71685"/>
                      <a:pt x="72967" y="71685"/>
                    </a:cubicBezTo>
                    <a:cubicBezTo>
                      <a:pt x="72147" y="71685"/>
                      <a:pt x="72145" y="72960"/>
                      <a:pt x="72967" y="72960"/>
                    </a:cubicBezTo>
                    <a:cubicBezTo>
                      <a:pt x="77113" y="72960"/>
                      <a:pt x="83698" y="69719"/>
                      <a:pt x="86400" y="66554"/>
                    </a:cubicBezTo>
                    <a:cubicBezTo>
                      <a:pt x="87403" y="65379"/>
                      <a:pt x="87986" y="64259"/>
                      <a:pt x="87435" y="62714"/>
                    </a:cubicBezTo>
                    <a:cubicBezTo>
                      <a:pt x="87158" y="61937"/>
                      <a:pt x="86367" y="61397"/>
                      <a:pt x="85874" y="60787"/>
                    </a:cubicBezTo>
                    <a:cubicBezTo>
                      <a:pt x="84040" y="58509"/>
                      <a:pt x="82881" y="56099"/>
                      <a:pt x="82321" y="53216"/>
                    </a:cubicBezTo>
                    <a:cubicBezTo>
                      <a:pt x="80661" y="44657"/>
                      <a:pt x="82921" y="35775"/>
                      <a:pt x="80092" y="27341"/>
                    </a:cubicBezTo>
                    <a:cubicBezTo>
                      <a:pt x="77846" y="20643"/>
                      <a:pt x="74274" y="13630"/>
                      <a:pt x="69025" y="8786"/>
                    </a:cubicBezTo>
                    <a:cubicBezTo>
                      <a:pt x="62451" y="2719"/>
                      <a:pt x="53961" y="0"/>
                      <a:pt x="4534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2" name="Google Shape;2212;p45"/>
              <p:cNvSpPr/>
              <p:nvPr/>
            </p:nvSpPr>
            <p:spPr>
              <a:xfrm>
                <a:off x="6713950" y="2369025"/>
                <a:ext cx="344250" cy="280375"/>
              </a:xfrm>
              <a:custGeom>
                <a:avLst/>
                <a:gdLst/>
                <a:ahLst/>
                <a:cxnLst/>
                <a:rect l="l" t="t" r="r" b="b"/>
                <a:pathLst>
                  <a:path w="13770" h="11215" extrusionOk="0">
                    <a:moveTo>
                      <a:pt x="916" y="0"/>
                    </a:moveTo>
                    <a:cubicBezTo>
                      <a:pt x="433" y="0"/>
                      <a:pt x="0" y="640"/>
                      <a:pt x="439" y="1095"/>
                    </a:cubicBezTo>
                    <a:cubicBezTo>
                      <a:pt x="4036" y="4829"/>
                      <a:pt x="8095" y="8413"/>
                      <a:pt x="12537" y="11117"/>
                    </a:cubicBezTo>
                    <a:cubicBezTo>
                      <a:pt x="12648" y="11185"/>
                      <a:pt x="12757" y="11214"/>
                      <a:pt x="12860" y="11214"/>
                    </a:cubicBezTo>
                    <a:cubicBezTo>
                      <a:pt x="13408" y="11214"/>
                      <a:pt x="13770" y="10375"/>
                      <a:pt x="13179" y="10016"/>
                    </a:cubicBezTo>
                    <a:cubicBezTo>
                      <a:pt x="8830" y="7368"/>
                      <a:pt x="4865" y="3852"/>
                      <a:pt x="1340" y="194"/>
                    </a:cubicBezTo>
                    <a:cubicBezTo>
                      <a:pt x="1209" y="57"/>
                      <a:pt x="1060" y="0"/>
                      <a:pt x="916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3" name="Google Shape;2213;p45"/>
              <p:cNvSpPr/>
              <p:nvPr/>
            </p:nvSpPr>
            <p:spPr>
              <a:xfrm>
                <a:off x="6879450" y="1838875"/>
                <a:ext cx="534500" cy="629700"/>
              </a:xfrm>
              <a:custGeom>
                <a:avLst/>
                <a:gdLst/>
                <a:ahLst/>
                <a:cxnLst/>
                <a:rect l="l" t="t" r="r" b="b"/>
                <a:pathLst>
                  <a:path w="21380" h="25188" extrusionOk="0">
                    <a:moveTo>
                      <a:pt x="11543" y="1"/>
                    </a:moveTo>
                    <a:cubicBezTo>
                      <a:pt x="9993" y="1"/>
                      <a:pt x="8383" y="3787"/>
                      <a:pt x="7205" y="6977"/>
                    </a:cubicBezTo>
                    <a:lnTo>
                      <a:pt x="7205" y="6977"/>
                    </a:lnTo>
                    <a:cubicBezTo>
                      <a:pt x="7148" y="5283"/>
                      <a:pt x="6755" y="3801"/>
                      <a:pt x="5549" y="3801"/>
                    </a:cubicBezTo>
                    <a:cubicBezTo>
                      <a:pt x="5383" y="3801"/>
                      <a:pt x="5201" y="3829"/>
                      <a:pt x="5004" y="3888"/>
                    </a:cubicBezTo>
                    <a:cubicBezTo>
                      <a:pt x="3923" y="4213"/>
                      <a:pt x="3643" y="6242"/>
                      <a:pt x="3418" y="7087"/>
                    </a:cubicBezTo>
                    <a:cubicBezTo>
                      <a:pt x="2501" y="10541"/>
                      <a:pt x="2210" y="14261"/>
                      <a:pt x="300" y="17367"/>
                    </a:cubicBezTo>
                    <a:cubicBezTo>
                      <a:pt x="1" y="17854"/>
                      <a:pt x="441" y="18312"/>
                      <a:pt x="881" y="18312"/>
                    </a:cubicBezTo>
                    <a:cubicBezTo>
                      <a:pt x="1075" y="18312"/>
                      <a:pt x="1269" y="18223"/>
                      <a:pt x="1400" y="18010"/>
                    </a:cubicBezTo>
                    <a:cubicBezTo>
                      <a:pt x="3022" y="15373"/>
                      <a:pt x="3560" y="12274"/>
                      <a:pt x="4225" y="9291"/>
                    </a:cubicBezTo>
                    <a:cubicBezTo>
                      <a:pt x="4390" y="8553"/>
                      <a:pt x="4600" y="5898"/>
                      <a:pt x="5414" y="5843"/>
                    </a:cubicBezTo>
                    <a:cubicBezTo>
                      <a:pt x="5420" y="5843"/>
                      <a:pt x="5427" y="5843"/>
                      <a:pt x="5433" y="5843"/>
                    </a:cubicBezTo>
                    <a:cubicBezTo>
                      <a:pt x="6375" y="5843"/>
                      <a:pt x="5701" y="10581"/>
                      <a:pt x="5566" y="11332"/>
                    </a:cubicBezTo>
                    <a:cubicBezTo>
                      <a:pt x="5485" y="11784"/>
                      <a:pt x="5849" y="12139"/>
                      <a:pt x="6218" y="12139"/>
                    </a:cubicBezTo>
                    <a:cubicBezTo>
                      <a:pt x="6407" y="12139"/>
                      <a:pt x="6598" y="12045"/>
                      <a:pt x="6731" y="11823"/>
                    </a:cubicBezTo>
                    <a:cubicBezTo>
                      <a:pt x="7611" y="10350"/>
                      <a:pt x="8186" y="8811"/>
                      <a:pt x="8812" y="7218"/>
                    </a:cubicBezTo>
                    <a:cubicBezTo>
                      <a:pt x="9084" y="6533"/>
                      <a:pt x="10554" y="1903"/>
                      <a:pt x="11199" y="1717"/>
                    </a:cubicBezTo>
                    <a:cubicBezTo>
                      <a:pt x="11210" y="1714"/>
                      <a:pt x="11221" y="1712"/>
                      <a:pt x="11230" y="1712"/>
                    </a:cubicBezTo>
                    <a:cubicBezTo>
                      <a:pt x="11962" y="1712"/>
                      <a:pt x="8802" y="10752"/>
                      <a:pt x="8392" y="11967"/>
                    </a:cubicBezTo>
                    <a:cubicBezTo>
                      <a:pt x="8234" y="12434"/>
                      <a:pt x="8615" y="12747"/>
                      <a:pt x="9006" y="12747"/>
                    </a:cubicBezTo>
                    <a:cubicBezTo>
                      <a:pt x="9213" y="12747"/>
                      <a:pt x="9423" y="12658"/>
                      <a:pt x="9556" y="12458"/>
                    </a:cubicBezTo>
                    <a:cubicBezTo>
                      <a:pt x="10824" y="10554"/>
                      <a:pt x="11873" y="8507"/>
                      <a:pt x="13070" y="6559"/>
                    </a:cubicBezTo>
                    <a:cubicBezTo>
                      <a:pt x="13582" y="5726"/>
                      <a:pt x="14098" y="4870"/>
                      <a:pt x="14684" y="4085"/>
                    </a:cubicBezTo>
                    <a:cubicBezTo>
                      <a:pt x="15096" y="3476"/>
                      <a:pt x="15571" y="2913"/>
                      <a:pt x="16100" y="2403"/>
                    </a:cubicBezTo>
                    <a:cubicBezTo>
                      <a:pt x="16557" y="2159"/>
                      <a:pt x="16854" y="2037"/>
                      <a:pt x="16991" y="2037"/>
                    </a:cubicBezTo>
                    <a:cubicBezTo>
                      <a:pt x="17188" y="2037"/>
                      <a:pt x="17052" y="2291"/>
                      <a:pt x="16583" y="2799"/>
                    </a:cubicBezTo>
                    <a:cubicBezTo>
                      <a:pt x="16330" y="4511"/>
                      <a:pt x="14072" y="6911"/>
                      <a:pt x="13140" y="8369"/>
                    </a:cubicBezTo>
                    <a:cubicBezTo>
                      <a:pt x="11930" y="10266"/>
                      <a:pt x="10722" y="12162"/>
                      <a:pt x="9903" y="14266"/>
                    </a:cubicBezTo>
                    <a:cubicBezTo>
                      <a:pt x="9719" y="14739"/>
                      <a:pt x="10097" y="15026"/>
                      <a:pt x="10494" y="15026"/>
                    </a:cubicBezTo>
                    <a:cubicBezTo>
                      <a:pt x="10709" y="15026"/>
                      <a:pt x="10930" y="14941"/>
                      <a:pt x="11069" y="14757"/>
                    </a:cubicBezTo>
                    <a:cubicBezTo>
                      <a:pt x="12036" y="13473"/>
                      <a:pt x="12972" y="12165"/>
                      <a:pt x="13944" y="10885"/>
                    </a:cubicBezTo>
                    <a:cubicBezTo>
                      <a:pt x="14682" y="9914"/>
                      <a:pt x="16955" y="6170"/>
                      <a:pt x="18317" y="5868"/>
                    </a:cubicBezTo>
                    <a:cubicBezTo>
                      <a:pt x="18411" y="5847"/>
                      <a:pt x="18489" y="5838"/>
                      <a:pt x="18553" y="5838"/>
                    </a:cubicBezTo>
                    <a:cubicBezTo>
                      <a:pt x="19283" y="5838"/>
                      <a:pt x="18239" y="7091"/>
                      <a:pt x="17924" y="7674"/>
                    </a:cubicBezTo>
                    <a:cubicBezTo>
                      <a:pt x="17293" y="8842"/>
                      <a:pt x="16278" y="9854"/>
                      <a:pt x="15453" y="10896"/>
                    </a:cubicBezTo>
                    <a:cubicBezTo>
                      <a:pt x="14226" y="12446"/>
                      <a:pt x="12990" y="13965"/>
                      <a:pt x="11995" y="15683"/>
                    </a:cubicBezTo>
                    <a:cubicBezTo>
                      <a:pt x="11704" y="16186"/>
                      <a:pt x="12110" y="16606"/>
                      <a:pt x="12559" y="16606"/>
                    </a:cubicBezTo>
                    <a:cubicBezTo>
                      <a:pt x="12708" y="16606"/>
                      <a:pt x="12862" y="16560"/>
                      <a:pt x="12997" y="16455"/>
                    </a:cubicBezTo>
                    <a:cubicBezTo>
                      <a:pt x="13957" y="15705"/>
                      <a:pt x="16399" y="12917"/>
                      <a:pt x="17547" y="12917"/>
                    </a:cubicBezTo>
                    <a:cubicBezTo>
                      <a:pt x="17636" y="12917"/>
                      <a:pt x="17717" y="12934"/>
                      <a:pt x="17789" y="12970"/>
                    </a:cubicBezTo>
                    <a:cubicBezTo>
                      <a:pt x="18677" y="13412"/>
                      <a:pt x="15823" y="16369"/>
                      <a:pt x="15294" y="16956"/>
                    </a:cubicBezTo>
                    <a:cubicBezTo>
                      <a:pt x="13021" y="19485"/>
                      <a:pt x="10494" y="22093"/>
                      <a:pt x="7648" y="23978"/>
                    </a:cubicBezTo>
                    <a:cubicBezTo>
                      <a:pt x="7080" y="24355"/>
                      <a:pt x="7430" y="25187"/>
                      <a:pt x="7960" y="25187"/>
                    </a:cubicBezTo>
                    <a:cubicBezTo>
                      <a:pt x="8065" y="25187"/>
                      <a:pt x="8178" y="25154"/>
                      <a:pt x="8292" y="25079"/>
                    </a:cubicBezTo>
                    <a:lnTo>
                      <a:pt x="8292" y="25077"/>
                    </a:lnTo>
                    <a:cubicBezTo>
                      <a:pt x="10698" y="23483"/>
                      <a:pt x="12812" y="21396"/>
                      <a:pt x="14812" y="19332"/>
                    </a:cubicBezTo>
                    <a:cubicBezTo>
                      <a:pt x="16141" y="17961"/>
                      <a:pt x="19204" y="15369"/>
                      <a:pt x="19473" y="13282"/>
                    </a:cubicBezTo>
                    <a:cubicBezTo>
                      <a:pt x="19659" y="11837"/>
                      <a:pt x="19254" y="11303"/>
                      <a:pt x="18551" y="11303"/>
                    </a:cubicBezTo>
                    <a:cubicBezTo>
                      <a:pt x="18010" y="11303"/>
                      <a:pt x="17293" y="11619"/>
                      <a:pt x="16531" y="12079"/>
                    </a:cubicBezTo>
                    <a:lnTo>
                      <a:pt x="16531" y="12079"/>
                    </a:lnTo>
                    <a:cubicBezTo>
                      <a:pt x="18946" y="8960"/>
                      <a:pt x="21380" y="5161"/>
                      <a:pt x="19217" y="4341"/>
                    </a:cubicBezTo>
                    <a:cubicBezTo>
                      <a:pt x="19063" y="4282"/>
                      <a:pt x="18901" y="4254"/>
                      <a:pt x="18734" y="4254"/>
                    </a:cubicBezTo>
                    <a:cubicBezTo>
                      <a:pt x="18239" y="4254"/>
                      <a:pt x="17692" y="4498"/>
                      <a:pt x="17118" y="4910"/>
                    </a:cubicBezTo>
                    <a:lnTo>
                      <a:pt x="17118" y="4910"/>
                    </a:lnTo>
                    <a:cubicBezTo>
                      <a:pt x="18043" y="3053"/>
                      <a:pt x="18454" y="1516"/>
                      <a:pt x="17644" y="937"/>
                    </a:cubicBezTo>
                    <a:cubicBezTo>
                      <a:pt x="17378" y="747"/>
                      <a:pt x="17097" y="659"/>
                      <a:pt x="16806" y="659"/>
                    </a:cubicBezTo>
                    <a:cubicBezTo>
                      <a:pt x="15572" y="659"/>
                      <a:pt x="14142" y="2222"/>
                      <a:pt x="12808" y="4188"/>
                    </a:cubicBezTo>
                    <a:lnTo>
                      <a:pt x="12808" y="4188"/>
                    </a:lnTo>
                    <a:cubicBezTo>
                      <a:pt x="13251" y="2282"/>
                      <a:pt x="13194" y="653"/>
                      <a:pt x="11946" y="90"/>
                    </a:cubicBezTo>
                    <a:cubicBezTo>
                      <a:pt x="11812" y="29"/>
                      <a:pt x="11678" y="1"/>
                      <a:pt x="1154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4" name="Google Shape;2214;p45"/>
              <p:cNvSpPr/>
              <p:nvPr/>
            </p:nvSpPr>
            <p:spPr>
              <a:xfrm>
                <a:off x="6662125" y="2424500"/>
                <a:ext cx="360900" cy="275950"/>
              </a:xfrm>
              <a:custGeom>
                <a:avLst/>
                <a:gdLst/>
                <a:ahLst/>
                <a:cxnLst/>
                <a:rect l="l" t="t" r="r" b="b"/>
                <a:pathLst>
                  <a:path w="14436" h="11038" extrusionOk="0">
                    <a:moveTo>
                      <a:pt x="941" y="1"/>
                    </a:moveTo>
                    <a:cubicBezTo>
                      <a:pt x="442" y="1"/>
                      <a:pt x="0" y="642"/>
                      <a:pt x="464" y="1081"/>
                    </a:cubicBezTo>
                    <a:cubicBezTo>
                      <a:pt x="4369" y="4779"/>
                      <a:pt x="8543" y="8220"/>
                      <a:pt x="13193" y="10945"/>
                    </a:cubicBezTo>
                    <a:cubicBezTo>
                      <a:pt x="13303" y="11009"/>
                      <a:pt x="13411" y="11037"/>
                      <a:pt x="13512" y="11037"/>
                    </a:cubicBezTo>
                    <a:cubicBezTo>
                      <a:pt x="14068" y="11037"/>
                      <a:pt x="14436" y="10195"/>
                      <a:pt x="13837" y="9845"/>
                    </a:cubicBezTo>
                    <a:cubicBezTo>
                      <a:pt x="9277" y="7173"/>
                      <a:pt x="5195" y="3806"/>
                      <a:pt x="1365" y="179"/>
                    </a:cubicBezTo>
                    <a:cubicBezTo>
                      <a:pt x="1232" y="54"/>
                      <a:pt x="1085" y="1"/>
                      <a:pt x="94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5" name="Google Shape;2215;p45"/>
              <p:cNvSpPr/>
              <p:nvPr/>
            </p:nvSpPr>
            <p:spPr>
              <a:xfrm>
                <a:off x="5596925" y="3590475"/>
                <a:ext cx="225425" cy="869325"/>
              </a:xfrm>
              <a:custGeom>
                <a:avLst/>
                <a:gdLst/>
                <a:ahLst/>
                <a:cxnLst/>
                <a:rect l="l" t="t" r="r" b="b"/>
                <a:pathLst>
                  <a:path w="9017" h="34773" extrusionOk="0">
                    <a:moveTo>
                      <a:pt x="611" y="1"/>
                    </a:moveTo>
                    <a:cubicBezTo>
                      <a:pt x="293" y="1"/>
                      <a:pt x="1" y="202"/>
                      <a:pt x="52" y="608"/>
                    </a:cubicBezTo>
                    <a:cubicBezTo>
                      <a:pt x="697" y="5851"/>
                      <a:pt x="9016" y="32357"/>
                      <a:pt x="990" y="33535"/>
                    </a:cubicBezTo>
                    <a:cubicBezTo>
                      <a:pt x="219" y="33649"/>
                      <a:pt x="496" y="34773"/>
                      <a:pt x="1222" y="34773"/>
                    </a:cubicBezTo>
                    <a:cubicBezTo>
                      <a:pt x="1257" y="34773"/>
                      <a:pt x="1293" y="34770"/>
                      <a:pt x="1330" y="34765"/>
                    </a:cubicBezTo>
                    <a:cubicBezTo>
                      <a:pt x="5446" y="34160"/>
                      <a:pt x="6126" y="27885"/>
                      <a:pt x="5851" y="24708"/>
                    </a:cubicBezTo>
                    <a:cubicBezTo>
                      <a:pt x="5149" y="16606"/>
                      <a:pt x="2321" y="8693"/>
                      <a:pt x="1325" y="608"/>
                    </a:cubicBezTo>
                    <a:cubicBezTo>
                      <a:pt x="1276" y="204"/>
                      <a:pt x="930" y="1"/>
                      <a:pt x="61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6" name="Google Shape;2216;p45"/>
              <p:cNvSpPr/>
              <p:nvPr/>
            </p:nvSpPr>
            <p:spPr>
              <a:xfrm>
                <a:off x="4449375" y="2700325"/>
                <a:ext cx="203375" cy="188575"/>
              </a:xfrm>
              <a:custGeom>
                <a:avLst/>
                <a:gdLst/>
                <a:ahLst/>
                <a:cxnLst/>
                <a:rect l="l" t="t" r="r" b="b"/>
                <a:pathLst>
                  <a:path w="8135" h="7543" extrusionOk="0">
                    <a:moveTo>
                      <a:pt x="7072" y="0"/>
                    </a:moveTo>
                    <a:cubicBezTo>
                      <a:pt x="6834" y="0"/>
                      <a:pt x="6600" y="154"/>
                      <a:pt x="6490" y="426"/>
                    </a:cubicBezTo>
                    <a:cubicBezTo>
                      <a:pt x="6432" y="571"/>
                      <a:pt x="6387" y="722"/>
                      <a:pt x="6357" y="876"/>
                    </a:cubicBezTo>
                    <a:cubicBezTo>
                      <a:pt x="4452" y="1122"/>
                      <a:pt x="2269" y="2195"/>
                      <a:pt x="1471" y="3945"/>
                    </a:cubicBezTo>
                    <a:cubicBezTo>
                      <a:pt x="1401" y="4092"/>
                      <a:pt x="1387" y="4261"/>
                      <a:pt x="1434" y="4417"/>
                    </a:cubicBezTo>
                    <a:cubicBezTo>
                      <a:pt x="1389" y="4559"/>
                      <a:pt x="1354" y="4703"/>
                      <a:pt x="1331" y="4850"/>
                    </a:cubicBezTo>
                    <a:cubicBezTo>
                      <a:pt x="1226" y="4885"/>
                      <a:pt x="1124" y="4929"/>
                      <a:pt x="1028" y="4983"/>
                    </a:cubicBezTo>
                    <a:cubicBezTo>
                      <a:pt x="580" y="5236"/>
                      <a:pt x="279" y="5755"/>
                      <a:pt x="607" y="6225"/>
                    </a:cubicBezTo>
                    <a:cubicBezTo>
                      <a:pt x="501" y="6370"/>
                      <a:pt x="391" y="6512"/>
                      <a:pt x="289" y="6663"/>
                    </a:cubicBezTo>
                    <a:cubicBezTo>
                      <a:pt x="0" y="7088"/>
                      <a:pt x="409" y="7542"/>
                      <a:pt x="828" y="7542"/>
                    </a:cubicBezTo>
                    <a:cubicBezTo>
                      <a:pt x="965" y="7542"/>
                      <a:pt x="1103" y="7493"/>
                      <a:pt x="1219" y="7379"/>
                    </a:cubicBezTo>
                    <a:lnTo>
                      <a:pt x="1420" y="7175"/>
                    </a:lnTo>
                    <a:cubicBezTo>
                      <a:pt x="1668" y="7398"/>
                      <a:pt x="1969" y="7492"/>
                      <a:pt x="2278" y="7492"/>
                    </a:cubicBezTo>
                    <a:cubicBezTo>
                      <a:pt x="3258" y="7492"/>
                      <a:pt x="4316" y="6546"/>
                      <a:pt x="4005" y="5750"/>
                    </a:cubicBezTo>
                    <a:cubicBezTo>
                      <a:pt x="5033" y="5113"/>
                      <a:pt x="5989" y="4152"/>
                      <a:pt x="6508" y="3058"/>
                    </a:cubicBezTo>
                    <a:cubicBezTo>
                      <a:pt x="6543" y="3065"/>
                      <a:pt x="6579" y="3069"/>
                      <a:pt x="6615" y="3069"/>
                    </a:cubicBezTo>
                    <a:cubicBezTo>
                      <a:pt x="6750" y="3069"/>
                      <a:pt x="6888" y="3017"/>
                      <a:pt x="7006" y="2889"/>
                    </a:cubicBezTo>
                    <a:cubicBezTo>
                      <a:pt x="7011" y="2884"/>
                      <a:pt x="7013" y="2879"/>
                      <a:pt x="7020" y="2872"/>
                    </a:cubicBezTo>
                    <a:cubicBezTo>
                      <a:pt x="7079" y="2905"/>
                      <a:pt x="7144" y="2926"/>
                      <a:pt x="7211" y="2935"/>
                    </a:cubicBezTo>
                    <a:cubicBezTo>
                      <a:pt x="7323" y="3001"/>
                      <a:pt x="7440" y="3033"/>
                      <a:pt x="7553" y="3033"/>
                    </a:cubicBezTo>
                    <a:cubicBezTo>
                      <a:pt x="7838" y="3033"/>
                      <a:pt x="8090" y="2828"/>
                      <a:pt x="8123" y="2472"/>
                    </a:cubicBezTo>
                    <a:cubicBezTo>
                      <a:pt x="8135" y="2323"/>
                      <a:pt x="8135" y="2174"/>
                      <a:pt x="8119" y="2027"/>
                    </a:cubicBezTo>
                    <a:cubicBezTo>
                      <a:pt x="8119" y="2016"/>
                      <a:pt x="8123" y="2009"/>
                      <a:pt x="8123" y="2000"/>
                    </a:cubicBezTo>
                    <a:cubicBezTo>
                      <a:pt x="8112" y="1792"/>
                      <a:pt x="8084" y="1585"/>
                      <a:pt x="8040" y="1381"/>
                    </a:cubicBezTo>
                    <a:cubicBezTo>
                      <a:pt x="8030" y="1220"/>
                      <a:pt x="8012" y="1059"/>
                      <a:pt x="7982" y="897"/>
                    </a:cubicBezTo>
                    <a:cubicBezTo>
                      <a:pt x="7956" y="734"/>
                      <a:pt x="7856" y="638"/>
                      <a:pt x="7740" y="573"/>
                    </a:cubicBezTo>
                    <a:cubicBezTo>
                      <a:pt x="7688" y="473"/>
                      <a:pt x="7632" y="376"/>
                      <a:pt x="7570" y="283"/>
                    </a:cubicBezTo>
                    <a:cubicBezTo>
                      <a:pt x="7438" y="89"/>
                      <a:pt x="7254" y="0"/>
                      <a:pt x="707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7" name="Google Shape;2217;p45"/>
              <p:cNvSpPr/>
              <p:nvPr/>
            </p:nvSpPr>
            <p:spPr>
              <a:xfrm>
                <a:off x="4961075" y="2703125"/>
                <a:ext cx="173150" cy="171600"/>
              </a:xfrm>
              <a:custGeom>
                <a:avLst/>
                <a:gdLst/>
                <a:ahLst/>
                <a:cxnLst/>
                <a:rect l="l" t="t" r="r" b="b"/>
                <a:pathLst>
                  <a:path w="6926" h="6864" extrusionOk="0">
                    <a:moveTo>
                      <a:pt x="891" y="0"/>
                    </a:moveTo>
                    <a:cubicBezTo>
                      <a:pt x="583" y="0"/>
                      <a:pt x="296" y="243"/>
                      <a:pt x="293" y="587"/>
                    </a:cubicBezTo>
                    <a:cubicBezTo>
                      <a:pt x="295" y="669"/>
                      <a:pt x="302" y="750"/>
                      <a:pt x="314" y="831"/>
                    </a:cubicBezTo>
                    <a:cubicBezTo>
                      <a:pt x="121" y="968"/>
                      <a:pt x="0" y="1199"/>
                      <a:pt x="77" y="1453"/>
                    </a:cubicBezTo>
                    <a:cubicBezTo>
                      <a:pt x="368" y="2416"/>
                      <a:pt x="1091" y="3239"/>
                      <a:pt x="1980" y="3740"/>
                    </a:cubicBezTo>
                    <a:cubicBezTo>
                      <a:pt x="2490" y="4121"/>
                      <a:pt x="3059" y="4419"/>
                      <a:pt x="3662" y="4620"/>
                    </a:cubicBezTo>
                    <a:cubicBezTo>
                      <a:pt x="3679" y="4668"/>
                      <a:pt x="3700" y="4708"/>
                      <a:pt x="3720" y="4752"/>
                    </a:cubicBezTo>
                    <a:cubicBezTo>
                      <a:pt x="3714" y="4947"/>
                      <a:pt x="3734" y="5139"/>
                      <a:pt x="3778" y="5329"/>
                    </a:cubicBezTo>
                    <a:cubicBezTo>
                      <a:pt x="3693" y="5518"/>
                      <a:pt x="3704" y="5753"/>
                      <a:pt x="3890" y="5967"/>
                    </a:cubicBezTo>
                    <a:cubicBezTo>
                      <a:pt x="3930" y="6032"/>
                      <a:pt x="3958" y="6102"/>
                      <a:pt x="3974" y="6178"/>
                    </a:cubicBezTo>
                    <a:cubicBezTo>
                      <a:pt x="4041" y="6418"/>
                      <a:pt x="4209" y="6537"/>
                      <a:pt x="4397" y="6576"/>
                    </a:cubicBezTo>
                    <a:cubicBezTo>
                      <a:pt x="4426" y="6607"/>
                      <a:pt x="4453" y="6642"/>
                      <a:pt x="4481" y="6676"/>
                    </a:cubicBezTo>
                    <a:cubicBezTo>
                      <a:pt x="4596" y="6808"/>
                      <a:pt x="4728" y="6863"/>
                      <a:pt x="4859" y="6863"/>
                    </a:cubicBezTo>
                    <a:cubicBezTo>
                      <a:pt x="4997" y="6863"/>
                      <a:pt x="5133" y="6801"/>
                      <a:pt x="5244" y="6704"/>
                    </a:cubicBezTo>
                    <a:cubicBezTo>
                      <a:pt x="5324" y="6714"/>
                      <a:pt x="5405" y="6720"/>
                      <a:pt x="5486" y="6721"/>
                    </a:cubicBezTo>
                    <a:cubicBezTo>
                      <a:pt x="5556" y="6753"/>
                      <a:pt x="5610" y="6798"/>
                      <a:pt x="5685" y="6826"/>
                    </a:cubicBezTo>
                    <a:cubicBezTo>
                      <a:pt x="5741" y="6848"/>
                      <a:pt x="5796" y="6858"/>
                      <a:pt x="5850" y="6858"/>
                    </a:cubicBezTo>
                    <a:cubicBezTo>
                      <a:pt x="6024" y="6858"/>
                      <a:pt x="6180" y="6754"/>
                      <a:pt x="6287" y="6613"/>
                    </a:cubicBezTo>
                    <a:cubicBezTo>
                      <a:pt x="6290" y="6612"/>
                      <a:pt x="6294" y="6612"/>
                      <a:pt x="6297" y="6612"/>
                    </a:cubicBezTo>
                    <a:cubicBezTo>
                      <a:pt x="6303" y="6612"/>
                      <a:pt x="6309" y="6613"/>
                      <a:pt x="6315" y="6613"/>
                    </a:cubicBezTo>
                    <a:cubicBezTo>
                      <a:pt x="6618" y="6574"/>
                      <a:pt x="6925" y="6372"/>
                      <a:pt x="6906" y="6022"/>
                    </a:cubicBezTo>
                    <a:cubicBezTo>
                      <a:pt x="6824" y="4585"/>
                      <a:pt x="5989" y="3105"/>
                      <a:pt x="4695" y="2427"/>
                    </a:cubicBezTo>
                    <a:cubicBezTo>
                      <a:pt x="4340" y="2074"/>
                      <a:pt x="3923" y="1792"/>
                      <a:pt x="3465" y="1594"/>
                    </a:cubicBezTo>
                    <a:cubicBezTo>
                      <a:pt x="2759" y="973"/>
                      <a:pt x="1899" y="480"/>
                      <a:pt x="1180" y="77"/>
                    </a:cubicBezTo>
                    <a:cubicBezTo>
                      <a:pt x="1087" y="24"/>
                      <a:pt x="988" y="0"/>
                      <a:pt x="891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8" name="Google Shape;2218;p45"/>
              <p:cNvSpPr/>
              <p:nvPr/>
            </p:nvSpPr>
            <p:spPr>
              <a:xfrm>
                <a:off x="6677775" y="2389750"/>
                <a:ext cx="374350" cy="301250"/>
              </a:xfrm>
              <a:custGeom>
                <a:avLst/>
                <a:gdLst/>
                <a:ahLst/>
                <a:cxnLst/>
                <a:rect l="l" t="t" r="r" b="b"/>
                <a:pathLst>
                  <a:path w="14974" h="12050" extrusionOk="0">
                    <a:moveTo>
                      <a:pt x="2508" y="1"/>
                    </a:moveTo>
                    <a:cubicBezTo>
                      <a:pt x="2426" y="1"/>
                      <a:pt x="2339" y="22"/>
                      <a:pt x="2249" y="70"/>
                    </a:cubicBezTo>
                    <a:cubicBezTo>
                      <a:pt x="2179" y="45"/>
                      <a:pt x="2103" y="32"/>
                      <a:pt x="2027" y="32"/>
                    </a:cubicBezTo>
                    <a:cubicBezTo>
                      <a:pt x="1732" y="32"/>
                      <a:pt x="1434" y="223"/>
                      <a:pt x="1430" y="603"/>
                    </a:cubicBezTo>
                    <a:cubicBezTo>
                      <a:pt x="1430" y="664"/>
                      <a:pt x="1439" y="722"/>
                      <a:pt x="1440" y="784"/>
                    </a:cubicBezTo>
                    <a:cubicBezTo>
                      <a:pt x="1386" y="852"/>
                      <a:pt x="1335" y="924"/>
                      <a:pt x="1290" y="1001"/>
                    </a:cubicBezTo>
                    <a:cubicBezTo>
                      <a:pt x="1141" y="975"/>
                      <a:pt x="990" y="961"/>
                      <a:pt x="839" y="957"/>
                    </a:cubicBezTo>
                    <a:cubicBezTo>
                      <a:pt x="364" y="957"/>
                      <a:pt x="1" y="1629"/>
                      <a:pt x="420" y="1966"/>
                    </a:cubicBezTo>
                    <a:cubicBezTo>
                      <a:pt x="653" y="2153"/>
                      <a:pt x="878" y="2351"/>
                      <a:pt x="1100" y="2551"/>
                    </a:cubicBezTo>
                    <a:cubicBezTo>
                      <a:pt x="1114" y="2593"/>
                      <a:pt x="1132" y="2635"/>
                      <a:pt x="1155" y="2674"/>
                    </a:cubicBezTo>
                    <a:cubicBezTo>
                      <a:pt x="1156" y="2677"/>
                      <a:pt x="1160" y="2681"/>
                      <a:pt x="1163" y="2684"/>
                    </a:cubicBezTo>
                    <a:cubicBezTo>
                      <a:pt x="1484" y="3574"/>
                      <a:pt x="2307" y="4438"/>
                      <a:pt x="3194" y="5106"/>
                    </a:cubicBezTo>
                    <a:cubicBezTo>
                      <a:pt x="3804" y="5669"/>
                      <a:pt x="4481" y="6151"/>
                      <a:pt x="5195" y="6444"/>
                    </a:cubicBezTo>
                    <a:cubicBezTo>
                      <a:pt x="5839" y="6976"/>
                      <a:pt x="6517" y="7460"/>
                      <a:pt x="7273" y="7845"/>
                    </a:cubicBezTo>
                    <a:cubicBezTo>
                      <a:pt x="7366" y="7894"/>
                      <a:pt x="7458" y="7915"/>
                      <a:pt x="7546" y="7915"/>
                    </a:cubicBezTo>
                    <a:cubicBezTo>
                      <a:pt x="7683" y="7915"/>
                      <a:pt x="7810" y="7863"/>
                      <a:pt x="7911" y="7782"/>
                    </a:cubicBezTo>
                    <a:cubicBezTo>
                      <a:pt x="8683" y="8403"/>
                      <a:pt x="9455" y="9022"/>
                      <a:pt x="10223" y="9643"/>
                    </a:cubicBezTo>
                    <a:cubicBezTo>
                      <a:pt x="10358" y="9752"/>
                      <a:pt x="10498" y="9796"/>
                      <a:pt x="10629" y="9796"/>
                    </a:cubicBezTo>
                    <a:cubicBezTo>
                      <a:pt x="10652" y="9796"/>
                      <a:pt x="10675" y="9795"/>
                      <a:pt x="10698" y="9792"/>
                    </a:cubicBezTo>
                    <a:cubicBezTo>
                      <a:pt x="10940" y="9980"/>
                      <a:pt x="11185" y="10165"/>
                      <a:pt x="11434" y="10346"/>
                    </a:cubicBezTo>
                    <a:cubicBezTo>
                      <a:pt x="11510" y="10492"/>
                      <a:pt x="11596" y="10578"/>
                      <a:pt x="11759" y="10707"/>
                    </a:cubicBezTo>
                    <a:cubicBezTo>
                      <a:pt x="11773" y="10718"/>
                      <a:pt x="11789" y="10718"/>
                      <a:pt x="11803" y="10728"/>
                    </a:cubicBezTo>
                    <a:cubicBezTo>
                      <a:pt x="12211" y="11126"/>
                      <a:pt x="12622" y="11516"/>
                      <a:pt x="13058" y="11888"/>
                    </a:cubicBezTo>
                    <a:cubicBezTo>
                      <a:pt x="13186" y="11996"/>
                      <a:pt x="13340" y="12050"/>
                      <a:pt x="13489" y="12050"/>
                    </a:cubicBezTo>
                    <a:cubicBezTo>
                      <a:pt x="13733" y="12050"/>
                      <a:pt x="13964" y="11907"/>
                      <a:pt x="14046" y="11626"/>
                    </a:cubicBezTo>
                    <a:cubicBezTo>
                      <a:pt x="14117" y="11381"/>
                      <a:pt x="14105" y="11137"/>
                      <a:pt x="14061" y="10898"/>
                    </a:cubicBezTo>
                    <a:cubicBezTo>
                      <a:pt x="14165" y="10874"/>
                      <a:pt x="14267" y="10841"/>
                      <a:pt x="14365" y="10799"/>
                    </a:cubicBezTo>
                    <a:cubicBezTo>
                      <a:pt x="14974" y="10531"/>
                      <a:pt x="14593" y="9722"/>
                      <a:pt x="14027" y="9722"/>
                    </a:cubicBezTo>
                    <a:cubicBezTo>
                      <a:pt x="13945" y="9722"/>
                      <a:pt x="13858" y="9739"/>
                      <a:pt x="13770" y="9778"/>
                    </a:cubicBezTo>
                    <a:cubicBezTo>
                      <a:pt x="13742" y="9790"/>
                      <a:pt x="13710" y="9795"/>
                      <a:pt x="13674" y="9795"/>
                    </a:cubicBezTo>
                    <a:cubicBezTo>
                      <a:pt x="13631" y="9795"/>
                      <a:pt x="13583" y="9788"/>
                      <a:pt x="13534" y="9776"/>
                    </a:cubicBezTo>
                    <a:cubicBezTo>
                      <a:pt x="13027" y="9096"/>
                      <a:pt x="12301" y="8500"/>
                      <a:pt x="11818" y="8068"/>
                    </a:cubicBezTo>
                    <a:cubicBezTo>
                      <a:pt x="10188" y="6611"/>
                      <a:pt x="8278" y="5466"/>
                      <a:pt x="6689" y="3965"/>
                    </a:cubicBezTo>
                    <a:cubicBezTo>
                      <a:pt x="6585" y="3865"/>
                      <a:pt x="6447" y="3811"/>
                      <a:pt x="6303" y="3811"/>
                    </a:cubicBezTo>
                    <a:cubicBezTo>
                      <a:pt x="6292" y="3811"/>
                      <a:pt x="6281" y="3811"/>
                      <a:pt x="6270" y="3812"/>
                    </a:cubicBezTo>
                    <a:cubicBezTo>
                      <a:pt x="5437" y="2614"/>
                      <a:pt x="4195" y="1615"/>
                      <a:pt x="2807" y="1171"/>
                    </a:cubicBezTo>
                    <a:cubicBezTo>
                      <a:pt x="2843" y="1120"/>
                      <a:pt x="2871" y="1068"/>
                      <a:pt x="2910" y="1020"/>
                    </a:cubicBezTo>
                    <a:cubicBezTo>
                      <a:pt x="3236" y="622"/>
                      <a:pt x="2952" y="1"/>
                      <a:pt x="2508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9" name="Google Shape;2219;p45"/>
              <p:cNvSpPr/>
              <p:nvPr/>
            </p:nvSpPr>
            <p:spPr>
              <a:xfrm>
                <a:off x="3776350" y="2448250"/>
                <a:ext cx="179775" cy="365550"/>
              </a:xfrm>
              <a:custGeom>
                <a:avLst/>
                <a:gdLst/>
                <a:ahLst/>
                <a:cxnLst/>
                <a:rect l="l" t="t" r="r" b="b"/>
                <a:pathLst>
                  <a:path w="7191" h="14622" extrusionOk="0">
                    <a:moveTo>
                      <a:pt x="6413" y="1"/>
                    </a:moveTo>
                    <a:cubicBezTo>
                      <a:pt x="6163" y="1"/>
                      <a:pt x="5922" y="138"/>
                      <a:pt x="5846" y="457"/>
                    </a:cubicBezTo>
                    <a:cubicBezTo>
                      <a:pt x="4687" y="5284"/>
                      <a:pt x="2347" y="9241"/>
                      <a:pt x="241" y="13651"/>
                    </a:cubicBezTo>
                    <a:cubicBezTo>
                      <a:pt x="0" y="14157"/>
                      <a:pt x="444" y="14622"/>
                      <a:pt x="859" y="14622"/>
                    </a:cubicBezTo>
                    <a:cubicBezTo>
                      <a:pt x="1048" y="14622"/>
                      <a:pt x="1231" y="14526"/>
                      <a:pt x="1341" y="14295"/>
                    </a:cubicBezTo>
                    <a:cubicBezTo>
                      <a:pt x="3496" y="9781"/>
                      <a:pt x="5890" y="5735"/>
                      <a:pt x="7075" y="795"/>
                    </a:cubicBezTo>
                    <a:cubicBezTo>
                      <a:pt x="7190" y="315"/>
                      <a:pt x="6791" y="1"/>
                      <a:pt x="641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0" name="Google Shape;2220;p45"/>
              <p:cNvSpPr/>
              <p:nvPr/>
            </p:nvSpPr>
            <p:spPr>
              <a:xfrm>
                <a:off x="3927550" y="2578125"/>
                <a:ext cx="143550" cy="317425"/>
              </a:xfrm>
              <a:custGeom>
                <a:avLst/>
                <a:gdLst/>
                <a:ahLst/>
                <a:cxnLst/>
                <a:rect l="l" t="t" r="r" b="b"/>
                <a:pathLst>
                  <a:path w="5742" h="12697" extrusionOk="0">
                    <a:moveTo>
                      <a:pt x="4963" y="0"/>
                    </a:moveTo>
                    <a:cubicBezTo>
                      <a:pt x="4714" y="0"/>
                      <a:pt x="4476" y="138"/>
                      <a:pt x="4405" y="458"/>
                    </a:cubicBezTo>
                    <a:cubicBezTo>
                      <a:pt x="3510" y="4468"/>
                      <a:pt x="1404" y="8023"/>
                      <a:pt x="152" y="11914"/>
                    </a:cubicBezTo>
                    <a:cubicBezTo>
                      <a:pt x="1" y="12387"/>
                      <a:pt x="388" y="12697"/>
                      <a:pt x="775" y="12697"/>
                    </a:cubicBezTo>
                    <a:cubicBezTo>
                      <a:pt x="1029" y="12697"/>
                      <a:pt x="1282" y="12563"/>
                      <a:pt x="1381" y="12254"/>
                    </a:cubicBezTo>
                    <a:cubicBezTo>
                      <a:pt x="2633" y="8360"/>
                      <a:pt x="4738" y="4812"/>
                      <a:pt x="5634" y="796"/>
                    </a:cubicBezTo>
                    <a:cubicBezTo>
                      <a:pt x="5741" y="315"/>
                      <a:pt x="5339" y="0"/>
                      <a:pt x="4963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1" name="Google Shape;2221;p45"/>
              <p:cNvSpPr/>
              <p:nvPr/>
            </p:nvSpPr>
            <p:spPr>
              <a:xfrm>
                <a:off x="4069050" y="2581200"/>
                <a:ext cx="159000" cy="389225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15569" extrusionOk="0">
                    <a:moveTo>
                      <a:pt x="5583" y="1"/>
                    </a:moveTo>
                    <a:cubicBezTo>
                      <a:pt x="5332" y="1"/>
                      <a:pt x="5088" y="137"/>
                      <a:pt x="5005" y="452"/>
                    </a:cubicBezTo>
                    <a:cubicBezTo>
                      <a:pt x="4388" y="2799"/>
                      <a:pt x="4098" y="5229"/>
                      <a:pt x="3376" y="7544"/>
                    </a:cubicBezTo>
                    <a:cubicBezTo>
                      <a:pt x="2608" y="10004"/>
                      <a:pt x="1263" y="12244"/>
                      <a:pt x="226" y="14592"/>
                    </a:cubicBezTo>
                    <a:cubicBezTo>
                      <a:pt x="0" y="15102"/>
                      <a:pt x="447" y="15568"/>
                      <a:pt x="857" y="15568"/>
                    </a:cubicBezTo>
                    <a:cubicBezTo>
                      <a:pt x="1044" y="15568"/>
                      <a:pt x="1224" y="15471"/>
                      <a:pt x="1328" y="15235"/>
                    </a:cubicBezTo>
                    <a:cubicBezTo>
                      <a:pt x="2282" y="13073"/>
                      <a:pt x="3481" y="11009"/>
                      <a:pt x="4297" y="8789"/>
                    </a:cubicBezTo>
                    <a:cubicBezTo>
                      <a:pt x="5244" y="6209"/>
                      <a:pt x="5536" y="3442"/>
                      <a:pt x="6233" y="792"/>
                    </a:cubicBezTo>
                    <a:cubicBezTo>
                      <a:pt x="6359" y="314"/>
                      <a:pt x="5964" y="1"/>
                      <a:pt x="558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2" name="Google Shape;2222;p45"/>
              <p:cNvSpPr/>
              <p:nvPr/>
            </p:nvSpPr>
            <p:spPr>
              <a:xfrm>
                <a:off x="5226650" y="2602175"/>
                <a:ext cx="94775" cy="308075"/>
              </a:xfrm>
              <a:custGeom>
                <a:avLst/>
                <a:gdLst/>
                <a:ahLst/>
                <a:cxnLst/>
                <a:rect l="l" t="t" r="r" b="b"/>
                <a:pathLst>
                  <a:path w="3791" h="12323" extrusionOk="0">
                    <a:moveTo>
                      <a:pt x="774" y="0"/>
                    </a:moveTo>
                    <a:cubicBezTo>
                      <a:pt x="387" y="0"/>
                      <a:pt x="1" y="309"/>
                      <a:pt x="159" y="779"/>
                    </a:cubicBezTo>
                    <a:cubicBezTo>
                      <a:pt x="1365" y="4392"/>
                      <a:pt x="1195" y="8269"/>
                      <a:pt x="2403" y="11882"/>
                    </a:cubicBezTo>
                    <a:cubicBezTo>
                      <a:pt x="2505" y="12189"/>
                      <a:pt x="2761" y="12322"/>
                      <a:pt x="3016" y="12322"/>
                    </a:cubicBezTo>
                    <a:cubicBezTo>
                      <a:pt x="3404" y="12322"/>
                      <a:pt x="3790" y="12014"/>
                      <a:pt x="3632" y="11543"/>
                    </a:cubicBezTo>
                    <a:cubicBezTo>
                      <a:pt x="2424" y="7931"/>
                      <a:pt x="2594" y="4053"/>
                      <a:pt x="1388" y="441"/>
                    </a:cubicBezTo>
                    <a:cubicBezTo>
                      <a:pt x="1285" y="134"/>
                      <a:pt x="1029" y="0"/>
                      <a:pt x="77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3" name="Google Shape;2223;p45"/>
              <p:cNvSpPr/>
              <p:nvPr/>
            </p:nvSpPr>
            <p:spPr>
              <a:xfrm>
                <a:off x="5451750" y="2616675"/>
                <a:ext cx="193150" cy="391525"/>
              </a:xfrm>
              <a:custGeom>
                <a:avLst/>
                <a:gdLst/>
                <a:ahLst/>
                <a:cxnLst/>
                <a:rect l="l" t="t" r="r" b="b"/>
                <a:pathLst>
                  <a:path w="7726" h="15661" extrusionOk="0">
                    <a:moveTo>
                      <a:pt x="775" y="1"/>
                    </a:moveTo>
                    <a:cubicBezTo>
                      <a:pt x="394" y="1"/>
                      <a:pt x="0" y="312"/>
                      <a:pt x="131" y="790"/>
                    </a:cubicBezTo>
                    <a:cubicBezTo>
                      <a:pt x="1538" y="5920"/>
                      <a:pt x="3660" y="10761"/>
                      <a:pt x="6337" y="15352"/>
                    </a:cubicBezTo>
                    <a:cubicBezTo>
                      <a:pt x="6464" y="15570"/>
                      <a:pt x="6656" y="15660"/>
                      <a:pt x="6849" y="15660"/>
                    </a:cubicBezTo>
                    <a:cubicBezTo>
                      <a:pt x="7284" y="15660"/>
                      <a:pt x="7725" y="15201"/>
                      <a:pt x="7439" y="14709"/>
                    </a:cubicBezTo>
                    <a:cubicBezTo>
                      <a:pt x="4815" y="10211"/>
                      <a:pt x="2737" y="5476"/>
                      <a:pt x="1361" y="452"/>
                    </a:cubicBezTo>
                    <a:cubicBezTo>
                      <a:pt x="1274" y="137"/>
                      <a:pt x="1027" y="1"/>
                      <a:pt x="77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4" name="Google Shape;2224;p45"/>
              <p:cNvSpPr/>
              <p:nvPr/>
            </p:nvSpPr>
            <p:spPr>
              <a:xfrm>
                <a:off x="5642400" y="2682250"/>
                <a:ext cx="149850" cy="231600"/>
              </a:xfrm>
              <a:custGeom>
                <a:avLst/>
                <a:gdLst/>
                <a:ahLst/>
                <a:cxnLst/>
                <a:rect l="l" t="t" r="r" b="b"/>
                <a:pathLst>
                  <a:path w="5994" h="9264" extrusionOk="0">
                    <a:moveTo>
                      <a:pt x="774" y="0"/>
                    </a:moveTo>
                    <a:cubicBezTo>
                      <a:pt x="380" y="0"/>
                      <a:pt x="0" y="304"/>
                      <a:pt x="183" y="766"/>
                    </a:cubicBezTo>
                    <a:cubicBezTo>
                      <a:pt x="1330" y="3674"/>
                      <a:pt x="3104" y="6231"/>
                      <a:pt x="4618" y="8950"/>
                    </a:cubicBezTo>
                    <a:cubicBezTo>
                      <a:pt x="4740" y="9172"/>
                      <a:pt x="4930" y="9263"/>
                      <a:pt x="5122" y="9263"/>
                    </a:cubicBezTo>
                    <a:cubicBezTo>
                      <a:pt x="5552" y="9263"/>
                      <a:pt x="5994" y="8803"/>
                      <a:pt x="5717" y="8307"/>
                    </a:cubicBezTo>
                    <a:cubicBezTo>
                      <a:pt x="4262" y="5690"/>
                      <a:pt x="2515" y="3227"/>
                      <a:pt x="1412" y="428"/>
                    </a:cubicBezTo>
                    <a:cubicBezTo>
                      <a:pt x="1294" y="129"/>
                      <a:pt x="1031" y="0"/>
                      <a:pt x="77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5" name="Google Shape;2225;p45"/>
              <p:cNvSpPr/>
              <p:nvPr/>
            </p:nvSpPr>
            <p:spPr>
              <a:xfrm>
                <a:off x="4270175" y="42438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6" y="1"/>
                    </a:moveTo>
                    <a:cubicBezTo>
                      <a:pt x="1" y="1"/>
                      <a:pt x="1" y="2549"/>
                      <a:pt x="1646" y="2549"/>
                    </a:cubicBezTo>
                    <a:cubicBezTo>
                      <a:pt x="3289" y="2549"/>
                      <a:pt x="3289" y="1"/>
                      <a:pt x="1646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6" name="Google Shape;2226;p45"/>
              <p:cNvSpPr/>
              <p:nvPr/>
            </p:nvSpPr>
            <p:spPr>
              <a:xfrm>
                <a:off x="6666425" y="2659125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4" y="1"/>
                    </a:moveTo>
                    <a:cubicBezTo>
                      <a:pt x="1" y="1"/>
                      <a:pt x="1" y="2550"/>
                      <a:pt x="1644" y="2550"/>
                    </a:cubicBezTo>
                    <a:cubicBezTo>
                      <a:pt x="3289" y="2550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27" name="Google Shape;2227;p45"/>
            <p:cNvGrpSpPr/>
            <p:nvPr/>
          </p:nvGrpSpPr>
          <p:grpSpPr>
            <a:xfrm>
              <a:off x="5356934" y="3278235"/>
              <a:ext cx="407487" cy="234180"/>
              <a:chOff x="3380175" y="493600"/>
              <a:chExt cx="356725" cy="205025"/>
            </a:xfrm>
          </p:grpSpPr>
          <p:sp>
            <p:nvSpPr>
              <p:cNvPr id="2228" name="Google Shape;2228;p45"/>
              <p:cNvSpPr/>
              <p:nvPr/>
            </p:nvSpPr>
            <p:spPr>
              <a:xfrm>
                <a:off x="3671450" y="625025"/>
                <a:ext cx="65450" cy="73600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2944" extrusionOk="0">
                    <a:moveTo>
                      <a:pt x="1108" y="0"/>
                    </a:moveTo>
                    <a:cubicBezTo>
                      <a:pt x="1105" y="0"/>
                      <a:pt x="1103" y="0"/>
                      <a:pt x="1101" y="0"/>
                    </a:cubicBezTo>
                    <a:cubicBezTo>
                      <a:pt x="491" y="4"/>
                      <a:pt x="1" y="568"/>
                      <a:pt x="5" y="1266"/>
                    </a:cubicBezTo>
                    <a:cubicBezTo>
                      <a:pt x="5" y="2251"/>
                      <a:pt x="523" y="2929"/>
                      <a:pt x="1280" y="2943"/>
                    </a:cubicBezTo>
                    <a:cubicBezTo>
                      <a:pt x="1289" y="2943"/>
                      <a:pt x="1298" y="2943"/>
                      <a:pt x="1307" y="2943"/>
                    </a:cubicBezTo>
                    <a:cubicBezTo>
                      <a:pt x="2036" y="2943"/>
                      <a:pt x="2595" y="2412"/>
                      <a:pt x="2605" y="1706"/>
                    </a:cubicBezTo>
                    <a:cubicBezTo>
                      <a:pt x="2618" y="800"/>
                      <a:pt x="1911" y="0"/>
                      <a:pt x="1108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9" name="Google Shape;2229;p45"/>
              <p:cNvSpPr/>
              <p:nvPr/>
            </p:nvSpPr>
            <p:spPr>
              <a:xfrm>
                <a:off x="3627025" y="493600"/>
                <a:ext cx="64050" cy="78675"/>
              </a:xfrm>
              <a:custGeom>
                <a:avLst/>
                <a:gdLst/>
                <a:ahLst/>
                <a:cxnLst/>
                <a:rect l="l" t="t" r="r" b="b"/>
                <a:pathLst>
                  <a:path w="2562" h="3147" extrusionOk="0">
                    <a:moveTo>
                      <a:pt x="1360" y="0"/>
                    </a:moveTo>
                    <a:cubicBezTo>
                      <a:pt x="1214" y="0"/>
                      <a:pt x="1064" y="63"/>
                      <a:pt x="934" y="205"/>
                    </a:cubicBezTo>
                    <a:cubicBezTo>
                      <a:pt x="329" y="874"/>
                      <a:pt x="0" y="1768"/>
                      <a:pt x="669" y="2689"/>
                    </a:cubicBezTo>
                    <a:cubicBezTo>
                      <a:pt x="890" y="2996"/>
                      <a:pt x="1176" y="3146"/>
                      <a:pt x="1455" y="3146"/>
                    </a:cubicBezTo>
                    <a:cubicBezTo>
                      <a:pt x="1778" y="3146"/>
                      <a:pt x="2091" y="2946"/>
                      <a:pt x="2282" y="2552"/>
                    </a:cubicBezTo>
                    <a:cubicBezTo>
                      <a:pt x="2392" y="2329"/>
                      <a:pt x="2415" y="2066"/>
                      <a:pt x="2479" y="1824"/>
                    </a:cubicBezTo>
                    <a:lnTo>
                      <a:pt x="2561" y="1755"/>
                    </a:lnTo>
                    <a:cubicBezTo>
                      <a:pt x="2342" y="1275"/>
                      <a:pt x="2173" y="756"/>
                      <a:pt x="1883" y="310"/>
                    </a:cubicBezTo>
                    <a:cubicBezTo>
                      <a:pt x="1759" y="119"/>
                      <a:pt x="1563" y="0"/>
                      <a:pt x="136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0" name="Google Shape;2230;p45"/>
              <p:cNvSpPr/>
              <p:nvPr/>
            </p:nvSpPr>
            <p:spPr>
              <a:xfrm>
                <a:off x="3520425" y="584200"/>
                <a:ext cx="48400" cy="59025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2361" extrusionOk="0">
                    <a:moveTo>
                      <a:pt x="779" y="1"/>
                    </a:moveTo>
                    <a:cubicBezTo>
                      <a:pt x="628" y="1"/>
                      <a:pt x="398" y="83"/>
                      <a:pt x="367" y="177"/>
                    </a:cubicBezTo>
                    <a:cubicBezTo>
                      <a:pt x="207" y="676"/>
                      <a:pt x="56" y="1189"/>
                      <a:pt x="15" y="1707"/>
                    </a:cubicBezTo>
                    <a:cubicBezTo>
                      <a:pt x="1" y="1890"/>
                      <a:pt x="280" y="2211"/>
                      <a:pt x="487" y="2275"/>
                    </a:cubicBezTo>
                    <a:cubicBezTo>
                      <a:pt x="678" y="2337"/>
                      <a:pt x="887" y="2360"/>
                      <a:pt x="1098" y="2360"/>
                    </a:cubicBezTo>
                    <a:cubicBezTo>
                      <a:pt x="1255" y="2360"/>
                      <a:pt x="1413" y="2347"/>
                      <a:pt x="1564" y="2330"/>
                    </a:cubicBezTo>
                    <a:cubicBezTo>
                      <a:pt x="1701" y="2312"/>
                      <a:pt x="1812" y="2073"/>
                      <a:pt x="1935" y="1936"/>
                    </a:cubicBezTo>
                    <a:cubicBezTo>
                      <a:pt x="1788" y="1826"/>
                      <a:pt x="1651" y="1660"/>
                      <a:pt x="1486" y="1616"/>
                    </a:cubicBezTo>
                    <a:cubicBezTo>
                      <a:pt x="1399" y="1593"/>
                      <a:pt x="1308" y="1587"/>
                      <a:pt x="1210" y="1587"/>
                    </a:cubicBezTo>
                    <a:cubicBezTo>
                      <a:pt x="1066" y="1587"/>
                      <a:pt x="907" y="1601"/>
                      <a:pt x="729" y="1601"/>
                    </a:cubicBezTo>
                    <a:cubicBezTo>
                      <a:pt x="831" y="1143"/>
                      <a:pt x="935" y="772"/>
                      <a:pt x="981" y="400"/>
                    </a:cubicBezTo>
                    <a:cubicBezTo>
                      <a:pt x="1000" y="268"/>
                      <a:pt x="886" y="6"/>
                      <a:pt x="812" y="2"/>
                    </a:cubicBezTo>
                    <a:cubicBezTo>
                      <a:pt x="802" y="1"/>
                      <a:pt x="790" y="1"/>
                      <a:pt x="77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1" name="Google Shape;2231;p45"/>
              <p:cNvSpPr/>
              <p:nvPr/>
            </p:nvSpPr>
            <p:spPr>
              <a:xfrm>
                <a:off x="3441025" y="514975"/>
                <a:ext cx="50450" cy="68150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2726" extrusionOk="0">
                    <a:moveTo>
                      <a:pt x="993" y="0"/>
                    </a:moveTo>
                    <a:cubicBezTo>
                      <a:pt x="719" y="0"/>
                      <a:pt x="449" y="162"/>
                      <a:pt x="303" y="479"/>
                    </a:cubicBezTo>
                    <a:cubicBezTo>
                      <a:pt x="28" y="1070"/>
                      <a:pt x="0" y="1712"/>
                      <a:pt x="326" y="2275"/>
                    </a:cubicBezTo>
                    <a:cubicBezTo>
                      <a:pt x="459" y="2509"/>
                      <a:pt x="839" y="2725"/>
                      <a:pt x="1109" y="2725"/>
                    </a:cubicBezTo>
                    <a:cubicBezTo>
                      <a:pt x="1347" y="2725"/>
                      <a:pt x="1641" y="2459"/>
                      <a:pt x="1806" y="2235"/>
                    </a:cubicBezTo>
                    <a:cubicBezTo>
                      <a:pt x="1948" y="2051"/>
                      <a:pt x="1939" y="1753"/>
                      <a:pt x="2017" y="1414"/>
                    </a:cubicBezTo>
                    <a:cubicBezTo>
                      <a:pt x="1916" y="1116"/>
                      <a:pt x="1847" y="727"/>
                      <a:pt x="1659" y="411"/>
                    </a:cubicBezTo>
                    <a:cubicBezTo>
                      <a:pt x="1495" y="135"/>
                      <a:pt x="1242" y="0"/>
                      <a:pt x="9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2" name="Google Shape;2232;p45"/>
              <p:cNvSpPr/>
              <p:nvPr/>
            </p:nvSpPr>
            <p:spPr>
              <a:xfrm>
                <a:off x="3380175" y="621125"/>
                <a:ext cx="74825" cy="77150"/>
              </a:xfrm>
              <a:custGeom>
                <a:avLst/>
                <a:gdLst/>
                <a:ahLst/>
                <a:cxnLst/>
                <a:rect l="l" t="t" r="r" b="b"/>
                <a:pathLst>
                  <a:path w="2993" h="3086" extrusionOk="0">
                    <a:moveTo>
                      <a:pt x="1189" y="0"/>
                    </a:moveTo>
                    <a:cubicBezTo>
                      <a:pt x="476" y="0"/>
                      <a:pt x="1" y="666"/>
                      <a:pt x="14" y="1655"/>
                    </a:cubicBezTo>
                    <a:cubicBezTo>
                      <a:pt x="28" y="2499"/>
                      <a:pt x="569" y="3080"/>
                      <a:pt x="1347" y="3086"/>
                    </a:cubicBezTo>
                    <a:cubicBezTo>
                      <a:pt x="2324" y="3086"/>
                      <a:pt x="2993" y="2544"/>
                      <a:pt x="2984" y="1765"/>
                    </a:cubicBezTo>
                    <a:cubicBezTo>
                      <a:pt x="2979" y="885"/>
                      <a:pt x="2104" y="19"/>
                      <a:pt x="1210" y="0"/>
                    </a:cubicBezTo>
                    <a:cubicBezTo>
                      <a:pt x="1203" y="0"/>
                      <a:pt x="1196" y="0"/>
                      <a:pt x="1189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33" name="Google Shape;2233;p45"/>
            <p:cNvSpPr/>
            <p:nvPr/>
          </p:nvSpPr>
          <p:spPr>
            <a:xfrm rot="1091532">
              <a:off x="5489438" y="3495043"/>
              <a:ext cx="142455" cy="89086"/>
            </a:xfrm>
            <a:custGeom>
              <a:avLst/>
              <a:gdLst/>
              <a:ahLst/>
              <a:cxnLst/>
              <a:rect l="l" t="t" r="r" b="b"/>
              <a:pathLst>
                <a:path w="7004" h="4380" extrusionOk="0">
                  <a:moveTo>
                    <a:pt x="5618" y="820"/>
                  </a:moveTo>
                  <a:cubicBezTo>
                    <a:pt x="5743" y="820"/>
                    <a:pt x="5864" y="841"/>
                    <a:pt x="5951" y="896"/>
                  </a:cubicBezTo>
                  <a:cubicBezTo>
                    <a:pt x="6042" y="957"/>
                    <a:pt x="6010" y="1305"/>
                    <a:pt x="5951" y="1497"/>
                  </a:cubicBezTo>
                  <a:cubicBezTo>
                    <a:pt x="5575" y="2707"/>
                    <a:pt x="4388" y="3458"/>
                    <a:pt x="2870" y="3523"/>
                  </a:cubicBezTo>
                  <a:cubicBezTo>
                    <a:pt x="2472" y="3418"/>
                    <a:pt x="2045" y="3358"/>
                    <a:pt x="1674" y="3184"/>
                  </a:cubicBezTo>
                  <a:cubicBezTo>
                    <a:pt x="1435" y="3073"/>
                    <a:pt x="1124" y="2808"/>
                    <a:pt x="1115" y="2597"/>
                  </a:cubicBezTo>
                  <a:cubicBezTo>
                    <a:pt x="1106" y="2396"/>
                    <a:pt x="1408" y="2125"/>
                    <a:pt x="1637" y="1988"/>
                  </a:cubicBezTo>
                  <a:cubicBezTo>
                    <a:pt x="1927" y="1809"/>
                    <a:pt x="2274" y="1708"/>
                    <a:pt x="2605" y="1611"/>
                  </a:cubicBezTo>
                  <a:cubicBezTo>
                    <a:pt x="3500" y="1350"/>
                    <a:pt x="4392" y="1094"/>
                    <a:pt x="5295" y="860"/>
                  </a:cubicBezTo>
                  <a:cubicBezTo>
                    <a:pt x="5392" y="836"/>
                    <a:pt x="5507" y="820"/>
                    <a:pt x="5618" y="820"/>
                  </a:cubicBezTo>
                  <a:close/>
                  <a:moveTo>
                    <a:pt x="5778" y="0"/>
                  </a:moveTo>
                  <a:cubicBezTo>
                    <a:pt x="5705" y="0"/>
                    <a:pt x="5630" y="6"/>
                    <a:pt x="5552" y="17"/>
                  </a:cubicBezTo>
                  <a:cubicBezTo>
                    <a:pt x="5392" y="40"/>
                    <a:pt x="5231" y="90"/>
                    <a:pt x="5070" y="131"/>
                  </a:cubicBezTo>
                  <a:cubicBezTo>
                    <a:pt x="4227" y="351"/>
                    <a:pt x="3370" y="539"/>
                    <a:pt x="2535" y="805"/>
                  </a:cubicBezTo>
                  <a:cubicBezTo>
                    <a:pt x="1949" y="993"/>
                    <a:pt x="1344" y="1203"/>
                    <a:pt x="840" y="1542"/>
                  </a:cubicBezTo>
                  <a:cubicBezTo>
                    <a:pt x="1" y="2106"/>
                    <a:pt x="19" y="3156"/>
                    <a:pt x="890" y="3665"/>
                  </a:cubicBezTo>
                  <a:cubicBezTo>
                    <a:pt x="1486" y="4018"/>
                    <a:pt x="2192" y="4182"/>
                    <a:pt x="2710" y="4380"/>
                  </a:cubicBezTo>
                  <a:cubicBezTo>
                    <a:pt x="3429" y="4233"/>
                    <a:pt x="3961" y="4178"/>
                    <a:pt x="4461" y="4013"/>
                  </a:cubicBezTo>
                  <a:cubicBezTo>
                    <a:pt x="5749" y="3591"/>
                    <a:pt x="6555" y="2703"/>
                    <a:pt x="6835" y="1369"/>
                  </a:cubicBezTo>
                  <a:cubicBezTo>
                    <a:pt x="7003" y="570"/>
                    <a:pt x="6533" y="0"/>
                    <a:pt x="57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34" name="Google Shape;2234;p45"/>
            <p:cNvGrpSpPr/>
            <p:nvPr/>
          </p:nvGrpSpPr>
          <p:grpSpPr>
            <a:xfrm>
              <a:off x="6223698" y="3332744"/>
              <a:ext cx="329650" cy="189443"/>
              <a:chOff x="3380175" y="493600"/>
              <a:chExt cx="356725" cy="205025"/>
            </a:xfrm>
          </p:grpSpPr>
          <p:sp>
            <p:nvSpPr>
              <p:cNvPr id="2235" name="Google Shape;2235;p45"/>
              <p:cNvSpPr/>
              <p:nvPr/>
            </p:nvSpPr>
            <p:spPr>
              <a:xfrm>
                <a:off x="3671450" y="625025"/>
                <a:ext cx="65450" cy="73600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2944" extrusionOk="0">
                    <a:moveTo>
                      <a:pt x="1108" y="0"/>
                    </a:moveTo>
                    <a:cubicBezTo>
                      <a:pt x="1105" y="0"/>
                      <a:pt x="1103" y="0"/>
                      <a:pt x="1101" y="0"/>
                    </a:cubicBezTo>
                    <a:cubicBezTo>
                      <a:pt x="491" y="4"/>
                      <a:pt x="1" y="568"/>
                      <a:pt x="5" y="1266"/>
                    </a:cubicBezTo>
                    <a:cubicBezTo>
                      <a:pt x="5" y="2251"/>
                      <a:pt x="523" y="2929"/>
                      <a:pt x="1280" y="2943"/>
                    </a:cubicBezTo>
                    <a:cubicBezTo>
                      <a:pt x="1289" y="2943"/>
                      <a:pt x="1298" y="2943"/>
                      <a:pt x="1307" y="2943"/>
                    </a:cubicBezTo>
                    <a:cubicBezTo>
                      <a:pt x="2036" y="2943"/>
                      <a:pt x="2595" y="2412"/>
                      <a:pt x="2605" y="1706"/>
                    </a:cubicBezTo>
                    <a:cubicBezTo>
                      <a:pt x="2618" y="800"/>
                      <a:pt x="1911" y="0"/>
                      <a:pt x="1108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6" name="Google Shape;2236;p45"/>
              <p:cNvSpPr/>
              <p:nvPr/>
            </p:nvSpPr>
            <p:spPr>
              <a:xfrm>
                <a:off x="3627025" y="493600"/>
                <a:ext cx="64050" cy="78675"/>
              </a:xfrm>
              <a:custGeom>
                <a:avLst/>
                <a:gdLst/>
                <a:ahLst/>
                <a:cxnLst/>
                <a:rect l="l" t="t" r="r" b="b"/>
                <a:pathLst>
                  <a:path w="2562" h="3147" extrusionOk="0">
                    <a:moveTo>
                      <a:pt x="1360" y="0"/>
                    </a:moveTo>
                    <a:cubicBezTo>
                      <a:pt x="1214" y="0"/>
                      <a:pt x="1064" y="63"/>
                      <a:pt x="934" y="205"/>
                    </a:cubicBezTo>
                    <a:cubicBezTo>
                      <a:pt x="329" y="874"/>
                      <a:pt x="0" y="1768"/>
                      <a:pt x="669" y="2689"/>
                    </a:cubicBezTo>
                    <a:cubicBezTo>
                      <a:pt x="890" y="2996"/>
                      <a:pt x="1176" y="3146"/>
                      <a:pt x="1455" y="3146"/>
                    </a:cubicBezTo>
                    <a:cubicBezTo>
                      <a:pt x="1778" y="3146"/>
                      <a:pt x="2091" y="2946"/>
                      <a:pt x="2282" y="2552"/>
                    </a:cubicBezTo>
                    <a:cubicBezTo>
                      <a:pt x="2392" y="2329"/>
                      <a:pt x="2415" y="2066"/>
                      <a:pt x="2479" y="1824"/>
                    </a:cubicBezTo>
                    <a:lnTo>
                      <a:pt x="2561" y="1755"/>
                    </a:lnTo>
                    <a:cubicBezTo>
                      <a:pt x="2342" y="1275"/>
                      <a:pt x="2173" y="756"/>
                      <a:pt x="1883" y="310"/>
                    </a:cubicBezTo>
                    <a:cubicBezTo>
                      <a:pt x="1759" y="119"/>
                      <a:pt x="1563" y="0"/>
                      <a:pt x="136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7" name="Google Shape;2237;p45"/>
              <p:cNvSpPr/>
              <p:nvPr/>
            </p:nvSpPr>
            <p:spPr>
              <a:xfrm>
                <a:off x="3520425" y="584200"/>
                <a:ext cx="48400" cy="59025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2361" extrusionOk="0">
                    <a:moveTo>
                      <a:pt x="779" y="1"/>
                    </a:moveTo>
                    <a:cubicBezTo>
                      <a:pt x="628" y="1"/>
                      <a:pt x="398" y="83"/>
                      <a:pt x="367" y="177"/>
                    </a:cubicBezTo>
                    <a:cubicBezTo>
                      <a:pt x="207" y="676"/>
                      <a:pt x="56" y="1189"/>
                      <a:pt x="15" y="1707"/>
                    </a:cubicBezTo>
                    <a:cubicBezTo>
                      <a:pt x="1" y="1890"/>
                      <a:pt x="280" y="2211"/>
                      <a:pt x="487" y="2275"/>
                    </a:cubicBezTo>
                    <a:cubicBezTo>
                      <a:pt x="678" y="2337"/>
                      <a:pt x="887" y="2360"/>
                      <a:pt x="1098" y="2360"/>
                    </a:cubicBezTo>
                    <a:cubicBezTo>
                      <a:pt x="1255" y="2360"/>
                      <a:pt x="1413" y="2347"/>
                      <a:pt x="1564" y="2330"/>
                    </a:cubicBezTo>
                    <a:cubicBezTo>
                      <a:pt x="1701" y="2312"/>
                      <a:pt x="1812" y="2073"/>
                      <a:pt x="1935" y="1936"/>
                    </a:cubicBezTo>
                    <a:cubicBezTo>
                      <a:pt x="1788" y="1826"/>
                      <a:pt x="1651" y="1660"/>
                      <a:pt x="1486" y="1616"/>
                    </a:cubicBezTo>
                    <a:cubicBezTo>
                      <a:pt x="1399" y="1593"/>
                      <a:pt x="1308" y="1587"/>
                      <a:pt x="1210" y="1587"/>
                    </a:cubicBezTo>
                    <a:cubicBezTo>
                      <a:pt x="1066" y="1587"/>
                      <a:pt x="907" y="1601"/>
                      <a:pt x="729" y="1601"/>
                    </a:cubicBezTo>
                    <a:cubicBezTo>
                      <a:pt x="831" y="1143"/>
                      <a:pt x="935" y="772"/>
                      <a:pt x="981" y="400"/>
                    </a:cubicBezTo>
                    <a:cubicBezTo>
                      <a:pt x="1000" y="268"/>
                      <a:pt x="886" y="6"/>
                      <a:pt x="812" y="2"/>
                    </a:cubicBezTo>
                    <a:cubicBezTo>
                      <a:pt x="802" y="1"/>
                      <a:pt x="790" y="1"/>
                      <a:pt x="77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8" name="Google Shape;2238;p45"/>
              <p:cNvSpPr/>
              <p:nvPr/>
            </p:nvSpPr>
            <p:spPr>
              <a:xfrm>
                <a:off x="3441025" y="514975"/>
                <a:ext cx="50450" cy="68150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2726" extrusionOk="0">
                    <a:moveTo>
                      <a:pt x="993" y="0"/>
                    </a:moveTo>
                    <a:cubicBezTo>
                      <a:pt x="719" y="0"/>
                      <a:pt x="449" y="162"/>
                      <a:pt x="303" y="479"/>
                    </a:cubicBezTo>
                    <a:cubicBezTo>
                      <a:pt x="28" y="1070"/>
                      <a:pt x="0" y="1712"/>
                      <a:pt x="326" y="2275"/>
                    </a:cubicBezTo>
                    <a:cubicBezTo>
                      <a:pt x="459" y="2509"/>
                      <a:pt x="839" y="2725"/>
                      <a:pt x="1109" y="2725"/>
                    </a:cubicBezTo>
                    <a:cubicBezTo>
                      <a:pt x="1347" y="2725"/>
                      <a:pt x="1641" y="2459"/>
                      <a:pt x="1806" y="2235"/>
                    </a:cubicBezTo>
                    <a:cubicBezTo>
                      <a:pt x="1948" y="2051"/>
                      <a:pt x="1939" y="1753"/>
                      <a:pt x="2017" y="1414"/>
                    </a:cubicBezTo>
                    <a:cubicBezTo>
                      <a:pt x="1916" y="1116"/>
                      <a:pt x="1847" y="727"/>
                      <a:pt x="1659" y="411"/>
                    </a:cubicBezTo>
                    <a:cubicBezTo>
                      <a:pt x="1495" y="135"/>
                      <a:pt x="1242" y="0"/>
                      <a:pt x="9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9" name="Google Shape;2239;p45"/>
              <p:cNvSpPr/>
              <p:nvPr/>
            </p:nvSpPr>
            <p:spPr>
              <a:xfrm>
                <a:off x="3380175" y="621125"/>
                <a:ext cx="74825" cy="77150"/>
              </a:xfrm>
              <a:custGeom>
                <a:avLst/>
                <a:gdLst/>
                <a:ahLst/>
                <a:cxnLst/>
                <a:rect l="l" t="t" r="r" b="b"/>
                <a:pathLst>
                  <a:path w="2993" h="3086" extrusionOk="0">
                    <a:moveTo>
                      <a:pt x="1189" y="0"/>
                    </a:moveTo>
                    <a:cubicBezTo>
                      <a:pt x="476" y="0"/>
                      <a:pt x="1" y="666"/>
                      <a:pt x="14" y="1655"/>
                    </a:cubicBezTo>
                    <a:cubicBezTo>
                      <a:pt x="28" y="2499"/>
                      <a:pt x="569" y="3080"/>
                      <a:pt x="1347" y="3086"/>
                    </a:cubicBezTo>
                    <a:cubicBezTo>
                      <a:pt x="2324" y="3086"/>
                      <a:pt x="2993" y="2544"/>
                      <a:pt x="2984" y="1765"/>
                    </a:cubicBezTo>
                    <a:cubicBezTo>
                      <a:pt x="2979" y="885"/>
                      <a:pt x="2104" y="19"/>
                      <a:pt x="1210" y="0"/>
                    </a:cubicBezTo>
                    <a:cubicBezTo>
                      <a:pt x="1203" y="0"/>
                      <a:pt x="1196" y="0"/>
                      <a:pt x="1189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40" name="Google Shape;2240;p45"/>
            <p:cNvSpPr/>
            <p:nvPr/>
          </p:nvSpPr>
          <p:spPr>
            <a:xfrm>
              <a:off x="6335839" y="3509482"/>
              <a:ext cx="105358" cy="60218"/>
            </a:xfrm>
            <a:custGeom>
              <a:avLst/>
              <a:gdLst/>
              <a:ahLst/>
              <a:cxnLst/>
              <a:rect l="l" t="t" r="r" b="b"/>
              <a:pathLst>
                <a:path w="4034" h="2305" extrusionOk="0">
                  <a:moveTo>
                    <a:pt x="3636" y="0"/>
                  </a:moveTo>
                  <a:cubicBezTo>
                    <a:pt x="3636" y="0"/>
                    <a:pt x="3636" y="0"/>
                    <a:pt x="3636" y="0"/>
                  </a:cubicBezTo>
                  <a:cubicBezTo>
                    <a:pt x="3467" y="4"/>
                    <a:pt x="3237" y="91"/>
                    <a:pt x="3145" y="220"/>
                  </a:cubicBezTo>
                  <a:cubicBezTo>
                    <a:pt x="2985" y="439"/>
                    <a:pt x="2907" y="710"/>
                    <a:pt x="2815" y="971"/>
                  </a:cubicBezTo>
                  <a:cubicBezTo>
                    <a:pt x="2707" y="1292"/>
                    <a:pt x="2489" y="1483"/>
                    <a:pt x="2213" y="1483"/>
                  </a:cubicBezTo>
                  <a:cubicBezTo>
                    <a:pt x="2151" y="1483"/>
                    <a:pt x="2085" y="1473"/>
                    <a:pt x="2018" y="1453"/>
                  </a:cubicBezTo>
                  <a:cubicBezTo>
                    <a:pt x="1660" y="1337"/>
                    <a:pt x="1326" y="1108"/>
                    <a:pt x="1019" y="884"/>
                  </a:cubicBezTo>
                  <a:cubicBezTo>
                    <a:pt x="835" y="746"/>
                    <a:pt x="743" y="490"/>
                    <a:pt x="564" y="343"/>
                  </a:cubicBezTo>
                  <a:cubicBezTo>
                    <a:pt x="496" y="284"/>
                    <a:pt x="380" y="254"/>
                    <a:pt x="273" y="254"/>
                  </a:cubicBezTo>
                  <a:cubicBezTo>
                    <a:pt x="223" y="254"/>
                    <a:pt x="174" y="261"/>
                    <a:pt x="135" y="275"/>
                  </a:cubicBezTo>
                  <a:cubicBezTo>
                    <a:pt x="65" y="298"/>
                    <a:pt x="1" y="550"/>
                    <a:pt x="47" y="651"/>
                  </a:cubicBezTo>
                  <a:cubicBezTo>
                    <a:pt x="462" y="1593"/>
                    <a:pt x="970" y="2305"/>
                    <a:pt x="2100" y="2305"/>
                  </a:cubicBezTo>
                  <a:cubicBezTo>
                    <a:pt x="2107" y="2305"/>
                    <a:pt x="2115" y="2305"/>
                    <a:pt x="2123" y="2305"/>
                  </a:cubicBezTo>
                  <a:cubicBezTo>
                    <a:pt x="2125" y="2305"/>
                    <a:pt x="2127" y="2305"/>
                    <a:pt x="2129" y="2305"/>
                  </a:cubicBezTo>
                  <a:cubicBezTo>
                    <a:pt x="3071" y="2305"/>
                    <a:pt x="4033" y="1263"/>
                    <a:pt x="3911" y="338"/>
                  </a:cubicBezTo>
                  <a:cubicBezTo>
                    <a:pt x="3892" y="211"/>
                    <a:pt x="3733" y="0"/>
                    <a:pt x="3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41" name="Google Shape;2241;p45"/>
          <p:cNvGrpSpPr/>
          <p:nvPr/>
        </p:nvGrpSpPr>
        <p:grpSpPr>
          <a:xfrm>
            <a:off x="7054641" y="2179036"/>
            <a:ext cx="1448053" cy="2344730"/>
            <a:chOff x="2205175" y="238100"/>
            <a:chExt cx="3235150" cy="5238450"/>
          </a:xfrm>
        </p:grpSpPr>
        <p:sp>
          <p:nvSpPr>
            <p:cNvPr id="2242" name="Google Shape;2242;p45"/>
            <p:cNvSpPr/>
            <p:nvPr/>
          </p:nvSpPr>
          <p:spPr>
            <a:xfrm>
              <a:off x="4482625" y="2965050"/>
              <a:ext cx="467725" cy="338575"/>
            </a:xfrm>
            <a:custGeom>
              <a:avLst/>
              <a:gdLst/>
              <a:ahLst/>
              <a:cxnLst/>
              <a:rect l="l" t="t" r="r" b="b"/>
              <a:pathLst>
                <a:path w="18709" h="13543" extrusionOk="0">
                  <a:moveTo>
                    <a:pt x="7000" y="1"/>
                  </a:moveTo>
                  <a:cubicBezTo>
                    <a:pt x="6897" y="1"/>
                    <a:pt x="6778" y="13"/>
                    <a:pt x="6642" y="41"/>
                  </a:cubicBezTo>
                  <a:cubicBezTo>
                    <a:pt x="5892" y="200"/>
                    <a:pt x="5005" y="1428"/>
                    <a:pt x="4379" y="1895"/>
                  </a:cubicBezTo>
                  <a:cubicBezTo>
                    <a:pt x="3276" y="2725"/>
                    <a:pt x="1536" y="3795"/>
                    <a:pt x="1" y="4011"/>
                  </a:cubicBezTo>
                  <a:cubicBezTo>
                    <a:pt x="195" y="4692"/>
                    <a:pt x="274" y="5443"/>
                    <a:pt x="297" y="6228"/>
                  </a:cubicBezTo>
                  <a:cubicBezTo>
                    <a:pt x="308" y="6774"/>
                    <a:pt x="330" y="7365"/>
                    <a:pt x="308" y="7956"/>
                  </a:cubicBezTo>
                  <a:cubicBezTo>
                    <a:pt x="297" y="8719"/>
                    <a:pt x="240" y="9492"/>
                    <a:pt x="81" y="10220"/>
                  </a:cubicBezTo>
                  <a:cubicBezTo>
                    <a:pt x="2912" y="11869"/>
                    <a:pt x="5039" y="13188"/>
                    <a:pt x="8395" y="13416"/>
                  </a:cubicBezTo>
                  <a:cubicBezTo>
                    <a:pt x="9521" y="13494"/>
                    <a:pt x="10632" y="13542"/>
                    <a:pt x="11736" y="13542"/>
                  </a:cubicBezTo>
                  <a:cubicBezTo>
                    <a:pt x="13677" y="13542"/>
                    <a:pt x="15596" y="13393"/>
                    <a:pt x="17538" y="12994"/>
                  </a:cubicBezTo>
                  <a:cubicBezTo>
                    <a:pt x="16879" y="12425"/>
                    <a:pt x="16116" y="12301"/>
                    <a:pt x="15207" y="12152"/>
                  </a:cubicBezTo>
                  <a:cubicBezTo>
                    <a:pt x="14171" y="11993"/>
                    <a:pt x="13193" y="11777"/>
                    <a:pt x="12147" y="11766"/>
                  </a:cubicBezTo>
                  <a:cubicBezTo>
                    <a:pt x="11750" y="11766"/>
                    <a:pt x="11681" y="11186"/>
                    <a:pt x="12056" y="11071"/>
                  </a:cubicBezTo>
                  <a:cubicBezTo>
                    <a:pt x="12439" y="10960"/>
                    <a:pt x="12847" y="10916"/>
                    <a:pt x="13265" y="10916"/>
                  </a:cubicBezTo>
                  <a:cubicBezTo>
                    <a:pt x="14211" y="10916"/>
                    <a:pt x="15206" y="11138"/>
                    <a:pt x="16081" y="11287"/>
                  </a:cubicBezTo>
                  <a:cubicBezTo>
                    <a:pt x="16878" y="11424"/>
                    <a:pt x="17708" y="11662"/>
                    <a:pt x="18220" y="12243"/>
                  </a:cubicBezTo>
                  <a:cubicBezTo>
                    <a:pt x="18709" y="10855"/>
                    <a:pt x="16525" y="10502"/>
                    <a:pt x="15468" y="10241"/>
                  </a:cubicBezTo>
                  <a:cubicBezTo>
                    <a:pt x="14752" y="10071"/>
                    <a:pt x="14000" y="9923"/>
                    <a:pt x="13262" y="9729"/>
                  </a:cubicBezTo>
                  <a:cubicBezTo>
                    <a:pt x="12762" y="9593"/>
                    <a:pt x="12261" y="9446"/>
                    <a:pt x="11783" y="9252"/>
                  </a:cubicBezTo>
                  <a:cubicBezTo>
                    <a:pt x="11477" y="9131"/>
                    <a:pt x="11465" y="8612"/>
                    <a:pt x="11818" y="8612"/>
                  </a:cubicBezTo>
                  <a:cubicBezTo>
                    <a:pt x="11832" y="8612"/>
                    <a:pt x="11847" y="8613"/>
                    <a:pt x="11863" y="8614"/>
                  </a:cubicBezTo>
                  <a:cubicBezTo>
                    <a:pt x="13000" y="8718"/>
                    <a:pt x="14114" y="9071"/>
                    <a:pt x="15229" y="9332"/>
                  </a:cubicBezTo>
                  <a:cubicBezTo>
                    <a:pt x="15570" y="9411"/>
                    <a:pt x="15945" y="9480"/>
                    <a:pt x="16320" y="9548"/>
                  </a:cubicBezTo>
                  <a:cubicBezTo>
                    <a:pt x="16958" y="9673"/>
                    <a:pt x="17595" y="9832"/>
                    <a:pt x="18118" y="10129"/>
                  </a:cubicBezTo>
                  <a:cubicBezTo>
                    <a:pt x="18039" y="9855"/>
                    <a:pt x="17898" y="9601"/>
                    <a:pt x="17708" y="9389"/>
                  </a:cubicBezTo>
                  <a:cubicBezTo>
                    <a:pt x="16548" y="8047"/>
                    <a:pt x="13592" y="7581"/>
                    <a:pt x="12283" y="7091"/>
                  </a:cubicBezTo>
                  <a:cubicBezTo>
                    <a:pt x="11969" y="6979"/>
                    <a:pt x="11998" y="6478"/>
                    <a:pt x="12362" y="6478"/>
                  </a:cubicBezTo>
                  <a:cubicBezTo>
                    <a:pt x="12366" y="6478"/>
                    <a:pt x="12371" y="6478"/>
                    <a:pt x="12375" y="6478"/>
                  </a:cubicBezTo>
                  <a:cubicBezTo>
                    <a:pt x="13921" y="6523"/>
                    <a:pt x="15525" y="7148"/>
                    <a:pt x="16889" y="7854"/>
                  </a:cubicBezTo>
                  <a:cubicBezTo>
                    <a:pt x="16913" y="7866"/>
                    <a:pt x="16924" y="7876"/>
                    <a:pt x="16946" y="7888"/>
                  </a:cubicBezTo>
                  <a:cubicBezTo>
                    <a:pt x="15187" y="4978"/>
                    <a:pt x="11202" y="4320"/>
                    <a:pt x="7789" y="4320"/>
                  </a:cubicBezTo>
                  <a:cubicBezTo>
                    <a:pt x="7253" y="4320"/>
                    <a:pt x="6731" y="4336"/>
                    <a:pt x="6234" y="4362"/>
                  </a:cubicBezTo>
                  <a:cubicBezTo>
                    <a:pt x="6228" y="4363"/>
                    <a:pt x="6221" y="4363"/>
                    <a:pt x="6216" y="4363"/>
                  </a:cubicBezTo>
                  <a:cubicBezTo>
                    <a:pt x="5956" y="4363"/>
                    <a:pt x="5870" y="4119"/>
                    <a:pt x="5926" y="3919"/>
                  </a:cubicBezTo>
                  <a:cubicBezTo>
                    <a:pt x="5914" y="3817"/>
                    <a:pt x="5949" y="3703"/>
                    <a:pt x="6051" y="3611"/>
                  </a:cubicBezTo>
                  <a:cubicBezTo>
                    <a:pt x="6511" y="3173"/>
                    <a:pt x="8629" y="1"/>
                    <a:pt x="70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45"/>
            <p:cNvSpPr/>
            <p:nvPr/>
          </p:nvSpPr>
          <p:spPr>
            <a:xfrm>
              <a:off x="4498450" y="1139125"/>
              <a:ext cx="136800" cy="267250"/>
            </a:xfrm>
            <a:custGeom>
              <a:avLst/>
              <a:gdLst/>
              <a:ahLst/>
              <a:cxnLst/>
              <a:rect l="l" t="t" r="r" b="b"/>
              <a:pathLst>
                <a:path w="5472" h="10690" extrusionOk="0">
                  <a:moveTo>
                    <a:pt x="1" y="0"/>
                  </a:moveTo>
                  <a:lnTo>
                    <a:pt x="1" y="0"/>
                  </a:lnTo>
                  <a:cubicBezTo>
                    <a:pt x="671" y="3522"/>
                    <a:pt x="853" y="7119"/>
                    <a:pt x="544" y="10690"/>
                  </a:cubicBezTo>
                  <a:cubicBezTo>
                    <a:pt x="1800" y="9313"/>
                    <a:pt x="3166" y="8140"/>
                    <a:pt x="4045" y="6354"/>
                  </a:cubicBezTo>
                  <a:cubicBezTo>
                    <a:pt x="5032" y="4351"/>
                    <a:pt x="5129" y="2392"/>
                    <a:pt x="5472" y="281"/>
                  </a:cubicBezTo>
                  <a:lnTo>
                    <a:pt x="5472" y="281"/>
                  </a:lnTo>
                  <a:cubicBezTo>
                    <a:pt x="5166" y="290"/>
                    <a:pt x="4859" y="295"/>
                    <a:pt x="4552" y="295"/>
                  </a:cubicBezTo>
                  <a:cubicBezTo>
                    <a:pt x="3034" y="295"/>
                    <a:pt x="1509" y="188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45"/>
            <p:cNvSpPr/>
            <p:nvPr/>
          </p:nvSpPr>
          <p:spPr>
            <a:xfrm>
              <a:off x="3895825" y="2586325"/>
              <a:ext cx="385875" cy="312775"/>
            </a:xfrm>
            <a:custGeom>
              <a:avLst/>
              <a:gdLst/>
              <a:ahLst/>
              <a:cxnLst/>
              <a:rect l="l" t="t" r="r" b="b"/>
              <a:pathLst>
                <a:path w="15435" h="12511" extrusionOk="0">
                  <a:moveTo>
                    <a:pt x="5887" y="0"/>
                  </a:moveTo>
                  <a:cubicBezTo>
                    <a:pt x="4144" y="0"/>
                    <a:pt x="1013" y="3758"/>
                    <a:pt x="1" y="4829"/>
                  </a:cubicBezTo>
                  <a:cubicBezTo>
                    <a:pt x="57" y="6228"/>
                    <a:pt x="114" y="7638"/>
                    <a:pt x="182" y="9037"/>
                  </a:cubicBezTo>
                  <a:cubicBezTo>
                    <a:pt x="215" y="9776"/>
                    <a:pt x="249" y="10503"/>
                    <a:pt x="284" y="11243"/>
                  </a:cubicBezTo>
                  <a:cubicBezTo>
                    <a:pt x="295" y="11300"/>
                    <a:pt x="272" y="11334"/>
                    <a:pt x="261" y="11380"/>
                  </a:cubicBezTo>
                  <a:cubicBezTo>
                    <a:pt x="1610" y="12178"/>
                    <a:pt x="3236" y="12510"/>
                    <a:pt x="4916" y="12510"/>
                  </a:cubicBezTo>
                  <a:cubicBezTo>
                    <a:pt x="7329" y="12510"/>
                    <a:pt x="9851" y="11824"/>
                    <a:pt x="11816" y="10845"/>
                  </a:cubicBezTo>
                  <a:cubicBezTo>
                    <a:pt x="11816" y="10799"/>
                    <a:pt x="11805" y="10766"/>
                    <a:pt x="11805" y="10731"/>
                  </a:cubicBezTo>
                  <a:cubicBezTo>
                    <a:pt x="11852" y="10087"/>
                    <a:pt x="10955" y="9934"/>
                    <a:pt x="9987" y="9934"/>
                  </a:cubicBezTo>
                  <a:cubicBezTo>
                    <a:pt x="9110" y="9934"/>
                    <a:pt x="8176" y="10060"/>
                    <a:pt x="7835" y="10060"/>
                  </a:cubicBezTo>
                  <a:cubicBezTo>
                    <a:pt x="7438" y="10060"/>
                    <a:pt x="7426" y="9537"/>
                    <a:pt x="7745" y="9413"/>
                  </a:cubicBezTo>
                  <a:cubicBezTo>
                    <a:pt x="7951" y="9333"/>
                    <a:pt x="8200" y="9264"/>
                    <a:pt x="8497" y="9197"/>
                  </a:cubicBezTo>
                  <a:cubicBezTo>
                    <a:pt x="9133" y="7570"/>
                    <a:pt x="10304" y="6137"/>
                    <a:pt x="11499" y="4886"/>
                  </a:cubicBezTo>
                  <a:cubicBezTo>
                    <a:pt x="12670" y="3634"/>
                    <a:pt x="14001" y="2246"/>
                    <a:pt x="15434" y="1257"/>
                  </a:cubicBezTo>
                  <a:cubicBezTo>
                    <a:pt x="15377" y="1146"/>
                    <a:pt x="15271" y="1098"/>
                    <a:pt x="15129" y="1098"/>
                  </a:cubicBezTo>
                  <a:cubicBezTo>
                    <a:pt x="14282" y="1098"/>
                    <a:pt x="12177" y="2814"/>
                    <a:pt x="11874" y="3077"/>
                  </a:cubicBezTo>
                  <a:cubicBezTo>
                    <a:pt x="10873" y="3942"/>
                    <a:pt x="9872" y="4784"/>
                    <a:pt x="8860" y="5647"/>
                  </a:cubicBezTo>
                  <a:cubicBezTo>
                    <a:pt x="8796" y="5702"/>
                    <a:pt x="8725" y="5725"/>
                    <a:pt x="8658" y="5725"/>
                  </a:cubicBezTo>
                  <a:cubicBezTo>
                    <a:pt x="8415" y="5725"/>
                    <a:pt x="8205" y="5426"/>
                    <a:pt x="8428" y="5204"/>
                  </a:cubicBezTo>
                  <a:cubicBezTo>
                    <a:pt x="8974" y="4692"/>
                    <a:pt x="11441" y="2008"/>
                    <a:pt x="13523" y="768"/>
                  </a:cubicBezTo>
                  <a:cubicBezTo>
                    <a:pt x="13322" y="661"/>
                    <a:pt x="13092" y="614"/>
                    <a:pt x="12846" y="614"/>
                  </a:cubicBezTo>
                  <a:cubicBezTo>
                    <a:pt x="12312" y="614"/>
                    <a:pt x="11699" y="833"/>
                    <a:pt x="11123" y="1121"/>
                  </a:cubicBezTo>
                  <a:cubicBezTo>
                    <a:pt x="10475" y="1463"/>
                    <a:pt x="9872" y="1883"/>
                    <a:pt x="9508" y="2156"/>
                  </a:cubicBezTo>
                  <a:cubicBezTo>
                    <a:pt x="8484" y="2918"/>
                    <a:pt x="7608" y="3862"/>
                    <a:pt x="6721" y="4784"/>
                  </a:cubicBezTo>
                  <a:cubicBezTo>
                    <a:pt x="6660" y="4844"/>
                    <a:pt x="6586" y="4870"/>
                    <a:pt x="6511" y="4870"/>
                  </a:cubicBezTo>
                  <a:cubicBezTo>
                    <a:pt x="6279" y="4870"/>
                    <a:pt x="6046" y="4620"/>
                    <a:pt x="6209" y="4397"/>
                  </a:cubicBezTo>
                  <a:cubicBezTo>
                    <a:pt x="7392" y="2792"/>
                    <a:pt x="8791" y="1292"/>
                    <a:pt x="10566" y="370"/>
                  </a:cubicBezTo>
                  <a:cubicBezTo>
                    <a:pt x="10375" y="189"/>
                    <a:pt x="10119" y="114"/>
                    <a:pt x="9829" y="114"/>
                  </a:cubicBezTo>
                  <a:cubicBezTo>
                    <a:pt x="8756" y="114"/>
                    <a:pt x="7209" y="1140"/>
                    <a:pt x="6699" y="1587"/>
                  </a:cubicBezTo>
                  <a:cubicBezTo>
                    <a:pt x="5720" y="2474"/>
                    <a:pt x="4868" y="3487"/>
                    <a:pt x="3879" y="4374"/>
                  </a:cubicBezTo>
                  <a:cubicBezTo>
                    <a:pt x="3817" y="4430"/>
                    <a:pt x="3744" y="4454"/>
                    <a:pt x="3673" y="4454"/>
                  </a:cubicBezTo>
                  <a:cubicBezTo>
                    <a:pt x="3457" y="4454"/>
                    <a:pt x="3255" y="4230"/>
                    <a:pt x="3400" y="3999"/>
                  </a:cubicBezTo>
                  <a:cubicBezTo>
                    <a:pt x="4242" y="2702"/>
                    <a:pt x="5322" y="1304"/>
                    <a:pt x="6631" y="348"/>
                  </a:cubicBezTo>
                  <a:cubicBezTo>
                    <a:pt x="6433" y="106"/>
                    <a:pt x="6180" y="0"/>
                    <a:pt x="58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45"/>
            <p:cNvSpPr/>
            <p:nvPr/>
          </p:nvSpPr>
          <p:spPr>
            <a:xfrm>
              <a:off x="3819500" y="2885000"/>
              <a:ext cx="102050" cy="76750"/>
            </a:xfrm>
            <a:custGeom>
              <a:avLst/>
              <a:gdLst/>
              <a:ahLst/>
              <a:cxnLst/>
              <a:rect l="l" t="t" r="r" b="b"/>
              <a:pathLst>
                <a:path w="4082" h="3070" extrusionOk="0">
                  <a:moveTo>
                    <a:pt x="2530" y="1"/>
                  </a:moveTo>
                  <a:cubicBezTo>
                    <a:pt x="1689" y="254"/>
                    <a:pt x="847" y="500"/>
                    <a:pt x="1" y="726"/>
                  </a:cubicBezTo>
                  <a:cubicBezTo>
                    <a:pt x="421" y="1436"/>
                    <a:pt x="777" y="2199"/>
                    <a:pt x="1109" y="2954"/>
                  </a:cubicBezTo>
                  <a:cubicBezTo>
                    <a:pt x="1597" y="3001"/>
                    <a:pt x="2090" y="3028"/>
                    <a:pt x="2580" y="3070"/>
                  </a:cubicBezTo>
                  <a:cubicBezTo>
                    <a:pt x="2791" y="2784"/>
                    <a:pt x="3043" y="2512"/>
                    <a:pt x="3218" y="2261"/>
                  </a:cubicBezTo>
                  <a:cubicBezTo>
                    <a:pt x="3525" y="1825"/>
                    <a:pt x="3777" y="1349"/>
                    <a:pt x="4081" y="913"/>
                  </a:cubicBezTo>
                  <a:cubicBezTo>
                    <a:pt x="3527" y="677"/>
                    <a:pt x="3006" y="370"/>
                    <a:pt x="25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45"/>
            <p:cNvSpPr/>
            <p:nvPr/>
          </p:nvSpPr>
          <p:spPr>
            <a:xfrm>
              <a:off x="2871100" y="1849225"/>
              <a:ext cx="1077600" cy="1849025"/>
            </a:xfrm>
            <a:custGeom>
              <a:avLst/>
              <a:gdLst/>
              <a:ahLst/>
              <a:cxnLst/>
              <a:rect l="l" t="t" r="r" b="b"/>
              <a:pathLst>
                <a:path w="43104" h="73961" extrusionOk="0">
                  <a:moveTo>
                    <a:pt x="19209" y="0"/>
                  </a:moveTo>
                  <a:cubicBezTo>
                    <a:pt x="9281" y="6414"/>
                    <a:pt x="4277" y="18402"/>
                    <a:pt x="2116" y="29707"/>
                  </a:cubicBezTo>
                  <a:cubicBezTo>
                    <a:pt x="319" y="39112"/>
                    <a:pt x="1" y="51771"/>
                    <a:pt x="3674" y="61494"/>
                  </a:cubicBezTo>
                  <a:cubicBezTo>
                    <a:pt x="3727" y="61530"/>
                    <a:pt x="3766" y="61582"/>
                    <a:pt x="3788" y="61642"/>
                  </a:cubicBezTo>
                  <a:cubicBezTo>
                    <a:pt x="3822" y="61733"/>
                    <a:pt x="3833" y="61824"/>
                    <a:pt x="3856" y="61926"/>
                  </a:cubicBezTo>
                  <a:cubicBezTo>
                    <a:pt x="4618" y="63859"/>
                    <a:pt x="5529" y="65690"/>
                    <a:pt x="6642" y="67329"/>
                  </a:cubicBezTo>
                  <a:cubicBezTo>
                    <a:pt x="6850" y="67631"/>
                    <a:pt x="6571" y="67912"/>
                    <a:pt x="6284" y="67912"/>
                  </a:cubicBezTo>
                  <a:cubicBezTo>
                    <a:pt x="6162" y="67912"/>
                    <a:pt x="6038" y="67861"/>
                    <a:pt x="5949" y="67738"/>
                  </a:cubicBezTo>
                  <a:cubicBezTo>
                    <a:pt x="5301" y="66850"/>
                    <a:pt x="4732" y="65896"/>
                    <a:pt x="4198" y="64917"/>
                  </a:cubicBezTo>
                  <a:cubicBezTo>
                    <a:pt x="4185" y="65633"/>
                    <a:pt x="4152" y="66339"/>
                    <a:pt x="4084" y="67056"/>
                  </a:cubicBezTo>
                  <a:cubicBezTo>
                    <a:pt x="3947" y="68671"/>
                    <a:pt x="3833" y="70445"/>
                    <a:pt x="3356" y="72014"/>
                  </a:cubicBezTo>
                  <a:cubicBezTo>
                    <a:pt x="4243" y="72616"/>
                    <a:pt x="5244" y="73060"/>
                    <a:pt x="6324" y="73356"/>
                  </a:cubicBezTo>
                  <a:cubicBezTo>
                    <a:pt x="7789" y="73783"/>
                    <a:pt x="9395" y="73960"/>
                    <a:pt x="11059" y="73960"/>
                  </a:cubicBezTo>
                  <a:cubicBezTo>
                    <a:pt x="15865" y="73960"/>
                    <a:pt x="21148" y="72480"/>
                    <a:pt x="24873" y="71264"/>
                  </a:cubicBezTo>
                  <a:cubicBezTo>
                    <a:pt x="31163" y="69205"/>
                    <a:pt x="37531" y="66100"/>
                    <a:pt x="43104" y="62426"/>
                  </a:cubicBezTo>
                  <a:cubicBezTo>
                    <a:pt x="41045" y="60379"/>
                    <a:pt x="39077" y="58275"/>
                    <a:pt x="37236" y="56114"/>
                  </a:cubicBezTo>
                  <a:cubicBezTo>
                    <a:pt x="36541" y="56035"/>
                    <a:pt x="35836" y="55955"/>
                    <a:pt x="35154" y="55853"/>
                  </a:cubicBezTo>
                  <a:cubicBezTo>
                    <a:pt x="28160" y="54795"/>
                    <a:pt x="26420" y="50326"/>
                    <a:pt x="24293" y="44116"/>
                  </a:cubicBezTo>
                  <a:cubicBezTo>
                    <a:pt x="23792" y="44014"/>
                    <a:pt x="23292" y="43865"/>
                    <a:pt x="22803" y="43638"/>
                  </a:cubicBezTo>
                  <a:cubicBezTo>
                    <a:pt x="22644" y="43559"/>
                    <a:pt x="22587" y="43434"/>
                    <a:pt x="22587" y="43309"/>
                  </a:cubicBezTo>
                  <a:cubicBezTo>
                    <a:pt x="22587" y="43298"/>
                    <a:pt x="22575" y="43286"/>
                    <a:pt x="22575" y="43274"/>
                  </a:cubicBezTo>
                  <a:cubicBezTo>
                    <a:pt x="20734" y="36792"/>
                    <a:pt x="20573" y="30298"/>
                    <a:pt x="20198" y="23634"/>
                  </a:cubicBezTo>
                  <a:cubicBezTo>
                    <a:pt x="20186" y="23344"/>
                    <a:pt x="20427" y="23187"/>
                    <a:pt x="20665" y="23187"/>
                  </a:cubicBezTo>
                  <a:cubicBezTo>
                    <a:pt x="20857" y="23187"/>
                    <a:pt x="21046" y="23290"/>
                    <a:pt x="21097" y="23508"/>
                  </a:cubicBezTo>
                  <a:cubicBezTo>
                    <a:pt x="21814" y="26386"/>
                    <a:pt x="21621" y="29332"/>
                    <a:pt x="21904" y="32254"/>
                  </a:cubicBezTo>
                  <a:cubicBezTo>
                    <a:pt x="22245" y="35859"/>
                    <a:pt x="23144" y="39339"/>
                    <a:pt x="23633" y="42923"/>
                  </a:cubicBezTo>
                  <a:cubicBezTo>
                    <a:pt x="24437" y="43023"/>
                    <a:pt x="25254" y="43068"/>
                    <a:pt x="26077" y="43068"/>
                  </a:cubicBezTo>
                  <a:cubicBezTo>
                    <a:pt x="27781" y="43068"/>
                    <a:pt x="29517" y="42873"/>
                    <a:pt x="31242" y="42558"/>
                  </a:cubicBezTo>
                  <a:cubicBezTo>
                    <a:pt x="34347" y="41989"/>
                    <a:pt x="37428" y="41045"/>
                    <a:pt x="40260" y="40181"/>
                  </a:cubicBezTo>
                  <a:cubicBezTo>
                    <a:pt x="39590" y="35530"/>
                    <a:pt x="39318" y="30811"/>
                    <a:pt x="39169" y="26113"/>
                  </a:cubicBezTo>
                  <a:cubicBezTo>
                    <a:pt x="39055" y="22554"/>
                    <a:pt x="39420" y="18766"/>
                    <a:pt x="38862" y="15275"/>
                  </a:cubicBezTo>
                  <a:cubicBezTo>
                    <a:pt x="38476" y="12773"/>
                    <a:pt x="37622" y="10429"/>
                    <a:pt x="35814" y="8417"/>
                  </a:cubicBezTo>
                  <a:cubicBezTo>
                    <a:pt x="32686" y="7928"/>
                    <a:pt x="29662" y="6961"/>
                    <a:pt x="27034" y="5642"/>
                  </a:cubicBezTo>
                  <a:cubicBezTo>
                    <a:pt x="24942" y="4583"/>
                    <a:pt x="23088" y="3401"/>
                    <a:pt x="21405" y="2014"/>
                  </a:cubicBezTo>
                  <a:cubicBezTo>
                    <a:pt x="20635" y="1384"/>
                    <a:pt x="19902" y="713"/>
                    <a:pt x="192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45"/>
            <p:cNvSpPr/>
            <p:nvPr/>
          </p:nvSpPr>
          <p:spPr>
            <a:xfrm>
              <a:off x="4358850" y="3455150"/>
              <a:ext cx="942725" cy="277675"/>
            </a:xfrm>
            <a:custGeom>
              <a:avLst/>
              <a:gdLst/>
              <a:ahLst/>
              <a:cxnLst/>
              <a:rect l="l" t="t" r="r" b="b"/>
              <a:pathLst>
                <a:path w="37709" h="11107" extrusionOk="0">
                  <a:moveTo>
                    <a:pt x="37517" y="1"/>
                  </a:moveTo>
                  <a:cubicBezTo>
                    <a:pt x="26629" y="2773"/>
                    <a:pt x="15861" y="6199"/>
                    <a:pt x="722" y="8972"/>
                  </a:cubicBezTo>
                  <a:cubicBezTo>
                    <a:pt x="581" y="9730"/>
                    <a:pt x="373" y="10471"/>
                    <a:pt x="1" y="11107"/>
                  </a:cubicBezTo>
                  <a:cubicBezTo>
                    <a:pt x="15610" y="7935"/>
                    <a:pt x="25301" y="4558"/>
                    <a:pt x="37699" y="1384"/>
                  </a:cubicBezTo>
                  <a:cubicBezTo>
                    <a:pt x="37708" y="1012"/>
                    <a:pt x="37699" y="639"/>
                    <a:pt x="37608" y="278"/>
                  </a:cubicBezTo>
                  <a:cubicBezTo>
                    <a:pt x="37585" y="182"/>
                    <a:pt x="37549" y="92"/>
                    <a:pt x="375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45"/>
            <p:cNvSpPr/>
            <p:nvPr/>
          </p:nvSpPr>
          <p:spPr>
            <a:xfrm>
              <a:off x="4381300" y="3274125"/>
              <a:ext cx="943300" cy="383525"/>
            </a:xfrm>
            <a:custGeom>
              <a:avLst/>
              <a:gdLst/>
              <a:ahLst/>
              <a:cxnLst/>
              <a:rect l="l" t="t" r="r" b="b"/>
              <a:pathLst>
                <a:path w="37732" h="15341" extrusionOk="0">
                  <a:moveTo>
                    <a:pt x="37731" y="1"/>
                  </a:moveTo>
                  <a:cubicBezTo>
                    <a:pt x="31626" y="1833"/>
                    <a:pt x="25479" y="3604"/>
                    <a:pt x="19441" y="5686"/>
                  </a:cubicBezTo>
                  <a:cubicBezTo>
                    <a:pt x="13536" y="7722"/>
                    <a:pt x="7554" y="9814"/>
                    <a:pt x="1273" y="9814"/>
                  </a:cubicBezTo>
                  <a:cubicBezTo>
                    <a:pt x="889" y="9814"/>
                    <a:pt x="504" y="9806"/>
                    <a:pt x="118" y="9790"/>
                  </a:cubicBezTo>
                  <a:cubicBezTo>
                    <a:pt x="116" y="9791"/>
                    <a:pt x="116" y="9793"/>
                    <a:pt x="115" y="9794"/>
                  </a:cubicBezTo>
                  <a:cubicBezTo>
                    <a:pt x="345" y="11217"/>
                    <a:pt x="263" y="12738"/>
                    <a:pt x="100" y="14145"/>
                  </a:cubicBezTo>
                  <a:cubicBezTo>
                    <a:pt x="70" y="14412"/>
                    <a:pt x="35" y="14695"/>
                    <a:pt x="0" y="14975"/>
                  </a:cubicBezTo>
                  <a:cubicBezTo>
                    <a:pt x="102" y="15068"/>
                    <a:pt x="155" y="15202"/>
                    <a:pt x="143" y="15341"/>
                  </a:cubicBezTo>
                  <a:cubicBezTo>
                    <a:pt x="13303" y="11895"/>
                    <a:pt x="24497" y="9824"/>
                    <a:pt x="36429" y="5988"/>
                  </a:cubicBezTo>
                  <a:cubicBezTo>
                    <a:pt x="37088" y="4006"/>
                    <a:pt x="37378" y="2026"/>
                    <a:pt x="377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45"/>
            <p:cNvSpPr/>
            <p:nvPr/>
          </p:nvSpPr>
          <p:spPr>
            <a:xfrm>
              <a:off x="2299625" y="3610050"/>
              <a:ext cx="2023800" cy="425925"/>
            </a:xfrm>
            <a:custGeom>
              <a:avLst/>
              <a:gdLst/>
              <a:ahLst/>
              <a:cxnLst/>
              <a:rect l="l" t="t" r="r" b="b"/>
              <a:pathLst>
                <a:path w="80952" h="17037" extrusionOk="0">
                  <a:moveTo>
                    <a:pt x="25384" y="0"/>
                  </a:moveTo>
                  <a:cubicBezTo>
                    <a:pt x="17321" y="5687"/>
                    <a:pt x="8370" y="9963"/>
                    <a:pt x="0" y="15149"/>
                  </a:cubicBezTo>
                  <a:cubicBezTo>
                    <a:pt x="19437" y="16320"/>
                    <a:pt x="38975" y="15672"/>
                    <a:pt x="58399" y="17015"/>
                  </a:cubicBezTo>
                  <a:cubicBezTo>
                    <a:pt x="58434" y="17015"/>
                    <a:pt x="58456" y="17025"/>
                    <a:pt x="58491" y="17037"/>
                  </a:cubicBezTo>
                  <a:cubicBezTo>
                    <a:pt x="58573" y="16954"/>
                    <a:pt x="58685" y="16916"/>
                    <a:pt x="58803" y="16916"/>
                  </a:cubicBezTo>
                  <a:cubicBezTo>
                    <a:pt x="58832" y="16916"/>
                    <a:pt x="58861" y="16919"/>
                    <a:pt x="58889" y="16923"/>
                  </a:cubicBezTo>
                  <a:cubicBezTo>
                    <a:pt x="62460" y="15013"/>
                    <a:pt x="66020" y="13056"/>
                    <a:pt x="69602" y="11146"/>
                  </a:cubicBezTo>
                  <a:cubicBezTo>
                    <a:pt x="73355" y="9121"/>
                    <a:pt x="77119" y="7154"/>
                    <a:pt x="80952" y="5323"/>
                  </a:cubicBezTo>
                  <a:cubicBezTo>
                    <a:pt x="80521" y="4970"/>
                    <a:pt x="80088" y="4607"/>
                    <a:pt x="79656" y="4255"/>
                  </a:cubicBezTo>
                  <a:cubicBezTo>
                    <a:pt x="79610" y="4312"/>
                    <a:pt x="79553" y="4369"/>
                    <a:pt x="79462" y="4402"/>
                  </a:cubicBezTo>
                  <a:cubicBezTo>
                    <a:pt x="75005" y="6529"/>
                    <a:pt x="70057" y="8724"/>
                    <a:pt x="65019" y="10202"/>
                  </a:cubicBezTo>
                  <a:cubicBezTo>
                    <a:pt x="64711" y="10441"/>
                    <a:pt x="64405" y="10681"/>
                    <a:pt x="64097" y="10930"/>
                  </a:cubicBezTo>
                  <a:cubicBezTo>
                    <a:pt x="63631" y="11272"/>
                    <a:pt x="63165" y="11625"/>
                    <a:pt x="62699" y="11965"/>
                  </a:cubicBezTo>
                  <a:cubicBezTo>
                    <a:pt x="61550" y="12807"/>
                    <a:pt x="60401" y="13762"/>
                    <a:pt x="59173" y="14547"/>
                  </a:cubicBezTo>
                  <a:cubicBezTo>
                    <a:pt x="59252" y="14929"/>
                    <a:pt x="59054" y="15366"/>
                    <a:pt x="58556" y="15366"/>
                  </a:cubicBezTo>
                  <a:cubicBezTo>
                    <a:pt x="58549" y="15366"/>
                    <a:pt x="58543" y="15366"/>
                    <a:pt x="58536" y="15366"/>
                  </a:cubicBezTo>
                  <a:cubicBezTo>
                    <a:pt x="42932" y="14933"/>
                    <a:pt x="26828" y="14886"/>
                    <a:pt x="11338" y="12989"/>
                  </a:cubicBezTo>
                  <a:lnTo>
                    <a:pt x="11236" y="12955"/>
                  </a:lnTo>
                  <a:lnTo>
                    <a:pt x="11133" y="12989"/>
                  </a:lnTo>
                  <a:cubicBezTo>
                    <a:pt x="11101" y="12997"/>
                    <a:pt x="11069" y="13000"/>
                    <a:pt x="11038" y="13000"/>
                  </a:cubicBezTo>
                  <a:cubicBezTo>
                    <a:pt x="10703" y="13000"/>
                    <a:pt x="10487" y="12578"/>
                    <a:pt x="10747" y="12318"/>
                  </a:cubicBezTo>
                  <a:cubicBezTo>
                    <a:pt x="13011" y="10054"/>
                    <a:pt x="16342" y="8701"/>
                    <a:pt x="19118" y="7143"/>
                  </a:cubicBezTo>
                  <a:cubicBezTo>
                    <a:pt x="21586" y="5755"/>
                    <a:pt x="24043" y="4230"/>
                    <a:pt x="26636" y="3094"/>
                  </a:cubicBezTo>
                  <a:cubicBezTo>
                    <a:pt x="26272" y="2878"/>
                    <a:pt x="25919" y="2650"/>
                    <a:pt x="25578" y="2377"/>
                  </a:cubicBezTo>
                  <a:cubicBezTo>
                    <a:pt x="25486" y="2299"/>
                    <a:pt x="25429" y="2189"/>
                    <a:pt x="25419" y="2070"/>
                  </a:cubicBezTo>
                  <a:cubicBezTo>
                    <a:pt x="25395" y="2024"/>
                    <a:pt x="25362" y="1991"/>
                    <a:pt x="25350" y="1922"/>
                  </a:cubicBezTo>
                  <a:cubicBezTo>
                    <a:pt x="25293" y="1296"/>
                    <a:pt x="25327" y="648"/>
                    <a:pt x="253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45"/>
            <p:cNvSpPr/>
            <p:nvPr/>
          </p:nvSpPr>
          <p:spPr>
            <a:xfrm>
              <a:off x="3842500" y="3256825"/>
              <a:ext cx="505550" cy="462425"/>
            </a:xfrm>
            <a:custGeom>
              <a:avLst/>
              <a:gdLst/>
              <a:ahLst/>
              <a:cxnLst/>
              <a:rect l="l" t="t" r="r" b="b"/>
              <a:pathLst>
                <a:path w="20222" h="18497" extrusionOk="0">
                  <a:moveTo>
                    <a:pt x="1" y="1"/>
                  </a:moveTo>
                  <a:cubicBezTo>
                    <a:pt x="2019" y="1705"/>
                    <a:pt x="4010" y="3461"/>
                    <a:pt x="5977" y="5266"/>
                  </a:cubicBezTo>
                  <a:cubicBezTo>
                    <a:pt x="6043" y="5305"/>
                    <a:pt x="6100" y="5356"/>
                    <a:pt x="6144" y="5419"/>
                  </a:cubicBezTo>
                  <a:cubicBezTo>
                    <a:pt x="10809" y="9695"/>
                    <a:pt x="15358" y="14161"/>
                    <a:pt x="19871" y="18496"/>
                  </a:cubicBezTo>
                  <a:cubicBezTo>
                    <a:pt x="19893" y="17650"/>
                    <a:pt x="20066" y="16790"/>
                    <a:pt x="20222" y="15935"/>
                  </a:cubicBezTo>
                  <a:cubicBezTo>
                    <a:pt x="17203" y="13627"/>
                    <a:pt x="14329" y="11116"/>
                    <a:pt x="11418" y="8678"/>
                  </a:cubicBezTo>
                  <a:cubicBezTo>
                    <a:pt x="8171" y="5955"/>
                    <a:pt x="4550" y="3356"/>
                    <a:pt x="1771" y="132"/>
                  </a:cubicBezTo>
                  <a:cubicBezTo>
                    <a:pt x="1181" y="87"/>
                    <a:pt x="586" y="58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45"/>
            <p:cNvSpPr/>
            <p:nvPr/>
          </p:nvSpPr>
          <p:spPr>
            <a:xfrm>
              <a:off x="3208875" y="3429225"/>
              <a:ext cx="1057150" cy="421650"/>
            </a:xfrm>
            <a:custGeom>
              <a:avLst/>
              <a:gdLst/>
              <a:ahLst/>
              <a:cxnLst/>
              <a:rect l="l" t="t" r="r" b="b"/>
              <a:pathLst>
                <a:path w="42286" h="16866" extrusionOk="0">
                  <a:moveTo>
                    <a:pt x="30366" y="1"/>
                  </a:moveTo>
                  <a:cubicBezTo>
                    <a:pt x="23566" y="4789"/>
                    <a:pt x="14865" y="8758"/>
                    <a:pt x="6801" y="10407"/>
                  </a:cubicBezTo>
                  <a:cubicBezTo>
                    <a:pt x="6743" y="10418"/>
                    <a:pt x="6699" y="10430"/>
                    <a:pt x="6642" y="10442"/>
                  </a:cubicBezTo>
                  <a:cubicBezTo>
                    <a:pt x="5186" y="10737"/>
                    <a:pt x="3628" y="11090"/>
                    <a:pt x="2024" y="11362"/>
                  </a:cubicBezTo>
                  <a:cubicBezTo>
                    <a:pt x="2051" y="11393"/>
                    <a:pt x="2082" y="11419"/>
                    <a:pt x="2115" y="11443"/>
                  </a:cubicBezTo>
                  <a:cubicBezTo>
                    <a:pt x="1899" y="11465"/>
                    <a:pt x="1671" y="11476"/>
                    <a:pt x="1455" y="11510"/>
                  </a:cubicBezTo>
                  <a:cubicBezTo>
                    <a:pt x="1307" y="11532"/>
                    <a:pt x="1160" y="11574"/>
                    <a:pt x="1023" y="11635"/>
                  </a:cubicBezTo>
                  <a:cubicBezTo>
                    <a:pt x="1000" y="11602"/>
                    <a:pt x="967" y="11578"/>
                    <a:pt x="943" y="11545"/>
                  </a:cubicBezTo>
                  <a:cubicBezTo>
                    <a:pt x="626" y="11590"/>
                    <a:pt x="319" y="11635"/>
                    <a:pt x="0" y="11669"/>
                  </a:cubicBezTo>
                  <a:cubicBezTo>
                    <a:pt x="4891" y="15013"/>
                    <a:pt x="10646" y="16481"/>
                    <a:pt x="16286" y="16799"/>
                  </a:cubicBezTo>
                  <a:cubicBezTo>
                    <a:pt x="16289" y="16802"/>
                    <a:pt x="16293" y="16804"/>
                    <a:pt x="16297" y="16804"/>
                  </a:cubicBezTo>
                  <a:cubicBezTo>
                    <a:pt x="16302" y="16804"/>
                    <a:pt x="16306" y="16802"/>
                    <a:pt x="16308" y="16799"/>
                  </a:cubicBezTo>
                  <a:cubicBezTo>
                    <a:pt x="17116" y="16844"/>
                    <a:pt x="17921" y="16865"/>
                    <a:pt x="18720" y="16865"/>
                  </a:cubicBezTo>
                  <a:cubicBezTo>
                    <a:pt x="25982" y="16865"/>
                    <a:pt x="32791" y="15096"/>
                    <a:pt x="36951" y="13170"/>
                  </a:cubicBezTo>
                  <a:cubicBezTo>
                    <a:pt x="38725" y="12362"/>
                    <a:pt x="40488" y="11510"/>
                    <a:pt x="42285" y="10668"/>
                  </a:cubicBezTo>
                  <a:cubicBezTo>
                    <a:pt x="38236" y="7312"/>
                    <a:pt x="34176" y="3754"/>
                    <a:pt x="3036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45"/>
            <p:cNvSpPr/>
            <p:nvPr/>
          </p:nvSpPr>
          <p:spPr>
            <a:xfrm>
              <a:off x="3508275" y="2910025"/>
              <a:ext cx="952500" cy="334700"/>
            </a:xfrm>
            <a:custGeom>
              <a:avLst/>
              <a:gdLst/>
              <a:ahLst/>
              <a:cxnLst/>
              <a:rect l="l" t="t" r="r" b="b"/>
              <a:pathLst>
                <a:path w="38100" h="13388" extrusionOk="0">
                  <a:moveTo>
                    <a:pt x="11372" y="1"/>
                  </a:moveTo>
                  <a:cubicBezTo>
                    <a:pt x="9667" y="434"/>
                    <a:pt x="7938" y="819"/>
                    <a:pt x="6209" y="1139"/>
                  </a:cubicBezTo>
                  <a:cubicBezTo>
                    <a:pt x="5469" y="1274"/>
                    <a:pt x="4731" y="1400"/>
                    <a:pt x="3991" y="1514"/>
                  </a:cubicBezTo>
                  <a:cubicBezTo>
                    <a:pt x="2828" y="1689"/>
                    <a:pt x="1681" y="1857"/>
                    <a:pt x="551" y="1857"/>
                  </a:cubicBezTo>
                  <a:cubicBezTo>
                    <a:pt x="367" y="1857"/>
                    <a:pt x="183" y="1853"/>
                    <a:pt x="0" y="1843"/>
                  </a:cubicBezTo>
                  <a:lnTo>
                    <a:pt x="0" y="1843"/>
                  </a:lnTo>
                  <a:cubicBezTo>
                    <a:pt x="1535" y="4915"/>
                    <a:pt x="2434" y="8122"/>
                    <a:pt x="5323" y="10145"/>
                  </a:cubicBezTo>
                  <a:cubicBezTo>
                    <a:pt x="8712" y="12512"/>
                    <a:pt x="12408" y="12363"/>
                    <a:pt x="16445" y="12522"/>
                  </a:cubicBezTo>
                  <a:cubicBezTo>
                    <a:pt x="23485" y="12818"/>
                    <a:pt x="30525" y="13137"/>
                    <a:pt x="37565" y="13387"/>
                  </a:cubicBezTo>
                  <a:cubicBezTo>
                    <a:pt x="37701" y="12216"/>
                    <a:pt x="37929" y="11078"/>
                    <a:pt x="37974" y="9884"/>
                  </a:cubicBezTo>
                  <a:cubicBezTo>
                    <a:pt x="37997" y="9782"/>
                    <a:pt x="37997" y="9668"/>
                    <a:pt x="37997" y="9554"/>
                  </a:cubicBezTo>
                  <a:cubicBezTo>
                    <a:pt x="38009" y="8542"/>
                    <a:pt x="38099" y="7394"/>
                    <a:pt x="37838" y="6415"/>
                  </a:cubicBezTo>
                  <a:cubicBezTo>
                    <a:pt x="37679" y="5790"/>
                    <a:pt x="37338" y="5243"/>
                    <a:pt x="37008" y="4687"/>
                  </a:cubicBezTo>
                  <a:cubicBezTo>
                    <a:pt x="29695" y="3890"/>
                    <a:pt x="22325" y="4505"/>
                    <a:pt x="15068" y="3174"/>
                  </a:cubicBezTo>
                  <a:cubicBezTo>
                    <a:pt x="15046" y="3181"/>
                    <a:pt x="15023" y="3185"/>
                    <a:pt x="14999" y="3185"/>
                  </a:cubicBezTo>
                  <a:cubicBezTo>
                    <a:pt x="14996" y="3185"/>
                    <a:pt x="14993" y="3185"/>
                    <a:pt x="14989" y="3184"/>
                  </a:cubicBezTo>
                  <a:cubicBezTo>
                    <a:pt x="14988" y="3185"/>
                    <a:pt x="14986" y="3185"/>
                    <a:pt x="14984" y="3185"/>
                  </a:cubicBezTo>
                  <a:cubicBezTo>
                    <a:pt x="14925" y="3185"/>
                    <a:pt x="14866" y="3164"/>
                    <a:pt x="14819" y="3128"/>
                  </a:cubicBezTo>
                  <a:cubicBezTo>
                    <a:pt x="14489" y="3060"/>
                    <a:pt x="14170" y="3014"/>
                    <a:pt x="13840" y="2946"/>
                  </a:cubicBezTo>
                  <a:cubicBezTo>
                    <a:pt x="13765" y="3249"/>
                    <a:pt x="13489" y="3469"/>
                    <a:pt x="13218" y="3469"/>
                  </a:cubicBezTo>
                  <a:cubicBezTo>
                    <a:pt x="13041" y="3469"/>
                    <a:pt x="12865" y="3375"/>
                    <a:pt x="12748" y="3151"/>
                  </a:cubicBezTo>
                  <a:cubicBezTo>
                    <a:pt x="12248" y="2150"/>
                    <a:pt x="11725" y="1082"/>
                    <a:pt x="113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45"/>
            <p:cNvSpPr/>
            <p:nvPr/>
          </p:nvSpPr>
          <p:spPr>
            <a:xfrm>
              <a:off x="3924325" y="3262875"/>
              <a:ext cx="433150" cy="359950"/>
            </a:xfrm>
            <a:custGeom>
              <a:avLst/>
              <a:gdLst/>
              <a:ahLst/>
              <a:cxnLst/>
              <a:rect l="l" t="t" r="r" b="b"/>
              <a:pathLst>
                <a:path w="17326" h="14398" extrusionOk="0">
                  <a:moveTo>
                    <a:pt x="1" y="0"/>
                  </a:moveTo>
                  <a:lnTo>
                    <a:pt x="1" y="0"/>
                  </a:lnTo>
                  <a:cubicBezTo>
                    <a:pt x="5603" y="4923"/>
                    <a:pt x="11619" y="9389"/>
                    <a:pt x="17145" y="14397"/>
                  </a:cubicBezTo>
                  <a:cubicBezTo>
                    <a:pt x="17151" y="14353"/>
                    <a:pt x="17160" y="14308"/>
                    <a:pt x="17163" y="14264"/>
                  </a:cubicBezTo>
                  <a:cubicBezTo>
                    <a:pt x="17296" y="12885"/>
                    <a:pt x="17224" y="11491"/>
                    <a:pt x="17326" y="10116"/>
                  </a:cubicBezTo>
                  <a:cubicBezTo>
                    <a:pt x="13246" y="6907"/>
                    <a:pt x="8874" y="3822"/>
                    <a:pt x="5120" y="226"/>
                  </a:cubicBezTo>
                  <a:cubicBezTo>
                    <a:pt x="3406" y="184"/>
                    <a:pt x="1701" y="105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45"/>
            <p:cNvSpPr/>
            <p:nvPr/>
          </p:nvSpPr>
          <p:spPr>
            <a:xfrm>
              <a:off x="2639225" y="3700375"/>
              <a:ext cx="1205325" cy="258175"/>
            </a:xfrm>
            <a:custGeom>
              <a:avLst/>
              <a:gdLst/>
              <a:ahLst/>
              <a:cxnLst/>
              <a:rect l="l" t="t" r="r" b="b"/>
              <a:pathLst>
                <a:path w="48213" h="10327" extrusionOk="0">
                  <a:moveTo>
                    <a:pt x="14091" y="1"/>
                  </a:moveTo>
                  <a:cubicBezTo>
                    <a:pt x="11661" y="1839"/>
                    <a:pt x="8898" y="3263"/>
                    <a:pt x="6271" y="4788"/>
                  </a:cubicBezTo>
                  <a:cubicBezTo>
                    <a:pt x="4261" y="5954"/>
                    <a:pt x="2182" y="7432"/>
                    <a:pt x="0" y="8459"/>
                  </a:cubicBezTo>
                  <a:cubicBezTo>
                    <a:pt x="17225" y="9455"/>
                    <a:pt x="27604" y="10024"/>
                    <a:pt x="44372" y="10327"/>
                  </a:cubicBezTo>
                  <a:cubicBezTo>
                    <a:pt x="45541" y="9289"/>
                    <a:pt x="46851" y="8326"/>
                    <a:pt x="48213" y="7430"/>
                  </a:cubicBezTo>
                  <a:lnTo>
                    <a:pt x="48213" y="7430"/>
                  </a:lnTo>
                  <a:cubicBezTo>
                    <a:pt x="47956" y="7487"/>
                    <a:pt x="46621" y="7581"/>
                    <a:pt x="44655" y="7581"/>
                  </a:cubicBezTo>
                  <a:cubicBezTo>
                    <a:pt x="38529" y="7581"/>
                    <a:pt x="26274" y="6676"/>
                    <a:pt x="21395" y="968"/>
                  </a:cubicBezTo>
                  <a:cubicBezTo>
                    <a:pt x="20798" y="1015"/>
                    <a:pt x="20203" y="1041"/>
                    <a:pt x="19613" y="1041"/>
                  </a:cubicBezTo>
                  <a:cubicBezTo>
                    <a:pt x="17678" y="1041"/>
                    <a:pt x="15797" y="761"/>
                    <a:pt x="1409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45"/>
            <p:cNvSpPr/>
            <p:nvPr/>
          </p:nvSpPr>
          <p:spPr>
            <a:xfrm>
              <a:off x="2971200" y="268850"/>
              <a:ext cx="2078700" cy="1142525"/>
            </a:xfrm>
            <a:custGeom>
              <a:avLst/>
              <a:gdLst/>
              <a:ahLst/>
              <a:cxnLst/>
              <a:rect l="l" t="t" r="r" b="b"/>
              <a:pathLst>
                <a:path w="83148" h="45701" extrusionOk="0">
                  <a:moveTo>
                    <a:pt x="37405" y="1"/>
                  </a:moveTo>
                  <a:cubicBezTo>
                    <a:pt x="30766" y="1"/>
                    <a:pt x="25418" y="1472"/>
                    <a:pt x="21654" y="7374"/>
                  </a:cubicBezTo>
                  <a:cubicBezTo>
                    <a:pt x="21581" y="7495"/>
                    <a:pt x="21457" y="7547"/>
                    <a:pt x="21331" y="7547"/>
                  </a:cubicBezTo>
                  <a:cubicBezTo>
                    <a:pt x="21278" y="7547"/>
                    <a:pt x="21226" y="7538"/>
                    <a:pt x="21176" y="7521"/>
                  </a:cubicBezTo>
                  <a:cubicBezTo>
                    <a:pt x="11521" y="7680"/>
                    <a:pt x="3855" y="12424"/>
                    <a:pt x="11" y="21180"/>
                  </a:cubicBezTo>
                  <a:cubicBezTo>
                    <a:pt x="653" y="20739"/>
                    <a:pt x="1447" y="20519"/>
                    <a:pt x="2235" y="20519"/>
                  </a:cubicBezTo>
                  <a:cubicBezTo>
                    <a:pt x="2564" y="20519"/>
                    <a:pt x="2892" y="20557"/>
                    <a:pt x="3207" y="20634"/>
                  </a:cubicBezTo>
                  <a:cubicBezTo>
                    <a:pt x="3269" y="20589"/>
                    <a:pt x="3337" y="20570"/>
                    <a:pt x="3405" y="20570"/>
                  </a:cubicBezTo>
                  <a:cubicBezTo>
                    <a:pt x="3560" y="20570"/>
                    <a:pt x="3712" y="20674"/>
                    <a:pt x="3775" y="20816"/>
                  </a:cubicBezTo>
                  <a:cubicBezTo>
                    <a:pt x="3946" y="20953"/>
                    <a:pt x="3912" y="21191"/>
                    <a:pt x="3730" y="21271"/>
                  </a:cubicBezTo>
                  <a:cubicBezTo>
                    <a:pt x="3013" y="22818"/>
                    <a:pt x="2399" y="24455"/>
                    <a:pt x="1933" y="26127"/>
                  </a:cubicBezTo>
                  <a:cubicBezTo>
                    <a:pt x="0" y="32894"/>
                    <a:pt x="295" y="40309"/>
                    <a:pt x="5288" y="45701"/>
                  </a:cubicBezTo>
                  <a:cubicBezTo>
                    <a:pt x="5504" y="43960"/>
                    <a:pt x="6061" y="42244"/>
                    <a:pt x="6858" y="40867"/>
                  </a:cubicBezTo>
                  <a:cubicBezTo>
                    <a:pt x="7741" y="39355"/>
                    <a:pt x="9294" y="37996"/>
                    <a:pt x="11099" y="37996"/>
                  </a:cubicBezTo>
                  <a:cubicBezTo>
                    <a:pt x="11385" y="37996"/>
                    <a:pt x="11678" y="38030"/>
                    <a:pt x="11975" y="38103"/>
                  </a:cubicBezTo>
                  <a:cubicBezTo>
                    <a:pt x="13772" y="38535"/>
                    <a:pt x="14500" y="40229"/>
                    <a:pt x="14785" y="41913"/>
                  </a:cubicBezTo>
                  <a:cubicBezTo>
                    <a:pt x="15967" y="40311"/>
                    <a:pt x="17434" y="39025"/>
                    <a:pt x="19254" y="38127"/>
                  </a:cubicBezTo>
                  <a:cubicBezTo>
                    <a:pt x="19811" y="37854"/>
                    <a:pt x="20653" y="37695"/>
                    <a:pt x="21108" y="37309"/>
                  </a:cubicBezTo>
                  <a:cubicBezTo>
                    <a:pt x="22392" y="36216"/>
                    <a:pt x="22836" y="34397"/>
                    <a:pt x="22712" y="32862"/>
                  </a:cubicBezTo>
                  <a:cubicBezTo>
                    <a:pt x="22598" y="31315"/>
                    <a:pt x="22575" y="29791"/>
                    <a:pt x="22722" y="28256"/>
                  </a:cubicBezTo>
                  <a:cubicBezTo>
                    <a:pt x="22732" y="28176"/>
                    <a:pt x="22764" y="28101"/>
                    <a:pt x="22814" y="28039"/>
                  </a:cubicBezTo>
                  <a:cubicBezTo>
                    <a:pt x="22733" y="27737"/>
                    <a:pt x="22975" y="27550"/>
                    <a:pt x="23223" y="27550"/>
                  </a:cubicBezTo>
                  <a:cubicBezTo>
                    <a:pt x="23360" y="27550"/>
                    <a:pt x="23499" y="27607"/>
                    <a:pt x="23587" y="27732"/>
                  </a:cubicBezTo>
                  <a:cubicBezTo>
                    <a:pt x="24292" y="28733"/>
                    <a:pt x="25089" y="29449"/>
                    <a:pt x="26158" y="30040"/>
                  </a:cubicBezTo>
                  <a:cubicBezTo>
                    <a:pt x="26488" y="30223"/>
                    <a:pt x="26851" y="30450"/>
                    <a:pt x="27204" y="30586"/>
                  </a:cubicBezTo>
                  <a:cubicBezTo>
                    <a:pt x="27513" y="30762"/>
                    <a:pt x="27841" y="30846"/>
                    <a:pt x="28193" y="30846"/>
                  </a:cubicBezTo>
                  <a:cubicBezTo>
                    <a:pt x="28319" y="30846"/>
                    <a:pt x="28448" y="30835"/>
                    <a:pt x="28580" y="30814"/>
                  </a:cubicBezTo>
                  <a:cubicBezTo>
                    <a:pt x="28842" y="30943"/>
                    <a:pt x="29078" y="31008"/>
                    <a:pt x="29289" y="31008"/>
                  </a:cubicBezTo>
                  <a:cubicBezTo>
                    <a:pt x="29674" y="31008"/>
                    <a:pt x="29975" y="30792"/>
                    <a:pt x="30195" y="30359"/>
                  </a:cubicBezTo>
                  <a:cubicBezTo>
                    <a:pt x="31616" y="29188"/>
                    <a:pt x="32254" y="26480"/>
                    <a:pt x="33004" y="24570"/>
                  </a:cubicBezTo>
                  <a:cubicBezTo>
                    <a:pt x="32970" y="24422"/>
                    <a:pt x="33049" y="24263"/>
                    <a:pt x="33175" y="24160"/>
                  </a:cubicBezTo>
                  <a:cubicBezTo>
                    <a:pt x="33198" y="24093"/>
                    <a:pt x="33232" y="24025"/>
                    <a:pt x="33255" y="23956"/>
                  </a:cubicBezTo>
                  <a:cubicBezTo>
                    <a:pt x="33327" y="23799"/>
                    <a:pt x="33464" y="23734"/>
                    <a:pt x="33607" y="23734"/>
                  </a:cubicBezTo>
                  <a:cubicBezTo>
                    <a:pt x="33890" y="23734"/>
                    <a:pt x="34198" y="23991"/>
                    <a:pt x="34085" y="24309"/>
                  </a:cubicBezTo>
                  <a:cubicBezTo>
                    <a:pt x="34071" y="24338"/>
                    <a:pt x="34060" y="24368"/>
                    <a:pt x="34050" y="24400"/>
                  </a:cubicBezTo>
                  <a:cubicBezTo>
                    <a:pt x="41442" y="29324"/>
                    <a:pt x="51712" y="32417"/>
                    <a:pt x="60481" y="33544"/>
                  </a:cubicBezTo>
                  <a:cubicBezTo>
                    <a:pt x="62153" y="33764"/>
                    <a:pt x="64369" y="33986"/>
                    <a:pt x="66664" y="33986"/>
                  </a:cubicBezTo>
                  <a:cubicBezTo>
                    <a:pt x="67553" y="33986"/>
                    <a:pt x="68454" y="33953"/>
                    <a:pt x="69340" y="33873"/>
                  </a:cubicBezTo>
                  <a:cubicBezTo>
                    <a:pt x="72161" y="33612"/>
                    <a:pt x="74822" y="32884"/>
                    <a:pt x="76471" y="31257"/>
                  </a:cubicBezTo>
                  <a:cubicBezTo>
                    <a:pt x="83147" y="24672"/>
                    <a:pt x="67270" y="18713"/>
                    <a:pt x="63938" y="18485"/>
                  </a:cubicBezTo>
                  <a:cubicBezTo>
                    <a:pt x="63437" y="18450"/>
                    <a:pt x="63437" y="17722"/>
                    <a:pt x="63938" y="17700"/>
                  </a:cubicBezTo>
                  <a:cubicBezTo>
                    <a:pt x="64029" y="17697"/>
                    <a:pt x="64120" y="17695"/>
                    <a:pt x="64211" y="17695"/>
                  </a:cubicBezTo>
                  <a:cubicBezTo>
                    <a:pt x="64557" y="17695"/>
                    <a:pt x="64902" y="17716"/>
                    <a:pt x="65246" y="17757"/>
                  </a:cubicBezTo>
                  <a:cubicBezTo>
                    <a:pt x="65268" y="17700"/>
                    <a:pt x="65280" y="17653"/>
                    <a:pt x="65325" y="17596"/>
                  </a:cubicBezTo>
                  <a:cubicBezTo>
                    <a:pt x="66691" y="16061"/>
                    <a:pt x="68169" y="14663"/>
                    <a:pt x="69590" y="13184"/>
                  </a:cubicBezTo>
                  <a:cubicBezTo>
                    <a:pt x="70420" y="12309"/>
                    <a:pt x="71296" y="11398"/>
                    <a:pt x="71967" y="10375"/>
                  </a:cubicBezTo>
                  <a:cubicBezTo>
                    <a:pt x="73309" y="8305"/>
                    <a:pt x="74003" y="6531"/>
                    <a:pt x="72467" y="5212"/>
                  </a:cubicBezTo>
                  <a:cubicBezTo>
                    <a:pt x="71776" y="4625"/>
                    <a:pt x="71053" y="4461"/>
                    <a:pt x="70233" y="4461"/>
                  </a:cubicBezTo>
                  <a:cubicBezTo>
                    <a:pt x="69433" y="4461"/>
                    <a:pt x="68542" y="4617"/>
                    <a:pt x="67498" y="4689"/>
                  </a:cubicBezTo>
                  <a:cubicBezTo>
                    <a:pt x="65757" y="4815"/>
                    <a:pt x="64029" y="5121"/>
                    <a:pt x="62323" y="5520"/>
                  </a:cubicBezTo>
                  <a:cubicBezTo>
                    <a:pt x="60230" y="5998"/>
                    <a:pt x="58183" y="6657"/>
                    <a:pt x="56091" y="7168"/>
                  </a:cubicBezTo>
                  <a:cubicBezTo>
                    <a:pt x="55996" y="7237"/>
                    <a:pt x="55882" y="7273"/>
                    <a:pt x="55767" y="7273"/>
                  </a:cubicBezTo>
                  <a:cubicBezTo>
                    <a:pt x="55727" y="7273"/>
                    <a:pt x="55687" y="7269"/>
                    <a:pt x="55647" y="7260"/>
                  </a:cubicBezTo>
                  <a:lnTo>
                    <a:pt x="55624" y="7260"/>
                  </a:lnTo>
                  <a:cubicBezTo>
                    <a:pt x="55602" y="7248"/>
                    <a:pt x="55567" y="7237"/>
                    <a:pt x="55545" y="7225"/>
                  </a:cubicBezTo>
                  <a:cubicBezTo>
                    <a:pt x="55533" y="7225"/>
                    <a:pt x="55522" y="7215"/>
                    <a:pt x="55511" y="7203"/>
                  </a:cubicBezTo>
                  <a:cubicBezTo>
                    <a:pt x="55465" y="7180"/>
                    <a:pt x="55420" y="7168"/>
                    <a:pt x="55374" y="7135"/>
                  </a:cubicBezTo>
                  <a:cubicBezTo>
                    <a:pt x="49972" y="2574"/>
                    <a:pt x="45161" y="83"/>
                    <a:pt x="37950" y="4"/>
                  </a:cubicBezTo>
                  <a:cubicBezTo>
                    <a:pt x="37768" y="2"/>
                    <a:pt x="37586" y="1"/>
                    <a:pt x="3740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45"/>
            <p:cNvSpPr/>
            <p:nvPr/>
          </p:nvSpPr>
          <p:spPr>
            <a:xfrm>
              <a:off x="2892175" y="4605175"/>
              <a:ext cx="174000" cy="200450"/>
            </a:xfrm>
            <a:custGeom>
              <a:avLst/>
              <a:gdLst/>
              <a:ahLst/>
              <a:cxnLst/>
              <a:rect l="l" t="t" r="r" b="b"/>
              <a:pathLst>
                <a:path w="6960" h="8018" extrusionOk="0">
                  <a:moveTo>
                    <a:pt x="3350" y="0"/>
                  </a:moveTo>
                  <a:cubicBezTo>
                    <a:pt x="2925" y="1532"/>
                    <a:pt x="2235" y="3004"/>
                    <a:pt x="1633" y="4466"/>
                  </a:cubicBezTo>
                  <a:cubicBezTo>
                    <a:pt x="1141" y="5661"/>
                    <a:pt x="698" y="6928"/>
                    <a:pt x="1" y="8018"/>
                  </a:cubicBezTo>
                  <a:cubicBezTo>
                    <a:pt x="1258" y="7869"/>
                    <a:pt x="2536" y="7873"/>
                    <a:pt x="3801" y="7859"/>
                  </a:cubicBezTo>
                  <a:cubicBezTo>
                    <a:pt x="4452" y="7851"/>
                    <a:pt x="5129" y="7784"/>
                    <a:pt x="5795" y="7784"/>
                  </a:cubicBezTo>
                  <a:cubicBezTo>
                    <a:pt x="6190" y="7784"/>
                    <a:pt x="6580" y="7807"/>
                    <a:pt x="6959" y="7881"/>
                  </a:cubicBezTo>
                  <a:cubicBezTo>
                    <a:pt x="6194" y="6706"/>
                    <a:pt x="5790" y="5185"/>
                    <a:pt x="5217" y="3946"/>
                  </a:cubicBezTo>
                  <a:cubicBezTo>
                    <a:pt x="4609" y="2629"/>
                    <a:pt x="3911" y="1340"/>
                    <a:pt x="3350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45"/>
            <p:cNvSpPr/>
            <p:nvPr/>
          </p:nvSpPr>
          <p:spPr>
            <a:xfrm>
              <a:off x="4002700" y="4081900"/>
              <a:ext cx="543925" cy="983050"/>
            </a:xfrm>
            <a:custGeom>
              <a:avLst/>
              <a:gdLst/>
              <a:ahLst/>
              <a:cxnLst/>
              <a:rect l="l" t="t" r="r" b="b"/>
              <a:pathLst>
                <a:path w="21757" h="39322" extrusionOk="0">
                  <a:moveTo>
                    <a:pt x="10912" y="3263"/>
                  </a:moveTo>
                  <a:cubicBezTo>
                    <a:pt x="11134" y="3263"/>
                    <a:pt x="11352" y="3272"/>
                    <a:pt x="11567" y="3292"/>
                  </a:cubicBezTo>
                  <a:cubicBezTo>
                    <a:pt x="13432" y="3463"/>
                    <a:pt x="15013" y="4430"/>
                    <a:pt x="15559" y="6717"/>
                  </a:cubicBezTo>
                  <a:cubicBezTo>
                    <a:pt x="15695" y="7297"/>
                    <a:pt x="15729" y="7842"/>
                    <a:pt x="15649" y="8377"/>
                  </a:cubicBezTo>
                  <a:cubicBezTo>
                    <a:pt x="15137" y="12652"/>
                    <a:pt x="8666" y="15587"/>
                    <a:pt x="5208" y="16372"/>
                  </a:cubicBezTo>
                  <a:cubicBezTo>
                    <a:pt x="5159" y="16382"/>
                    <a:pt x="5111" y="16386"/>
                    <a:pt x="5065" y="16386"/>
                  </a:cubicBezTo>
                  <a:cubicBezTo>
                    <a:pt x="4851" y="16386"/>
                    <a:pt x="4684" y="16283"/>
                    <a:pt x="4572" y="16133"/>
                  </a:cubicBezTo>
                  <a:cubicBezTo>
                    <a:pt x="4356" y="16122"/>
                    <a:pt x="4151" y="15996"/>
                    <a:pt x="4129" y="15690"/>
                  </a:cubicBezTo>
                  <a:cubicBezTo>
                    <a:pt x="4026" y="14085"/>
                    <a:pt x="4174" y="12458"/>
                    <a:pt x="4105" y="10855"/>
                  </a:cubicBezTo>
                  <a:lnTo>
                    <a:pt x="4107" y="10855"/>
                  </a:lnTo>
                  <a:cubicBezTo>
                    <a:pt x="4038" y="9240"/>
                    <a:pt x="3800" y="7648"/>
                    <a:pt x="3697" y="6033"/>
                  </a:cubicBezTo>
                  <a:cubicBezTo>
                    <a:pt x="3677" y="5767"/>
                    <a:pt x="3894" y="5630"/>
                    <a:pt x="4120" y="5630"/>
                  </a:cubicBezTo>
                  <a:cubicBezTo>
                    <a:pt x="4146" y="5630"/>
                    <a:pt x="4171" y="5632"/>
                    <a:pt x="4197" y="5636"/>
                  </a:cubicBezTo>
                  <a:cubicBezTo>
                    <a:pt x="5831" y="4387"/>
                    <a:pt x="8531" y="3263"/>
                    <a:pt x="10912" y="3263"/>
                  </a:cubicBezTo>
                  <a:close/>
                  <a:moveTo>
                    <a:pt x="11109" y="20764"/>
                  </a:moveTo>
                  <a:cubicBezTo>
                    <a:pt x="13548" y="20764"/>
                    <a:pt x="15609" y="21681"/>
                    <a:pt x="15706" y="24662"/>
                  </a:cubicBezTo>
                  <a:cubicBezTo>
                    <a:pt x="15865" y="29451"/>
                    <a:pt x="10429" y="33249"/>
                    <a:pt x="6313" y="34283"/>
                  </a:cubicBezTo>
                  <a:cubicBezTo>
                    <a:pt x="6250" y="34300"/>
                    <a:pt x="6191" y="34308"/>
                    <a:pt x="6135" y="34308"/>
                  </a:cubicBezTo>
                  <a:cubicBezTo>
                    <a:pt x="5969" y="34308"/>
                    <a:pt x="5835" y="34238"/>
                    <a:pt x="5732" y="34136"/>
                  </a:cubicBezTo>
                  <a:cubicBezTo>
                    <a:pt x="5707" y="34139"/>
                    <a:pt x="5681" y="34140"/>
                    <a:pt x="5655" y="34140"/>
                  </a:cubicBezTo>
                  <a:cubicBezTo>
                    <a:pt x="5383" y="34140"/>
                    <a:pt x="5114" y="33974"/>
                    <a:pt x="5073" y="33590"/>
                  </a:cubicBezTo>
                  <a:cubicBezTo>
                    <a:pt x="4720" y="30177"/>
                    <a:pt x="4197" y="26482"/>
                    <a:pt x="4334" y="23024"/>
                  </a:cubicBezTo>
                  <a:cubicBezTo>
                    <a:pt x="4095" y="22853"/>
                    <a:pt x="4140" y="22443"/>
                    <a:pt x="4435" y="22296"/>
                  </a:cubicBezTo>
                  <a:cubicBezTo>
                    <a:pt x="4518" y="22166"/>
                    <a:pt x="4639" y="22105"/>
                    <a:pt x="4772" y="22105"/>
                  </a:cubicBezTo>
                  <a:cubicBezTo>
                    <a:pt x="4803" y="22105"/>
                    <a:pt x="4835" y="22108"/>
                    <a:pt x="4867" y="22114"/>
                  </a:cubicBezTo>
                  <a:cubicBezTo>
                    <a:pt x="6519" y="21476"/>
                    <a:pt x="8961" y="20764"/>
                    <a:pt x="11109" y="20764"/>
                  </a:cubicBezTo>
                  <a:close/>
                  <a:moveTo>
                    <a:pt x="13981" y="1"/>
                  </a:moveTo>
                  <a:cubicBezTo>
                    <a:pt x="13580" y="1"/>
                    <a:pt x="13175" y="26"/>
                    <a:pt x="12772" y="74"/>
                  </a:cubicBezTo>
                  <a:cubicBezTo>
                    <a:pt x="11771" y="188"/>
                    <a:pt x="10771" y="426"/>
                    <a:pt x="9771" y="755"/>
                  </a:cubicBezTo>
                  <a:cubicBezTo>
                    <a:pt x="6358" y="1848"/>
                    <a:pt x="2980" y="3940"/>
                    <a:pt x="1" y="5589"/>
                  </a:cubicBezTo>
                  <a:cubicBezTo>
                    <a:pt x="1184" y="16757"/>
                    <a:pt x="1275" y="28097"/>
                    <a:pt x="1763" y="39321"/>
                  </a:cubicBezTo>
                  <a:cubicBezTo>
                    <a:pt x="6187" y="38195"/>
                    <a:pt x="10248" y="36364"/>
                    <a:pt x="13876" y="33555"/>
                  </a:cubicBezTo>
                  <a:cubicBezTo>
                    <a:pt x="15832" y="32054"/>
                    <a:pt x="17731" y="30405"/>
                    <a:pt x="18993" y="28233"/>
                  </a:cubicBezTo>
                  <a:cubicBezTo>
                    <a:pt x="21757" y="23502"/>
                    <a:pt x="20358" y="17316"/>
                    <a:pt x="14183" y="16826"/>
                  </a:cubicBezTo>
                  <a:cubicBezTo>
                    <a:pt x="14175" y="16824"/>
                    <a:pt x="14167" y="16821"/>
                    <a:pt x="14161" y="16815"/>
                  </a:cubicBezTo>
                  <a:cubicBezTo>
                    <a:pt x="13876" y="16860"/>
                    <a:pt x="13592" y="16906"/>
                    <a:pt x="13319" y="16963"/>
                  </a:cubicBezTo>
                  <a:cubicBezTo>
                    <a:pt x="13298" y="16965"/>
                    <a:pt x="13276" y="16967"/>
                    <a:pt x="13255" y="16967"/>
                  </a:cubicBezTo>
                  <a:cubicBezTo>
                    <a:pt x="13029" y="16967"/>
                    <a:pt x="12823" y="16807"/>
                    <a:pt x="12762" y="16610"/>
                  </a:cubicBezTo>
                  <a:cubicBezTo>
                    <a:pt x="12522" y="16450"/>
                    <a:pt x="12409" y="16099"/>
                    <a:pt x="12670" y="15883"/>
                  </a:cubicBezTo>
                  <a:cubicBezTo>
                    <a:pt x="12819" y="15769"/>
                    <a:pt x="12978" y="15666"/>
                    <a:pt x="13137" y="15563"/>
                  </a:cubicBezTo>
                  <a:cubicBezTo>
                    <a:pt x="13148" y="15439"/>
                    <a:pt x="13216" y="15314"/>
                    <a:pt x="13341" y="15200"/>
                  </a:cubicBezTo>
                  <a:cubicBezTo>
                    <a:pt x="14866" y="13801"/>
                    <a:pt x="16491" y="12368"/>
                    <a:pt x="17698" y="10651"/>
                  </a:cubicBezTo>
                  <a:cubicBezTo>
                    <a:pt x="18024" y="10213"/>
                    <a:pt x="18313" y="9748"/>
                    <a:pt x="18561" y="9263"/>
                  </a:cubicBezTo>
                  <a:cubicBezTo>
                    <a:pt x="19380" y="7682"/>
                    <a:pt x="19983" y="5237"/>
                    <a:pt x="19437" y="3485"/>
                  </a:cubicBezTo>
                  <a:cubicBezTo>
                    <a:pt x="18630" y="906"/>
                    <a:pt x="16371" y="1"/>
                    <a:pt x="139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45"/>
            <p:cNvSpPr/>
            <p:nvPr/>
          </p:nvSpPr>
          <p:spPr>
            <a:xfrm>
              <a:off x="2238200" y="4012050"/>
              <a:ext cx="1546525" cy="1422525"/>
            </a:xfrm>
            <a:custGeom>
              <a:avLst/>
              <a:gdLst/>
              <a:ahLst/>
              <a:cxnLst/>
              <a:rect l="l" t="t" r="r" b="b"/>
              <a:pathLst>
                <a:path w="61861" h="56901" extrusionOk="0">
                  <a:moveTo>
                    <a:pt x="5257" y="5940"/>
                  </a:moveTo>
                  <a:cubicBezTo>
                    <a:pt x="5257" y="5940"/>
                    <a:pt x="5258" y="5940"/>
                    <a:pt x="5258" y="5940"/>
                  </a:cubicBezTo>
                  <a:cubicBezTo>
                    <a:pt x="21845" y="5962"/>
                    <a:pt x="38432" y="6681"/>
                    <a:pt x="55017" y="6892"/>
                  </a:cubicBezTo>
                  <a:cubicBezTo>
                    <a:pt x="55714" y="6902"/>
                    <a:pt x="55872" y="7734"/>
                    <a:pt x="55506" y="8116"/>
                  </a:cubicBezTo>
                  <a:cubicBezTo>
                    <a:pt x="56136" y="22044"/>
                    <a:pt x="55390" y="36780"/>
                    <a:pt x="54262" y="50662"/>
                  </a:cubicBezTo>
                  <a:cubicBezTo>
                    <a:pt x="54482" y="50939"/>
                    <a:pt x="54335" y="51469"/>
                    <a:pt x="53869" y="51530"/>
                  </a:cubicBezTo>
                  <a:lnTo>
                    <a:pt x="53869" y="51531"/>
                  </a:lnTo>
                  <a:cubicBezTo>
                    <a:pt x="53833" y="51536"/>
                    <a:pt x="53796" y="51538"/>
                    <a:pt x="53761" y="51543"/>
                  </a:cubicBezTo>
                  <a:cubicBezTo>
                    <a:pt x="53714" y="51553"/>
                    <a:pt x="53667" y="51559"/>
                    <a:pt x="53619" y="51559"/>
                  </a:cubicBezTo>
                  <a:cubicBezTo>
                    <a:pt x="45621" y="52579"/>
                    <a:pt x="37202" y="53097"/>
                    <a:pt x="28795" y="53097"/>
                  </a:cubicBezTo>
                  <a:cubicBezTo>
                    <a:pt x="20819" y="53097"/>
                    <a:pt x="12853" y="52631"/>
                    <a:pt x="5269" y="51685"/>
                  </a:cubicBezTo>
                  <a:cubicBezTo>
                    <a:pt x="5179" y="51674"/>
                    <a:pt x="5094" y="51633"/>
                    <a:pt x="5031" y="51569"/>
                  </a:cubicBezTo>
                  <a:cubicBezTo>
                    <a:pt x="4942" y="51606"/>
                    <a:pt x="4845" y="51625"/>
                    <a:pt x="4749" y="51625"/>
                  </a:cubicBezTo>
                  <a:cubicBezTo>
                    <a:pt x="4430" y="51625"/>
                    <a:pt x="4116" y="51420"/>
                    <a:pt x="4116" y="51006"/>
                  </a:cubicBezTo>
                  <a:cubicBezTo>
                    <a:pt x="4126" y="36386"/>
                    <a:pt x="3636" y="21366"/>
                    <a:pt x="4887" y="6799"/>
                  </a:cubicBezTo>
                  <a:cubicBezTo>
                    <a:pt x="4888" y="6790"/>
                    <a:pt x="4896" y="6787"/>
                    <a:pt x="4897" y="6777"/>
                  </a:cubicBezTo>
                  <a:cubicBezTo>
                    <a:pt x="4652" y="6492"/>
                    <a:pt x="4769" y="5940"/>
                    <a:pt x="5257" y="5940"/>
                  </a:cubicBezTo>
                  <a:close/>
                  <a:moveTo>
                    <a:pt x="1158" y="1"/>
                  </a:moveTo>
                  <a:cubicBezTo>
                    <a:pt x="711" y="20018"/>
                    <a:pt x="1" y="35656"/>
                    <a:pt x="304" y="55537"/>
                  </a:cubicBezTo>
                  <a:cubicBezTo>
                    <a:pt x="540" y="55536"/>
                    <a:pt x="776" y="55535"/>
                    <a:pt x="1013" y="55535"/>
                  </a:cubicBezTo>
                  <a:cubicBezTo>
                    <a:pt x="11123" y="55535"/>
                    <a:pt x="21282" y="56534"/>
                    <a:pt x="31396" y="56761"/>
                  </a:cubicBezTo>
                  <a:cubicBezTo>
                    <a:pt x="35738" y="56859"/>
                    <a:pt x="40080" y="56901"/>
                    <a:pt x="44423" y="56901"/>
                  </a:cubicBezTo>
                  <a:cubicBezTo>
                    <a:pt x="50236" y="56901"/>
                    <a:pt x="56049" y="56825"/>
                    <a:pt x="61861" y="56706"/>
                  </a:cubicBezTo>
                  <a:cubicBezTo>
                    <a:pt x="60892" y="47631"/>
                    <a:pt x="60833" y="38385"/>
                    <a:pt x="60594" y="29267"/>
                  </a:cubicBezTo>
                  <a:cubicBezTo>
                    <a:pt x="60361" y="20337"/>
                    <a:pt x="60561" y="14189"/>
                    <a:pt x="60716" y="2125"/>
                  </a:cubicBezTo>
                  <a:cubicBezTo>
                    <a:pt x="60700" y="2113"/>
                    <a:pt x="60681" y="2105"/>
                    <a:pt x="60666" y="2093"/>
                  </a:cubicBezTo>
                  <a:cubicBezTo>
                    <a:pt x="59156" y="2127"/>
                    <a:pt x="57644" y="2142"/>
                    <a:pt x="56131" y="2142"/>
                  </a:cubicBezTo>
                  <a:cubicBezTo>
                    <a:pt x="47329" y="2142"/>
                    <a:pt x="38484" y="1641"/>
                    <a:pt x="29699" y="1445"/>
                  </a:cubicBezTo>
                  <a:cubicBezTo>
                    <a:pt x="20212" y="1234"/>
                    <a:pt x="10556" y="1465"/>
                    <a:pt x="11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45"/>
            <p:cNvSpPr/>
            <p:nvPr/>
          </p:nvSpPr>
          <p:spPr>
            <a:xfrm>
              <a:off x="3781475" y="3720025"/>
              <a:ext cx="935750" cy="1698350"/>
            </a:xfrm>
            <a:custGeom>
              <a:avLst/>
              <a:gdLst/>
              <a:ahLst/>
              <a:cxnLst/>
              <a:rect l="l" t="t" r="r" b="b"/>
              <a:pathLst>
                <a:path w="37430" h="67934" extrusionOk="0">
                  <a:moveTo>
                    <a:pt x="30515" y="1"/>
                  </a:moveTo>
                  <a:cubicBezTo>
                    <a:pt x="27971" y="551"/>
                    <a:pt x="25420" y="1025"/>
                    <a:pt x="22861" y="1423"/>
                  </a:cubicBezTo>
                  <a:cubicBezTo>
                    <a:pt x="22840" y="1425"/>
                    <a:pt x="22820" y="1426"/>
                    <a:pt x="22800" y="1426"/>
                  </a:cubicBezTo>
                  <a:cubicBezTo>
                    <a:pt x="22703" y="1426"/>
                    <a:pt x="22620" y="1402"/>
                    <a:pt x="22555" y="1356"/>
                  </a:cubicBezTo>
                  <a:cubicBezTo>
                    <a:pt x="19348" y="3266"/>
                    <a:pt x="16072" y="5074"/>
                    <a:pt x="12773" y="6837"/>
                  </a:cubicBezTo>
                  <a:cubicBezTo>
                    <a:pt x="8531" y="9123"/>
                    <a:pt x="4244" y="11329"/>
                    <a:pt x="1" y="13604"/>
                  </a:cubicBezTo>
                  <a:cubicBezTo>
                    <a:pt x="786" y="22623"/>
                    <a:pt x="228" y="31892"/>
                    <a:pt x="422" y="40945"/>
                  </a:cubicBezTo>
                  <a:cubicBezTo>
                    <a:pt x="627" y="49952"/>
                    <a:pt x="1365" y="58948"/>
                    <a:pt x="1525" y="67933"/>
                  </a:cubicBezTo>
                  <a:cubicBezTo>
                    <a:pt x="7076" y="64874"/>
                    <a:pt x="13012" y="62440"/>
                    <a:pt x="18642" y="59516"/>
                  </a:cubicBezTo>
                  <a:cubicBezTo>
                    <a:pt x="24408" y="56526"/>
                    <a:pt x="29958" y="53103"/>
                    <a:pt x="35781" y="50236"/>
                  </a:cubicBezTo>
                  <a:cubicBezTo>
                    <a:pt x="36076" y="44085"/>
                    <a:pt x="36281" y="39000"/>
                    <a:pt x="36452" y="34246"/>
                  </a:cubicBezTo>
                  <a:cubicBezTo>
                    <a:pt x="36725" y="27411"/>
                    <a:pt x="36963" y="21247"/>
                    <a:pt x="37430" y="13582"/>
                  </a:cubicBezTo>
                  <a:cubicBezTo>
                    <a:pt x="36702" y="12319"/>
                    <a:pt x="35997" y="11034"/>
                    <a:pt x="35327" y="9736"/>
                  </a:cubicBezTo>
                  <a:lnTo>
                    <a:pt x="35327" y="9736"/>
                  </a:lnTo>
                  <a:cubicBezTo>
                    <a:pt x="35429" y="17323"/>
                    <a:pt x="35008" y="24999"/>
                    <a:pt x="34485" y="32642"/>
                  </a:cubicBezTo>
                  <a:cubicBezTo>
                    <a:pt x="34144" y="37532"/>
                    <a:pt x="33769" y="42411"/>
                    <a:pt x="33462" y="47244"/>
                  </a:cubicBezTo>
                  <a:cubicBezTo>
                    <a:pt x="33633" y="47472"/>
                    <a:pt x="33655" y="47801"/>
                    <a:pt x="33394" y="48007"/>
                  </a:cubicBezTo>
                  <a:cubicBezTo>
                    <a:pt x="33315" y="48351"/>
                    <a:pt x="33016" y="48530"/>
                    <a:pt x="32727" y="48530"/>
                  </a:cubicBezTo>
                  <a:cubicBezTo>
                    <a:pt x="32643" y="48530"/>
                    <a:pt x="32560" y="48515"/>
                    <a:pt x="32483" y="48484"/>
                  </a:cubicBezTo>
                  <a:cubicBezTo>
                    <a:pt x="23477" y="52999"/>
                    <a:pt x="14457" y="58209"/>
                    <a:pt x="5052" y="61756"/>
                  </a:cubicBezTo>
                  <a:cubicBezTo>
                    <a:pt x="5015" y="61769"/>
                    <a:pt x="4981" y="61775"/>
                    <a:pt x="4949" y="61775"/>
                  </a:cubicBezTo>
                  <a:cubicBezTo>
                    <a:pt x="4760" y="61775"/>
                    <a:pt x="4650" y="61567"/>
                    <a:pt x="4688" y="61392"/>
                  </a:cubicBezTo>
                  <a:cubicBezTo>
                    <a:pt x="4427" y="61324"/>
                    <a:pt x="4199" y="61131"/>
                    <a:pt x="4199" y="60835"/>
                  </a:cubicBezTo>
                  <a:cubicBezTo>
                    <a:pt x="4086" y="46471"/>
                    <a:pt x="4575" y="32278"/>
                    <a:pt x="3949" y="17891"/>
                  </a:cubicBezTo>
                  <a:cubicBezTo>
                    <a:pt x="3778" y="17720"/>
                    <a:pt x="3756" y="17437"/>
                    <a:pt x="4029" y="17276"/>
                  </a:cubicBezTo>
                  <a:cubicBezTo>
                    <a:pt x="7895" y="15047"/>
                    <a:pt x="11854" y="12944"/>
                    <a:pt x="15834" y="10896"/>
                  </a:cubicBezTo>
                  <a:cubicBezTo>
                    <a:pt x="21155" y="8144"/>
                    <a:pt x="26547" y="5506"/>
                    <a:pt x="31858" y="2776"/>
                  </a:cubicBezTo>
                  <a:cubicBezTo>
                    <a:pt x="31402" y="1844"/>
                    <a:pt x="30959" y="923"/>
                    <a:pt x="305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45"/>
            <p:cNvSpPr/>
            <p:nvPr/>
          </p:nvSpPr>
          <p:spPr>
            <a:xfrm>
              <a:off x="4563950" y="3623975"/>
              <a:ext cx="472850" cy="597375"/>
            </a:xfrm>
            <a:custGeom>
              <a:avLst/>
              <a:gdLst/>
              <a:ahLst/>
              <a:cxnLst/>
              <a:rect l="l" t="t" r="r" b="b"/>
              <a:pathLst>
                <a:path w="18914" h="23895" extrusionOk="0">
                  <a:moveTo>
                    <a:pt x="14786" y="1"/>
                  </a:moveTo>
                  <a:cubicBezTo>
                    <a:pt x="9872" y="1343"/>
                    <a:pt x="4936" y="2628"/>
                    <a:pt x="0" y="3686"/>
                  </a:cubicBezTo>
                  <a:cubicBezTo>
                    <a:pt x="3014" y="7427"/>
                    <a:pt x="4982" y="11897"/>
                    <a:pt x="7189" y="16208"/>
                  </a:cubicBezTo>
                  <a:cubicBezTo>
                    <a:pt x="7212" y="16239"/>
                    <a:pt x="7230" y="16273"/>
                    <a:pt x="7245" y="16309"/>
                  </a:cubicBezTo>
                  <a:cubicBezTo>
                    <a:pt x="7291" y="16388"/>
                    <a:pt x="7324" y="16468"/>
                    <a:pt x="7370" y="16548"/>
                  </a:cubicBezTo>
                  <a:cubicBezTo>
                    <a:pt x="8643" y="19027"/>
                    <a:pt x="10021" y="21439"/>
                    <a:pt x="11726" y="23633"/>
                  </a:cubicBezTo>
                  <a:cubicBezTo>
                    <a:pt x="11786" y="23711"/>
                    <a:pt x="11828" y="23799"/>
                    <a:pt x="11851" y="23895"/>
                  </a:cubicBezTo>
                  <a:cubicBezTo>
                    <a:pt x="13341" y="23690"/>
                    <a:pt x="14831" y="23633"/>
                    <a:pt x="16241" y="22996"/>
                  </a:cubicBezTo>
                  <a:cubicBezTo>
                    <a:pt x="17401" y="22462"/>
                    <a:pt x="18072" y="21598"/>
                    <a:pt x="18914" y="20790"/>
                  </a:cubicBezTo>
                  <a:cubicBezTo>
                    <a:pt x="18902" y="20768"/>
                    <a:pt x="18890" y="20756"/>
                    <a:pt x="18890" y="20722"/>
                  </a:cubicBezTo>
                  <a:cubicBezTo>
                    <a:pt x="17992" y="15048"/>
                    <a:pt x="16730" y="9474"/>
                    <a:pt x="15570" y="3867"/>
                  </a:cubicBezTo>
                  <a:cubicBezTo>
                    <a:pt x="15491" y="3470"/>
                    <a:pt x="15411" y="3084"/>
                    <a:pt x="15330" y="2685"/>
                  </a:cubicBezTo>
                  <a:cubicBezTo>
                    <a:pt x="15161" y="2548"/>
                    <a:pt x="15149" y="2356"/>
                    <a:pt x="15229" y="2207"/>
                  </a:cubicBezTo>
                  <a:cubicBezTo>
                    <a:pt x="15081" y="1468"/>
                    <a:pt x="14933" y="740"/>
                    <a:pt x="147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45"/>
            <p:cNvSpPr/>
            <p:nvPr/>
          </p:nvSpPr>
          <p:spPr>
            <a:xfrm>
              <a:off x="2517100" y="4302500"/>
              <a:ext cx="926525" cy="888450"/>
            </a:xfrm>
            <a:custGeom>
              <a:avLst/>
              <a:gdLst/>
              <a:ahLst/>
              <a:cxnLst/>
              <a:rect l="l" t="t" r="r" b="b"/>
              <a:pathLst>
                <a:path w="37061" h="35538" extrusionOk="0">
                  <a:moveTo>
                    <a:pt x="18407" y="10653"/>
                  </a:moveTo>
                  <a:cubicBezTo>
                    <a:pt x="18505" y="10653"/>
                    <a:pt x="18600" y="10690"/>
                    <a:pt x="18673" y="10777"/>
                  </a:cubicBezTo>
                  <a:cubicBezTo>
                    <a:pt x="19894" y="12227"/>
                    <a:pt x="20759" y="13959"/>
                    <a:pt x="21587" y="15658"/>
                  </a:cubicBezTo>
                  <a:cubicBezTo>
                    <a:pt x="22275" y="17069"/>
                    <a:pt x="23407" y="18912"/>
                    <a:pt x="23329" y="20506"/>
                  </a:cubicBezTo>
                  <a:cubicBezTo>
                    <a:pt x="23319" y="20740"/>
                    <a:pt x="23125" y="20906"/>
                    <a:pt x="22912" y="20906"/>
                  </a:cubicBezTo>
                  <a:cubicBezTo>
                    <a:pt x="22849" y="20906"/>
                    <a:pt x="22784" y="20891"/>
                    <a:pt x="22722" y="20859"/>
                  </a:cubicBezTo>
                  <a:cubicBezTo>
                    <a:pt x="22045" y="21173"/>
                    <a:pt x="21293" y="21238"/>
                    <a:pt x="20533" y="21238"/>
                  </a:cubicBezTo>
                  <a:cubicBezTo>
                    <a:pt x="20008" y="21238"/>
                    <a:pt x="19480" y="21207"/>
                    <a:pt x="18968" y="21207"/>
                  </a:cubicBezTo>
                  <a:cubicBezTo>
                    <a:pt x="18913" y="21207"/>
                    <a:pt x="18858" y="21207"/>
                    <a:pt x="18804" y="21208"/>
                  </a:cubicBezTo>
                  <a:cubicBezTo>
                    <a:pt x="18188" y="21218"/>
                    <a:pt x="17569" y="21233"/>
                    <a:pt x="16951" y="21233"/>
                  </a:cubicBezTo>
                  <a:cubicBezTo>
                    <a:pt x="16046" y="21233"/>
                    <a:pt x="15142" y="21200"/>
                    <a:pt x="14248" y="21065"/>
                  </a:cubicBezTo>
                  <a:cubicBezTo>
                    <a:pt x="13899" y="21012"/>
                    <a:pt x="13863" y="20539"/>
                    <a:pt x="14089" y="20332"/>
                  </a:cubicBezTo>
                  <a:cubicBezTo>
                    <a:pt x="14303" y="18689"/>
                    <a:pt x="15124" y="17113"/>
                    <a:pt x="15750" y="15587"/>
                  </a:cubicBezTo>
                  <a:cubicBezTo>
                    <a:pt x="16400" y="14003"/>
                    <a:pt x="16973" y="12335"/>
                    <a:pt x="17932" y="10908"/>
                  </a:cubicBezTo>
                  <a:cubicBezTo>
                    <a:pt x="17971" y="10850"/>
                    <a:pt x="18024" y="10830"/>
                    <a:pt x="18074" y="10802"/>
                  </a:cubicBezTo>
                  <a:cubicBezTo>
                    <a:pt x="18160" y="10711"/>
                    <a:pt x="18285" y="10653"/>
                    <a:pt x="18407" y="10653"/>
                  </a:cubicBezTo>
                  <a:close/>
                  <a:moveTo>
                    <a:pt x="14815" y="0"/>
                  </a:moveTo>
                  <a:cubicBezTo>
                    <a:pt x="10971" y="12061"/>
                    <a:pt x="5034" y="23728"/>
                    <a:pt x="1" y="35327"/>
                  </a:cubicBezTo>
                  <a:cubicBezTo>
                    <a:pt x="448" y="35295"/>
                    <a:pt x="898" y="35284"/>
                    <a:pt x="1348" y="35284"/>
                  </a:cubicBezTo>
                  <a:cubicBezTo>
                    <a:pt x="2087" y="35284"/>
                    <a:pt x="2828" y="35313"/>
                    <a:pt x="3559" y="35328"/>
                  </a:cubicBezTo>
                  <a:cubicBezTo>
                    <a:pt x="3677" y="35330"/>
                    <a:pt x="3797" y="35331"/>
                    <a:pt x="3918" y="35331"/>
                  </a:cubicBezTo>
                  <a:cubicBezTo>
                    <a:pt x="4354" y="35331"/>
                    <a:pt x="4806" y="35319"/>
                    <a:pt x="5260" y="35319"/>
                  </a:cubicBezTo>
                  <a:cubicBezTo>
                    <a:pt x="6022" y="35319"/>
                    <a:pt x="6788" y="35353"/>
                    <a:pt x="7493" y="35538"/>
                  </a:cubicBezTo>
                  <a:cubicBezTo>
                    <a:pt x="7995" y="33456"/>
                    <a:pt x="8971" y="31268"/>
                    <a:pt x="9977" y="29380"/>
                  </a:cubicBezTo>
                  <a:cubicBezTo>
                    <a:pt x="9873" y="29123"/>
                    <a:pt x="10006" y="28779"/>
                    <a:pt x="10382" y="28749"/>
                  </a:cubicBezTo>
                  <a:cubicBezTo>
                    <a:pt x="12648" y="28563"/>
                    <a:pt x="14932" y="28510"/>
                    <a:pt x="17219" y="28510"/>
                  </a:cubicBezTo>
                  <a:cubicBezTo>
                    <a:pt x="19944" y="28510"/>
                    <a:pt x="22673" y="28585"/>
                    <a:pt x="25379" y="28595"/>
                  </a:cubicBezTo>
                  <a:cubicBezTo>
                    <a:pt x="25924" y="28598"/>
                    <a:pt x="26095" y="29156"/>
                    <a:pt x="25911" y="29529"/>
                  </a:cubicBezTo>
                  <a:cubicBezTo>
                    <a:pt x="26662" y="31354"/>
                    <a:pt x="26968" y="33408"/>
                    <a:pt x="27345" y="35329"/>
                  </a:cubicBezTo>
                  <a:cubicBezTo>
                    <a:pt x="27358" y="35390"/>
                    <a:pt x="27349" y="35444"/>
                    <a:pt x="27345" y="35500"/>
                  </a:cubicBezTo>
                  <a:cubicBezTo>
                    <a:pt x="29021" y="35212"/>
                    <a:pt x="30888" y="35089"/>
                    <a:pt x="32736" y="35089"/>
                  </a:cubicBezTo>
                  <a:cubicBezTo>
                    <a:pt x="34227" y="35089"/>
                    <a:pt x="35705" y="35169"/>
                    <a:pt x="37060" y="35306"/>
                  </a:cubicBezTo>
                  <a:cubicBezTo>
                    <a:pt x="33411" y="23659"/>
                    <a:pt x="29210" y="12118"/>
                    <a:pt x="26064" y="328"/>
                  </a:cubicBezTo>
                  <a:cubicBezTo>
                    <a:pt x="26059" y="329"/>
                    <a:pt x="26057" y="335"/>
                    <a:pt x="26052" y="336"/>
                  </a:cubicBezTo>
                  <a:cubicBezTo>
                    <a:pt x="25303" y="506"/>
                    <a:pt x="24526" y="561"/>
                    <a:pt x="23742" y="561"/>
                  </a:cubicBezTo>
                  <a:cubicBezTo>
                    <a:pt x="22576" y="561"/>
                    <a:pt x="21393" y="439"/>
                    <a:pt x="20256" y="395"/>
                  </a:cubicBezTo>
                  <a:cubicBezTo>
                    <a:pt x="18439" y="324"/>
                    <a:pt x="16609" y="306"/>
                    <a:pt x="148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45"/>
            <p:cNvSpPr/>
            <p:nvPr/>
          </p:nvSpPr>
          <p:spPr>
            <a:xfrm>
              <a:off x="2329075" y="4160550"/>
              <a:ext cx="1312575" cy="1178925"/>
            </a:xfrm>
            <a:custGeom>
              <a:avLst/>
              <a:gdLst/>
              <a:ahLst/>
              <a:cxnLst/>
              <a:rect l="l" t="t" r="r" b="b"/>
              <a:pathLst>
                <a:path w="52503" h="47157" extrusionOk="0">
                  <a:moveTo>
                    <a:pt x="1933" y="1017"/>
                  </a:moveTo>
                  <a:lnTo>
                    <a:pt x="1933" y="1017"/>
                  </a:lnTo>
                  <a:cubicBezTo>
                    <a:pt x="18286" y="1748"/>
                    <a:pt x="34669" y="1809"/>
                    <a:pt x="51029" y="2355"/>
                  </a:cubicBezTo>
                  <a:cubicBezTo>
                    <a:pt x="50028" y="16672"/>
                    <a:pt x="49960" y="29147"/>
                    <a:pt x="49453" y="44581"/>
                  </a:cubicBezTo>
                  <a:cubicBezTo>
                    <a:pt x="41612" y="44784"/>
                    <a:pt x="33796" y="45437"/>
                    <a:pt x="25939" y="45481"/>
                  </a:cubicBezTo>
                  <a:cubicBezTo>
                    <a:pt x="25609" y="45483"/>
                    <a:pt x="25279" y="45483"/>
                    <a:pt x="24949" y="45483"/>
                  </a:cubicBezTo>
                  <a:cubicBezTo>
                    <a:pt x="17218" y="45483"/>
                    <a:pt x="9501" y="44995"/>
                    <a:pt x="1776" y="44967"/>
                  </a:cubicBezTo>
                  <a:cubicBezTo>
                    <a:pt x="2072" y="30436"/>
                    <a:pt x="2863" y="15522"/>
                    <a:pt x="1933" y="1017"/>
                  </a:cubicBezTo>
                  <a:close/>
                  <a:moveTo>
                    <a:pt x="1623" y="0"/>
                  </a:moveTo>
                  <a:cubicBezTo>
                    <a:pt x="1135" y="0"/>
                    <a:pt x="1017" y="552"/>
                    <a:pt x="1262" y="837"/>
                  </a:cubicBezTo>
                  <a:cubicBezTo>
                    <a:pt x="1261" y="847"/>
                    <a:pt x="1253" y="850"/>
                    <a:pt x="1252" y="859"/>
                  </a:cubicBezTo>
                  <a:cubicBezTo>
                    <a:pt x="1" y="15426"/>
                    <a:pt x="491" y="30445"/>
                    <a:pt x="482" y="45066"/>
                  </a:cubicBezTo>
                  <a:cubicBezTo>
                    <a:pt x="482" y="45480"/>
                    <a:pt x="796" y="45685"/>
                    <a:pt x="1114" y="45685"/>
                  </a:cubicBezTo>
                  <a:cubicBezTo>
                    <a:pt x="1211" y="45685"/>
                    <a:pt x="1307" y="45666"/>
                    <a:pt x="1396" y="45629"/>
                  </a:cubicBezTo>
                  <a:cubicBezTo>
                    <a:pt x="1461" y="45693"/>
                    <a:pt x="1544" y="45734"/>
                    <a:pt x="1635" y="45745"/>
                  </a:cubicBezTo>
                  <a:cubicBezTo>
                    <a:pt x="9218" y="46690"/>
                    <a:pt x="17182" y="47157"/>
                    <a:pt x="25157" y="47157"/>
                  </a:cubicBezTo>
                  <a:cubicBezTo>
                    <a:pt x="33565" y="47157"/>
                    <a:pt x="41985" y="46638"/>
                    <a:pt x="49984" y="45618"/>
                  </a:cubicBezTo>
                  <a:cubicBezTo>
                    <a:pt x="50032" y="45618"/>
                    <a:pt x="50079" y="45612"/>
                    <a:pt x="50126" y="45601"/>
                  </a:cubicBezTo>
                  <a:cubicBezTo>
                    <a:pt x="50162" y="45597"/>
                    <a:pt x="50198" y="45594"/>
                    <a:pt x="50234" y="45590"/>
                  </a:cubicBezTo>
                  <a:cubicBezTo>
                    <a:pt x="50700" y="45529"/>
                    <a:pt x="50847" y="44999"/>
                    <a:pt x="50627" y="44721"/>
                  </a:cubicBezTo>
                  <a:cubicBezTo>
                    <a:pt x="51755" y="30840"/>
                    <a:pt x="52503" y="16104"/>
                    <a:pt x="51871" y="2176"/>
                  </a:cubicBezTo>
                  <a:cubicBezTo>
                    <a:pt x="52238" y="1794"/>
                    <a:pt x="52079" y="962"/>
                    <a:pt x="51383" y="952"/>
                  </a:cubicBezTo>
                  <a:cubicBezTo>
                    <a:pt x="34797" y="741"/>
                    <a:pt x="18211" y="21"/>
                    <a:pt x="1623" y="0"/>
                  </a:cubicBezTo>
                  <a:close/>
                </a:path>
              </a:pathLst>
            </a:custGeom>
            <a:solidFill>
              <a:srgbClr val="3405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45"/>
            <p:cNvSpPr/>
            <p:nvPr/>
          </p:nvSpPr>
          <p:spPr>
            <a:xfrm>
              <a:off x="2483675" y="4279625"/>
              <a:ext cx="1000450" cy="942475"/>
            </a:xfrm>
            <a:custGeom>
              <a:avLst/>
              <a:gdLst/>
              <a:ahLst/>
              <a:cxnLst/>
              <a:rect l="l" t="t" r="r" b="b"/>
              <a:pathLst>
                <a:path w="40018" h="37699" extrusionOk="0">
                  <a:moveTo>
                    <a:pt x="16152" y="915"/>
                  </a:moveTo>
                  <a:cubicBezTo>
                    <a:pt x="17948" y="1221"/>
                    <a:pt x="19776" y="1239"/>
                    <a:pt x="21593" y="1310"/>
                  </a:cubicBezTo>
                  <a:cubicBezTo>
                    <a:pt x="22730" y="1354"/>
                    <a:pt x="23913" y="1476"/>
                    <a:pt x="25079" y="1476"/>
                  </a:cubicBezTo>
                  <a:cubicBezTo>
                    <a:pt x="25864" y="1476"/>
                    <a:pt x="26640" y="1421"/>
                    <a:pt x="27389" y="1251"/>
                  </a:cubicBezTo>
                  <a:cubicBezTo>
                    <a:pt x="27394" y="1250"/>
                    <a:pt x="27396" y="1244"/>
                    <a:pt x="27401" y="1243"/>
                  </a:cubicBezTo>
                  <a:cubicBezTo>
                    <a:pt x="30547" y="13033"/>
                    <a:pt x="34748" y="24574"/>
                    <a:pt x="38397" y="36221"/>
                  </a:cubicBezTo>
                  <a:cubicBezTo>
                    <a:pt x="37042" y="36084"/>
                    <a:pt x="35564" y="36004"/>
                    <a:pt x="34073" y="36004"/>
                  </a:cubicBezTo>
                  <a:cubicBezTo>
                    <a:pt x="32225" y="36004"/>
                    <a:pt x="30358" y="36127"/>
                    <a:pt x="28682" y="36415"/>
                  </a:cubicBezTo>
                  <a:cubicBezTo>
                    <a:pt x="28686" y="36359"/>
                    <a:pt x="28695" y="36305"/>
                    <a:pt x="28682" y="36244"/>
                  </a:cubicBezTo>
                  <a:cubicBezTo>
                    <a:pt x="28305" y="34323"/>
                    <a:pt x="28001" y="32269"/>
                    <a:pt x="27248" y="30444"/>
                  </a:cubicBezTo>
                  <a:cubicBezTo>
                    <a:pt x="27432" y="30071"/>
                    <a:pt x="27261" y="29513"/>
                    <a:pt x="26718" y="29510"/>
                  </a:cubicBezTo>
                  <a:cubicBezTo>
                    <a:pt x="24010" y="29500"/>
                    <a:pt x="21281" y="29425"/>
                    <a:pt x="18556" y="29425"/>
                  </a:cubicBezTo>
                  <a:cubicBezTo>
                    <a:pt x="16269" y="29425"/>
                    <a:pt x="13985" y="29478"/>
                    <a:pt x="11719" y="29664"/>
                  </a:cubicBezTo>
                  <a:cubicBezTo>
                    <a:pt x="11343" y="29694"/>
                    <a:pt x="11210" y="30038"/>
                    <a:pt x="11314" y="30295"/>
                  </a:cubicBezTo>
                  <a:cubicBezTo>
                    <a:pt x="10308" y="32183"/>
                    <a:pt x="9332" y="34371"/>
                    <a:pt x="8830" y="36453"/>
                  </a:cubicBezTo>
                  <a:cubicBezTo>
                    <a:pt x="8125" y="36268"/>
                    <a:pt x="7359" y="36234"/>
                    <a:pt x="6597" y="36234"/>
                  </a:cubicBezTo>
                  <a:cubicBezTo>
                    <a:pt x="6143" y="36234"/>
                    <a:pt x="5691" y="36246"/>
                    <a:pt x="5255" y="36246"/>
                  </a:cubicBezTo>
                  <a:cubicBezTo>
                    <a:pt x="5134" y="36246"/>
                    <a:pt x="5014" y="36245"/>
                    <a:pt x="4896" y="36243"/>
                  </a:cubicBezTo>
                  <a:cubicBezTo>
                    <a:pt x="4168" y="36228"/>
                    <a:pt x="3431" y="36199"/>
                    <a:pt x="2696" y="36199"/>
                  </a:cubicBezTo>
                  <a:cubicBezTo>
                    <a:pt x="2242" y="36199"/>
                    <a:pt x="1789" y="36210"/>
                    <a:pt x="1339" y="36243"/>
                  </a:cubicBezTo>
                  <a:cubicBezTo>
                    <a:pt x="6371" y="24643"/>
                    <a:pt x="12308" y="12976"/>
                    <a:pt x="16152" y="915"/>
                  </a:cubicBezTo>
                  <a:close/>
                  <a:moveTo>
                    <a:pt x="18861" y="1"/>
                  </a:moveTo>
                  <a:cubicBezTo>
                    <a:pt x="17948" y="1"/>
                    <a:pt x="17037" y="33"/>
                    <a:pt x="16134" y="138"/>
                  </a:cubicBezTo>
                  <a:cubicBezTo>
                    <a:pt x="16076" y="106"/>
                    <a:pt x="16011" y="88"/>
                    <a:pt x="15947" y="88"/>
                  </a:cubicBezTo>
                  <a:cubicBezTo>
                    <a:pt x="15848" y="88"/>
                    <a:pt x="15751" y="132"/>
                    <a:pt x="15691" y="241"/>
                  </a:cubicBezTo>
                  <a:cubicBezTo>
                    <a:pt x="9503" y="11426"/>
                    <a:pt x="5111" y="23939"/>
                    <a:pt x="123" y="35703"/>
                  </a:cubicBezTo>
                  <a:cubicBezTo>
                    <a:pt x="0" y="35991"/>
                    <a:pt x="80" y="36265"/>
                    <a:pt x="245" y="36457"/>
                  </a:cubicBezTo>
                  <a:cubicBezTo>
                    <a:pt x="98" y="36662"/>
                    <a:pt x="176" y="37036"/>
                    <a:pt x="455" y="37095"/>
                  </a:cubicBezTo>
                  <a:cubicBezTo>
                    <a:pt x="1897" y="37404"/>
                    <a:pt x="3424" y="37390"/>
                    <a:pt x="4896" y="37454"/>
                  </a:cubicBezTo>
                  <a:cubicBezTo>
                    <a:pt x="5717" y="37489"/>
                    <a:pt x="6601" y="37595"/>
                    <a:pt x="7465" y="37595"/>
                  </a:cubicBezTo>
                  <a:cubicBezTo>
                    <a:pt x="8017" y="37595"/>
                    <a:pt x="8562" y="37552"/>
                    <a:pt x="9077" y="37419"/>
                  </a:cubicBezTo>
                  <a:cubicBezTo>
                    <a:pt x="9151" y="37464"/>
                    <a:pt x="9231" y="37492"/>
                    <a:pt x="9312" y="37492"/>
                  </a:cubicBezTo>
                  <a:cubicBezTo>
                    <a:pt x="9452" y="37492"/>
                    <a:pt x="9595" y="37409"/>
                    <a:pt x="9711" y="37194"/>
                  </a:cubicBezTo>
                  <a:cubicBezTo>
                    <a:pt x="10771" y="35229"/>
                    <a:pt x="11499" y="32789"/>
                    <a:pt x="11990" y="30594"/>
                  </a:cubicBezTo>
                  <a:cubicBezTo>
                    <a:pt x="14359" y="30784"/>
                    <a:pt x="16747" y="30833"/>
                    <a:pt x="19138" y="30833"/>
                  </a:cubicBezTo>
                  <a:cubicBezTo>
                    <a:pt x="21570" y="30833"/>
                    <a:pt x="24004" y="30782"/>
                    <a:pt x="26423" y="30775"/>
                  </a:cubicBezTo>
                  <a:cubicBezTo>
                    <a:pt x="26500" y="32719"/>
                    <a:pt x="27062" y="34697"/>
                    <a:pt x="27494" y="36571"/>
                  </a:cubicBezTo>
                  <a:cubicBezTo>
                    <a:pt x="27542" y="36778"/>
                    <a:pt x="27660" y="36901"/>
                    <a:pt x="27803" y="36964"/>
                  </a:cubicBezTo>
                  <a:cubicBezTo>
                    <a:pt x="27830" y="37089"/>
                    <a:pt x="27898" y="37205"/>
                    <a:pt x="28042" y="37233"/>
                  </a:cubicBezTo>
                  <a:cubicBezTo>
                    <a:pt x="29741" y="37561"/>
                    <a:pt x="31679" y="37698"/>
                    <a:pt x="33612" y="37698"/>
                  </a:cubicBezTo>
                  <a:cubicBezTo>
                    <a:pt x="35437" y="37698"/>
                    <a:pt x="37258" y="37576"/>
                    <a:pt x="38872" y="37377"/>
                  </a:cubicBezTo>
                  <a:cubicBezTo>
                    <a:pt x="38892" y="37375"/>
                    <a:pt x="38906" y="37365"/>
                    <a:pt x="38924" y="37361"/>
                  </a:cubicBezTo>
                  <a:cubicBezTo>
                    <a:pt x="39026" y="37421"/>
                    <a:pt x="39142" y="37449"/>
                    <a:pt x="39258" y="37449"/>
                  </a:cubicBezTo>
                  <a:cubicBezTo>
                    <a:pt x="39639" y="37449"/>
                    <a:pt x="40018" y="37148"/>
                    <a:pt x="39868" y="36682"/>
                  </a:cubicBezTo>
                  <a:cubicBezTo>
                    <a:pt x="36030" y="24701"/>
                    <a:pt x="32667" y="12475"/>
                    <a:pt x="28218" y="704"/>
                  </a:cubicBezTo>
                  <a:cubicBezTo>
                    <a:pt x="28134" y="484"/>
                    <a:pt x="27951" y="387"/>
                    <a:pt x="27769" y="387"/>
                  </a:cubicBezTo>
                  <a:cubicBezTo>
                    <a:pt x="27653" y="387"/>
                    <a:pt x="27537" y="427"/>
                    <a:pt x="27450" y="501"/>
                  </a:cubicBezTo>
                  <a:cubicBezTo>
                    <a:pt x="27427" y="488"/>
                    <a:pt x="27415" y="463"/>
                    <a:pt x="27389" y="455"/>
                  </a:cubicBezTo>
                  <a:cubicBezTo>
                    <a:pt x="26141" y="93"/>
                    <a:pt x="24779" y="74"/>
                    <a:pt x="23446" y="74"/>
                  </a:cubicBezTo>
                  <a:cubicBezTo>
                    <a:pt x="23292" y="74"/>
                    <a:pt x="23138" y="74"/>
                    <a:pt x="22985" y="74"/>
                  </a:cubicBezTo>
                  <a:cubicBezTo>
                    <a:pt x="22664" y="74"/>
                    <a:pt x="22345" y="73"/>
                    <a:pt x="22031" y="66"/>
                  </a:cubicBezTo>
                  <a:cubicBezTo>
                    <a:pt x="20979" y="44"/>
                    <a:pt x="19919" y="1"/>
                    <a:pt x="1886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45"/>
            <p:cNvSpPr/>
            <p:nvPr/>
          </p:nvSpPr>
          <p:spPr>
            <a:xfrm>
              <a:off x="3971550" y="4043025"/>
              <a:ext cx="639375" cy="1068600"/>
            </a:xfrm>
            <a:custGeom>
              <a:avLst/>
              <a:gdLst/>
              <a:ahLst/>
              <a:cxnLst/>
              <a:rect l="l" t="t" r="r" b="b"/>
              <a:pathLst>
                <a:path w="25575" h="42744" extrusionOk="0">
                  <a:moveTo>
                    <a:pt x="15217" y="1555"/>
                  </a:moveTo>
                  <a:cubicBezTo>
                    <a:pt x="17610" y="1555"/>
                    <a:pt x="19873" y="2456"/>
                    <a:pt x="20683" y="5040"/>
                  </a:cubicBezTo>
                  <a:cubicBezTo>
                    <a:pt x="21233" y="6792"/>
                    <a:pt x="20623" y="9237"/>
                    <a:pt x="19805" y="10822"/>
                  </a:cubicBezTo>
                  <a:cubicBezTo>
                    <a:pt x="18593" y="13168"/>
                    <a:pt x="16508" y="14990"/>
                    <a:pt x="14587" y="16753"/>
                  </a:cubicBezTo>
                  <a:cubicBezTo>
                    <a:pt x="14463" y="16865"/>
                    <a:pt x="14399" y="16991"/>
                    <a:pt x="14379" y="17115"/>
                  </a:cubicBezTo>
                  <a:cubicBezTo>
                    <a:pt x="14225" y="17225"/>
                    <a:pt x="14063" y="17329"/>
                    <a:pt x="13918" y="17441"/>
                  </a:cubicBezTo>
                  <a:cubicBezTo>
                    <a:pt x="13650" y="17648"/>
                    <a:pt x="13773" y="18007"/>
                    <a:pt x="14012" y="18169"/>
                  </a:cubicBezTo>
                  <a:cubicBezTo>
                    <a:pt x="14065" y="18360"/>
                    <a:pt x="14267" y="18519"/>
                    <a:pt x="14486" y="18519"/>
                  </a:cubicBezTo>
                  <a:cubicBezTo>
                    <a:pt x="14510" y="18519"/>
                    <a:pt x="14535" y="18517"/>
                    <a:pt x="14560" y="18513"/>
                  </a:cubicBezTo>
                  <a:cubicBezTo>
                    <a:pt x="14840" y="18465"/>
                    <a:pt x="15121" y="18418"/>
                    <a:pt x="15402" y="18369"/>
                  </a:cubicBezTo>
                  <a:cubicBezTo>
                    <a:pt x="15411" y="18370"/>
                    <a:pt x="15418" y="18376"/>
                    <a:pt x="15428" y="18377"/>
                  </a:cubicBezTo>
                  <a:cubicBezTo>
                    <a:pt x="21603" y="18867"/>
                    <a:pt x="23006" y="25054"/>
                    <a:pt x="20245" y="29786"/>
                  </a:cubicBezTo>
                  <a:cubicBezTo>
                    <a:pt x="18980" y="31955"/>
                    <a:pt x="17076" y="33605"/>
                    <a:pt x="15121" y="35116"/>
                  </a:cubicBezTo>
                  <a:cubicBezTo>
                    <a:pt x="11493" y="37918"/>
                    <a:pt x="7436" y="39756"/>
                    <a:pt x="3009" y="40876"/>
                  </a:cubicBezTo>
                  <a:cubicBezTo>
                    <a:pt x="2517" y="29648"/>
                    <a:pt x="2428" y="18312"/>
                    <a:pt x="1246" y="7140"/>
                  </a:cubicBezTo>
                  <a:cubicBezTo>
                    <a:pt x="5097" y="5015"/>
                    <a:pt x="9623" y="2136"/>
                    <a:pt x="14013" y="1627"/>
                  </a:cubicBezTo>
                  <a:cubicBezTo>
                    <a:pt x="14414" y="1580"/>
                    <a:pt x="14818" y="1555"/>
                    <a:pt x="15217" y="1555"/>
                  </a:cubicBezTo>
                  <a:close/>
                  <a:moveTo>
                    <a:pt x="15572" y="1"/>
                  </a:moveTo>
                  <a:cubicBezTo>
                    <a:pt x="10313" y="1"/>
                    <a:pt x="3580" y="4307"/>
                    <a:pt x="368" y="6565"/>
                  </a:cubicBezTo>
                  <a:cubicBezTo>
                    <a:pt x="1" y="6823"/>
                    <a:pt x="153" y="7314"/>
                    <a:pt x="479" y="7414"/>
                  </a:cubicBezTo>
                  <a:cubicBezTo>
                    <a:pt x="282" y="18954"/>
                    <a:pt x="1243" y="30568"/>
                    <a:pt x="1708" y="42097"/>
                  </a:cubicBezTo>
                  <a:cubicBezTo>
                    <a:pt x="1725" y="42529"/>
                    <a:pt x="2066" y="42744"/>
                    <a:pt x="2400" y="42744"/>
                  </a:cubicBezTo>
                  <a:cubicBezTo>
                    <a:pt x="2700" y="42744"/>
                    <a:pt x="2995" y="42569"/>
                    <a:pt x="3042" y="42222"/>
                  </a:cubicBezTo>
                  <a:cubicBezTo>
                    <a:pt x="10270" y="40499"/>
                    <a:pt x="19218" y="36303"/>
                    <a:pt x="22285" y="28992"/>
                  </a:cubicBezTo>
                  <a:cubicBezTo>
                    <a:pt x="24281" y="24236"/>
                    <a:pt x="22243" y="17385"/>
                    <a:pt x="16678" y="17385"/>
                  </a:cubicBezTo>
                  <a:cubicBezTo>
                    <a:pt x="16422" y="17385"/>
                    <a:pt x="16158" y="17400"/>
                    <a:pt x="15887" y="17430"/>
                  </a:cubicBezTo>
                  <a:cubicBezTo>
                    <a:pt x="19925" y="13635"/>
                    <a:pt x="25575" y="6576"/>
                    <a:pt x="20030" y="1555"/>
                  </a:cubicBezTo>
                  <a:cubicBezTo>
                    <a:pt x="18809" y="448"/>
                    <a:pt x="17267" y="1"/>
                    <a:pt x="1557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45"/>
            <p:cNvSpPr/>
            <p:nvPr/>
          </p:nvSpPr>
          <p:spPr>
            <a:xfrm>
              <a:off x="4094650" y="4163325"/>
              <a:ext cx="328375" cy="328250"/>
            </a:xfrm>
            <a:custGeom>
              <a:avLst/>
              <a:gdLst/>
              <a:ahLst/>
              <a:cxnLst/>
              <a:rect l="l" t="t" r="r" b="b"/>
              <a:pathLst>
                <a:path w="13135" h="13130" extrusionOk="0">
                  <a:moveTo>
                    <a:pt x="6515" y="1258"/>
                  </a:moveTo>
                  <a:cubicBezTo>
                    <a:pt x="8992" y="1258"/>
                    <a:pt x="11364" y="2790"/>
                    <a:pt x="10310" y="5775"/>
                  </a:cubicBezTo>
                  <a:cubicBezTo>
                    <a:pt x="9146" y="9074"/>
                    <a:pt x="4681" y="11058"/>
                    <a:pt x="1492" y="11851"/>
                  </a:cubicBezTo>
                  <a:cubicBezTo>
                    <a:pt x="1951" y="9055"/>
                    <a:pt x="1678" y="5794"/>
                    <a:pt x="950" y="3082"/>
                  </a:cubicBezTo>
                  <a:cubicBezTo>
                    <a:pt x="2399" y="2512"/>
                    <a:pt x="3768" y="1699"/>
                    <a:pt x="5305" y="1381"/>
                  </a:cubicBezTo>
                  <a:cubicBezTo>
                    <a:pt x="5702" y="1299"/>
                    <a:pt x="6110" y="1258"/>
                    <a:pt x="6515" y="1258"/>
                  </a:cubicBezTo>
                  <a:close/>
                  <a:moveTo>
                    <a:pt x="7244" y="1"/>
                  </a:moveTo>
                  <a:cubicBezTo>
                    <a:pt x="4857" y="1"/>
                    <a:pt x="2149" y="1132"/>
                    <a:pt x="514" y="2383"/>
                  </a:cubicBezTo>
                  <a:cubicBezTo>
                    <a:pt x="485" y="2378"/>
                    <a:pt x="454" y="2375"/>
                    <a:pt x="424" y="2375"/>
                  </a:cubicBezTo>
                  <a:cubicBezTo>
                    <a:pt x="210" y="2375"/>
                    <a:pt x="0" y="2515"/>
                    <a:pt x="18" y="2782"/>
                  </a:cubicBezTo>
                  <a:cubicBezTo>
                    <a:pt x="122" y="4389"/>
                    <a:pt x="355" y="5983"/>
                    <a:pt x="424" y="7593"/>
                  </a:cubicBezTo>
                  <a:cubicBezTo>
                    <a:pt x="495" y="9206"/>
                    <a:pt x="351" y="10829"/>
                    <a:pt x="456" y="12436"/>
                  </a:cubicBezTo>
                  <a:cubicBezTo>
                    <a:pt x="475" y="12736"/>
                    <a:pt x="683" y="12868"/>
                    <a:pt x="898" y="12876"/>
                  </a:cubicBezTo>
                  <a:cubicBezTo>
                    <a:pt x="1004" y="13024"/>
                    <a:pt x="1170" y="13130"/>
                    <a:pt x="1379" y="13130"/>
                  </a:cubicBezTo>
                  <a:cubicBezTo>
                    <a:pt x="1427" y="13130"/>
                    <a:pt x="1477" y="13124"/>
                    <a:pt x="1529" y="13112"/>
                  </a:cubicBezTo>
                  <a:cubicBezTo>
                    <a:pt x="5419" y="12224"/>
                    <a:pt x="13135" y="8631"/>
                    <a:pt x="11880" y="3455"/>
                  </a:cubicBezTo>
                  <a:cubicBezTo>
                    <a:pt x="11262" y="909"/>
                    <a:pt x="9382" y="1"/>
                    <a:pt x="7244" y="1"/>
                  </a:cubicBezTo>
                  <a:close/>
                </a:path>
              </a:pathLst>
            </a:custGeom>
            <a:solidFill>
              <a:srgbClr val="3405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45"/>
            <p:cNvSpPr/>
            <p:nvPr/>
          </p:nvSpPr>
          <p:spPr>
            <a:xfrm>
              <a:off x="4104950" y="4600925"/>
              <a:ext cx="294250" cy="338675"/>
            </a:xfrm>
            <a:custGeom>
              <a:avLst/>
              <a:gdLst/>
              <a:ahLst/>
              <a:cxnLst/>
              <a:rect l="l" t="t" r="r" b="b"/>
              <a:pathLst>
                <a:path w="11770" h="13547" extrusionOk="0">
                  <a:moveTo>
                    <a:pt x="7525" y="1243"/>
                  </a:moveTo>
                  <a:cubicBezTo>
                    <a:pt x="7861" y="1243"/>
                    <a:pt x="8182" y="1283"/>
                    <a:pt x="8473" y="1384"/>
                  </a:cubicBezTo>
                  <a:cubicBezTo>
                    <a:pt x="10360" y="2036"/>
                    <a:pt x="10481" y="4007"/>
                    <a:pt x="9993" y="5480"/>
                  </a:cubicBezTo>
                  <a:cubicBezTo>
                    <a:pt x="8864" y="8894"/>
                    <a:pt x="5426" y="11148"/>
                    <a:pt x="2162" y="12195"/>
                  </a:cubicBezTo>
                  <a:cubicBezTo>
                    <a:pt x="2246" y="8994"/>
                    <a:pt x="2129" y="5397"/>
                    <a:pt x="1293" y="2296"/>
                  </a:cubicBezTo>
                  <a:cubicBezTo>
                    <a:pt x="2474" y="2186"/>
                    <a:pt x="3629" y="1917"/>
                    <a:pt x="4799" y="1691"/>
                  </a:cubicBezTo>
                  <a:cubicBezTo>
                    <a:pt x="5592" y="1538"/>
                    <a:pt x="6611" y="1243"/>
                    <a:pt x="7525" y="1243"/>
                  </a:cubicBezTo>
                  <a:close/>
                  <a:moveTo>
                    <a:pt x="7018" y="1"/>
                  </a:moveTo>
                  <a:cubicBezTo>
                    <a:pt x="4869" y="1"/>
                    <a:pt x="2429" y="712"/>
                    <a:pt x="783" y="1351"/>
                  </a:cubicBezTo>
                  <a:cubicBezTo>
                    <a:pt x="754" y="1346"/>
                    <a:pt x="724" y="1343"/>
                    <a:pt x="696" y="1343"/>
                  </a:cubicBezTo>
                  <a:cubicBezTo>
                    <a:pt x="558" y="1343"/>
                    <a:pt x="431" y="1407"/>
                    <a:pt x="347" y="1533"/>
                  </a:cubicBezTo>
                  <a:cubicBezTo>
                    <a:pt x="47" y="1684"/>
                    <a:pt x="0" y="2094"/>
                    <a:pt x="241" y="2266"/>
                  </a:cubicBezTo>
                  <a:cubicBezTo>
                    <a:pt x="109" y="5716"/>
                    <a:pt x="628" y="9420"/>
                    <a:pt x="983" y="12832"/>
                  </a:cubicBezTo>
                  <a:cubicBezTo>
                    <a:pt x="1022" y="13215"/>
                    <a:pt x="1290" y="13376"/>
                    <a:pt x="1558" y="13376"/>
                  </a:cubicBezTo>
                  <a:cubicBezTo>
                    <a:pt x="1584" y="13376"/>
                    <a:pt x="1610" y="13374"/>
                    <a:pt x="1636" y="13371"/>
                  </a:cubicBezTo>
                  <a:cubicBezTo>
                    <a:pt x="1742" y="13475"/>
                    <a:pt x="1880" y="13546"/>
                    <a:pt x="2050" y="13546"/>
                  </a:cubicBezTo>
                  <a:cubicBezTo>
                    <a:pt x="2103" y="13546"/>
                    <a:pt x="2158" y="13539"/>
                    <a:pt x="2217" y="13525"/>
                  </a:cubicBezTo>
                  <a:cubicBezTo>
                    <a:pt x="6339" y="12491"/>
                    <a:pt x="11769" y="8694"/>
                    <a:pt x="11617" y="3902"/>
                  </a:cubicBezTo>
                  <a:cubicBezTo>
                    <a:pt x="11523" y="919"/>
                    <a:pt x="9459" y="1"/>
                    <a:pt x="7018" y="1"/>
                  </a:cubicBezTo>
                  <a:close/>
                </a:path>
              </a:pathLst>
            </a:custGeom>
            <a:solidFill>
              <a:srgbClr val="3405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45"/>
            <p:cNvSpPr/>
            <p:nvPr/>
          </p:nvSpPr>
          <p:spPr>
            <a:xfrm>
              <a:off x="4890650" y="3199725"/>
              <a:ext cx="44925" cy="18550"/>
            </a:xfrm>
            <a:custGeom>
              <a:avLst/>
              <a:gdLst/>
              <a:ahLst/>
              <a:cxnLst/>
              <a:rect l="l" t="t" r="r" b="b"/>
              <a:pathLst>
                <a:path w="1797" h="742" extrusionOk="0">
                  <a:moveTo>
                    <a:pt x="1388" y="1"/>
                  </a:moveTo>
                  <a:cubicBezTo>
                    <a:pt x="921" y="69"/>
                    <a:pt x="466" y="116"/>
                    <a:pt x="1" y="161"/>
                  </a:cubicBezTo>
                  <a:cubicBezTo>
                    <a:pt x="637" y="286"/>
                    <a:pt x="1274" y="445"/>
                    <a:pt x="1797" y="742"/>
                  </a:cubicBezTo>
                  <a:cubicBezTo>
                    <a:pt x="1718" y="466"/>
                    <a:pt x="1577" y="214"/>
                    <a:pt x="1388" y="1"/>
                  </a:cubicBezTo>
                  <a:close/>
                </a:path>
              </a:pathLst>
            </a:custGeom>
            <a:solidFill>
              <a:srgbClr val="F39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45"/>
            <p:cNvSpPr/>
            <p:nvPr/>
          </p:nvSpPr>
          <p:spPr>
            <a:xfrm>
              <a:off x="2205175" y="238100"/>
              <a:ext cx="3235150" cy="5238450"/>
            </a:xfrm>
            <a:custGeom>
              <a:avLst/>
              <a:gdLst/>
              <a:ahLst/>
              <a:cxnLst/>
              <a:rect l="l" t="t" r="r" b="b"/>
              <a:pathLst>
                <a:path w="129406" h="209538" extrusionOk="0">
                  <a:moveTo>
                    <a:pt x="91732" y="36043"/>
                  </a:moveTo>
                  <a:lnTo>
                    <a:pt x="91732" y="36043"/>
                  </a:lnTo>
                  <a:cubicBezTo>
                    <a:pt x="93235" y="36229"/>
                    <a:pt x="94756" y="36336"/>
                    <a:pt x="96268" y="36336"/>
                  </a:cubicBezTo>
                  <a:cubicBezTo>
                    <a:pt x="96580" y="36336"/>
                    <a:pt x="96892" y="36332"/>
                    <a:pt x="97203" y="36322"/>
                  </a:cubicBezTo>
                  <a:lnTo>
                    <a:pt x="97203" y="36322"/>
                  </a:lnTo>
                  <a:cubicBezTo>
                    <a:pt x="96860" y="38433"/>
                    <a:pt x="96762" y="40392"/>
                    <a:pt x="95776" y="42395"/>
                  </a:cubicBezTo>
                  <a:lnTo>
                    <a:pt x="95776" y="42396"/>
                  </a:lnTo>
                  <a:cubicBezTo>
                    <a:pt x="94897" y="44181"/>
                    <a:pt x="93531" y="45355"/>
                    <a:pt x="92275" y="46732"/>
                  </a:cubicBezTo>
                  <a:cubicBezTo>
                    <a:pt x="92584" y="43160"/>
                    <a:pt x="92402" y="39564"/>
                    <a:pt x="91732" y="36043"/>
                  </a:cubicBezTo>
                  <a:close/>
                  <a:moveTo>
                    <a:pt x="68053" y="1233"/>
                  </a:moveTo>
                  <a:cubicBezTo>
                    <a:pt x="68230" y="1233"/>
                    <a:pt x="68408" y="1234"/>
                    <a:pt x="68587" y="1236"/>
                  </a:cubicBezTo>
                  <a:cubicBezTo>
                    <a:pt x="75807" y="1320"/>
                    <a:pt x="80614" y="3800"/>
                    <a:pt x="86013" y="8363"/>
                  </a:cubicBezTo>
                  <a:cubicBezTo>
                    <a:pt x="86056" y="8399"/>
                    <a:pt x="86102" y="8416"/>
                    <a:pt x="86147" y="8438"/>
                  </a:cubicBezTo>
                  <a:cubicBezTo>
                    <a:pt x="86159" y="8446"/>
                    <a:pt x="86172" y="8453"/>
                    <a:pt x="86186" y="8459"/>
                  </a:cubicBezTo>
                  <a:cubicBezTo>
                    <a:pt x="86213" y="8471"/>
                    <a:pt x="86241" y="8482"/>
                    <a:pt x="86268" y="8490"/>
                  </a:cubicBezTo>
                  <a:cubicBezTo>
                    <a:pt x="86275" y="8491"/>
                    <a:pt x="86282" y="8491"/>
                    <a:pt x="86291" y="8491"/>
                  </a:cubicBezTo>
                  <a:cubicBezTo>
                    <a:pt x="86328" y="8499"/>
                    <a:pt x="86366" y="8502"/>
                    <a:pt x="86404" y="8502"/>
                  </a:cubicBezTo>
                  <a:cubicBezTo>
                    <a:pt x="86520" y="8502"/>
                    <a:pt x="86635" y="8468"/>
                    <a:pt x="86734" y="8404"/>
                  </a:cubicBezTo>
                  <a:cubicBezTo>
                    <a:pt x="88821" y="7885"/>
                    <a:pt x="90870" y="7228"/>
                    <a:pt x="92966" y="6746"/>
                  </a:cubicBezTo>
                  <a:cubicBezTo>
                    <a:pt x="94667" y="6354"/>
                    <a:pt x="96397" y="6044"/>
                    <a:pt x="98140" y="5920"/>
                  </a:cubicBezTo>
                  <a:cubicBezTo>
                    <a:pt x="99180" y="5847"/>
                    <a:pt x="100071" y="5691"/>
                    <a:pt x="100870" y="5691"/>
                  </a:cubicBezTo>
                  <a:cubicBezTo>
                    <a:pt x="101694" y="5691"/>
                    <a:pt x="102419" y="5856"/>
                    <a:pt x="103108" y="6448"/>
                  </a:cubicBezTo>
                  <a:cubicBezTo>
                    <a:pt x="104648" y="7768"/>
                    <a:pt x="103945" y="9537"/>
                    <a:pt x="102604" y="11604"/>
                  </a:cubicBezTo>
                  <a:cubicBezTo>
                    <a:pt x="101941" y="12626"/>
                    <a:pt x="101065" y="13540"/>
                    <a:pt x="100226" y="14415"/>
                  </a:cubicBezTo>
                  <a:cubicBezTo>
                    <a:pt x="98807" y="15895"/>
                    <a:pt x="97326" y="17295"/>
                    <a:pt x="95969" y="18833"/>
                  </a:cubicBezTo>
                  <a:cubicBezTo>
                    <a:pt x="95927" y="18881"/>
                    <a:pt x="95906" y="18932"/>
                    <a:pt x="95881" y="18983"/>
                  </a:cubicBezTo>
                  <a:cubicBezTo>
                    <a:pt x="95541" y="18946"/>
                    <a:pt x="95214" y="18927"/>
                    <a:pt x="94903" y="18927"/>
                  </a:cubicBezTo>
                  <a:cubicBezTo>
                    <a:pt x="94792" y="18927"/>
                    <a:pt x="94683" y="18929"/>
                    <a:pt x="94576" y="18934"/>
                  </a:cubicBezTo>
                  <a:cubicBezTo>
                    <a:pt x="94074" y="18959"/>
                    <a:pt x="94077" y="19680"/>
                    <a:pt x="94576" y="19714"/>
                  </a:cubicBezTo>
                  <a:cubicBezTo>
                    <a:pt x="97913" y="19939"/>
                    <a:pt x="113786" y="25907"/>
                    <a:pt x="107115" y="32483"/>
                  </a:cubicBezTo>
                  <a:cubicBezTo>
                    <a:pt x="104938" y="34627"/>
                    <a:pt x="100997" y="35211"/>
                    <a:pt x="97275" y="35211"/>
                  </a:cubicBezTo>
                  <a:cubicBezTo>
                    <a:pt x="94987" y="35211"/>
                    <a:pt x="92783" y="34991"/>
                    <a:pt x="91122" y="34776"/>
                  </a:cubicBezTo>
                  <a:cubicBezTo>
                    <a:pt x="82354" y="33643"/>
                    <a:pt x="72085" y="30555"/>
                    <a:pt x="64689" y="25625"/>
                  </a:cubicBezTo>
                  <a:cubicBezTo>
                    <a:pt x="64699" y="25596"/>
                    <a:pt x="64710" y="25565"/>
                    <a:pt x="64720" y="25536"/>
                  </a:cubicBezTo>
                  <a:cubicBezTo>
                    <a:pt x="64833" y="25221"/>
                    <a:pt x="64530" y="24967"/>
                    <a:pt x="64250" y="24967"/>
                  </a:cubicBezTo>
                  <a:cubicBezTo>
                    <a:pt x="64107" y="24967"/>
                    <a:pt x="63971" y="25032"/>
                    <a:pt x="63898" y="25188"/>
                  </a:cubicBezTo>
                  <a:cubicBezTo>
                    <a:pt x="63869" y="25250"/>
                    <a:pt x="63844" y="25324"/>
                    <a:pt x="63815" y="25388"/>
                  </a:cubicBezTo>
                  <a:cubicBezTo>
                    <a:pt x="63688" y="25490"/>
                    <a:pt x="63611" y="25653"/>
                    <a:pt x="63640" y="25805"/>
                  </a:cubicBezTo>
                  <a:cubicBezTo>
                    <a:pt x="62891" y="27706"/>
                    <a:pt x="62256" y="30420"/>
                    <a:pt x="60837" y="31589"/>
                  </a:cubicBezTo>
                  <a:cubicBezTo>
                    <a:pt x="60616" y="32020"/>
                    <a:pt x="60312" y="32235"/>
                    <a:pt x="59925" y="32235"/>
                  </a:cubicBezTo>
                  <a:cubicBezTo>
                    <a:pt x="59714" y="32235"/>
                    <a:pt x="59479" y="32171"/>
                    <a:pt x="59219" y="32044"/>
                  </a:cubicBezTo>
                  <a:cubicBezTo>
                    <a:pt x="59087" y="32066"/>
                    <a:pt x="58958" y="32078"/>
                    <a:pt x="58832" y="32078"/>
                  </a:cubicBezTo>
                  <a:cubicBezTo>
                    <a:pt x="58480" y="32078"/>
                    <a:pt x="58153" y="31989"/>
                    <a:pt x="57850" y="31813"/>
                  </a:cubicBezTo>
                  <a:cubicBezTo>
                    <a:pt x="57489" y="31678"/>
                    <a:pt x="57131" y="31455"/>
                    <a:pt x="56794" y="31269"/>
                  </a:cubicBezTo>
                  <a:cubicBezTo>
                    <a:pt x="55730" y="30682"/>
                    <a:pt x="54931" y="29965"/>
                    <a:pt x="54229" y="28967"/>
                  </a:cubicBezTo>
                  <a:cubicBezTo>
                    <a:pt x="54140" y="28839"/>
                    <a:pt x="53999" y="28782"/>
                    <a:pt x="53861" y="28782"/>
                  </a:cubicBezTo>
                  <a:cubicBezTo>
                    <a:pt x="53612" y="28782"/>
                    <a:pt x="53372" y="28968"/>
                    <a:pt x="53457" y="29266"/>
                  </a:cubicBezTo>
                  <a:cubicBezTo>
                    <a:pt x="53407" y="29328"/>
                    <a:pt x="53377" y="29401"/>
                    <a:pt x="53369" y="29480"/>
                  </a:cubicBezTo>
                  <a:cubicBezTo>
                    <a:pt x="53220" y="31024"/>
                    <a:pt x="53234" y="32541"/>
                    <a:pt x="53355" y="34086"/>
                  </a:cubicBezTo>
                  <a:cubicBezTo>
                    <a:pt x="53476" y="35623"/>
                    <a:pt x="53032" y="37449"/>
                    <a:pt x="51750" y="38534"/>
                  </a:cubicBezTo>
                  <a:cubicBezTo>
                    <a:pt x="51289" y="38925"/>
                    <a:pt x="50452" y="39081"/>
                    <a:pt x="49889" y="39359"/>
                  </a:cubicBezTo>
                  <a:cubicBezTo>
                    <a:pt x="48073" y="40255"/>
                    <a:pt x="46605" y="41539"/>
                    <a:pt x="45421" y="43141"/>
                  </a:cubicBezTo>
                  <a:cubicBezTo>
                    <a:pt x="45138" y="41457"/>
                    <a:pt x="44413" y="39768"/>
                    <a:pt x="42616" y="39330"/>
                  </a:cubicBezTo>
                  <a:cubicBezTo>
                    <a:pt x="42321" y="39258"/>
                    <a:pt x="42030" y="39225"/>
                    <a:pt x="41746" y="39225"/>
                  </a:cubicBezTo>
                  <a:cubicBezTo>
                    <a:pt x="39938" y="39225"/>
                    <a:pt x="38381" y="40583"/>
                    <a:pt x="37500" y="42103"/>
                  </a:cubicBezTo>
                  <a:cubicBezTo>
                    <a:pt x="36708" y="43469"/>
                    <a:pt x="36143" y="45185"/>
                    <a:pt x="35930" y="46933"/>
                  </a:cubicBezTo>
                  <a:cubicBezTo>
                    <a:pt x="29703" y="40209"/>
                    <a:pt x="30782" y="30328"/>
                    <a:pt x="34367" y="22497"/>
                  </a:cubicBezTo>
                  <a:cubicBezTo>
                    <a:pt x="34552" y="22424"/>
                    <a:pt x="34587" y="22188"/>
                    <a:pt x="34417" y="22052"/>
                  </a:cubicBezTo>
                  <a:cubicBezTo>
                    <a:pt x="34352" y="21902"/>
                    <a:pt x="34200" y="21801"/>
                    <a:pt x="34045" y="21801"/>
                  </a:cubicBezTo>
                  <a:cubicBezTo>
                    <a:pt x="33978" y="21801"/>
                    <a:pt x="33910" y="21820"/>
                    <a:pt x="33848" y="21863"/>
                  </a:cubicBezTo>
                  <a:cubicBezTo>
                    <a:pt x="33531" y="21785"/>
                    <a:pt x="33202" y="21746"/>
                    <a:pt x="32872" y="21746"/>
                  </a:cubicBezTo>
                  <a:cubicBezTo>
                    <a:pt x="32085" y="21746"/>
                    <a:pt x="31293" y="21968"/>
                    <a:pt x="30652" y="22417"/>
                  </a:cubicBezTo>
                  <a:cubicBezTo>
                    <a:pt x="34493" y="13657"/>
                    <a:pt x="42157" y="8910"/>
                    <a:pt x="51819" y="8751"/>
                  </a:cubicBezTo>
                  <a:cubicBezTo>
                    <a:pt x="51867" y="8767"/>
                    <a:pt x="51917" y="8775"/>
                    <a:pt x="51968" y="8775"/>
                  </a:cubicBezTo>
                  <a:cubicBezTo>
                    <a:pt x="52094" y="8775"/>
                    <a:pt x="52219" y="8723"/>
                    <a:pt x="52296" y="8602"/>
                  </a:cubicBezTo>
                  <a:cubicBezTo>
                    <a:pt x="56059" y="2696"/>
                    <a:pt x="61408" y="1233"/>
                    <a:pt x="68053" y="1233"/>
                  </a:cubicBezTo>
                  <a:close/>
                  <a:moveTo>
                    <a:pt x="64394" y="26455"/>
                  </a:moveTo>
                  <a:cubicBezTo>
                    <a:pt x="70317" y="30830"/>
                    <a:pt x="78222" y="33048"/>
                    <a:pt x="85250" y="34803"/>
                  </a:cubicBezTo>
                  <a:cubicBezTo>
                    <a:pt x="86947" y="35226"/>
                    <a:pt x="88725" y="35601"/>
                    <a:pt x="90541" y="35877"/>
                  </a:cubicBezTo>
                  <a:cubicBezTo>
                    <a:pt x="92441" y="50164"/>
                    <a:pt x="88104" y="68330"/>
                    <a:pt x="71592" y="71420"/>
                  </a:cubicBezTo>
                  <a:cubicBezTo>
                    <a:pt x="69991" y="71719"/>
                    <a:pt x="68349" y="71863"/>
                    <a:pt x="66698" y="71863"/>
                  </a:cubicBezTo>
                  <a:cubicBezTo>
                    <a:pt x="61875" y="71863"/>
                    <a:pt x="56974" y="70636"/>
                    <a:pt x="52783" y="68477"/>
                  </a:cubicBezTo>
                  <a:cubicBezTo>
                    <a:pt x="50630" y="67368"/>
                    <a:pt x="48555" y="65695"/>
                    <a:pt x="46652" y="63673"/>
                  </a:cubicBezTo>
                  <a:cubicBezTo>
                    <a:pt x="46645" y="63463"/>
                    <a:pt x="46503" y="63264"/>
                    <a:pt x="46286" y="63264"/>
                  </a:cubicBezTo>
                  <a:cubicBezTo>
                    <a:pt x="46277" y="63264"/>
                    <a:pt x="46268" y="63265"/>
                    <a:pt x="46258" y="63265"/>
                  </a:cubicBezTo>
                  <a:cubicBezTo>
                    <a:pt x="44174" y="60966"/>
                    <a:pt x="42317" y="58237"/>
                    <a:pt x="40849" y="55309"/>
                  </a:cubicBezTo>
                  <a:cubicBezTo>
                    <a:pt x="41110" y="55111"/>
                    <a:pt x="41117" y="54615"/>
                    <a:pt x="40708" y="54463"/>
                  </a:cubicBezTo>
                  <a:cubicBezTo>
                    <a:pt x="36893" y="53034"/>
                    <a:pt x="36455" y="48975"/>
                    <a:pt x="37433" y="45519"/>
                  </a:cubicBezTo>
                  <a:cubicBezTo>
                    <a:pt x="37731" y="44463"/>
                    <a:pt x="38127" y="43258"/>
                    <a:pt x="38742" y="42337"/>
                  </a:cubicBezTo>
                  <a:cubicBezTo>
                    <a:pt x="39459" y="41266"/>
                    <a:pt x="40302" y="40829"/>
                    <a:pt x="41134" y="40829"/>
                  </a:cubicBezTo>
                  <a:cubicBezTo>
                    <a:pt x="42800" y="40829"/>
                    <a:pt x="44423" y="42579"/>
                    <a:pt x="44908" y="44507"/>
                  </a:cubicBezTo>
                  <a:cubicBezTo>
                    <a:pt x="44949" y="44670"/>
                    <a:pt x="45090" y="44746"/>
                    <a:pt x="45232" y="44746"/>
                  </a:cubicBezTo>
                  <a:cubicBezTo>
                    <a:pt x="45406" y="44746"/>
                    <a:pt x="45581" y="44631"/>
                    <a:pt x="45569" y="44419"/>
                  </a:cubicBezTo>
                  <a:cubicBezTo>
                    <a:pt x="45566" y="44378"/>
                    <a:pt x="45560" y="44337"/>
                    <a:pt x="45558" y="44296"/>
                  </a:cubicBezTo>
                  <a:cubicBezTo>
                    <a:pt x="46813" y="42732"/>
                    <a:pt x="48222" y="41385"/>
                    <a:pt x="50010" y="40434"/>
                  </a:cubicBezTo>
                  <a:cubicBezTo>
                    <a:pt x="51165" y="39820"/>
                    <a:pt x="52741" y="39503"/>
                    <a:pt x="53648" y="38482"/>
                  </a:cubicBezTo>
                  <a:cubicBezTo>
                    <a:pt x="55258" y="36666"/>
                    <a:pt x="54476" y="33129"/>
                    <a:pt x="54210" y="30577"/>
                  </a:cubicBezTo>
                  <a:lnTo>
                    <a:pt x="54210" y="30577"/>
                  </a:lnTo>
                  <a:cubicBezTo>
                    <a:pt x="55416" y="32129"/>
                    <a:pt x="57623" y="33464"/>
                    <a:pt x="59388" y="33464"/>
                  </a:cubicBezTo>
                  <a:cubicBezTo>
                    <a:pt x="59477" y="33464"/>
                    <a:pt x="59564" y="33460"/>
                    <a:pt x="59651" y="33453"/>
                  </a:cubicBezTo>
                  <a:cubicBezTo>
                    <a:pt x="60807" y="33362"/>
                    <a:pt x="61694" y="32517"/>
                    <a:pt x="62248" y="31555"/>
                  </a:cubicBezTo>
                  <a:cubicBezTo>
                    <a:pt x="63148" y="29995"/>
                    <a:pt x="63784" y="28185"/>
                    <a:pt x="64394" y="26455"/>
                  </a:cubicBezTo>
                  <a:close/>
                  <a:moveTo>
                    <a:pt x="73515" y="93930"/>
                  </a:moveTo>
                  <a:cubicBezTo>
                    <a:pt x="73808" y="93930"/>
                    <a:pt x="74062" y="94036"/>
                    <a:pt x="74261" y="94278"/>
                  </a:cubicBezTo>
                  <a:cubicBezTo>
                    <a:pt x="72943" y="95233"/>
                    <a:pt x="71868" y="96628"/>
                    <a:pt x="71025" y="97931"/>
                  </a:cubicBezTo>
                  <a:cubicBezTo>
                    <a:pt x="70877" y="98159"/>
                    <a:pt x="71084" y="98382"/>
                    <a:pt x="71302" y="98382"/>
                  </a:cubicBezTo>
                  <a:cubicBezTo>
                    <a:pt x="71373" y="98382"/>
                    <a:pt x="71445" y="98358"/>
                    <a:pt x="71507" y="98303"/>
                  </a:cubicBezTo>
                  <a:cubicBezTo>
                    <a:pt x="72492" y="97418"/>
                    <a:pt x="73343" y="96403"/>
                    <a:pt x="74327" y="95519"/>
                  </a:cubicBezTo>
                  <a:cubicBezTo>
                    <a:pt x="74832" y="95068"/>
                    <a:pt x="76373" y="94047"/>
                    <a:pt x="77449" y="94047"/>
                  </a:cubicBezTo>
                  <a:cubicBezTo>
                    <a:pt x="77742" y="94047"/>
                    <a:pt x="78001" y="94123"/>
                    <a:pt x="78195" y="94306"/>
                  </a:cubicBezTo>
                  <a:cubicBezTo>
                    <a:pt x="76414" y="95222"/>
                    <a:pt x="75014" y="96721"/>
                    <a:pt x="73837" y="98321"/>
                  </a:cubicBezTo>
                  <a:cubicBezTo>
                    <a:pt x="73672" y="98546"/>
                    <a:pt x="73902" y="98800"/>
                    <a:pt x="74132" y="98800"/>
                  </a:cubicBezTo>
                  <a:cubicBezTo>
                    <a:pt x="74207" y="98800"/>
                    <a:pt x="74281" y="98773"/>
                    <a:pt x="74343" y="98710"/>
                  </a:cubicBezTo>
                  <a:cubicBezTo>
                    <a:pt x="75231" y="97798"/>
                    <a:pt x="76106" y="96847"/>
                    <a:pt x="77129" y="96081"/>
                  </a:cubicBezTo>
                  <a:cubicBezTo>
                    <a:pt x="77820" y="95565"/>
                    <a:pt x="79321" y="94544"/>
                    <a:pt x="80473" y="94544"/>
                  </a:cubicBezTo>
                  <a:cubicBezTo>
                    <a:pt x="80718" y="94544"/>
                    <a:pt x="80947" y="94590"/>
                    <a:pt x="81149" y="94697"/>
                  </a:cubicBezTo>
                  <a:cubicBezTo>
                    <a:pt x="79068" y="95942"/>
                    <a:pt x="76599" y="98625"/>
                    <a:pt x="76055" y="99139"/>
                  </a:cubicBezTo>
                  <a:cubicBezTo>
                    <a:pt x="75829" y="99353"/>
                    <a:pt x="76039" y="99651"/>
                    <a:pt x="76284" y="99651"/>
                  </a:cubicBezTo>
                  <a:cubicBezTo>
                    <a:pt x="76353" y="99651"/>
                    <a:pt x="76424" y="99627"/>
                    <a:pt x="76489" y="99572"/>
                  </a:cubicBezTo>
                  <a:cubicBezTo>
                    <a:pt x="77494" y="98717"/>
                    <a:pt x="78497" y="97863"/>
                    <a:pt x="79499" y="97006"/>
                  </a:cubicBezTo>
                  <a:cubicBezTo>
                    <a:pt x="79803" y="96746"/>
                    <a:pt x="81910" y="95028"/>
                    <a:pt x="82752" y="95028"/>
                  </a:cubicBezTo>
                  <a:cubicBezTo>
                    <a:pt x="82892" y="95028"/>
                    <a:pt x="82997" y="95075"/>
                    <a:pt x="83053" y="95184"/>
                  </a:cubicBezTo>
                  <a:cubicBezTo>
                    <a:pt x="81622" y="96177"/>
                    <a:pt x="80293" y="97568"/>
                    <a:pt x="79118" y="98810"/>
                  </a:cubicBezTo>
                  <a:cubicBezTo>
                    <a:pt x="77926" y="100070"/>
                    <a:pt x="76753" y="101495"/>
                    <a:pt x="76120" y="103127"/>
                  </a:cubicBezTo>
                  <a:cubicBezTo>
                    <a:pt x="75828" y="103191"/>
                    <a:pt x="75569" y="103264"/>
                    <a:pt x="75375" y="103340"/>
                  </a:cubicBezTo>
                  <a:cubicBezTo>
                    <a:pt x="75046" y="103467"/>
                    <a:pt x="75067" y="103985"/>
                    <a:pt x="75462" y="103986"/>
                  </a:cubicBezTo>
                  <a:cubicBezTo>
                    <a:pt x="75463" y="103986"/>
                    <a:pt x="75465" y="103986"/>
                    <a:pt x="75466" y="103986"/>
                  </a:cubicBezTo>
                  <a:cubicBezTo>
                    <a:pt x="75811" y="103986"/>
                    <a:pt x="76737" y="103864"/>
                    <a:pt x="77607" y="103864"/>
                  </a:cubicBezTo>
                  <a:cubicBezTo>
                    <a:pt x="78576" y="103864"/>
                    <a:pt x="79475" y="104016"/>
                    <a:pt x="79427" y="104658"/>
                  </a:cubicBezTo>
                  <a:cubicBezTo>
                    <a:pt x="79425" y="104701"/>
                    <a:pt x="79436" y="104733"/>
                    <a:pt x="79442" y="104770"/>
                  </a:cubicBezTo>
                  <a:cubicBezTo>
                    <a:pt x="77477" y="105750"/>
                    <a:pt x="74950" y="106437"/>
                    <a:pt x="72534" y="106437"/>
                  </a:cubicBezTo>
                  <a:cubicBezTo>
                    <a:pt x="70856" y="106437"/>
                    <a:pt x="69233" y="106106"/>
                    <a:pt x="67888" y="105311"/>
                  </a:cubicBezTo>
                  <a:cubicBezTo>
                    <a:pt x="67902" y="105267"/>
                    <a:pt x="67917" y="105224"/>
                    <a:pt x="67913" y="105172"/>
                  </a:cubicBezTo>
                  <a:cubicBezTo>
                    <a:pt x="67810" y="103031"/>
                    <a:pt x="67722" y="100897"/>
                    <a:pt x="67627" y="98762"/>
                  </a:cubicBezTo>
                  <a:cubicBezTo>
                    <a:pt x="68637" y="97684"/>
                    <a:pt x="71767" y="93930"/>
                    <a:pt x="73515" y="93930"/>
                  </a:cubicBezTo>
                  <a:close/>
                  <a:moveTo>
                    <a:pt x="67103" y="105877"/>
                  </a:moveTo>
                  <a:cubicBezTo>
                    <a:pt x="67579" y="106246"/>
                    <a:pt x="68100" y="106553"/>
                    <a:pt x="68654" y="106791"/>
                  </a:cubicBezTo>
                  <a:cubicBezTo>
                    <a:pt x="68350" y="107226"/>
                    <a:pt x="68098" y="107701"/>
                    <a:pt x="67793" y="108137"/>
                  </a:cubicBezTo>
                  <a:cubicBezTo>
                    <a:pt x="67616" y="108388"/>
                    <a:pt x="67364" y="108660"/>
                    <a:pt x="67154" y="108946"/>
                  </a:cubicBezTo>
                  <a:cubicBezTo>
                    <a:pt x="66663" y="108905"/>
                    <a:pt x="66170" y="108878"/>
                    <a:pt x="65682" y="108830"/>
                  </a:cubicBezTo>
                  <a:cubicBezTo>
                    <a:pt x="65350" y="108075"/>
                    <a:pt x="64994" y="107312"/>
                    <a:pt x="64574" y="106602"/>
                  </a:cubicBezTo>
                  <a:cubicBezTo>
                    <a:pt x="65420" y="106375"/>
                    <a:pt x="66262" y="106130"/>
                    <a:pt x="67103" y="105877"/>
                  </a:cubicBezTo>
                  <a:close/>
                  <a:moveTo>
                    <a:pt x="78171" y="89036"/>
                  </a:moveTo>
                  <a:cubicBezTo>
                    <a:pt x="81884" y="91001"/>
                    <a:pt x="85522" y="93276"/>
                    <a:pt x="88743" y="95984"/>
                  </a:cubicBezTo>
                  <a:cubicBezTo>
                    <a:pt x="91752" y="98512"/>
                    <a:pt x="94034" y="101985"/>
                    <a:pt x="96447" y="105091"/>
                  </a:cubicBezTo>
                  <a:cubicBezTo>
                    <a:pt x="91651" y="105871"/>
                    <a:pt x="86584" y="107785"/>
                    <a:pt x="82217" y="109722"/>
                  </a:cubicBezTo>
                  <a:cubicBezTo>
                    <a:pt x="77570" y="109451"/>
                    <a:pt x="72886" y="109369"/>
                    <a:pt x="68247" y="109030"/>
                  </a:cubicBezTo>
                  <a:cubicBezTo>
                    <a:pt x="68310" y="108934"/>
                    <a:pt x="68374" y="108835"/>
                    <a:pt x="68434" y="108748"/>
                  </a:cubicBezTo>
                  <a:cubicBezTo>
                    <a:pt x="68780" y="108233"/>
                    <a:pt x="69159" y="107647"/>
                    <a:pt x="69347" y="107046"/>
                  </a:cubicBezTo>
                  <a:cubicBezTo>
                    <a:pt x="70213" y="107314"/>
                    <a:pt x="71121" y="107425"/>
                    <a:pt x="72066" y="107425"/>
                  </a:cubicBezTo>
                  <a:cubicBezTo>
                    <a:pt x="72540" y="107425"/>
                    <a:pt x="73023" y="107397"/>
                    <a:pt x="73516" y="107347"/>
                  </a:cubicBezTo>
                  <a:cubicBezTo>
                    <a:pt x="75727" y="107121"/>
                    <a:pt x="78842" y="106957"/>
                    <a:pt x="80301" y="105086"/>
                  </a:cubicBezTo>
                  <a:cubicBezTo>
                    <a:pt x="80387" y="104977"/>
                    <a:pt x="80385" y="104854"/>
                    <a:pt x="80351" y="104742"/>
                  </a:cubicBezTo>
                  <a:cubicBezTo>
                    <a:pt x="80358" y="104713"/>
                    <a:pt x="80373" y="104690"/>
                    <a:pt x="80376" y="104658"/>
                  </a:cubicBezTo>
                  <a:cubicBezTo>
                    <a:pt x="80468" y="103330"/>
                    <a:pt x="79178" y="102937"/>
                    <a:pt x="77838" y="102937"/>
                  </a:cubicBezTo>
                  <a:cubicBezTo>
                    <a:pt x="77589" y="102937"/>
                    <a:pt x="77339" y="102950"/>
                    <a:pt x="77096" y="102974"/>
                  </a:cubicBezTo>
                  <a:cubicBezTo>
                    <a:pt x="78074" y="101505"/>
                    <a:pt x="79069" y="100124"/>
                    <a:pt x="80351" y="98867"/>
                  </a:cubicBezTo>
                  <a:cubicBezTo>
                    <a:pt x="81396" y="97842"/>
                    <a:pt x="83003" y="96881"/>
                    <a:pt x="83735" y="95584"/>
                  </a:cubicBezTo>
                  <a:cubicBezTo>
                    <a:pt x="83961" y="95504"/>
                    <a:pt x="84141" y="95296"/>
                    <a:pt x="84052" y="95007"/>
                  </a:cubicBezTo>
                  <a:cubicBezTo>
                    <a:pt x="83843" y="94336"/>
                    <a:pt x="83435" y="94066"/>
                    <a:pt x="82910" y="94066"/>
                  </a:cubicBezTo>
                  <a:cubicBezTo>
                    <a:pt x="82650" y="94066"/>
                    <a:pt x="82361" y="94132"/>
                    <a:pt x="82054" y="94249"/>
                  </a:cubicBezTo>
                  <a:cubicBezTo>
                    <a:pt x="81773" y="93736"/>
                    <a:pt x="81266" y="93560"/>
                    <a:pt x="80705" y="93560"/>
                  </a:cubicBezTo>
                  <a:cubicBezTo>
                    <a:pt x="80211" y="93560"/>
                    <a:pt x="79674" y="93696"/>
                    <a:pt x="79211" y="93859"/>
                  </a:cubicBezTo>
                  <a:cubicBezTo>
                    <a:pt x="79134" y="93262"/>
                    <a:pt x="78490" y="93080"/>
                    <a:pt x="77775" y="93080"/>
                  </a:cubicBezTo>
                  <a:cubicBezTo>
                    <a:pt x="77114" y="93080"/>
                    <a:pt x="76392" y="93235"/>
                    <a:pt x="76001" y="93362"/>
                  </a:cubicBezTo>
                  <a:cubicBezTo>
                    <a:pt x="75686" y="93463"/>
                    <a:pt x="75384" y="93601"/>
                    <a:pt x="75091" y="93757"/>
                  </a:cubicBezTo>
                  <a:cubicBezTo>
                    <a:pt x="74743" y="93138"/>
                    <a:pt x="74253" y="92881"/>
                    <a:pt x="73683" y="92881"/>
                  </a:cubicBezTo>
                  <a:cubicBezTo>
                    <a:pt x="71766" y="92881"/>
                    <a:pt x="68945" y="95780"/>
                    <a:pt x="67573" y="97531"/>
                  </a:cubicBezTo>
                  <a:cubicBezTo>
                    <a:pt x="67522" y="96355"/>
                    <a:pt x="67462" y="95179"/>
                    <a:pt x="67415" y="94005"/>
                  </a:cubicBezTo>
                  <a:cubicBezTo>
                    <a:pt x="69122" y="93363"/>
                    <a:pt x="70731" y="92440"/>
                    <a:pt x="72380" y="91666"/>
                  </a:cubicBezTo>
                  <a:cubicBezTo>
                    <a:pt x="74261" y="90782"/>
                    <a:pt x="76458" y="90214"/>
                    <a:pt x="78171" y="89036"/>
                  </a:cubicBezTo>
                  <a:close/>
                  <a:moveTo>
                    <a:pt x="63494" y="106874"/>
                  </a:moveTo>
                  <a:cubicBezTo>
                    <a:pt x="63853" y="107955"/>
                    <a:pt x="64368" y="109027"/>
                    <a:pt x="64876" y="110028"/>
                  </a:cubicBezTo>
                  <a:cubicBezTo>
                    <a:pt x="64990" y="110253"/>
                    <a:pt x="65163" y="110346"/>
                    <a:pt x="65340" y="110346"/>
                  </a:cubicBezTo>
                  <a:cubicBezTo>
                    <a:pt x="65612" y="110346"/>
                    <a:pt x="65891" y="110125"/>
                    <a:pt x="65967" y="109827"/>
                  </a:cubicBezTo>
                  <a:cubicBezTo>
                    <a:pt x="66291" y="109897"/>
                    <a:pt x="66618" y="109940"/>
                    <a:pt x="66943" y="110002"/>
                  </a:cubicBezTo>
                  <a:cubicBezTo>
                    <a:pt x="66991" y="110037"/>
                    <a:pt x="67046" y="110061"/>
                    <a:pt x="67110" y="110061"/>
                  </a:cubicBezTo>
                  <a:cubicBezTo>
                    <a:pt x="67137" y="110061"/>
                    <a:pt x="67165" y="110057"/>
                    <a:pt x="67195" y="110048"/>
                  </a:cubicBezTo>
                  <a:lnTo>
                    <a:pt x="67196" y="110048"/>
                  </a:lnTo>
                  <a:cubicBezTo>
                    <a:pt x="74453" y="111383"/>
                    <a:pt x="81814" y="110771"/>
                    <a:pt x="89136" y="111565"/>
                  </a:cubicBezTo>
                  <a:cubicBezTo>
                    <a:pt x="89457" y="112118"/>
                    <a:pt x="89803" y="112662"/>
                    <a:pt x="89967" y="113288"/>
                  </a:cubicBezTo>
                  <a:cubicBezTo>
                    <a:pt x="90223" y="114275"/>
                    <a:pt x="90129" y="115417"/>
                    <a:pt x="90118" y="116431"/>
                  </a:cubicBezTo>
                  <a:cubicBezTo>
                    <a:pt x="90105" y="117747"/>
                    <a:pt x="89839" y="118992"/>
                    <a:pt x="89683" y="120266"/>
                  </a:cubicBezTo>
                  <a:cubicBezTo>
                    <a:pt x="82643" y="120010"/>
                    <a:pt x="75606" y="119693"/>
                    <a:pt x="68567" y="119403"/>
                  </a:cubicBezTo>
                  <a:cubicBezTo>
                    <a:pt x="64533" y="119237"/>
                    <a:pt x="60840" y="119394"/>
                    <a:pt x="57442" y="117019"/>
                  </a:cubicBezTo>
                  <a:cubicBezTo>
                    <a:pt x="54552" y="114997"/>
                    <a:pt x="53659" y="111794"/>
                    <a:pt x="52127" y="108717"/>
                  </a:cubicBezTo>
                  <a:lnTo>
                    <a:pt x="52127" y="108717"/>
                  </a:lnTo>
                  <a:cubicBezTo>
                    <a:pt x="52315" y="108727"/>
                    <a:pt x="52503" y="108732"/>
                    <a:pt x="52692" y="108732"/>
                  </a:cubicBezTo>
                  <a:cubicBezTo>
                    <a:pt x="53817" y="108732"/>
                    <a:pt x="54960" y="108562"/>
                    <a:pt x="56115" y="108389"/>
                  </a:cubicBezTo>
                  <a:cubicBezTo>
                    <a:pt x="58606" y="108017"/>
                    <a:pt x="61062" y="107495"/>
                    <a:pt x="63494" y="106874"/>
                  </a:cubicBezTo>
                  <a:close/>
                  <a:moveTo>
                    <a:pt x="98101" y="109082"/>
                  </a:moveTo>
                  <a:cubicBezTo>
                    <a:pt x="99731" y="109082"/>
                    <a:pt x="97605" y="112247"/>
                    <a:pt x="97145" y="112687"/>
                  </a:cubicBezTo>
                  <a:cubicBezTo>
                    <a:pt x="97044" y="112782"/>
                    <a:pt x="97016" y="112892"/>
                    <a:pt x="97029" y="112996"/>
                  </a:cubicBezTo>
                  <a:cubicBezTo>
                    <a:pt x="96966" y="113196"/>
                    <a:pt x="97051" y="113440"/>
                    <a:pt x="97306" y="113440"/>
                  </a:cubicBezTo>
                  <a:cubicBezTo>
                    <a:pt x="97313" y="113440"/>
                    <a:pt x="97320" y="113440"/>
                    <a:pt x="97327" y="113439"/>
                  </a:cubicBezTo>
                  <a:cubicBezTo>
                    <a:pt x="97820" y="113413"/>
                    <a:pt x="98338" y="113398"/>
                    <a:pt x="98870" y="113398"/>
                  </a:cubicBezTo>
                  <a:cubicBezTo>
                    <a:pt x="102288" y="113398"/>
                    <a:pt x="106281" y="114055"/>
                    <a:pt x="108045" y="116966"/>
                  </a:cubicBezTo>
                  <a:cubicBezTo>
                    <a:pt x="108027" y="116956"/>
                    <a:pt x="108009" y="116946"/>
                    <a:pt x="107991" y="116937"/>
                  </a:cubicBezTo>
                  <a:cubicBezTo>
                    <a:pt x="106625" y="116228"/>
                    <a:pt x="105018" y="115595"/>
                    <a:pt x="103468" y="115556"/>
                  </a:cubicBezTo>
                  <a:cubicBezTo>
                    <a:pt x="103465" y="115556"/>
                    <a:pt x="103462" y="115556"/>
                    <a:pt x="103458" y="115556"/>
                  </a:cubicBezTo>
                  <a:cubicBezTo>
                    <a:pt x="103094" y="115556"/>
                    <a:pt x="103071" y="116057"/>
                    <a:pt x="103385" y="116174"/>
                  </a:cubicBezTo>
                  <a:cubicBezTo>
                    <a:pt x="104907" y="116738"/>
                    <a:pt x="108683" y="117271"/>
                    <a:pt x="109215" y="119209"/>
                  </a:cubicBezTo>
                  <a:cubicBezTo>
                    <a:pt x="108381" y="118728"/>
                    <a:pt x="107241" y="118625"/>
                    <a:pt x="106323" y="118407"/>
                  </a:cubicBezTo>
                  <a:cubicBezTo>
                    <a:pt x="105216" y="118143"/>
                    <a:pt x="104100" y="117798"/>
                    <a:pt x="102965" y="117689"/>
                  </a:cubicBezTo>
                  <a:cubicBezTo>
                    <a:pt x="102952" y="117688"/>
                    <a:pt x="102939" y="117687"/>
                    <a:pt x="102927" y="117687"/>
                  </a:cubicBezTo>
                  <a:cubicBezTo>
                    <a:pt x="102565" y="117687"/>
                    <a:pt x="102573" y="118213"/>
                    <a:pt x="102878" y="118336"/>
                  </a:cubicBezTo>
                  <a:cubicBezTo>
                    <a:pt x="104045" y="118803"/>
                    <a:pt x="105346" y="119023"/>
                    <a:pt x="106566" y="119325"/>
                  </a:cubicBezTo>
                  <a:cubicBezTo>
                    <a:pt x="107622" y="119586"/>
                    <a:pt x="109809" y="119930"/>
                    <a:pt x="109316" y="121316"/>
                  </a:cubicBezTo>
                  <a:cubicBezTo>
                    <a:pt x="108804" y="120738"/>
                    <a:pt x="107980" y="120500"/>
                    <a:pt x="107180" y="120363"/>
                  </a:cubicBezTo>
                  <a:cubicBezTo>
                    <a:pt x="106311" y="120213"/>
                    <a:pt x="105319" y="119996"/>
                    <a:pt x="104378" y="119996"/>
                  </a:cubicBezTo>
                  <a:cubicBezTo>
                    <a:pt x="103955" y="119996"/>
                    <a:pt x="103542" y="120040"/>
                    <a:pt x="103155" y="120154"/>
                  </a:cubicBezTo>
                  <a:cubicBezTo>
                    <a:pt x="102775" y="120266"/>
                    <a:pt x="102848" y="120839"/>
                    <a:pt x="103249" y="120845"/>
                  </a:cubicBezTo>
                  <a:cubicBezTo>
                    <a:pt x="104296" y="120860"/>
                    <a:pt x="105275" y="121069"/>
                    <a:pt x="106303" y="121235"/>
                  </a:cubicBezTo>
                  <a:cubicBezTo>
                    <a:pt x="107209" y="121383"/>
                    <a:pt x="107983" y="121498"/>
                    <a:pt x="108639" y="122070"/>
                  </a:cubicBezTo>
                  <a:cubicBezTo>
                    <a:pt x="106679" y="122470"/>
                    <a:pt x="104749" y="122622"/>
                    <a:pt x="102797" y="122622"/>
                  </a:cubicBezTo>
                  <a:cubicBezTo>
                    <a:pt x="101705" y="122622"/>
                    <a:pt x="100607" y="122574"/>
                    <a:pt x="99493" y="122496"/>
                  </a:cubicBezTo>
                  <a:cubicBezTo>
                    <a:pt x="96133" y="122262"/>
                    <a:pt x="94011" y="120951"/>
                    <a:pt x="91179" y="119298"/>
                  </a:cubicBezTo>
                  <a:cubicBezTo>
                    <a:pt x="91466" y="117992"/>
                    <a:pt x="91432" y="116551"/>
                    <a:pt x="91391" y="115301"/>
                  </a:cubicBezTo>
                  <a:cubicBezTo>
                    <a:pt x="91367" y="114517"/>
                    <a:pt x="91289" y="113775"/>
                    <a:pt x="91102" y="113090"/>
                  </a:cubicBezTo>
                  <a:cubicBezTo>
                    <a:pt x="92638" y="112875"/>
                    <a:pt x="94378" y="111806"/>
                    <a:pt x="95481" y="110976"/>
                  </a:cubicBezTo>
                  <a:cubicBezTo>
                    <a:pt x="96108" y="110506"/>
                    <a:pt x="96995" y="109272"/>
                    <a:pt x="97743" y="109122"/>
                  </a:cubicBezTo>
                  <a:cubicBezTo>
                    <a:pt x="97878" y="109095"/>
                    <a:pt x="97997" y="109082"/>
                    <a:pt x="98101" y="109082"/>
                  </a:cubicBezTo>
                  <a:close/>
                  <a:moveTo>
                    <a:pt x="98095" y="105621"/>
                  </a:moveTo>
                  <a:cubicBezTo>
                    <a:pt x="98118" y="105632"/>
                    <a:pt x="98137" y="105647"/>
                    <a:pt x="98165" y="105653"/>
                  </a:cubicBezTo>
                  <a:cubicBezTo>
                    <a:pt x="103584" y="106769"/>
                    <a:pt x="109039" y="107402"/>
                    <a:pt x="113925" y="110243"/>
                  </a:cubicBezTo>
                  <a:cubicBezTo>
                    <a:pt x="118268" y="112768"/>
                    <a:pt x="121343" y="116552"/>
                    <a:pt x="124728" y="120120"/>
                  </a:cubicBezTo>
                  <a:cubicBezTo>
                    <a:pt x="112299" y="123707"/>
                    <a:pt x="100085" y="129024"/>
                    <a:pt x="87152" y="130480"/>
                  </a:cubicBezTo>
                  <a:cubicBezTo>
                    <a:pt x="87149" y="130478"/>
                    <a:pt x="87149" y="130475"/>
                    <a:pt x="87146" y="130473"/>
                  </a:cubicBezTo>
                  <a:cubicBezTo>
                    <a:pt x="87081" y="130422"/>
                    <a:pt x="87016" y="130369"/>
                    <a:pt x="86952" y="130317"/>
                  </a:cubicBezTo>
                  <a:cubicBezTo>
                    <a:pt x="86913" y="130264"/>
                    <a:pt x="86861" y="130222"/>
                    <a:pt x="86799" y="130196"/>
                  </a:cubicBezTo>
                  <a:cubicBezTo>
                    <a:pt x="83027" y="127206"/>
                    <a:pt x="79292" y="123948"/>
                    <a:pt x="75284" y="121247"/>
                  </a:cubicBezTo>
                  <a:lnTo>
                    <a:pt x="75284" y="121247"/>
                  </a:lnTo>
                  <a:cubicBezTo>
                    <a:pt x="80125" y="121333"/>
                    <a:pt x="84984" y="121272"/>
                    <a:pt x="89705" y="121442"/>
                  </a:cubicBezTo>
                  <a:cubicBezTo>
                    <a:pt x="89785" y="121520"/>
                    <a:pt x="89895" y="121570"/>
                    <a:pt x="90001" y="121570"/>
                  </a:cubicBezTo>
                  <a:cubicBezTo>
                    <a:pt x="90087" y="121570"/>
                    <a:pt x="90169" y="121537"/>
                    <a:pt x="90230" y="121460"/>
                  </a:cubicBezTo>
                  <a:cubicBezTo>
                    <a:pt x="90241" y="121446"/>
                    <a:pt x="90248" y="121430"/>
                    <a:pt x="90259" y="121416"/>
                  </a:cubicBezTo>
                  <a:cubicBezTo>
                    <a:pt x="90491" y="121335"/>
                    <a:pt x="90610" y="121112"/>
                    <a:pt x="90609" y="120881"/>
                  </a:cubicBezTo>
                  <a:cubicBezTo>
                    <a:pt x="90756" y="120616"/>
                    <a:pt x="90870" y="120332"/>
                    <a:pt x="90971" y="120040"/>
                  </a:cubicBezTo>
                  <a:cubicBezTo>
                    <a:pt x="92993" y="121716"/>
                    <a:pt x="95209" y="123173"/>
                    <a:pt x="97868" y="123408"/>
                  </a:cubicBezTo>
                  <a:cubicBezTo>
                    <a:pt x="99470" y="123549"/>
                    <a:pt x="101183" y="123692"/>
                    <a:pt x="102893" y="123692"/>
                  </a:cubicBezTo>
                  <a:cubicBezTo>
                    <a:pt x="105116" y="123692"/>
                    <a:pt x="107335" y="123450"/>
                    <a:pt x="109301" y="122651"/>
                  </a:cubicBezTo>
                  <a:cubicBezTo>
                    <a:pt x="109333" y="122637"/>
                    <a:pt x="109347" y="122611"/>
                    <a:pt x="109373" y="122592"/>
                  </a:cubicBezTo>
                  <a:cubicBezTo>
                    <a:pt x="109584" y="122546"/>
                    <a:pt x="109770" y="122331"/>
                    <a:pt x="109730" y="122101"/>
                  </a:cubicBezTo>
                  <a:cubicBezTo>
                    <a:pt x="110296" y="121436"/>
                    <a:pt x="110348" y="120536"/>
                    <a:pt x="109906" y="119852"/>
                  </a:cubicBezTo>
                  <a:cubicBezTo>
                    <a:pt x="110018" y="119794"/>
                    <a:pt x="110101" y="119686"/>
                    <a:pt x="110088" y="119514"/>
                  </a:cubicBezTo>
                  <a:cubicBezTo>
                    <a:pt x="110032" y="118739"/>
                    <a:pt x="109690" y="118180"/>
                    <a:pt x="109193" y="117732"/>
                  </a:cubicBezTo>
                  <a:cubicBezTo>
                    <a:pt x="109086" y="114057"/>
                    <a:pt x="103867" y="112408"/>
                    <a:pt x="99993" y="112408"/>
                  </a:cubicBezTo>
                  <a:cubicBezTo>
                    <a:pt x="99389" y="112408"/>
                    <a:pt x="98818" y="112448"/>
                    <a:pt x="98304" y="112527"/>
                  </a:cubicBezTo>
                  <a:cubicBezTo>
                    <a:pt x="99293" y="111133"/>
                    <a:pt x="100600" y="108465"/>
                    <a:pt x="98875" y="107954"/>
                  </a:cubicBezTo>
                  <a:cubicBezTo>
                    <a:pt x="98767" y="107922"/>
                    <a:pt x="98657" y="107908"/>
                    <a:pt x="98545" y="107908"/>
                  </a:cubicBezTo>
                  <a:cubicBezTo>
                    <a:pt x="97759" y="107908"/>
                    <a:pt x="96886" y="108614"/>
                    <a:pt x="96370" y="109045"/>
                  </a:cubicBezTo>
                  <a:cubicBezTo>
                    <a:pt x="94764" y="110390"/>
                    <a:pt x="92947" y="111872"/>
                    <a:pt x="90814" y="112272"/>
                  </a:cubicBezTo>
                  <a:cubicBezTo>
                    <a:pt x="90568" y="111735"/>
                    <a:pt x="90212" y="111256"/>
                    <a:pt x="89767" y="110867"/>
                  </a:cubicBezTo>
                  <a:cubicBezTo>
                    <a:pt x="89748" y="110628"/>
                    <a:pt x="89618" y="110410"/>
                    <a:pt x="89342" y="110373"/>
                  </a:cubicBezTo>
                  <a:cubicBezTo>
                    <a:pt x="87778" y="110160"/>
                    <a:pt x="86203" y="110013"/>
                    <a:pt x="84624" y="109890"/>
                  </a:cubicBezTo>
                  <a:cubicBezTo>
                    <a:pt x="89138" y="108637"/>
                    <a:pt x="93884" y="107377"/>
                    <a:pt x="98095" y="105621"/>
                  </a:cubicBezTo>
                  <a:close/>
                  <a:moveTo>
                    <a:pt x="68767" y="120991"/>
                  </a:moveTo>
                  <a:cubicBezTo>
                    <a:pt x="70467" y="121096"/>
                    <a:pt x="72172" y="121175"/>
                    <a:pt x="73886" y="121217"/>
                  </a:cubicBezTo>
                  <a:cubicBezTo>
                    <a:pt x="77640" y="124813"/>
                    <a:pt x="82012" y="127898"/>
                    <a:pt x="86092" y="131107"/>
                  </a:cubicBezTo>
                  <a:cubicBezTo>
                    <a:pt x="85990" y="132482"/>
                    <a:pt x="86063" y="133875"/>
                    <a:pt x="85929" y="135255"/>
                  </a:cubicBezTo>
                  <a:cubicBezTo>
                    <a:pt x="85926" y="135299"/>
                    <a:pt x="85917" y="135344"/>
                    <a:pt x="85911" y="135388"/>
                  </a:cubicBezTo>
                  <a:cubicBezTo>
                    <a:pt x="80385" y="130380"/>
                    <a:pt x="74370" y="125914"/>
                    <a:pt x="68767" y="120991"/>
                  </a:cubicBezTo>
                  <a:close/>
                  <a:moveTo>
                    <a:pt x="124776" y="121442"/>
                  </a:moveTo>
                  <a:lnTo>
                    <a:pt x="124776" y="121442"/>
                  </a:lnTo>
                  <a:cubicBezTo>
                    <a:pt x="124423" y="123467"/>
                    <a:pt x="124133" y="125447"/>
                    <a:pt x="123474" y="127429"/>
                  </a:cubicBezTo>
                  <a:cubicBezTo>
                    <a:pt x="111542" y="131265"/>
                    <a:pt x="100348" y="133336"/>
                    <a:pt x="87188" y="136782"/>
                  </a:cubicBezTo>
                  <a:cubicBezTo>
                    <a:pt x="87200" y="136643"/>
                    <a:pt x="87146" y="136509"/>
                    <a:pt x="87045" y="136416"/>
                  </a:cubicBezTo>
                  <a:cubicBezTo>
                    <a:pt x="87079" y="136136"/>
                    <a:pt x="87115" y="135853"/>
                    <a:pt x="87145" y="135586"/>
                  </a:cubicBezTo>
                  <a:cubicBezTo>
                    <a:pt x="87308" y="134179"/>
                    <a:pt x="87390" y="132658"/>
                    <a:pt x="87160" y="131235"/>
                  </a:cubicBezTo>
                  <a:cubicBezTo>
                    <a:pt x="87161" y="131234"/>
                    <a:pt x="87161" y="131232"/>
                    <a:pt x="87163" y="131231"/>
                  </a:cubicBezTo>
                  <a:cubicBezTo>
                    <a:pt x="87549" y="131247"/>
                    <a:pt x="87934" y="131255"/>
                    <a:pt x="88318" y="131255"/>
                  </a:cubicBezTo>
                  <a:cubicBezTo>
                    <a:pt x="94599" y="131255"/>
                    <a:pt x="100581" y="129163"/>
                    <a:pt x="106486" y="127127"/>
                  </a:cubicBezTo>
                  <a:cubicBezTo>
                    <a:pt x="112524" y="125045"/>
                    <a:pt x="118671" y="123274"/>
                    <a:pt x="124776" y="121442"/>
                  </a:cubicBezTo>
                  <a:close/>
                  <a:moveTo>
                    <a:pt x="45847" y="64449"/>
                  </a:moveTo>
                  <a:cubicBezTo>
                    <a:pt x="48075" y="66747"/>
                    <a:pt x="50620" y="68545"/>
                    <a:pt x="53671" y="70081"/>
                  </a:cubicBezTo>
                  <a:cubicBezTo>
                    <a:pt x="56293" y="71403"/>
                    <a:pt x="59323" y="72375"/>
                    <a:pt x="62447" y="72865"/>
                  </a:cubicBezTo>
                  <a:cubicBezTo>
                    <a:pt x="66810" y="77695"/>
                    <a:pt x="65615" y="84463"/>
                    <a:pt x="65805" y="90563"/>
                  </a:cubicBezTo>
                  <a:cubicBezTo>
                    <a:pt x="65952" y="95257"/>
                    <a:pt x="66225" y="99975"/>
                    <a:pt x="66897" y="104626"/>
                  </a:cubicBezTo>
                  <a:cubicBezTo>
                    <a:pt x="62493" y="105980"/>
                    <a:pt x="57485" y="107512"/>
                    <a:pt x="52731" y="107512"/>
                  </a:cubicBezTo>
                  <a:cubicBezTo>
                    <a:pt x="51902" y="107512"/>
                    <a:pt x="51080" y="107465"/>
                    <a:pt x="50271" y="107363"/>
                  </a:cubicBezTo>
                  <a:cubicBezTo>
                    <a:pt x="49782" y="103790"/>
                    <a:pt x="48880" y="100303"/>
                    <a:pt x="48539" y="96703"/>
                  </a:cubicBezTo>
                  <a:cubicBezTo>
                    <a:pt x="48261" y="93774"/>
                    <a:pt x="48449" y="90826"/>
                    <a:pt x="47740" y="87956"/>
                  </a:cubicBezTo>
                  <a:cubicBezTo>
                    <a:pt x="47685" y="87735"/>
                    <a:pt x="47493" y="87632"/>
                    <a:pt x="47301" y="87632"/>
                  </a:cubicBezTo>
                  <a:cubicBezTo>
                    <a:pt x="47063" y="87632"/>
                    <a:pt x="46824" y="87790"/>
                    <a:pt x="46840" y="88078"/>
                  </a:cubicBezTo>
                  <a:cubicBezTo>
                    <a:pt x="47212" y="94747"/>
                    <a:pt x="47372" y="101238"/>
                    <a:pt x="49210" y="107725"/>
                  </a:cubicBezTo>
                  <a:cubicBezTo>
                    <a:pt x="49213" y="107736"/>
                    <a:pt x="49220" y="107743"/>
                    <a:pt x="49224" y="107754"/>
                  </a:cubicBezTo>
                  <a:cubicBezTo>
                    <a:pt x="49219" y="107881"/>
                    <a:pt x="49278" y="108006"/>
                    <a:pt x="49443" y="108083"/>
                  </a:cubicBezTo>
                  <a:cubicBezTo>
                    <a:pt x="49936" y="108312"/>
                    <a:pt x="50433" y="108463"/>
                    <a:pt x="50934" y="108566"/>
                  </a:cubicBezTo>
                  <a:cubicBezTo>
                    <a:pt x="53057" y="114773"/>
                    <a:pt x="54793" y="119239"/>
                    <a:pt x="61786" y="120297"/>
                  </a:cubicBezTo>
                  <a:cubicBezTo>
                    <a:pt x="62476" y="120401"/>
                    <a:pt x="63176" y="120476"/>
                    <a:pt x="63873" y="120558"/>
                  </a:cubicBezTo>
                  <a:cubicBezTo>
                    <a:pt x="65712" y="122717"/>
                    <a:pt x="67687" y="124820"/>
                    <a:pt x="69741" y="126875"/>
                  </a:cubicBezTo>
                  <a:cubicBezTo>
                    <a:pt x="64163" y="130547"/>
                    <a:pt x="57803" y="133648"/>
                    <a:pt x="51507" y="135706"/>
                  </a:cubicBezTo>
                  <a:cubicBezTo>
                    <a:pt x="47772" y="136927"/>
                    <a:pt x="42470" y="138412"/>
                    <a:pt x="37652" y="138412"/>
                  </a:cubicBezTo>
                  <a:cubicBezTo>
                    <a:pt x="34782" y="138412"/>
                    <a:pt x="32084" y="137885"/>
                    <a:pt x="29991" y="136463"/>
                  </a:cubicBezTo>
                  <a:cubicBezTo>
                    <a:pt x="30472" y="134892"/>
                    <a:pt x="30578" y="133110"/>
                    <a:pt x="30725" y="131495"/>
                  </a:cubicBezTo>
                  <a:cubicBezTo>
                    <a:pt x="30790" y="130789"/>
                    <a:pt x="30826" y="130076"/>
                    <a:pt x="30830" y="129363"/>
                  </a:cubicBezTo>
                  <a:cubicBezTo>
                    <a:pt x="31366" y="130340"/>
                    <a:pt x="31935" y="131292"/>
                    <a:pt x="32580" y="132182"/>
                  </a:cubicBezTo>
                  <a:cubicBezTo>
                    <a:pt x="32671" y="132308"/>
                    <a:pt x="32797" y="132360"/>
                    <a:pt x="32922" y="132360"/>
                  </a:cubicBezTo>
                  <a:cubicBezTo>
                    <a:pt x="33210" y="132360"/>
                    <a:pt x="33486" y="132079"/>
                    <a:pt x="33279" y="131774"/>
                  </a:cubicBezTo>
                  <a:cubicBezTo>
                    <a:pt x="32167" y="130131"/>
                    <a:pt x="31254" y="128303"/>
                    <a:pt x="30490" y="126366"/>
                  </a:cubicBezTo>
                  <a:cubicBezTo>
                    <a:pt x="30465" y="126272"/>
                    <a:pt x="30455" y="126176"/>
                    <a:pt x="30427" y="126082"/>
                  </a:cubicBezTo>
                  <a:cubicBezTo>
                    <a:pt x="30407" y="126014"/>
                    <a:pt x="30360" y="125978"/>
                    <a:pt x="30316" y="125939"/>
                  </a:cubicBezTo>
                  <a:cubicBezTo>
                    <a:pt x="26634" y="116213"/>
                    <a:pt x="26957" y="103563"/>
                    <a:pt x="28754" y="94153"/>
                  </a:cubicBezTo>
                  <a:lnTo>
                    <a:pt x="28755" y="94153"/>
                  </a:lnTo>
                  <a:cubicBezTo>
                    <a:pt x="30916" y="82842"/>
                    <a:pt x="35916" y="70855"/>
                    <a:pt x="45847" y="64449"/>
                  </a:cubicBezTo>
                  <a:close/>
                  <a:moveTo>
                    <a:pt x="65492" y="120750"/>
                  </a:moveTo>
                  <a:lnTo>
                    <a:pt x="65492" y="120750"/>
                  </a:lnTo>
                  <a:cubicBezTo>
                    <a:pt x="66079" y="120807"/>
                    <a:pt x="66674" y="120836"/>
                    <a:pt x="67263" y="120880"/>
                  </a:cubicBezTo>
                  <a:cubicBezTo>
                    <a:pt x="70042" y="124105"/>
                    <a:pt x="73664" y="126704"/>
                    <a:pt x="76911" y="129426"/>
                  </a:cubicBezTo>
                  <a:cubicBezTo>
                    <a:pt x="79821" y="131865"/>
                    <a:pt x="82696" y="134374"/>
                    <a:pt x="85713" y="136683"/>
                  </a:cubicBezTo>
                  <a:cubicBezTo>
                    <a:pt x="85558" y="137537"/>
                    <a:pt x="85385" y="138398"/>
                    <a:pt x="85363" y="139244"/>
                  </a:cubicBezTo>
                  <a:cubicBezTo>
                    <a:pt x="80851" y="134910"/>
                    <a:pt x="76302" y="130444"/>
                    <a:pt x="71636" y="126168"/>
                  </a:cubicBezTo>
                  <a:lnTo>
                    <a:pt x="71636" y="126166"/>
                  </a:lnTo>
                  <a:cubicBezTo>
                    <a:pt x="71593" y="126105"/>
                    <a:pt x="71536" y="126053"/>
                    <a:pt x="71470" y="126015"/>
                  </a:cubicBezTo>
                  <a:cubicBezTo>
                    <a:pt x="69501" y="124215"/>
                    <a:pt x="67509" y="122460"/>
                    <a:pt x="65492" y="120750"/>
                  </a:cubicBezTo>
                  <a:close/>
                  <a:moveTo>
                    <a:pt x="123664" y="128684"/>
                  </a:moveTo>
                  <a:cubicBezTo>
                    <a:pt x="123696" y="128776"/>
                    <a:pt x="123732" y="128866"/>
                    <a:pt x="123755" y="128961"/>
                  </a:cubicBezTo>
                  <a:cubicBezTo>
                    <a:pt x="123846" y="129322"/>
                    <a:pt x="123855" y="129695"/>
                    <a:pt x="123846" y="130066"/>
                  </a:cubicBezTo>
                  <a:cubicBezTo>
                    <a:pt x="111448" y="133240"/>
                    <a:pt x="101757" y="136617"/>
                    <a:pt x="86148" y="139789"/>
                  </a:cubicBezTo>
                  <a:cubicBezTo>
                    <a:pt x="86519" y="139153"/>
                    <a:pt x="86728" y="138412"/>
                    <a:pt x="86869" y="137654"/>
                  </a:cubicBezTo>
                  <a:cubicBezTo>
                    <a:pt x="102008" y="134880"/>
                    <a:pt x="112776" y="131455"/>
                    <a:pt x="123664" y="128684"/>
                  </a:cubicBezTo>
                  <a:close/>
                  <a:moveTo>
                    <a:pt x="70518" y="127650"/>
                  </a:moveTo>
                  <a:cubicBezTo>
                    <a:pt x="74323" y="131393"/>
                    <a:pt x="78383" y="134955"/>
                    <a:pt x="82430" y="138310"/>
                  </a:cubicBezTo>
                  <a:cubicBezTo>
                    <a:pt x="80636" y="139154"/>
                    <a:pt x="78870" y="140007"/>
                    <a:pt x="77100" y="140820"/>
                  </a:cubicBezTo>
                  <a:cubicBezTo>
                    <a:pt x="72938" y="142745"/>
                    <a:pt x="66129" y="144510"/>
                    <a:pt x="58869" y="144510"/>
                  </a:cubicBezTo>
                  <a:cubicBezTo>
                    <a:pt x="52480" y="144510"/>
                    <a:pt x="45743" y="143143"/>
                    <a:pt x="40153" y="139314"/>
                  </a:cubicBezTo>
                  <a:cubicBezTo>
                    <a:pt x="40464" y="139274"/>
                    <a:pt x="40777" y="139235"/>
                    <a:pt x="41088" y="139187"/>
                  </a:cubicBezTo>
                  <a:cubicBezTo>
                    <a:pt x="41116" y="139221"/>
                    <a:pt x="41146" y="139249"/>
                    <a:pt x="41175" y="139283"/>
                  </a:cubicBezTo>
                  <a:cubicBezTo>
                    <a:pt x="41308" y="139218"/>
                    <a:pt x="41452" y="139176"/>
                    <a:pt x="41601" y="139158"/>
                  </a:cubicBezTo>
                  <a:cubicBezTo>
                    <a:pt x="41822" y="139125"/>
                    <a:pt x="42042" y="139105"/>
                    <a:pt x="42264" y="139089"/>
                  </a:cubicBezTo>
                  <a:cubicBezTo>
                    <a:pt x="42233" y="139062"/>
                    <a:pt x="42202" y="139036"/>
                    <a:pt x="42171" y="139010"/>
                  </a:cubicBezTo>
                  <a:cubicBezTo>
                    <a:pt x="43828" y="138717"/>
                    <a:pt x="45448" y="138356"/>
                    <a:pt x="46950" y="138049"/>
                  </a:cubicBezTo>
                  <a:cubicBezTo>
                    <a:pt x="55019" y="136404"/>
                    <a:pt x="63719" y="132427"/>
                    <a:pt x="70518" y="127650"/>
                  </a:cubicBezTo>
                  <a:close/>
                  <a:moveTo>
                    <a:pt x="120178" y="138001"/>
                  </a:moveTo>
                  <a:cubicBezTo>
                    <a:pt x="124581" y="138001"/>
                    <a:pt x="119643" y="142858"/>
                    <a:pt x="118168" y="143841"/>
                  </a:cubicBezTo>
                  <a:cubicBezTo>
                    <a:pt x="116448" y="144988"/>
                    <a:pt x="114593" y="145723"/>
                    <a:pt x="112697" y="146476"/>
                  </a:cubicBezTo>
                  <a:cubicBezTo>
                    <a:pt x="112186" y="143868"/>
                    <a:pt x="111610" y="141273"/>
                    <a:pt x="110932" y="138715"/>
                  </a:cubicBezTo>
                  <a:lnTo>
                    <a:pt x="110932" y="138715"/>
                  </a:lnTo>
                  <a:cubicBezTo>
                    <a:pt x="111659" y="138966"/>
                    <a:pt x="112373" y="139063"/>
                    <a:pt x="113083" y="139063"/>
                  </a:cubicBezTo>
                  <a:cubicBezTo>
                    <a:pt x="115290" y="139063"/>
                    <a:pt x="117455" y="138129"/>
                    <a:pt x="119840" y="138010"/>
                  </a:cubicBezTo>
                  <a:cubicBezTo>
                    <a:pt x="119958" y="138004"/>
                    <a:pt x="120071" y="138001"/>
                    <a:pt x="120178" y="138001"/>
                  </a:cubicBezTo>
                  <a:close/>
                  <a:moveTo>
                    <a:pt x="31453" y="138492"/>
                  </a:moveTo>
                  <a:cubicBezTo>
                    <a:pt x="33158" y="139251"/>
                    <a:pt x="35036" y="139531"/>
                    <a:pt x="36969" y="139531"/>
                  </a:cubicBezTo>
                  <a:cubicBezTo>
                    <a:pt x="37561" y="139531"/>
                    <a:pt x="38158" y="139505"/>
                    <a:pt x="38757" y="139458"/>
                  </a:cubicBezTo>
                  <a:cubicBezTo>
                    <a:pt x="43636" y="145167"/>
                    <a:pt x="55892" y="146072"/>
                    <a:pt x="62017" y="146072"/>
                  </a:cubicBezTo>
                  <a:cubicBezTo>
                    <a:pt x="63983" y="146072"/>
                    <a:pt x="65318" y="145978"/>
                    <a:pt x="65575" y="145921"/>
                  </a:cubicBezTo>
                  <a:lnTo>
                    <a:pt x="65575" y="145921"/>
                  </a:lnTo>
                  <a:cubicBezTo>
                    <a:pt x="64213" y="146817"/>
                    <a:pt x="62903" y="147780"/>
                    <a:pt x="61735" y="148818"/>
                  </a:cubicBezTo>
                  <a:cubicBezTo>
                    <a:pt x="44966" y="148515"/>
                    <a:pt x="34587" y="147946"/>
                    <a:pt x="17361" y="146948"/>
                  </a:cubicBezTo>
                  <a:cubicBezTo>
                    <a:pt x="19544" y="145923"/>
                    <a:pt x="21623" y="144445"/>
                    <a:pt x="23631" y="143279"/>
                  </a:cubicBezTo>
                  <a:cubicBezTo>
                    <a:pt x="26260" y="141752"/>
                    <a:pt x="29023" y="140330"/>
                    <a:pt x="31453" y="138492"/>
                  </a:cubicBezTo>
                  <a:close/>
                  <a:moveTo>
                    <a:pt x="29162" y="134884"/>
                  </a:moveTo>
                  <a:lnTo>
                    <a:pt x="29162" y="134884"/>
                  </a:lnTo>
                  <a:cubicBezTo>
                    <a:pt x="29103" y="135529"/>
                    <a:pt x="29069" y="136172"/>
                    <a:pt x="29131" y="136802"/>
                  </a:cubicBezTo>
                  <a:cubicBezTo>
                    <a:pt x="29136" y="136865"/>
                    <a:pt x="29171" y="136903"/>
                    <a:pt x="29197" y="136952"/>
                  </a:cubicBezTo>
                  <a:cubicBezTo>
                    <a:pt x="29201" y="137072"/>
                    <a:pt x="29259" y="137182"/>
                    <a:pt x="29355" y="137255"/>
                  </a:cubicBezTo>
                  <a:cubicBezTo>
                    <a:pt x="29695" y="137525"/>
                    <a:pt x="30054" y="137751"/>
                    <a:pt x="30416" y="137966"/>
                  </a:cubicBezTo>
                  <a:cubicBezTo>
                    <a:pt x="27816" y="139108"/>
                    <a:pt x="25361" y="140635"/>
                    <a:pt x="22895" y="142019"/>
                  </a:cubicBezTo>
                  <a:cubicBezTo>
                    <a:pt x="20118" y="143579"/>
                    <a:pt x="16785" y="144937"/>
                    <a:pt x="14522" y="147198"/>
                  </a:cubicBezTo>
                  <a:cubicBezTo>
                    <a:pt x="14265" y="147456"/>
                    <a:pt x="14480" y="147875"/>
                    <a:pt x="14808" y="147875"/>
                  </a:cubicBezTo>
                  <a:cubicBezTo>
                    <a:pt x="14841" y="147875"/>
                    <a:pt x="14874" y="147871"/>
                    <a:pt x="14909" y="147862"/>
                  </a:cubicBezTo>
                  <a:cubicBezTo>
                    <a:pt x="14945" y="147853"/>
                    <a:pt x="14979" y="147839"/>
                    <a:pt x="15015" y="147830"/>
                  </a:cubicBezTo>
                  <a:cubicBezTo>
                    <a:pt x="15047" y="147840"/>
                    <a:pt x="15076" y="147856"/>
                    <a:pt x="15115" y="147861"/>
                  </a:cubicBezTo>
                  <a:cubicBezTo>
                    <a:pt x="30607" y="149766"/>
                    <a:pt x="46711" y="149809"/>
                    <a:pt x="62313" y="150239"/>
                  </a:cubicBezTo>
                  <a:cubicBezTo>
                    <a:pt x="62321" y="150239"/>
                    <a:pt x="62329" y="150239"/>
                    <a:pt x="62337" y="150239"/>
                  </a:cubicBezTo>
                  <a:cubicBezTo>
                    <a:pt x="62834" y="150239"/>
                    <a:pt x="63031" y="149807"/>
                    <a:pt x="62954" y="149425"/>
                  </a:cubicBezTo>
                  <a:cubicBezTo>
                    <a:pt x="64173" y="148636"/>
                    <a:pt x="65329" y="147683"/>
                    <a:pt x="66482" y="146842"/>
                  </a:cubicBezTo>
                  <a:cubicBezTo>
                    <a:pt x="67265" y="146270"/>
                    <a:pt x="68035" y="145684"/>
                    <a:pt x="68791" y="145084"/>
                  </a:cubicBezTo>
                  <a:cubicBezTo>
                    <a:pt x="73830" y="143604"/>
                    <a:pt x="78784" y="141404"/>
                    <a:pt x="83244" y="139283"/>
                  </a:cubicBezTo>
                  <a:cubicBezTo>
                    <a:pt x="83317" y="139248"/>
                    <a:pt x="83383" y="139198"/>
                    <a:pt x="83436" y="139136"/>
                  </a:cubicBezTo>
                  <a:cubicBezTo>
                    <a:pt x="83867" y="139490"/>
                    <a:pt x="84298" y="139846"/>
                    <a:pt x="84726" y="140196"/>
                  </a:cubicBezTo>
                  <a:cubicBezTo>
                    <a:pt x="77245" y="143780"/>
                    <a:pt x="69981" y="147896"/>
                    <a:pt x="62664" y="151804"/>
                  </a:cubicBezTo>
                  <a:cubicBezTo>
                    <a:pt x="62632" y="151797"/>
                    <a:pt x="62600" y="151793"/>
                    <a:pt x="62568" y="151793"/>
                  </a:cubicBezTo>
                  <a:cubicBezTo>
                    <a:pt x="62456" y="151793"/>
                    <a:pt x="62347" y="151836"/>
                    <a:pt x="62264" y="151916"/>
                  </a:cubicBezTo>
                  <a:cubicBezTo>
                    <a:pt x="62233" y="151908"/>
                    <a:pt x="62206" y="151894"/>
                    <a:pt x="62172" y="151891"/>
                  </a:cubicBezTo>
                  <a:cubicBezTo>
                    <a:pt x="42759" y="150546"/>
                    <a:pt x="23213" y="151199"/>
                    <a:pt x="3773" y="150027"/>
                  </a:cubicBezTo>
                  <a:cubicBezTo>
                    <a:pt x="12150" y="144835"/>
                    <a:pt x="21099" y="140567"/>
                    <a:pt x="29162" y="134884"/>
                  </a:cubicBezTo>
                  <a:close/>
                  <a:moveTo>
                    <a:pt x="109138" y="135433"/>
                  </a:moveTo>
                  <a:cubicBezTo>
                    <a:pt x="109279" y="136171"/>
                    <a:pt x="109435" y="136905"/>
                    <a:pt x="109583" y="137640"/>
                  </a:cubicBezTo>
                  <a:cubicBezTo>
                    <a:pt x="109499" y="137793"/>
                    <a:pt x="109514" y="137986"/>
                    <a:pt x="109679" y="138117"/>
                  </a:cubicBezTo>
                  <a:cubicBezTo>
                    <a:pt x="110896" y="144126"/>
                    <a:pt x="112273" y="150088"/>
                    <a:pt x="113238" y="156159"/>
                  </a:cubicBezTo>
                  <a:cubicBezTo>
                    <a:pt x="113241" y="156185"/>
                    <a:pt x="113257" y="156202"/>
                    <a:pt x="113264" y="156226"/>
                  </a:cubicBezTo>
                  <a:cubicBezTo>
                    <a:pt x="112422" y="157027"/>
                    <a:pt x="111749" y="157901"/>
                    <a:pt x="110595" y="158429"/>
                  </a:cubicBezTo>
                  <a:cubicBezTo>
                    <a:pt x="109184" y="159073"/>
                    <a:pt x="107695" y="159129"/>
                    <a:pt x="106200" y="159328"/>
                  </a:cubicBezTo>
                  <a:cubicBezTo>
                    <a:pt x="106181" y="159236"/>
                    <a:pt x="106140" y="159148"/>
                    <a:pt x="106082" y="159073"/>
                  </a:cubicBezTo>
                  <a:cubicBezTo>
                    <a:pt x="104314" y="156808"/>
                    <a:pt x="102910" y="154304"/>
                    <a:pt x="101594" y="151746"/>
                  </a:cubicBezTo>
                  <a:cubicBezTo>
                    <a:pt x="101581" y="151710"/>
                    <a:pt x="101563" y="151675"/>
                    <a:pt x="101540" y="151643"/>
                  </a:cubicBezTo>
                  <a:cubicBezTo>
                    <a:pt x="99329" y="147330"/>
                    <a:pt x="97364" y="142868"/>
                    <a:pt x="94349" y="139121"/>
                  </a:cubicBezTo>
                  <a:cubicBezTo>
                    <a:pt x="99293" y="138058"/>
                    <a:pt x="104229" y="136777"/>
                    <a:pt x="109138" y="135433"/>
                  </a:cubicBezTo>
                  <a:close/>
                  <a:moveTo>
                    <a:pt x="119791" y="155320"/>
                  </a:moveTo>
                  <a:cubicBezTo>
                    <a:pt x="120123" y="155320"/>
                    <a:pt x="120458" y="155331"/>
                    <a:pt x="120797" y="155356"/>
                  </a:cubicBezTo>
                  <a:cubicBezTo>
                    <a:pt x="122546" y="155487"/>
                    <a:pt x="124442" y="155847"/>
                    <a:pt x="125803" y="157055"/>
                  </a:cubicBezTo>
                  <a:cubicBezTo>
                    <a:pt x="126361" y="157551"/>
                    <a:pt x="126680" y="158189"/>
                    <a:pt x="127023" y="158823"/>
                  </a:cubicBezTo>
                  <a:cubicBezTo>
                    <a:pt x="125943" y="161445"/>
                    <a:pt x="121833" y="163630"/>
                    <a:pt x="119399" y="164869"/>
                  </a:cubicBezTo>
                  <a:cubicBezTo>
                    <a:pt x="117025" y="166079"/>
                    <a:pt x="114716" y="166499"/>
                    <a:pt x="112219" y="166499"/>
                  </a:cubicBezTo>
                  <a:cubicBezTo>
                    <a:pt x="111608" y="166499"/>
                    <a:pt x="110985" y="166474"/>
                    <a:pt x="110348" y="166429"/>
                  </a:cubicBezTo>
                  <a:cubicBezTo>
                    <a:pt x="109962" y="165181"/>
                    <a:pt x="109112" y="164005"/>
                    <a:pt x="108441" y="162901"/>
                  </a:cubicBezTo>
                  <a:cubicBezTo>
                    <a:pt x="107915" y="162037"/>
                    <a:pt x="107391" y="161125"/>
                    <a:pt x="106764" y="160312"/>
                  </a:cubicBezTo>
                  <a:lnTo>
                    <a:pt x="106764" y="160312"/>
                  </a:lnTo>
                  <a:cubicBezTo>
                    <a:pt x="106831" y="160314"/>
                    <a:pt x="106899" y="160314"/>
                    <a:pt x="106968" y="160314"/>
                  </a:cubicBezTo>
                  <a:cubicBezTo>
                    <a:pt x="109852" y="160314"/>
                    <a:pt x="113898" y="158912"/>
                    <a:pt x="114363" y="156076"/>
                  </a:cubicBezTo>
                  <a:cubicBezTo>
                    <a:pt x="114371" y="156031"/>
                    <a:pt x="114355" y="155997"/>
                    <a:pt x="114349" y="155958"/>
                  </a:cubicBezTo>
                  <a:cubicBezTo>
                    <a:pt x="114349" y="155946"/>
                    <a:pt x="114349" y="155934"/>
                    <a:pt x="114350" y="155923"/>
                  </a:cubicBezTo>
                  <a:cubicBezTo>
                    <a:pt x="116184" y="155671"/>
                    <a:pt x="117942" y="155320"/>
                    <a:pt x="119791" y="155320"/>
                  </a:cubicBezTo>
                  <a:close/>
                  <a:moveTo>
                    <a:pt x="95476" y="143229"/>
                  </a:moveTo>
                  <a:cubicBezTo>
                    <a:pt x="96162" y="144645"/>
                    <a:pt x="96861" y="146066"/>
                    <a:pt x="97579" y="147479"/>
                  </a:cubicBezTo>
                  <a:cubicBezTo>
                    <a:pt x="97577" y="147493"/>
                    <a:pt x="97569" y="147503"/>
                    <a:pt x="97567" y="147519"/>
                  </a:cubicBezTo>
                  <a:cubicBezTo>
                    <a:pt x="95874" y="160363"/>
                    <a:pt x="95765" y="173637"/>
                    <a:pt x="95184" y="186586"/>
                  </a:cubicBezTo>
                  <a:cubicBezTo>
                    <a:pt x="86299" y="190964"/>
                    <a:pt x="76847" y="194930"/>
                    <a:pt x="68424" y="200133"/>
                  </a:cubicBezTo>
                  <a:cubicBezTo>
                    <a:pt x="68421" y="186614"/>
                    <a:pt x="69549" y="171032"/>
                    <a:pt x="67754" y="157149"/>
                  </a:cubicBezTo>
                  <a:cubicBezTo>
                    <a:pt x="77164" y="152911"/>
                    <a:pt x="86287" y="147921"/>
                    <a:pt x="95476" y="143229"/>
                  </a:cubicBezTo>
                  <a:close/>
                  <a:moveTo>
                    <a:pt x="93567" y="139284"/>
                  </a:moveTo>
                  <a:cubicBezTo>
                    <a:pt x="94012" y="140199"/>
                    <a:pt x="94458" y="141125"/>
                    <a:pt x="94906" y="142053"/>
                  </a:cubicBezTo>
                  <a:cubicBezTo>
                    <a:pt x="85617" y="146814"/>
                    <a:pt x="76117" y="151334"/>
                    <a:pt x="67078" y="156557"/>
                  </a:cubicBezTo>
                  <a:cubicBezTo>
                    <a:pt x="66804" y="156715"/>
                    <a:pt x="66835" y="156999"/>
                    <a:pt x="66998" y="157170"/>
                  </a:cubicBezTo>
                  <a:cubicBezTo>
                    <a:pt x="67629" y="171552"/>
                    <a:pt x="67141" y="185744"/>
                    <a:pt x="67245" y="200109"/>
                  </a:cubicBezTo>
                  <a:cubicBezTo>
                    <a:pt x="67247" y="200406"/>
                    <a:pt x="67479" y="200602"/>
                    <a:pt x="67735" y="200666"/>
                  </a:cubicBezTo>
                  <a:cubicBezTo>
                    <a:pt x="67700" y="200844"/>
                    <a:pt x="67808" y="201051"/>
                    <a:pt x="67994" y="201051"/>
                  </a:cubicBezTo>
                  <a:cubicBezTo>
                    <a:pt x="68027" y="201051"/>
                    <a:pt x="68062" y="201045"/>
                    <a:pt x="68099" y="201031"/>
                  </a:cubicBezTo>
                  <a:cubicBezTo>
                    <a:pt x="77507" y="197484"/>
                    <a:pt x="86529" y="192276"/>
                    <a:pt x="95533" y="187765"/>
                  </a:cubicBezTo>
                  <a:cubicBezTo>
                    <a:pt x="95609" y="187793"/>
                    <a:pt x="95690" y="187807"/>
                    <a:pt x="95772" y="187807"/>
                  </a:cubicBezTo>
                  <a:cubicBezTo>
                    <a:pt x="96067" y="187807"/>
                    <a:pt x="96368" y="187627"/>
                    <a:pt x="96441" y="187279"/>
                  </a:cubicBezTo>
                  <a:cubicBezTo>
                    <a:pt x="96702" y="187076"/>
                    <a:pt x="96685" y="186753"/>
                    <a:pt x="96512" y="186520"/>
                  </a:cubicBezTo>
                  <a:cubicBezTo>
                    <a:pt x="97303" y="174112"/>
                    <a:pt x="98545" y="161453"/>
                    <a:pt x="98374" y="149013"/>
                  </a:cubicBezTo>
                  <a:lnTo>
                    <a:pt x="98374" y="149013"/>
                  </a:lnTo>
                  <a:cubicBezTo>
                    <a:pt x="99055" y="150311"/>
                    <a:pt x="99750" y="151601"/>
                    <a:pt x="100484" y="152862"/>
                  </a:cubicBezTo>
                  <a:cubicBezTo>
                    <a:pt x="99686" y="165846"/>
                    <a:pt x="99555" y="174514"/>
                    <a:pt x="98828" y="189510"/>
                  </a:cubicBezTo>
                  <a:cubicBezTo>
                    <a:pt x="93011" y="192374"/>
                    <a:pt x="87456" y="195807"/>
                    <a:pt x="81696" y="198793"/>
                  </a:cubicBezTo>
                  <a:cubicBezTo>
                    <a:pt x="76061" y="201713"/>
                    <a:pt x="70128" y="204153"/>
                    <a:pt x="64576" y="207216"/>
                  </a:cubicBezTo>
                  <a:cubicBezTo>
                    <a:pt x="64420" y="198221"/>
                    <a:pt x="63681" y="189225"/>
                    <a:pt x="63480" y="180225"/>
                  </a:cubicBezTo>
                  <a:cubicBezTo>
                    <a:pt x="63278" y="171169"/>
                    <a:pt x="63837" y="161904"/>
                    <a:pt x="63056" y="152877"/>
                  </a:cubicBezTo>
                  <a:cubicBezTo>
                    <a:pt x="70583" y="148849"/>
                    <a:pt x="78273" y="145005"/>
                    <a:pt x="85603" y="140630"/>
                  </a:cubicBezTo>
                  <a:cubicBezTo>
                    <a:pt x="85674" y="140677"/>
                    <a:pt x="85757" y="140702"/>
                    <a:pt x="85841" y="140702"/>
                  </a:cubicBezTo>
                  <a:cubicBezTo>
                    <a:pt x="85866" y="140702"/>
                    <a:pt x="85891" y="140700"/>
                    <a:pt x="85915" y="140696"/>
                  </a:cubicBezTo>
                  <a:cubicBezTo>
                    <a:pt x="88466" y="140302"/>
                    <a:pt x="91017" y="139820"/>
                    <a:pt x="93567" y="139284"/>
                  </a:cubicBezTo>
                  <a:close/>
                  <a:moveTo>
                    <a:pt x="2478" y="150959"/>
                  </a:moveTo>
                  <a:cubicBezTo>
                    <a:pt x="11876" y="152423"/>
                    <a:pt x="21532" y="152192"/>
                    <a:pt x="31020" y="152403"/>
                  </a:cubicBezTo>
                  <a:cubicBezTo>
                    <a:pt x="39805" y="152599"/>
                    <a:pt x="48650" y="153100"/>
                    <a:pt x="57452" y="153100"/>
                  </a:cubicBezTo>
                  <a:cubicBezTo>
                    <a:pt x="58965" y="153100"/>
                    <a:pt x="60477" y="153085"/>
                    <a:pt x="61987" y="153051"/>
                  </a:cubicBezTo>
                  <a:cubicBezTo>
                    <a:pt x="62001" y="153063"/>
                    <a:pt x="62021" y="153071"/>
                    <a:pt x="62036" y="153083"/>
                  </a:cubicBezTo>
                  <a:cubicBezTo>
                    <a:pt x="61881" y="165148"/>
                    <a:pt x="61682" y="171295"/>
                    <a:pt x="61915" y="180225"/>
                  </a:cubicBezTo>
                  <a:cubicBezTo>
                    <a:pt x="62153" y="189343"/>
                    <a:pt x="62212" y="198589"/>
                    <a:pt x="63182" y="207664"/>
                  </a:cubicBezTo>
                  <a:cubicBezTo>
                    <a:pt x="57370" y="207783"/>
                    <a:pt x="51557" y="207859"/>
                    <a:pt x="45744" y="207859"/>
                  </a:cubicBezTo>
                  <a:cubicBezTo>
                    <a:pt x="41401" y="207859"/>
                    <a:pt x="37059" y="207817"/>
                    <a:pt x="32717" y="207719"/>
                  </a:cubicBezTo>
                  <a:lnTo>
                    <a:pt x="32716" y="207719"/>
                  </a:lnTo>
                  <a:cubicBezTo>
                    <a:pt x="22608" y="207492"/>
                    <a:pt x="12455" y="206494"/>
                    <a:pt x="2350" y="206494"/>
                  </a:cubicBezTo>
                  <a:cubicBezTo>
                    <a:pt x="2108" y="206494"/>
                    <a:pt x="1866" y="206495"/>
                    <a:pt x="1625" y="206496"/>
                  </a:cubicBezTo>
                  <a:cubicBezTo>
                    <a:pt x="1322" y="186614"/>
                    <a:pt x="2032" y="170976"/>
                    <a:pt x="2478" y="150959"/>
                  </a:cubicBezTo>
                  <a:close/>
                  <a:moveTo>
                    <a:pt x="68066" y="1"/>
                  </a:moveTo>
                  <a:cubicBezTo>
                    <a:pt x="67234" y="1"/>
                    <a:pt x="66380" y="33"/>
                    <a:pt x="65502" y="96"/>
                  </a:cubicBezTo>
                  <a:cubicBezTo>
                    <a:pt x="59607" y="524"/>
                    <a:pt x="54029" y="2254"/>
                    <a:pt x="51667" y="8113"/>
                  </a:cubicBezTo>
                  <a:cubicBezTo>
                    <a:pt x="50911" y="8028"/>
                    <a:pt x="50145" y="7986"/>
                    <a:pt x="49375" y="7986"/>
                  </a:cubicBezTo>
                  <a:cubicBezTo>
                    <a:pt x="44987" y="7986"/>
                    <a:pt x="40472" y="9360"/>
                    <a:pt x="37097" y="12160"/>
                  </a:cubicBezTo>
                  <a:cubicBezTo>
                    <a:pt x="33708" y="14972"/>
                    <a:pt x="29961" y="19264"/>
                    <a:pt x="29467" y="23788"/>
                  </a:cubicBezTo>
                  <a:cubicBezTo>
                    <a:pt x="29456" y="23899"/>
                    <a:pt x="29504" y="23967"/>
                    <a:pt x="29573" y="24012"/>
                  </a:cubicBezTo>
                  <a:cubicBezTo>
                    <a:pt x="29636" y="24192"/>
                    <a:pt x="29796" y="24334"/>
                    <a:pt x="29969" y="24334"/>
                  </a:cubicBezTo>
                  <a:cubicBezTo>
                    <a:pt x="30064" y="24334"/>
                    <a:pt x="30162" y="24292"/>
                    <a:pt x="30250" y="24190"/>
                  </a:cubicBezTo>
                  <a:cubicBezTo>
                    <a:pt x="31106" y="23196"/>
                    <a:pt x="32176" y="22492"/>
                    <a:pt x="33458" y="22470"/>
                  </a:cubicBezTo>
                  <a:lnTo>
                    <a:pt x="33458" y="22470"/>
                  </a:lnTo>
                  <a:cubicBezTo>
                    <a:pt x="28754" y="30535"/>
                    <a:pt x="28787" y="41875"/>
                    <a:pt x="35841" y="48554"/>
                  </a:cubicBezTo>
                  <a:cubicBezTo>
                    <a:pt x="35877" y="51327"/>
                    <a:pt x="36946" y="53912"/>
                    <a:pt x="39584" y="55049"/>
                  </a:cubicBezTo>
                  <a:cubicBezTo>
                    <a:pt x="39593" y="55079"/>
                    <a:pt x="39593" y="55110"/>
                    <a:pt x="39609" y="55141"/>
                  </a:cubicBezTo>
                  <a:cubicBezTo>
                    <a:pt x="41293" y="58634"/>
                    <a:pt x="43095" y="61417"/>
                    <a:pt x="45169" y="63719"/>
                  </a:cubicBezTo>
                  <a:cubicBezTo>
                    <a:pt x="34882" y="68295"/>
                    <a:pt x="29792" y="82690"/>
                    <a:pt x="27745" y="92780"/>
                  </a:cubicBezTo>
                  <a:cubicBezTo>
                    <a:pt x="25648" y="103112"/>
                    <a:pt x="25142" y="116849"/>
                    <a:pt x="29744" y="127172"/>
                  </a:cubicBezTo>
                  <a:cubicBezTo>
                    <a:pt x="29737" y="128616"/>
                    <a:pt x="29732" y="130042"/>
                    <a:pt x="29587" y="131495"/>
                  </a:cubicBezTo>
                  <a:cubicBezTo>
                    <a:pt x="29510" y="132269"/>
                    <a:pt x="29380" y="133060"/>
                    <a:pt x="29272" y="133852"/>
                  </a:cubicBezTo>
                  <a:cubicBezTo>
                    <a:pt x="20244" y="139021"/>
                    <a:pt x="10879" y="143993"/>
                    <a:pt x="2202" y="149754"/>
                  </a:cubicBezTo>
                  <a:cubicBezTo>
                    <a:pt x="2108" y="149696"/>
                    <a:pt x="1997" y="149667"/>
                    <a:pt x="1886" y="149667"/>
                  </a:cubicBezTo>
                  <a:cubicBezTo>
                    <a:pt x="1609" y="149667"/>
                    <a:pt x="1329" y="149850"/>
                    <a:pt x="1304" y="150218"/>
                  </a:cubicBezTo>
                  <a:cubicBezTo>
                    <a:pt x="29" y="168872"/>
                    <a:pt x="0" y="187955"/>
                    <a:pt x="100" y="206653"/>
                  </a:cubicBezTo>
                  <a:cubicBezTo>
                    <a:pt x="102" y="207141"/>
                    <a:pt x="468" y="207380"/>
                    <a:pt x="840" y="207380"/>
                  </a:cubicBezTo>
                  <a:cubicBezTo>
                    <a:pt x="917" y="207380"/>
                    <a:pt x="995" y="207370"/>
                    <a:pt x="1070" y="207349"/>
                  </a:cubicBezTo>
                  <a:cubicBezTo>
                    <a:pt x="1107" y="207370"/>
                    <a:pt x="1147" y="207384"/>
                    <a:pt x="1190" y="207392"/>
                  </a:cubicBezTo>
                  <a:cubicBezTo>
                    <a:pt x="12907" y="209065"/>
                    <a:pt x="25030" y="209537"/>
                    <a:pt x="37124" y="209537"/>
                  </a:cubicBezTo>
                  <a:cubicBezTo>
                    <a:pt x="46212" y="209537"/>
                    <a:pt x="55285" y="209271"/>
                    <a:pt x="64157" y="209046"/>
                  </a:cubicBezTo>
                  <a:cubicBezTo>
                    <a:pt x="64575" y="209035"/>
                    <a:pt x="89325" y="197487"/>
                    <a:pt x="99466" y="190232"/>
                  </a:cubicBezTo>
                  <a:cubicBezTo>
                    <a:pt x="99681" y="190183"/>
                    <a:pt x="99878" y="190020"/>
                    <a:pt x="99915" y="189733"/>
                  </a:cubicBezTo>
                  <a:cubicBezTo>
                    <a:pt x="101363" y="178335"/>
                    <a:pt x="101563" y="166316"/>
                    <a:pt x="101619" y="154743"/>
                  </a:cubicBezTo>
                  <a:cubicBezTo>
                    <a:pt x="102741" y="156544"/>
                    <a:pt x="103936" y="158283"/>
                    <a:pt x="105244" y="159912"/>
                  </a:cubicBezTo>
                  <a:cubicBezTo>
                    <a:pt x="105267" y="159942"/>
                    <a:pt x="105294" y="159952"/>
                    <a:pt x="105318" y="159974"/>
                  </a:cubicBezTo>
                  <a:cubicBezTo>
                    <a:pt x="105350" y="160046"/>
                    <a:pt x="105407" y="160106"/>
                    <a:pt x="105477" y="160144"/>
                  </a:cubicBezTo>
                  <a:cubicBezTo>
                    <a:pt x="105973" y="161331"/>
                    <a:pt x="106710" y="162430"/>
                    <a:pt x="107366" y="163531"/>
                  </a:cubicBezTo>
                  <a:cubicBezTo>
                    <a:pt x="108067" y="164708"/>
                    <a:pt x="108665" y="166101"/>
                    <a:pt x="109616" y="167091"/>
                  </a:cubicBezTo>
                  <a:cubicBezTo>
                    <a:pt x="109710" y="167188"/>
                    <a:pt x="109821" y="167228"/>
                    <a:pt x="109931" y="167228"/>
                  </a:cubicBezTo>
                  <a:cubicBezTo>
                    <a:pt x="109984" y="167228"/>
                    <a:pt x="110037" y="167219"/>
                    <a:pt x="110088" y="167202"/>
                  </a:cubicBezTo>
                  <a:cubicBezTo>
                    <a:pt x="111137" y="167601"/>
                    <a:pt x="112218" y="167775"/>
                    <a:pt x="113302" y="167775"/>
                  </a:cubicBezTo>
                  <a:cubicBezTo>
                    <a:pt x="115611" y="167775"/>
                    <a:pt x="117936" y="166986"/>
                    <a:pt x="120002" y="165897"/>
                  </a:cubicBezTo>
                  <a:cubicBezTo>
                    <a:pt x="122204" y="164736"/>
                    <a:pt x="126738" y="162324"/>
                    <a:pt x="127844" y="159634"/>
                  </a:cubicBezTo>
                  <a:cubicBezTo>
                    <a:pt x="127876" y="159618"/>
                    <a:pt x="127909" y="159604"/>
                    <a:pt x="127934" y="159572"/>
                  </a:cubicBezTo>
                  <a:cubicBezTo>
                    <a:pt x="129406" y="157731"/>
                    <a:pt x="126090" y="155417"/>
                    <a:pt x="124623" y="154779"/>
                  </a:cubicBezTo>
                  <a:cubicBezTo>
                    <a:pt x="123286" y="154199"/>
                    <a:pt x="121387" y="153838"/>
                    <a:pt x="119485" y="153838"/>
                  </a:cubicBezTo>
                  <a:cubicBezTo>
                    <a:pt x="117536" y="153838"/>
                    <a:pt x="115584" y="154217"/>
                    <a:pt x="114232" y="155126"/>
                  </a:cubicBezTo>
                  <a:cubicBezTo>
                    <a:pt x="113822" y="152652"/>
                    <a:pt x="113402" y="150160"/>
                    <a:pt x="112931" y="147675"/>
                  </a:cubicBezTo>
                  <a:cubicBezTo>
                    <a:pt x="116856" y="146645"/>
                    <a:pt x="123382" y="143347"/>
                    <a:pt x="123210" y="138752"/>
                  </a:cubicBezTo>
                  <a:cubicBezTo>
                    <a:pt x="123152" y="137219"/>
                    <a:pt x="122251" y="136578"/>
                    <a:pt x="120785" y="136578"/>
                  </a:cubicBezTo>
                  <a:cubicBezTo>
                    <a:pt x="120766" y="136578"/>
                    <a:pt x="120746" y="136578"/>
                    <a:pt x="120726" y="136578"/>
                  </a:cubicBezTo>
                  <a:cubicBezTo>
                    <a:pt x="119342" y="136595"/>
                    <a:pt x="117908" y="137196"/>
                    <a:pt x="116552" y="137464"/>
                  </a:cubicBezTo>
                  <a:cubicBezTo>
                    <a:pt x="115473" y="137677"/>
                    <a:pt x="114488" y="137776"/>
                    <a:pt x="113511" y="137776"/>
                  </a:cubicBezTo>
                  <a:cubicBezTo>
                    <a:pt x="112562" y="137776"/>
                    <a:pt x="111621" y="137682"/>
                    <a:pt x="110610" y="137510"/>
                  </a:cubicBezTo>
                  <a:cubicBezTo>
                    <a:pt x="110396" y="136741"/>
                    <a:pt x="110173" y="135976"/>
                    <a:pt x="109936" y="135216"/>
                  </a:cubicBezTo>
                  <a:cubicBezTo>
                    <a:pt x="114887" y="133854"/>
                    <a:pt x="119809" y="132437"/>
                    <a:pt x="124682" y="131121"/>
                  </a:cubicBezTo>
                  <a:cubicBezTo>
                    <a:pt x="125099" y="131010"/>
                    <a:pt x="125185" y="130612"/>
                    <a:pt x="125059" y="130302"/>
                  </a:cubicBezTo>
                  <a:cubicBezTo>
                    <a:pt x="125079" y="130243"/>
                    <a:pt x="125092" y="130182"/>
                    <a:pt x="125095" y="130119"/>
                  </a:cubicBezTo>
                  <a:cubicBezTo>
                    <a:pt x="125136" y="129444"/>
                    <a:pt x="125006" y="128609"/>
                    <a:pt x="124624" y="127989"/>
                  </a:cubicBezTo>
                  <a:cubicBezTo>
                    <a:pt x="124633" y="127919"/>
                    <a:pt x="124656" y="127849"/>
                    <a:pt x="124644" y="127777"/>
                  </a:cubicBezTo>
                  <a:cubicBezTo>
                    <a:pt x="125397" y="125653"/>
                    <a:pt x="126050" y="123222"/>
                    <a:pt x="125940" y="120951"/>
                  </a:cubicBezTo>
                  <a:cubicBezTo>
                    <a:pt x="126244" y="120846"/>
                    <a:pt x="126475" y="120505"/>
                    <a:pt x="126244" y="120190"/>
                  </a:cubicBezTo>
                  <a:cubicBezTo>
                    <a:pt x="119133" y="110560"/>
                    <a:pt x="110190" y="105654"/>
                    <a:pt x="98285" y="104769"/>
                  </a:cubicBezTo>
                  <a:cubicBezTo>
                    <a:pt x="98273" y="104768"/>
                    <a:pt x="98261" y="104767"/>
                    <a:pt x="98250" y="104767"/>
                  </a:cubicBezTo>
                  <a:cubicBezTo>
                    <a:pt x="98156" y="104767"/>
                    <a:pt x="98066" y="104804"/>
                    <a:pt x="97997" y="104868"/>
                  </a:cubicBezTo>
                  <a:cubicBezTo>
                    <a:pt x="97928" y="104876"/>
                    <a:pt x="97858" y="104890"/>
                    <a:pt x="97788" y="104898"/>
                  </a:cubicBezTo>
                  <a:cubicBezTo>
                    <a:pt x="97765" y="104822"/>
                    <a:pt x="97729" y="104752"/>
                    <a:pt x="97681" y="104690"/>
                  </a:cubicBezTo>
                  <a:cubicBezTo>
                    <a:pt x="92670" y="98362"/>
                    <a:pt x="86837" y="90335"/>
                    <a:pt x="78455" y="88344"/>
                  </a:cubicBezTo>
                  <a:cubicBezTo>
                    <a:pt x="78409" y="88298"/>
                    <a:pt x="78349" y="88267"/>
                    <a:pt x="78265" y="88267"/>
                  </a:cubicBezTo>
                  <a:cubicBezTo>
                    <a:pt x="78256" y="88267"/>
                    <a:pt x="78246" y="88267"/>
                    <a:pt x="78236" y="88268"/>
                  </a:cubicBezTo>
                  <a:cubicBezTo>
                    <a:pt x="76299" y="88439"/>
                    <a:pt x="74331" y="89543"/>
                    <a:pt x="72568" y="90347"/>
                  </a:cubicBezTo>
                  <a:cubicBezTo>
                    <a:pt x="70807" y="91149"/>
                    <a:pt x="68976" y="91979"/>
                    <a:pt x="67380" y="93102"/>
                  </a:cubicBezTo>
                  <a:cubicBezTo>
                    <a:pt x="67245" y="89601"/>
                    <a:pt x="67128" y="86098"/>
                    <a:pt x="67053" y="82582"/>
                  </a:cubicBezTo>
                  <a:cubicBezTo>
                    <a:pt x="66975" y="78965"/>
                    <a:pt x="66557" y="75541"/>
                    <a:pt x="64177" y="73082"/>
                  </a:cubicBezTo>
                  <a:lnTo>
                    <a:pt x="64177" y="73082"/>
                  </a:lnTo>
                  <a:cubicBezTo>
                    <a:pt x="65100" y="73172"/>
                    <a:pt x="66026" y="73219"/>
                    <a:pt x="66948" y="73219"/>
                  </a:cubicBezTo>
                  <a:cubicBezTo>
                    <a:pt x="69551" y="73219"/>
                    <a:pt x="72116" y="72844"/>
                    <a:pt x="74464" y="72011"/>
                  </a:cubicBezTo>
                  <a:cubicBezTo>
                    <a:pt x="85098" y="68243"/>
                    <a:pt x="90786" y="58646"/>
                    <a:pt x="92116" y="48233"/>
                  </a:cubicBezTo>
                  <a:cubicBezTo>
                    <a:pt x="95956" y="46661"/>
                    <a:pt x="98836" y="40324"/>
                    <a:pt x="98083" y="36271"/>
                  </a:cubicBezTo>
                  <a:cubicBezTo>
                    <a:pt x="100930" y="36098"/>
                    <a:pt x="103714" y="35505"/>
                    <a:pt x="106255" y="34249"/>
                  </a:cubicBezTo>
                  <a:cubicBezTo>
                    <a:pt x="116379" y="29241"/>
                    <a:pt x="104709" y="20810"/>
                    <a:pt x="97192" y="19202"/>
                  </a:cubicBezTo>
                  <a:cubicBezTo>
                    <a:pt x="99918" y="16442"/>
                    <a:pt x="107379" y="10551"/>
                    <a:pt x="104878" y="6479"/>
                  </a:cubicBezTo>
                  <a:cubicBezTo>
                    <a:pt x="103988" y="5031"/>
                    <a:pt x="102162" y="4760"/>
                    <a:pt x="100487" y="4760"/>
                  </a:cubicBezTo>
                  <a:cubicBezTo>
                    <a:pt x="99893" y="4760"/>
                    <a:pt x="99318" y="4794"/>
                    <a:pt x="98811" y="4822"/>
                  </a:cubicBezTo>
                  <a:cubicBezTo>
                    <a:pt x="94747" y="5043"/>
                    <a:pt x="90662" y="6082"/>
                    <a:pt x="86880" y="7584"/>
                  </a:cubicBezTo>
                  <a:cubicBezTo>
                    <a:pt x="86865" y="7568"/>
                    <a:pt x="86859" y="7550"/>
                    <a:pt x="86842" y="7534"/>
                  </a:cubicBezTo>
                  <a:cubicBezTo>
                    <a:pt x="81072" y="2485"/>
                    <a:pt x="75419" y="1"/>
                    <a:pt x="68066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69" name="Google Shape;2269;p45"/>
          <p:cNvGrpSpPr/>
          <p:nvPr/>
        </p:nvGrpSpPr>
        <p:grpSpPr>
          <a:xfrm rot="844541" flipH="1">
            <a:off x="7596356" y="2623059"/>
            <a:ext cx="421747" cy="296722"/>
            <a:chOff x="1285325" y="2237436"/>
            <a:chExt cx="342015" cy="240626"/>
          </a:xfrm>
        </p:grpSpPr>
        <p:sp>
          <p:nvSpPr>
            <p:cNvPr id="2270" name="Google Shape;2270;p45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45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45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45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45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9" name="TextBox 338">
            <a:extLst>
              <a:ext uri="{FF2B5EF4-FFF2-40B4-BE49-F238E27FC236}">
                <a16:creationId xmlns:a16="http://schemas.microsoft.com/office/drawing/2014/main" id="{113C431B-9A9B-473D-BB25-F180CC6F148F}"/>
              </a:ext>
            </a:extLst>
          </p:cNvPr>
          <p:cNvSpPr txBox="1"/>
          <p:nvPr/>
        </p:nvSpPr>
        <p:spPr>
          <a:xfrm>
            <a:off x="12316" y="598022"/>
            <a:ext cx="9144000" cy="1446550"/>
          </a:xfrm>
          <a:prstGeom prst="rect">
            <a:avLst/>
          </a:prstGeom>
          <a:noFill/>
        </p:spPr>
        <p:txBody>
          <a:bodyPr wrap="square">
            <a:prstTxWarp prst="textChevron">
              <a:avLst/>
            </a:prstTxWarp>
            <a:spAutoFit/>
          </a:bodyPr>
          <a:lstStyle/>
          <a:p>
            <a:pPr algn="ctr"/>
            <a:r>
              <a:rPr lang="vi-VN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CẢM ƠN QUÝ THẦY CÔ CÙNG CÁC EM HỌC SINH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>
            <a:extLst>
              <a:ext uri="{FF2B5EF4-FFF2-40B4-BE49-F238E27FC236}">
                <a16:creationId xmlns:a16="http://schemas.microsoft.com/office/drawing/2014/main" id="{F455CA00-E06C-492C-BBF8-CAC597A16E34}"/>
              </a:ext>
            </a:extLst>
          </p:cNvPr>
          <p:cNvSpPr txBox="1"/>
          <p:nvPr/>
        </p:nvSpPr>
        <p:spPr>
          <a:xfrm>
            <a:off x="2269671" y="-48447"/>
            <a:ext cx="5119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002060"/>
                </a:solidFill>
                <a:latin typeface="+mj-lt"/>
              </a:rPr>
              <a:t>Thứ ba ngày 15 tháng 3 năm 2022</a:t>
            </a:r>
            <a:endParaRPr lang="en-US" sz="2400" dirty="0">
              <a:latin typeface="+mj-lt"/>
            </a:endParaRPr>
          </a:p>
        </p:txBody>
      </p:sp>
      <p:sp>
        <p:nvSpPr>
          <p:cNvPr id="64" name="Subtitle 9">
            <a:extLst>
              <a:ext uri="{FF2B5EF4-FFF2-40B4-BE49-F238E27FC236}">
                <a16:creationId xmlns:a16="http://schemas.microsoft.com/office/drawing/2014/main" id="{D9F9EB79-0AA2-4372-AD12-4B4C76537BBF}"/>
              </a:ext>
            </a:extLst>
          </p:cNvPr>
          <p:cNvSpPr txBox="1">
            <a:spLocks/>
          </p:cNvSpPr>
          <p:nvPr/>
        </p:nvSpPr>
        <p:spPr>
          <a:xfrm>
            <a:off x="1" y="277591"/>
            <a:ext cx="1200149" cy="346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dirty="0">
                <a:latin typeface="+mj-lt"/>
              </a:rPr>
              <a:t>Toán:</a:t>
            </a:r>
            <a:r>
              <a:rPr lang="en-US" sz="28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156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929106B2-7AA0-4494-B6B2-D744D982C8BC}"/>
              </a:ext>
            </a:extLst>
          </p:cNvPr>
          <p:cNvSpPr txBox="1"/>
          <p:nvPr/>
        </p:nvSpPr>
        <p:spPr>
          <a:xfrm>
            <a:off x="604162" y="2454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+ 8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E3BC0EC-6C05-43EE-AAEF-EB101522F9CD}"/>
              </a:ext>
            </a:extLst>
          </p:cNvPr>
          <p:cNvSpPr txBox="1"/>
          <p:nvPr/>
        </p:nvSpPr>
        <p:spPr>
          <a:xfrm>
            <a:off x="576950" y="691777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năm 6 tháng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năm 8 tháng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 năm 10 tháng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ình mặt cười đẹp cute dễ thương, ngộ nghĩnh và hài hước">
            <a:extLst>
              <a:ext uri="{FF2B5EF4-FFF2-40B4-BE49-F238E27FC236}">
                <a16:creationId xmlns:a16="http://schemas.microsoft.com/office/drawing/2014/main" id="{1A431E8F-44F4-4B51-8F7A-DE2DB02A0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7" y="691778"/>
            <a:ext cx="638847" cy="59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🙁” nghĩa là gì: mặt hơi cau mày Emoji | EmojiAll">
            <a:extLst>
              <a:ext uri="{FF2B5EF4-FFF2-40B4-BE49-F238E27FC236}">
                <a16:creationId xmlns:a16="http://schemas.microsoft.com/office/drawing/2014/main" id="{8EF187B5-C7FB-4070-99BB-E2D1F1FF5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359228"/>
            <a:ext cx="397339" cy="34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9981C5D-BFB0-4240-A0A7-6E1E6DF9ED38}"/>
              </a:ext>
            </a:extLst>
          </p:cNvPr>
          <p:cNvSpPr txBox="1"/>
          <p:nvPr/>
        </p:nvSpPr>
        <p:spPr>
          <a:xfrm>
            <a:off x="339145" y="1450718"/>
            <a:ext cx="31922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7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8 giờ 55 phút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684F318-FB51-4595-92A0-54D38610C6CB}"/>
              </a:ext>
            </a:extLst>
          </p:cNvPr>
          <p:cNvSpPr txBox="1"/>
          <p:nvPr/>
        </p:nvSpPr>
        <p:spPr>
          <a:xfrm>
            <a:off x="416686" y="1703142"/>
            <a:ext cx="416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32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AE3C5BF-E58A-4D4D-A057-B9303B5E3FC7}"/>
              </a:ext>
            </a:extLst>
          </p:cNvPr>
          <p:cNvCxnSpPr>
            <a:cxnSpLocks/>
          </p:cNvCxnSpPr>
          <p:nvPr/>
        </p:nvCxnSpPr>
        <p:spPr>
          <a:xfrm>
            <a:off x="832752" y="2433814"/>
            <a:ext cx="235131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939E048-3D4E-4F43-916B-0D5EB778D44B}"/>
              </a:ext>
            </a:extLst>
          </p:cNvPr>
          <p:cNvSpPr txBox="1"/>
          <p:nvPr/>
        </p:nvSpPr>
        <p:spPr>
          <a:xfrm>
            <a:off x="1855329" y="2417862"/>
            <a:ext cx="14348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 phút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C96CC76-E6B9-457E-A6AD-BADEFDD65790}"/>
              </a:ext>
            </a:extLst>
          </p:cNvPr>
          <p:cNvSpPr txBox="1"/>
          <p:nvPr/>
        </p:nvSpPr>
        <p:spPr>
          <a:xfrm>
            <a:off x="725932" y="2399658"/>
            <a:ext cx="14348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giờ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0A2A13C-51F1-4194-83CD-1EB2A59E8B52}"/>
              </a:ext>
            </a:extLst>
          </p:cNvPr>
          <p:cNvSpPr txBox="1"/>
          <p:nvPr/>
        </p:nvSpPr>
        <p:spPr>
          <a:xfrm>
            <a:off x="3218773" y="2417862"/>
            <a:ext cx="41535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(62 phút = 1 giờ 2 phút)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9E7E3C0-E217-49EE-B76A-8DBF95839DA2}"/>
              </a:ext>
            </a:extLst>
          </p:cNvPr>
          <p:cNvSpPr txBox="1"/>
          <p:nvPr/>
        </p:nvSpPr>
        <p:spPr>
          <a:xfrm>
            <a:off x="706880" y="2771864"/>
            <a:ext cx="14348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giờ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5E262E1-0733-4CE7-8703-903F8D1CB458}"/>
              </a:ext>
            </a:extLst>
          </p:cNvPr>
          <p:cNvSpPr txBox="1"/>
          <p:nvPr/>
        </p:nvSpPr>
        <p:spPr>
          <a:xfrm>
            <a:off x="1819952" y="2774365"/>
            <a:ext cx="14348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 phút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0D24EAE-74CC-4E58-A9D2-BB4324F9BA12}"/>
              </a:ext>
            </a:extLst>
          </p:cNvPr>
          <p:cNvSpPr txBox="1"/>
          <p:nvPr/>
        </p:nvSpPr>
        <p:spPr>
          <a:xfrm>
            <a:off x="40136" y="2758037"/>
            <a:ext cx="8497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5CE3F51-B170-4A02-BCAC-7A8043AA603A}"/>
              </a:ext>
            </a:extLst>
          </p:cNvPr>
          <p:cNvSpPr txBox="1"/>
          <p:nvPr/>
        </p:nvSpPr>
        <p:spPr>
          <a:xfrm>
            <a:off x="1502797" y="1487324"/>
            <a:ext cx="32147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năm 6 tháng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năm 8 tháng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23208D0-9485-4F71-B0FA-265E078DE640}"/>
              </a:ext>
            </a:extLst>
          </p:cNvPr>
          <p:cNvSpPr txBox="1"/>
          <p:nvPr/>
        </p:nvSpPr>
        <p:spPr>
          <a:xfrm>
            <a:off x="1749859" y="1642411"/>
            <a:ext cx="416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32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0552553-4BA9-476A-9399-9D6E5CC99E0B}"/>
              </a:ext>
            </a:extLst>
          </p:cNvPr>
          <p:cNvCxnSpPr/>
          <p:nvPr/>
        </p:nvCxnSpPr>
        <p:spPr>
          <a:xfrm>
            <a:off x="2005994" y="2465614"/>
            <a:ext cx="222068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D2FBA0EE-C35A-4A31-A0B0-8806E06C4578}"/>
              </a:ext>
            </a:extLst>
          </p:cNvPr>
          <p:cNvSpPr txBox="1"/>
          <p:nvPr/>
        </p:nvSpPr>
        <p:spPr>
          <a:xfrm>
            <a:off x="4462593" y="1751113"/>
            <a:ext cx="15485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 thành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F319D26-CB18-4B7E-B52D-E7039F24F95A}"/>
              </a:ext>
            </a:extLst>
          </p:cNvPr>
          <p:cNvCxnSpPr/>
          <p:nvPr/>
        </p:nvCxnSpPr>
        <p:spPr>
          <a:xfrm flipV="1">
            <a:off x="2608028" y="1450718"/>
            <a:ext cx="294198" cy="191697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F95BBA6-9A4B-4B1D-990B-47DCAD9DF544}"/>
              </a:ext>
            </a:extLst>
          </p:cNvPr>
          <p:cNvSpPr txBox="1"/>
          <p:nvPr/>
        </p:nvSpPr>
        <p:spPr>
          <a:xfrm>
            <a:off x="2833897" y="1140190"/>
            <a:ext cx="2553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năm = 12 tháng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61FD5D-DB53-4DA1-91FF-A4DD287A0D05}"/>
              </a:ext>
            </a:extLst>
          </p:cNvPr>
          <p:cNvSpPr txBox="1"/>
          <p:nvPr/>
        </p:nvSpPr>
        <p:spPr>
          <a:xfrm>
            <a:off x="7407053" y="1465028"/>
            <a:ext cx="16094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tháng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0940B1-2C52-4A48-9513-9176442CE448}"/>
              </a:ext>
            </a:extLst>
          </p:cNvPr>
          <p:cNvSpPr txBox="1"/>
          <p:nvPr/>
        </p:nvSpPr>
        <p:spPr>
          <a:xfrm>
            <a:off x="6326999" y="1450451"/>
            <a:ext cx="16094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năm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E26DF6-8064-470D-BB7E-0F7C2134C34A}"/>
              </a:ext>
            </a:extLst>
          </p:cNvPr>
          <p:cNvSpPr txBox="1"/>
          <p:nvPr/>
        </p:nvSpPr>
        <p:spPr>
          <a:xfrm>
            <a:off x="6337009" y="1950053"/>
            <a:ext cx="29593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năm   8 tháng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79A07A7-347F-47C5-99BA-158ADC4F7A73}"/>
              </a:ext>
            </a:extLst>
          </p:cNvPr>
          <p:cNvSpPr txBox="1"/>
          <p:nvPr/>
        </p:nvSpPr>
        <p:spPr>
          <a:xfrm>
            <a:off x="6092595" y="1675552"/>
            <a:ext cx="416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32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7DDE22-4188-46DE-837F-EB15F6CB9A6D}"/>
              </a:ext>
            </a:extLst>
          </p:cNvPr>
          <p:cNvCxnSpPr/>
          <p:nvPr/>
        </p:nvCxnSpPr>
        <p:spPr>
          <a:xfrm>
            <a:off x="6400800" y="2417912"/>
            <a:ext cx="252056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4BE31166-D080-4D93-B80D-ED418A65B001}"/>
              </a:ext>
            </a:extLst>
          </p:cNvPr>
          <p:cNvSpPr txBox="1"/>
          <p:nvPr/>
        </p:nvSpPr>
        <p:spPr>
          <a:xfrm>
            <a:off x="6354238" y="2342329"/>
            <a:ext cx="29593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năm 10 tháng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0178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8" grpId="0"/>
      <p:bldP spid="59" grpId="0"/>
      <p:bldP spid="22" grpId="0"/>
      <p:bldP spid="22" grpId="1"/>
      <p:bldP spid="24" grpId="0"/>
      <p:bldP spid="25" grpId="0"/>
      <p:bldP spid="26" grpId="0"/>
      <p:bldP spid="27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4BB9AFE-E1AE-4399-AD76-DBF9856122F6}"/>
              </a:ext>
            </a:extLst>
          </p:cNvPr>
          <p:cNvSpPr txBox="1"/>
          <p:nvPr/>
        </p:nvSpPr>
        <p:spPr>
          <a:xfrm>
            <a:off x="152400" y="28413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cộng hoặc trừ số đo thời gian ta làm như thế nào?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6DB23F-D28B-459A-A646-340F3737FB56}"/>
              </a:ext>
            </a:extLst>
          </p:cNvPr>
          <p:cNvSpPr txBox="1"/>
          <p:nvPr/>
        </p:nvSpPr>
        <p:spPr>
          <a:xfrm>
            <a:off x="152400" y="29209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cộng hoặc trừ số đo thời gian ta làm như sau:</a:t>
            </a: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539E8E04-1174-48DA-9D90-6F2897FB6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88" y="818984"/>
            <a:ext cx="8774112" cy="2782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b="1" dirty="0">
                <a:solidFill>
                  <a:srgbClr val="00B050"/>
                </a:solidFill>
                <a:latin typeface="Times New Roman" panose="02020603050405020304" pitchFamily="18" charset="0"/>
              </a:rPr>
              <a:t>. Bước 1: Đặt tính:  (các số có cùng đơn vị thẳng cột với nhau)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b="1" dirty="0">
                <a:solidFill>
                  <a:srgbClr val="00B050"/>
                </a:solidFill>
                <a:latin typeface="Times New Roman" panose="02020603050405020304" pitchFamily="18" charset="0"/>
              </a:rPr>
              <a:t>. Bước 2: Tính: Thực hiện trừ các số đo theo từng loại đơn vị.</a:t>
            </a:r>
          </a:p>
        </p:txBody>
      </p:sp>
    </p:spTree>
    <p:extLst>
      <p:ext uri="{BB962C8B-B14F-4D97-AF65-F5344CB8AC3E}">
        <p14:creationId xmlns:p14="http://schemas.microsoft.com/office/powerpoint/2010/main" val="338331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2B5A4E4B-4351-433F-82AF-5729B94DD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4" y="724331"/>
            <a:ext cx="9143999" cy="1236288"/>
          </a:xfrm>
        </p:spPr>
        <p:txBody>
          <a:bodyPr/>
          <a:lstStyle/>
          <a:p>
            <a:pPr algn="l"/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bao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D48249B3-3367-47AF-84C5-64634B9C28A1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-21984" y="1924100"/>
            <a:ext cx="4515293" cy="1295299"/>
          </a:xfrm>
        </p:spPr>
        <p:txBody>
          <a:bodyPr/>
          <a:lstStyle/>
          <a:p>
            <a:pPr algn="l"/>
            <a:r>
              <a:rPr lang="en-US" sz="2400" dirty="0" err="1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</a:p>
          <a:p>
            <a:pPr algn="l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….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                 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EB4DABB6-B05A-473D-A62D-9A80AF725B74}"/>
              </a:ext>
            </a:extLst>
          </p:cNvPr>
          <p:cNvSpPr>
            <a:spLocks noGrp="1"/>
          </p:cNvSpPr>
          <p:nvPr>
            <p:ph type="subTitle" idx="9"/>
          </p:nvPr>
        </p:nvSpPr>
        <p:spPr>
          <a:xfrm>
            <a:off x="2065562" y="342457"/>
            <a:ext cx="5935437" cy="582850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ĐO THỜI GIAN VỚI MỘT SỐ</a:t>
            </a:r>
          </a:p>
        </p:txBody>
      </p:sp>
      <p:sp>
        <p:nvSpPr>
          <p:cNvPr id="12" name="Subtitle 7">
            <a:extLst>
              <a:ext uri="{FF2B5EF4-FFF2-40B4-BE49-F238E27FC236}">
                <a16:creationId xmlns:a16="http://schemas.microsoft.com/office/drawing/2014/main" id="{685DB7FE-9853-483F-9B5D-61D2AE9CB02D}"/>
              </a:ext>
            </a:extLst>
          </p:cNvPr>
          <p:cNvSpPr txBox="1">
            <a:spLocks/>
          </p:cNvSpPr>
          <p:nvPr/>
        </p:nvSpPr>
        <p:spPr>
          <a:xfrm>
            <a:off x="4578637" y="1673077"/>
            <a:ext cx="3170904" cy="685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algn="l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3 = 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6A637F-15F9-442A-9343-9D0DFF44A61F}"/>
              </a:ext>
            </a:extLst>
          </p:cNvPr>
          <p:cNvSpPr txBox="1"/>
          <p:nvPr/>
        </p:nvSpPr>
        <p:spPr>
          <a:xfrm>
            <a:off x="6000848" y="2338642"/>
            <a:ext cx="2285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                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2435F6-AF40-4C38-9531-95F02C7545FD}"/>
              </a:ext>
            </a:extLst>
          </p:cNvPr>
          <p:cNvCxnSpPr>
            <a:cxnSpLocks/>
          </p:cNvCxnSpPr>
          <p:nvPr/>
        </p:nvCxnSpPr>
        <p:spPr>
          <a:xfrm flipV="1">
            <a:off x="6272562" y="3462600"/>
            <a:ext cx="2044280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0C368D3-0C96-45BE-A0FE-391B3D95A1FB}"/>
              </a:ext>
            </a:extLst>
          </p:cNvPr>
          <p:cNvSpPr txBox="1"/>
          <p:nvPr/>
        </p:nvSpPr>
        <p:spPr>
          <a:xfrm>
            <a:off x="6265250" y="3471378"/>
            <a:ext cx="221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3 </a:t>
            </a:r>
            <a:r>
              <a:rPr lang="en-US" sz="2400" dirty="0" err="1">
                <a:solidFill>
                  <a:srgbClr val="002060"/>
                </a:solidFill>
              </a:rPr>
              <a:t>giờ</a:t>
            </a:r>
            <a:r>
              <a:rPr lang="en-US" sz="2400" dirty="0">
                <a:solidFill>
                  <a:srgbClr val="002060"/>
                </a:solidFill>
              </a:rPr>
              <a:t> 30 </a:t>
            </a:r>
            <a:r>
              <a:rPr lang="en-US" sz="2400" dirty="0" err="1">
                <a:solidFill>
                  <a:srgbClr val="002060"/>
                </a:solidFill>
              </a:rPr>
              <a:t>phút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2" name="Google Shape;1183;p39">
            <a:extLst>
              <a:ext uri="{FF2B5EF4-FFF2-40B4-BE49-F238E27FC236}">
                <a16:creationId xmlns:a16="http://schemas.microsoft.com/office/drawing/2014/main" id="{C6E6D0A6-7547-4E2F-99C6-AF08D374B3AC}"/>
              </a:ext>
            </a:extLst>
          </p:cNvPr>
          <p:cNvSpPr/>
          <p:nvPr/>
        </p:nvSpPr>
        <p:spPr>
          <a:xfrm>
            <a:off x="4593954" y="1653552"/>
            <a:ext cx="3270118" cy="651916"/>
          </a:xfrm>
          <a:custGeom>
            <a:avLst/>
            <a:gdLst/>
            <a:ahLst/>
            <a:cxnLst/>
            <a:rect l="l" t="t" r="r" b="b"/>
            <a:pathLst>
              <a:path w="56341" h="29331" extrusionOk="0">
                <a:moveTo>
                  <a:pt x="27432" y="1897"/>
                </a:moveTo>
                <a:cubicBezTo>
                  <a:pt x="31103" y="1897"/>
                  <a:pt x="34770" y="2081"/>
                  <a:pt x="38440" y="2096"/>
                </a:cubicBezTo>
                <a:cubicBezTo>
                  <a:pt x="39062" y="2099"/>
                  <a:pt x="39684" y="2100"/>
                  <a:pt x="40306" y="2100"/>
                </a:cubicBezTo>
                <a:cubicBezTo>
                  <a:pt x="41350" y="2100"/>
                  <a:pt x="42394" y="2097"/>
                  <a:pt x="43438" y="2097"/>
                </a:cubicBezTo>
                <a:cubicBezTo>
                  <a:pt x="44942" y="2097"/>
                  <a:pt x="46447" y="2102"/>
                  <a:pt x="47950" y="2129"/>
                </a:cubicBezTo>
                <a:cubicBezTo>
                  <a:pt x="49734" y="2160"/>
                  <a:pt x="51453" y="2731"/>
                  <a:pt x="52786" y="3846"/>
                </a:cubicBezTo>
                <a:cubicBezTo>
                  <a:pt x="53617" y="4541"/>
                  <a:pt x="54539" y="5531"/>
                  <a:pt x="54116" y="7130"/>
                </a:cubicBezTo>
                <a:cubicBezTo>
                  <a:pt x="54116" y="8923"/>
                  <a:pt x="53981" y="10941"/>
                  <a:pt x="54148" y="12934"/>
                </a:cubicBezTo>
                <a:cubicBezTo>
                  <a:pt x="54375" y="15603"/>
                  <a:pt x="54129" y="18234"/>
                  <a:pt x="53794" y="20857"/>
                </a:cubicBezTo>
                <a:cubicBezTo>
                  <a:pt x="53491" y="23231"/>
                  <a:pt x="52491" y="25402"/>
                  <a:pt x="50174" y="26298"/>
                </a:cubicBezTo>
                <a:cubicBezTo>
                  <a:pt x="49518" y="26552"/>
                  <a:pt x="48782" y="26619"/>
                  <a:pt x="48026" y="26619"/>
                </a:cubicBezTo>
                <a:cubicBezTo>
                  <a:pt x="47269" y="26619"/>
                  <a:pt x="46491" y="26552"/>
                  <a:pt x="45749" y="26537"/>
                </a:cubicBezTo>
                <a:cubicBezTo>
                  <a:pt x="45711" y="26537"/>
                  <a:pt x="45673" y="26536"/>
                  <a:pt x="45635" y="26536"/>
                </a:cubicBezTo>
                <a:cubicBezTo>
                  <a:pt x="44302" y="26536"/>
                  <a:pt x="42994" y="26971"/>
                  <a:pt x="41745" y="26971"/>
                </a:cubicBezTo>
                <a:cubicBezTo>
                  <a:pt x="41710" y="26971"/>
                  <a:pt x="41674" y="26971"/>
                  <a:pt x="41639" y="26970"/>
                </a:cubicBezTo>
                <a:cubicBezTo>
                  <a:pt x="41555" y="26968"/>
                  <a:pt x="41472" y="26968"/>
                  <a:pt x="41388" y="26968"/>
                </a:cubicBezTo>
                <a:cubicBezTo>
                  <a:pt x="40815" y="26968"/>
                  <a:pt x="40230" y="27001"/>
                  <a:pt x="39644" y="27001"/>
                </a:cubicBezTo>
                <a:cubicBezTo>
                  <a:pt x="39150" y="27001"/>
                  <a:pt x="38654" y="26977"/>
                  <a:pt x="38163" y="26889"/>
                </a:cubicBezTo>
                <a:cubicBezTo>
                  <a:pt x="37028" y="26685"/>
                  <a:pt x="35898" y="26564"/>
                  <a:pt x="34748" y="26564"/>
                </a:cubicBezTo>
                <a:cubicBezTo>
                  <a:pt x="34118" y="26564"/>
                  <a:pt x="33483" y="26600"/>
                  <a:pt x="32838" y="26680"/>
                </a:cubicBezTo>
                <a:cubicBezTo>
                  <a:pt x="32551" y="26715"/>
                  <a:pt x="32258" y="26728"/>
                  <a:pt x="31961" y="26728"/>
                </a:cubicBezTo>
                <a:cubicBezTo>
                  <a:pt x="31111" y="26728"/>
                  <a:pt x="30230" y="26621"/>
                  <a:pt x="29359" y="26621"/>
                </a:cubicBezTo>
                <a:cubicBezTo>
                  <a:pt x="29295" y="26621"/>
                  <a:pt x="29232" y="26621"/>
                  <a:pt x="29168" y="26623"/>
                </a:cubicBezTo>
                <a:cubicBezTo>
                  <a:pt x="27581" y="26654"/>
                  <a:pt x="26034" y="26865"/>
                  <a:pt x="24466" y="27042"/>
                </a:cubicBezTo>
                <a:cubicBezTo>
                  <a:pt x="23731" y="27125"/>
                  <a:pt x="22991" y="27180"/>
                  <a:pt x="22241" y="27180"/>
                </a:cubicBezTo>
                <a:cubicBezTo>
                  <a:pt x="21746" y="27180"/>
                  <a:pt x="21247" y="27156"/>
                  <a:pt x="20742" y="27100"/>
                </a:cubicBezTo>
                <a:cubicBezTo>
                  <a:pt x="20406" y="27064"/>
                  <a:pt x="20068" y="27049"/>
                  <a:pt x="19729" y="27049"/>
                </a:cubicBezTo>
                <a:cubicBezTo>
                  <a:pt x="18370" y="27049"/>
                  <a:pt x="16986" y="27289"/>
                  <a:pt x="15616" y="27331"/>
                </a:cubicBezTo>
                <a:cubicBezTo>
                  <a:pt x="15503" y="27334"/>
                  <a:pt x="15391" y="27336"/>
                  <a:pt x="15278" y="27336"/>
                </a:cubicBezTo>
                <a:cubicBezTo>
                  <a:pt x="14440" y="27336"/>
                  <a:pt x="13594" y="27254"/>
                  <a:pt x="12760" y="27254"/>
                </a:cubicBezTo>
                <a:cubicBezTo>
                  <a:pt x="12354" y="27254"/>
                  <a:pt x="11951" y="27273"/>
                  <a:pt x="11553" y="27331"/>
                </a:cubicBezTo>
                <a:cubicBezTo>
                  <a:pt x="11392" y="27354"/>
                  <a:pt x="11234" y="27364"/>
                  <a:pt x="11079" y="27364"/>
                </a:cubicBezTo>
                <a:cubicBezTo>
                  <a:pt x="10332" y="27364"/>
                  <a:pt x="9646" y="27134"/>
                  <a:pt x="8934" y="27070"/>
                </a:cubicBezTo>
                <a:cubicBezTo>
                  <a:pt x="7654" y="26957"/>
                  <a:pt x="6367" y="26747"/>
                  <a:pt x="5179" y="25914"/>
                </a:cubicBezTo>
                <a:cubicBezTo>
                  <a:pt x="2613" y="24116"/>
                  <a:pt x="2678" y="21486"/>
                  <a:pt x="2468" y="18849"/>
                </a:cubicBezTo>
                <a:cubicBezTo>
                  <a:pt x="2229" y="15856"/>
                  <a:pt x="1824" y="12855"/>
                  <a:pt x="2371" y="9880"/>
                </a:cubicBezTo>
                <a:cubicBezTo>
                  <a:pt x="2640" y="8411"/>
                  <a:pt x="2640" y="6817"/>
                  <a:pt x="3620" y="5525"/>
                </a:cubicBezTo>
                <a:cubicBezTo>
                  <a:pt x="4347" y="4564"/>
                  <a:pt x="5396" y="4165"/>
                  <a:pt x="6424" y="3623"/>
                </a:cubicBezTo>
                <a:cubicBezTo>
                  <a:pt x="7438" y="3089"/>
                  <a:pt x="8629" y="3310"/>
                  <a:pt x="9587" y="2578"/>
                </a:cubicBezTo>
                <a:cubicBezTo>
                  <a:pt x="9741" y="2459"/>
                  <a:pt x="10227" y="2308"/>
                  <a:pt x="10764" y="2308"/>
                </a:cubicBezTo>
                <a:cubicBezTo>
                  <a:pt x="10964" y="2308"/>
                  <a:pt x="11171" y="2329"/>
                  <a:pt x="11371" y="2380"/>
                </a:cubicBezTo>
                <a:cubicBezTo>
                  <a:pt x="11745" y="2477"/>
                  <a:pt x="12137" y="2512"/>
                  <a:pt x="12539" y="2512"/>
                </a:cubicBezTo>
                <a:cubicBezTo>
                  <a:pt x="13309" y="2512"/>
                  <a:pt x="14113" y="2383"/>
                  <a:pt x="14884" y="2313"/>
                </a:cubicBezTo>
                <a:cubicBezTo>
                  <a:pt x="17995" y="2030"/>
                  <a:pt x="21113" y="2067"/>
                  <a:pt x="24228" y="1952"/>
                </a:cubicBezTo>
                <a:cubicBezTo>
                  <a:pt x="25296" y="1912"/>
                  <a:pt x="26365" y="1897"/>
                  <a:pt x="27432" y="1897"/>
                </a:cubicBezTo>
                <a:close/>
                <a:moveTo>
                  <a:pt x="28731" y="0"/>
                </a:moveTo>
                <a:cubicBezTo>
                  <a:pt x="28341" y="0"/>
                  <a:pt x="27954" y="15"/>
                  <a:pt x="27573" y="53"/>
                </a:cubicBezTo>
                <a:cubicBezTo>
                  <a:pt x="24887" y="327"/>
                  <a:pt x="22181" y="252"/>
                  <a:pt x="19515" y="350"/>
                </a:cubicBezTo>
                <a:cubicBezTo>
                  <a:pt x="16772" y="450"/>
                  <a:pt x="14027" y="570"/>
                  <a:pt x="11282" y="711"/>
                </a:cubicBezTo>
                <a:cubicBezTo>
                  <a:pt x="8681" y="841"/>
                  <a:pt x="6162" y="1244"/>
                  <a:pt x="3810" y="2413"/>
                </a:cubicBezTo>
                <a:cubicBezTo>
                  <a:pt x="2648" y="2993"/>
                  <a:pt x="1865" y="3902"/>
                  <a:pt x="1354" y="5109"/>
                </a:cubicBezTo>
                <a:cubicBezTo>
                  <a:pt x="971" y="6015"/>
                  <a:pt x="1341" y="7073"/>
                  <a:pt x="902" y="7857"/>
                </a:cubicBezTo>
                <a:cubicBezTo>
                  <a:pt x="0" y="9463"/>
                  <a:pt x="494" y="11188"/>
                  <a:pt x="394" y="12816"/>
                </a:cubicBezTo>
                <a:cubicBezTo>
                  <a:pt x="331" y="13840"/>
                  <a:pt x="231" y="15002"/>
                  <a:pt x="502" y="16130"/>
                </a:cubicBezTo>
                <a:cubicBezTo>
                  <a:pt x="795" y="17356"/>
                  <a:pt x="622" y="18688"/>
                  <a:pt x="746" y="19964"/>
                </a:cubicBezTo>
                <a:cubicBezTo>
                  <a:pt x="848" y="21018"/>
                  <a:pt x="1087" y="22060"/>
                  <a:pt x="1222" y="22855"/>
                </a:cubicBezTo>
                <a:cubicBezTo>
                  <a:pt x="1150" y="23900"/>
                  <a:pt x="1874" y="24293"/>
                  <a:pt x="2112" y="24881"/>
                </a:cubicBezTo>
                <a:cubicBezTo>
                  <a:pt x="3191" y="27539"/>
                  <a:pt x="5445" y="28578"/>
                  <a:pt x="7943" y="29050"/>
                </a:cubicBezTo>
                <a:cubicBezTo>
                  <a:pt x="9059" y="29261"/>
                  <a:pt x="10183" y="29331"/>
                  <a:pt x="11312" y="29331"/>
                </a:cubicBezTo>
                <a:cubicBezTo>
                  <a:pt x="13254" y="29331"/>
                  <a:pt x="15207" y="29124"/>
                  <a:pt x="17151" y="29070"/>
                </a:cubicBezTo>
                <a:cubicBezTo>
                  <a:pt x="19448" y="29005"/>
                  <a:pt x="21745" y="28930"/>
                  <a:pt x="24039" y="28803"/>
                </a:cubicBezTo>
                <a:cubicBezTo>
                  <a:pt x="25420" y="28725"/>
                  <a:pt x="26791" y="28484"/>
                  <a:pt x="28174" y="28412"/>
                </a:cubicBezTo>
                <a:cubicBezTo>
                  <a:pt x="28358" y="28402"/>
                  <a:pt x="28543" y="28398"/>
                  <a:pt x="28728" y="28398"/>
                </a:cubicBezTo>
                <a:cubicBezTo>
                  <a:pt x="29565" y="28398"/>
                  <a:pt x="30406" y="28481"/>
                  <a:pt x="31245" y="28486"/>
                </a:cubicBezTo>
                <a:cubicBezTo>
                  <a:pt x="31352" y="28486"/>
                  <a:pt x="31459" y="28486"/>
                  <a:pt x="31565" y="28486"/>
                </a:cubicBezTo>
                <a:cubicBezTo>
                  <a:pt x="33086" y="28486"/>
                  <a:pt x="34609" y="28441"/>
                  <a:pt x="36129" y="28441"/>
                </a:cubicBezTo>
                <a:cubicBezTo>
                  <a:pt x="37183" y="28441"/>
                  <a:pt x="38236" y="28463"/>
                  <a:pt x="39285" y="28536"/>
                </a:cubicBezTo>
                <a:cubicBezTo>
                  <a:pt x="40207" y="28602"/>
                  <a:pt x="41128" y="28624"/>
                  <a:pt x="42047" y="28624"/>
                </a:cubicBezTo>
                <a:cubicBezTo>
                  <a:pt x="43099" y="28624"/>
                  <a:pt x="44149" y="28595"/>
                  <a:pt x="45197" y="28568"/>
                </a:cubicBezTo>
                <a:cubicBezTo>
                  <a:pt x="47176" y="28517"/>
                  <a:pt x="49138" y="27973"/>
                  <a:pt x="51104" y="27738"/>
                </a:cubicBezTo>
                <a:cubicBezTo>
                  <a:pt x="52787" y="27535"/>
                  <a:pt x="54795" y="25357"/>
                  <a:pt x="55194" y="24016"/>
                </a:cubicBezTo>
                <a:cubicBezTo>
                  <a:pt x="55616" y="22596"/>
                  <a:pt x="55484" y="21178"/>
                  <a:pt x="55646" y="19764"/>
                </a:cubicBezTo>
                <a:cubicBezTo>
                  <a:pt x="55863" y="17855"/>
                  <a:pt x="56279" y="15971"/>
                  <a:pt x="56161" y="14025"/>
                </a:cubicBezTo>
                <a:cubicBezTo>
                  <a:pt x="56044" y="12129"/>
                  <a:pt x="55847" y="10212"/>
                  <a:pt x="56014" y="8333"/>
                </a:cubicBezTo>
                <a:cubicBezTo>
                  <a:pt x="56341" y="4662"/>
                  <a:pt x="54023" y="2037"/>
                  <a:pt x="51353" y="1211"/>
                </a:cubicBezTo>
                <a:cubicBezTo>
                  <a:pt x="49700" y="697"/>
                  <a:pt x="47891" y="582"/>
                  <a:pt x="46143" y="503"/>
                </a:cubicBezTo>
                <a:cubicBezTo>
                  <a:pt x="43305" y="375"/>
                  <a:pt x="40459" y="456"/>
                  <a:pt x="37617" y="389"/>
                </a:cubicBezTo>
                <a:cubicBezTo>
                  <a:pt x="35877" y="347"/>
                  <a:pt x="34139" y="112"/>
                  <a:pt x="32401" y="112"/>
                </a:cubicBezTo>
                <a:cubicBezTo>
                  <a:pt x="32343" y="112"/>
                  <a:pt x="32286" y="113"/>
                  <a:pt x="32229" y="113"/>
                </a:cubicBezTo>
                <a:cubicBezTo>
                  <a:pt x="32178" y="114"/>
                  <a:pt x="32128" y="114"/>
                  <a:pt x="32078" y="114"/>
                </a:cubicBezTo>
                <a:cubicBezTo>
                  <a:pt x="30962" y="114"/>
                  <a:pt x="29831" y="0"/>
                  <a:pt x="2873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3" name="Google Shape;999;p34">
            <a:extLst>
              <a:ext uri="{FF2B5EF4-FFF2-40B4-BE49-F238E27FC236}">
                <a16:creationId xmlns:a16="http://schemas.microsoft.com/office/drawing/2014/main" id="{8A4B5152-311B-4A90-97F0-69CBC55B4805}"/>
              </a:ext>
            </a:extLst>
          </p:cNvPr>
          <p:cNvGrpSpPr/>
          <p:nvPr/>
        </p:nvGrpSpPr>
        <p:grpSpPr>
          <a:xfrm>
            <a:off x="-38518" y="3219399"/>
            <a:ext cx="2233078" cy="629506"/>
            <a:chOff x="1753629" y="1586637"/>
            <a:chExt cx="2224806" cy="629506"/>
          </a:xfrm>
        </p:grpSpPr>
        <p:sp>
          <p:nvSpPr>
            <p:cNvPr id="44" name="Google Shape;1000;p34">
              <a:extLst>
                <a:ext uri="{FF2B5EF4-FFF2-40B4-BE49-F238E27FC236}">
                  <a16:creationId xmlns:a16="http://schemas.microsoft.com/office/drawing/2014/main" id="{D1CB67E8-574A-4C11-9F5F-028F3163709B}"/>
                </a:ext>
              </a:extLst>
            </p:cNvPr>
            <p:cNvSpPr/>
            <p:nvPr/>
          </p:nvSpPr>
          <p:spPr>
            <a:xfrm>
              <a:off x="1818066" y="1704325"/>
              <a:ext cx="464100" cy="464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5" name="Google Shape;1001;p34">
              <a:extLst>
                <a:ext uri="{FF2B5EF4-FFF2-40B4-BE49-F238E27FC236}">
                  <a16:creationId xmlns:a16="http://schemas.microsoft.com/office/drawing/2014/main" id="{E0EE7D73-F2A4-42ED-8690-5785DB5E18FB}"/>
                </a:ext>
              </a:extLst>
            </p:cNvPr>
            <p:cNvGrpSpPr/>
            <p:nvPr/>
          </p:nvGrpSpPr>
          <p:grpSpPr>
            <a:xfrm>
              <a:off x="1753629" y="1586637"/>
              <a:ext cx="2224806" cy="629506"/>
              <a:chOff x="34100" y="1847300"/>
              <a:chExt cx="7379125" cy="2009275"/>
            </a:xfrm>
          </p:grpSpPr>
          <p:sp>
            <p:nvSpPr>
              <p:cNvPr id="46" name="Google Shape;1002;p34">
                <a:extLst>
                  <a:ext uri="{FF2B5EF4-FFF2-40B4-BE49-F238E27FC236}">
                    <a16:creationId xmlns:a16="http://schemas.microsoft.com/office/drawing/2014/main" id="{0858E1A4-D01F-4404-BA95-B098F5906C72}"/>
                  </a:ext>
                </a:extLst>
              </p:cNvPr>
              <p:cNvSpPr/>
              <p:nvPr/>
            </p:nvSpPr>
            <p:spPr>
              <a:xfrm>
                <a:off x="34100" y="2176600"/>
                <a:ext cx="1880725" cy="1602800"/>
              </a:xfrm>
              <a:custGeom>
                <a:avLst/>
                <a:gdLst/>
                <a:ahLst/>
                <a:cxnLst/>
                <a:rect l="l" t="t" r="r" b="b"/>
                <a:pathLst>
                  <a:path w="75229" h="64112" extrusionOk="0">
                    <a:moveTo>
                      <a:pt x="41887" y="4626"/>
                    </a:moveTo>
                    <a:cubicBezTo>
                      <a:pt x="47489" y="4626"/>
                      <a:pt x="53298" y="6884"/>
                      <a:pt x="58685" y="12306"/>
                    </a:cubicBezTo>
                    <a:cubicBezTo>
                      <a:pt x="58916" y="12537"/>
                      <a:pt x="59201" y="12635"/>
                      <a:pt x="59486" y="12635"/>
                    </a:cubicBezTo>
                    <a:cubicBezTo>
                      <a:pt x="60128" y="12635"/>
                      <a:pt x="60778" y="12139"/>
                      <a:pt x="60854" y="11543"/>
                    </a:cubicBezTo>
                    <a:cubicBezTo>
                      <a:pt x="66281" y="21275"/>
                      <a:pt x="68428" y="31323"/>
                      <a:pt x="62881" y="42286"/>
                    </a:cubicBezTo>
                    <a:cubicBezTo>
                      <a:pt x="57711" y="52502"/>
                      <a:pt x="48612" y="59031"/>
                      <a:pt x="38428" y="59031"/>
                    </a:cubicBezTo>
                    <a:cubicBezTo>
                      <a:pt x="34250" y="59031"/>
                      <a:pt x="29890" y="57932"/>
                      <a:pt x="25544" y="55538"/>
                    </a:cubicBezTo>
                    <a:cubicBezTo>
                      <a:pt x="1" y="41474"/>
                      <a:pt x="19257" y="4626"/>
                      <a:pt x="41887" y="4626"/>
                    </a:cubicBezTo>
                    <a:close/>
                    <a:moveTo>
                      <a:pt x="39305" y="0"/>
                    </a:moveTo>
                    <a:cubicBezTo>
                      <a:pt x="33188" y="0"/>
                      <a:pt x="26964" y="2142"/>
                      <a:pt x="21588" y="6508"/>
                    </a:cubicBezTo>
                    <a:cubicBezTo>
                      <a:pt x="8695" y="16981"/>
                      <a:pt x="1731" y="44074"/>
                      <a:pt x="16346" y="56116"/>
                    </a:cubicBezTo>
                    <a:cubicBezTo>
                      <a:pt x="22887" y="61508"/>
                      <a:pt x="30274" y="64112"/>
                      <a:pt x="37494" y="64112"/>
                    </a:cubicBezTo>
                    <a:cubicBezTo>
                      <a:pt x="47185" y="64112"/>
                      <a:pt x="56575" y="59419"/>
                      <a:pt x="63208" y="50482"/>
                    </a:cubicBezTo>
                    <a:cubicBezTo>
                      <a:pt x="72711" y="37655"/>
                      <a:pt x="75228" y="15749"/>
                      <a:pt x="60156" y="5941"/>
                    </a:cubicBezTo>
                    <a:cubicBezTo>
                      <a:pt x="59966" y="5816"/>
                      <a:pt x="59765" y="5761"/>
                      <a:pt x="59568" y="5761"/>
                    </a:cubicBezTo>
                    <a:cubicBezTo>
                      <a:pt x="58720" y="5761"/>
                      <a:pt x="57958" y="6786"/>
                      <a:pt x="58489" y="7609"/>
                    </a:cubicBezTo>
                    <a:cubicBezTo>
                      <a:pt x="58990" y="8382"/>
                      <a:pt x="59470" y="9167"/>
                      <a:pt x="59938" y="9941"/>
                    </a:cubicBezTo>
                    <a:cubicBezTo>
                      <a:pt x="54481" y="3368"/>
                      <a:pt x="46977" y="0"/>
                      <a:pt x="39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1003;p34">
                <a:extLst>
                  <a:ext uri="{FF2B5EF4-FFF2-40B4-BE49-F238E27FC236}">
                    <a16:creationId xmlns:a16="http://schemas.microsoft.com/office/drawing/2014/main" id="{89842106-41F1-40B9-9337-062C96A1ACE0}"/>
                  </a:ext>
                </a:extLst>
              </p:cNvPr>
              <p:cNvSpPr/>
              <p:nvPr/>
            </p:nvSpPr>
            <p:spPr>
              <a:xfrm>
                <a:off x="1964925" y="1847300"/>
                <a:ext cx="5448300" cy="2009275"/>
              </a:xfrm>
              <a:custGeom>
                <a:avLst/>
                <a:gdLst/>
                <a:ahLst/>
                <a:cxnLst/>
                <a:rect l="l" t="t" r="r" b="b"/>
                <a:pathLst>
                  <a:path w="217932" h="80371" extrusionOk="0">
                    <a:moveTo>
                      <a:pt x="212766" y="4597"/>
                    </a:moveTo>
                    <a:lnTo>
                      <a:pt x="212766" y="4597"/>
                    </a:lnTo>
                    <a:cubicBezTo>
                      <a:pt x="209322" y="27657"/>
                      <a:pt x="210542" y="51884"/>
                      <a:pt x="210183" y="75184"/>
                    </a:cubicBezTo>
                    <a:cubicBezTo>
                      <a:pt x="204892" y="74597"/>
                      <a:pt x="199498" y="74402"/>
                      <a:pt x="194072" y="74402"/>
                    </a:cubicBezTo>
                    <a:cubicBezTo>
                      <a:pt x="183874" y="74402"/>
                      <a:pt x="173563" y="75091"/>
                      <a:pt x="163604" y="75162"/>
                    </a:cubicBezTo>
                    <a:cubicBezTo>
                      <a:pt x="146483" y="75304"/>
                      <a:pt x="129362" y="75413"/>
                      <a:pt x="112252" y="75609"/>
                    </a:cubicBezTo>
                    <a:cubicBezTo>
                      <a:pt x="77465" y="75990"/>
                      <a:pt x="42700" y="76557"/>
                      <a:pt x="7934" y="77309"/>
                    </a:cubicBezTo>
                    <a:cubicBezTo>
                      <a:pt x="7956" y="77243"/>
                      <a:pt x="7967" y="77178"/>
                      <a:pt x="7967" y="77102"/>
                    </a:cubicBezTo>
                    <a:cubicBezTo>
                      <a:pt x="7281" y="53856"/>
                      <a:pt x="6431" y="30153"/>
                      <a:pt x="4763" y="6929"/>
                    </a:cubicBezTo>
                    <a:lnTo>
                      <a:pt x="4763" y="6929"/>
                    </a:lnTo>
                    <a:cubicBezTo>
                      <a:pt x="11321" y="7723"/>
                      <a:pt x="18026" y="7953"/>
                      <a:pt x="24755" y="7953"/>
                    </a:cubicBezTo>
                    <a:cubicBezTo>
                      <a:pt x="33815" y="7953"/>
                      <a:pt x="42918" y="7536"/>
                      <a:pt x="51767" y="7518"/>
                    </a:cubicBezTo>
                    <a:cubicBezTo>
                      <a:pt x="69771" y="7463"/>
                      <a:pt x="87764" y="7245"/>
                      <a:pt x="105756" y="6995"/>
                    </a:cubicBezTo>
                    <a:cubicBezTo>
                      <a:pt x="141230" y="6515"/>
                      <a:pt x="177412" y="7572"/>
                      <a:pt x="212766" y="4597"/>
                    </a:cubicBezTo>
                    <a:close/>
                    <a:moveTo>
                      <a:pt x="194929" y="0"/>
                    </a:moveTo>
                    <a:cubicBezTo>
                      <a:pt x="165245" y="0"/>
                      <a:pt x="135363" y="1864"/>
                      <a:pt x="105756" y="2287"/>
                    </a:cubicBezTo>
                    <a:cubicBezTo>
                      <a:pt x="87764" y="2548"/>
                      <a:pt x="69771" y="2701"/>
                      <a:pt x="51767" y="2897"/>
                    </a:cubicBezTo>
                    <a:cubicBezTo>
                      <a:pt x="50665" y="2908"/>
                      <a:pt x="49560" y="2913"/>
                      <a:pt x="48452" y="2913"/>
                    </a:cubicBezTo>
                    <a:cubicBezTo>
                      <a:pt x="41424" y="2913"/>
                      <a:pt x="34264" y="2714"/>
                      <a:pt x="27117" y="2714"/>
                    </a:cubicBezTo>
                    <a:cubicBezTo>
                      <a:pt x="19386" y="2714"/>
                      <a:pt x="11670" y="2947"/>
                      <a:pt x="4153" y="3921"/>
                    </a:cubicBezTo>
                    <a:cubicBezTo>
                      <a:pt x="4028" y="3852"/>
                      <a:pt x="3891" y="3819"/>
                      <a:pt x="3754" y="3819"/>
                    </a:cubicBezTo>
                    <a:cubicBezTo>
                      <a:pt x="3545" y="3819"/>
                      <a:pt x="3337" y="3896"/>
                      <a:pt x="3172" y="4041"/>
                    </a:cubicBezTo>
                    <a:cubicBezTo>
                      <a:pt x="2769" y="4096"/>
                      <a:pt x="2355" y="4128"/>
                      <a:pt x="1951" y="4183"/>
                    </a:cubicBezTo>
                    <a:cubicBezTo>
                      <a:pt x="753" y="4368"/>
                      <a:pt x="753" y="6417"/>
                      <a:pt x="1951" y="6591"/>
                    </a:cubicBezTo>
                    <a:cubicBezTo>
                      <a:pt x="2180" y="6635"/>
                      <a:pt x="2420" y="6646"/>
                      <a:pt x="2660" y="6679"/>
                    </a:cubicBezTo>
                    <a:cubicBezTo>
                      <a:pt x="1" y="29630"/>
                      <a:pt x="753" y="54902"/>
                      <a:pt x="4066" y="77636"/>
                    </a:cubicBezTo>
                    <a:cubicBezTo>
                      <a:pt x="4213" y="78616"/>
                      <a:pt x="5003" y="79058"/>
                      <a:pt x="5834" y="79058"/>
                    </a:cubicBezTo>
                    <a:cubicBezTo>
                      <a:pt x="5927" y="79058"/>
                      <a:pt x="6021" y="79053"/>
                      <a:pt x="6114" y="79042"/>
                    </a:cubicBezTo>
                    <a:cubicBezTo>
                      <a:pt x="6252" y="79561"/>
                      <a:pt x="6719" y="79925"/>
                      <a:pt x="7256" y="79925"/>
                    </a:cubicBezTo>
                    <a:cubicBezTo>
                      <a:pt x="7271" y="79925"/>
                      <a:pt x="7287" y="79925"/>
                      <a:pt x="7302" y="79924"/>
                    </a:cubicBezTo>
                    <a:cubicBezTo>
                      <a:pt x="33436" y="80152"/>
                      <a:pt x="59563" y="80271"/>
                      <a:pt x="85684" y="80271"/>
                    </a:cubicBezTo>
                    <a:cubicBezTo>
                      <a:pt x="94541" y="80271"/>
                      <a:pt x="103397" y="80257"/>
                      <a:pt x="112252" y="80230"/>
                    </a:cubicBezTo>
                    <a:cubicBezTo>
                      <a:pt x="129373" y="80186"/>
                      <a:pt x="146494" y="80066"/>
                      <a:pt x="163615" y="79968"/>
                    </a:cubicBezTo>
                    <a:cubicBezTo>
                      <a:pt x="164117" y="79965"/>
                      <a:pt x="164619" y="79964"/>
                      <a:pt x="165123" y="79964"/>
                    </a:cubicBezTo>
                    <a:cubicBezTo>
                      <a:pt x="173618" y="79964"/>
                      <a:pt x="182366" y="80370"/>
                      <a:pt x="191058" y="80370"/>
                    </a:cubicBezTo>
                    <a:cubicBezTo>
                      <a:pt x="198550" y="80370"/>
                      <a:pt x="206001" y="80068"/>
                      <a:pt x="213212" y="78944"/>
                    </a:cubicBezTo>
                    <a:cubicBezTo>
                      <a:pt x="214139" y="78802"/>
                      <a:pt x="214553" y="77854"/>
                      <a:pt x="214455" y="76982"/>
                    </a:cubicBezTo>
                    <a:cubicBezTo>
                      <a:pt x="214520" y="76818"/>
                      <a:pt x="214553" y="76644"/>
                      <a:pt x="214575" y="76470"/>
                    </a:cubicBezTo>
                    <a:cubicBezTo>
                      <a:pt x="215294" y="52581"/>
                      <a:pt x="217931" y="27744"/>
                      <a:pt x="215403" y="3954"/>
                    </a:cubicBezTo>
                    <a:cubicBezTo>
                      <a:pt x="215381" y="3856"/>
                      <a:pt x="215348" y="3758"/>
                      <a:pt x="215316" y="3671"/>
                    </a:cubicBezTo>
                    <a:cubicBezTo>
                      <a:pt x="216231" y="2439"/>
                      <a:pt x="215741" y="347"/>
                      <a:pt x="213725" y="281"/>
                    </a:cubicBezTo>
                    <a:cubicBezTo>
                      <a:pt x="207471" y="84"/>
                      <a:pt x="201204" y="0"/>
                      <a:pt x="1949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8" name="Google Shape;1024;p34">
            <a:extLst>
              <a:ext uri="{FF2B5EF4-FFF2-40B4-BE49-F238E27FC236}">
                <a16:creationId xmlns:a16="http://schemas.microsoft.com/office/drawing/2014/main" id="{2F12E4C9-21A5-4ABF-945B-52050E2F0F8F}"/>
              </a:ext>
            </a:extLst>
          </p:cNvPr>
          <p:cNvSpPr txBox="1">
            <a:spLocks/>
          </p:cNvSpPr>
          <p:nvPr/>
        </p:nvSpPr>
        <p:spPr>
          <a:xfrm>
            <a:off x="-8081" y="3395292"/>
            <a:ext cx="5511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Permanent Marker"/>
              <a:buNone/>
              <a:defRPr sz="28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dirty="0"/>
              <a:t>01</a:t>
            </a:r>
          </a:p>
        </p:txBody>
      </p:sp>
      <p:grpSp>
        <p:nvGrpSpPr>
          <p:cNvPr id="49" name="Google Shape;1005;p34">
            <a:extLst>
              <a:ext uri="{FF2B5EF4-FFF2-40B4-BE49-F238E27FC236}">
                <a16:creationId xmlns:a16="http://schemas.microsoft.com/office/drawing/2014/main" id="{F8CACD35-ABA1-4608-8FEC-EF060F762ED5}"/>
              </a:ext>
            </a:extLst>
          </p:cNvPr>
          <p:cNvGrpSpPr/>
          <p:nvPr/>
        </p:nvGrpSpPr>
        <p:grpSpPr>
          <a:xfrm>
            <a:off x="713106" y="3830789"/>
            <a:ext cx="3914224" cy="1003271"/>
            <a:chOff x="2853140" y="2164491"/>
            <a:chExt cx="3914224" cy="1003271"/>
          </a:xfrm>
        </p:grpSpPr>
        <p:sp>
          <p:nvSpPr>
            <p:cNvPr id="50" name="Google Shape;1006;p34">
              <a:extLst>
                <a:ext uri="{FF2B5EF4-FFF2-40B4-BE49-F238E27FC236}">
                  <a16:creationId xmlns:a16="http://schemas.microsoft.com/office/drawing/2014/main" id="{1CB07985-0B21-4CE7-B63E-4B1CC041A80C}"/>
                </a:ext>
              </a:extLst>
            </p:cNvPr>
            <p:cNvSpPr/>
            <p:nvPr/>
          </p:nvSpPr>
          <p:spPr>
            <a:xfrm>
              <a:off x="2938841" y="2410050"/>
              <a:ext cx="464100" cy="464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1" name="Google Shape;1007;p34">
              <a:extLst>
                <a:ext uri="{FF2B5EF4-FFF2-40B4-BE49-F238E27FC236}">
                  <a16:creationId xmlns:a16="http://schemas.microsoft.com/office/drawing/2014/main" id="{7896A490-EC2D-41D5-8893-890B8A5E1727}"/>
                </a:ext>
              </a:extLst>
            </p:cNvPr>
            <p:cNvGrpSpPr/>
            <p:nvPr/>
          </p:nvGrpSpPr>
          <p:grpSpPr>
            <a:xfrm>
              <a:off x="2853140" y="2164491"/>
              <a:ext cx="3914224" cy="1003271"/>
              <a:chOff x="-36427" y="1439158"/>
              <a:chExt cx="12982502" cy="3202268"/>
            </a:xfrm>
          </p:grpSpPr>
          <p:sp>
            <p:nvSpPr>
              <p:cNvPr id="52" name="Google Shape;1008;p34">
                <a:extLst>
                  <a:ext uri="{FF2B5EF4-FFF2-40B4-BE49-F238E27FC236}">
                    <a16:creationId xmlns:a16="http://schemas.microsoft.com/office/drawing/2014/main" id="{3D7156EA-9D0F-422D-9427-9917947DA0DF}"/>
                  </a:ext>
                </a:extLst>
              </p:cNvPr>
              <p:cNvSpPr/>
              <p:nvPr/>
            </p:nvSpPr>
            <p:spPr>
              <a:xfrm>
                <a:off x="-36427" y="2176601"/>
                <a:ext cx="1880727" cy="1602799"/>
              </a:xfrm>
              <a:custGeom>
                <a:avLst/>
                <a:gdLst/>
                <a:ahLst/>
                <a:cxnLst/>
                <a:rect l="l" t="t" r="r" b="b"/>
                <a:pathLst>
                  <a:path w="75229" h="64112" extrusionOk="0">
                    <a:moveTo>
                      <a:pt x="41887" y="4626"/>
                    </a:moveTo>
                    <a:cubicBezTo>
                      <a:pt x="47489" y="4626"/>
                      <a:pt x="53298" y="6884"/>
                      <a:pt x="58685" y="12306"/>
                    </a:cubicBezTo>
                    <a:cubicBezTo>
                      <a:pt x="58916" y="12537"/>
                      <a:pt x="59201" y="12635"/>
                      <a:pt x="59486" y="12635"/>
                    </a:cubicBezTo>
                    <a:cubicBezTo>
                      <a:pt x="60128" y="12635"/>
                      <a:pt x="60778" y="12139"/>
                      <a:pt x="60854" y="11543"/>
                    </a:cubicBezTo>
                    <a:cubicBezTo>
                      <a:pt x="66281" y="21275"/>
                      <a:pt x="68428" y="31323"/>
                      <a:pt x="62881" y="42286"/>
                    </a:cubicBezTo>
                    <a:cubicBezTo>
                      <a:pt x="57711" y="52502"/>
                      <a:pt x="48612" y="59031"/>
                      <a:pt x="38428" y="59031"/>
                    </a:cubicBezTo>
                    <a:cubicBezTo>
                      <a:pt x="34250" y="59031"/>
                      <a:pt x="29890" y="57932"/>
                      <a:pt x="25544" y="55538"/>
                    </a:cubicBezTo>
                    <a:cubicBezTo>
                      <a:pt x="1" y="41474"/>
                      <a:pt x="19257" y="4626"/>
                      <a:pt x="41887" y="4626"/>
                    </a:cubicBezTo>
                    <a:close/>
                    <a:moveTo>
                      <a:pt x="39305" y="0"/>
                    </a:moveTo>
                    <a:cubicBezTo>
                      <a:pt x="33188" y="0"/>
                      <a:pt x="26964" y="2142"/>
                      <a:pt x="21588" y="6508"/>
                    </a:cubicBezTo>
                    <a:cubicBezTo>
                      <a:pt x="8695" y="16981"/>
                      <a:pt x="1731" y="44074"/>
                      <a:pt x="16346" y="56116"/>
                    </a:cubicBezTo>
                    <a:cubicBezTo>
                      <a:pt x="22887" y="61508"/>
                      <a:pt x="30274" y="64112"/>
                      <a:pt x="37494" y="64112"/>
                    </a:cubicBezTo>
                    <a:cubicBezTo>
                      <a:pt x="47185" y="64112"/>
                      <a:pt x="56575" y="59419"/>
                      <a:pt x="63208" y="50482"/>
                    </a:cubicBezTo>
                    <a:cubicBezTo>
                      <a:pt x="72711" y="37655"/>
                      <a:pt x="75228" y="15749"/>
                      <a:pt x="60156" y="5941"/>
                    </a:cubicBezTo>
                    <a:cubicBezTo>
                      <a:pt x="59966" y="5816"/>
                      <a:pt x="59765" y="5761"/>
                      <a:pt x="59568" y="5761"/>
                    </a:cubicBezTo>
                    <a:cubicBezTo>
                      <a:pt x="58720" y="5761"/>
                      <a:pt x="57958" y="6786"/>
                      <a:pt x="58489" y="7609"/>
                    </a:cubicBezTo>
                    <a:cubicBezTo>
                      <a:pt x="58990" y="8382"/>
                      <a:pt x="59470" y="9167"/>
                      <a:pt x="59938" y="9941"/>
                    </a:cubicBezTo>
                    <a:cubicBezTo>
                      <a:pt x="54481" y="3368"/>
                      <a:pt x="46977" y="0"/>
                      <a:pt x="39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1009;p34">
                <a:extLst>
                  <a:ext uri="{FF2B5EF4-FFF2-40B4-BE49-F238E27FC236}">
                    <a16:creationId xmlns:a16="http://schemas.microsoft.com/office/drawing/2014/main" id="{B2A380F6-6730-4AFD-A0B5-3A85046CF331}"/>
                  </a:ext>
                </a:extLst>
              </p:cNvPr>
              <p:cNvSpPr/>
              <p:nvPr/>
            </p:nvSpPr>
            <p:spPr>
              <a:xfrm>
                <a:off x="1756409" y="1439158"/>
                <a:ext cx="11189666" cy="3202268"/>
              </a:xfrm>
              <a:custGeom>
                <a:avLst/>
                <a:gdLst/>
                <a:ahLst/>
                <a:cxnLst/>
                <a:rect l="l" t="t" r="r" b="b"/>
                <a:pathLst>
                  <a:path w="217932" h="80371" extrusionOk="0">
                    <a:moveTo>
                      <a:pt x="212766" y="4597"/>
                    </a:moveTo>
                    <a:lnTo>
                      <a:pt x="212766" y="4597"/>
                    </a:lnTo>
                    <a:cubicBezTo>
                      <a:pt x="209322" y="27657"/>
                      <a:pt x="210542" y="51884"/>
                      <a:pt x="210183" y="75184"/>
                    </a:cubicBezTo>
                    <a:cubicBezTo>
                      <a:pt x="204892" y="74597"/>
                      <a:pt x="199498" y="74402"/>
                      <a:pt x="194072" y="74402"/>
                    </a:cubicBezTo>
                    <a:cubicBezTo>
                      <a:pt x="183874" y="74402"/>
                      <a:pt x="173563" y="75091"/>
                      <a:pt x="163604" y="75162"/>
                    </a:cubicBezTo>
                    <a:cubicBezTo>
                      <a:pt x="146483" y="75304"/>
                      <a:pt x="129362" y="75413"/>
                      <a:pt x="112252" y="75609"/>
                    </a:cubicBezTo>
                    <a:cubicBezTo>
                      <a:pt x="77465" y="75990"/>
                      <a:pt x="42700" y="76557"/>
                      <a:pt x="7934" y="77309"/>
                    </a:cubicBezTo>
                    <a:cubicBezTo>
                      <a:pt x="7956" y="77243"/>
                      <a:pt x="7967" y="77178"/>
                      <a:pt x="7967" y="77102"/>
                    </a:cubicBezTo>
                    <a:cubicBezTo>
                      <a:pt x="7281" y="53856"/>
                      <a:pt x="6431" y="30153"/>
                      <a:pt x="4763" y="6929"/>
                    </a:cubicBezTo>
                    <a:lnTo>
                      <a:pt x="4763" y="6929"/>
                    </a:lnTo>
                    <a:cubicBezTo>
                      <a:pt x="11321" y="7723"/>
                      <a:pt x="18026" y="7953"/>
                      <a:pt x="24755" y="7953"/>
                    </a:cubicBezTo>
                    <a:cubicBezTo>
                      <a:pt x="33815" y="7953"/>
                      <a:pt x="42918" y="7536"/>
                      <a:pt x="51767" y="7518"/>
                    </a:cubicBezTo>
                    <a:cubicBezTo>
                      <a:pt x="69771" y="7463"/>
                      <a:pt x="87764" y="7245"/>
                      <a:pt x="105756" y="6995"/>
                    </a:cubicBezTo>
                    <a:cubicBezTo>
                      <a:pt x="141230" y="6515"/>
                      <a:pt x="177412" y="7572"/>
                      <a:pt x="212766" y="4597"/>
                    </a:cubicBezTo>
                    <a:close/>
                    <a:moveTo>
                      <a:pt x="194929" y="0"/>
                    </a:moveTo>
                    <a:cubicBezTo>
                      <a:pt x="165245" y="0"/>
                      <a:pt x="135363" y="1864"/>
                      <a:pt x="105756" y="2287"/>
                    </a:cubicBezTo>
                    <a:cubicBezTo>
                      <a:pt x="87764" y="2548"/>
                      <a:pt x="69771" y="2701"/>
                      <a:pt x="51767" y="2897"/>
                    </a:cubicBezTo>
                    <a:cubicBezTo>
                      <a:pt x="50665" y="2908"/>
                      <a:pt x="49560" y="2913"/>
                      <a:pt x="48452" y="2913"/>
                    </a:cubicBezTo>
                    <a:cubicBezTo>
                      <a:pt x="41424" y="2913"/>
                      <a:pt x="34264" y="2714"/>
                      <a:pt x="27117" y="2714"/>
                    </a:cubicBezTo>
                    <a:cubicBezTo>
                      <a:pt x="19386" y="2714"/>
                      <a:pt x="11670" y="2947"/>
                      <a:pt x="4153" y="3921"/>
                    </a:cubicBezTo>
                    <a:cubicBezTo>
                      <a:pt x="4028" y="3852"/>
                      <a:pt x="3891" y="3819"/>
                      <a:pt x="3754" y="3819"/>
                    </a:cubicBezTo>
                    <a:cubicBezTo>
                      <a:pt x="3545" y="3819"/>
                      <a:pt x="3337" y="3896"/>
                      <a:pt x="3172" y="4041"/>
                    </a:cubicBezTo>
                    <a:cubicBezTo>
                      <a:pt x="2769" y="4096"/>
                      <a:pt x="2355" y="4128"/>
                      <a:pt x="1951" y="4183"/>
                    </a:cubicBezTo>
                    <a:cubicBezTo>
                      <a:pt x="753" y="4368"/>
                      <a:pt x="753" y="6417"/>
                      <a:pt x="1951" y="6591"/>
                    </a:cubicBezTo>
                    <a:cubicBezTo>
                      <a:pt x="2180" y="6635"/>
                      <a:pt x="2420" y="6646"/>
                      <a:pt x="2660" y="6679"/>
                    </a:cubicBezTo>
                    <a:cubicBezTo>
                      <a:pt x="1" y="29630"/>
                      <a:pt x="753" y="54902"/>
                      <a:pt x="4066" y="77636"/>
                    </a:cubicBezTo>
                    <a:cubicBezTo>
                      <a:pt x="4213" y="78616"/>
                      <a:pt x="5003" y="79058"/>
                      <a:pt x="5834" y="79058"/>
                    </a:cubicBezTo>
                    <a:cubicBezTo>
                      <a:pt x="5927" y="79058"/>
                      <a:pt x="6021" y="79053"/>
                      <a:pt x="6114" y="79042"/>
                    </a:cubicBezTo>
                    <a:cubicBezTo>
                      <a:pt x="6252" y="79561"/>
                      <a:pt x="6719" y="79925"/>
                      <a:pt x="7256" y="79925"/>
                    </a:cubicBezTo>
                    <a:cubicBezTo>
                      <a:pt x="7271" y="79925"/>
                      <a:pt x="7287" y="79925"/>
                      <a:pt x="7302" y="79924"/>
                    </a:cubicBezTo>
                    <a:cubicBezTo>
                      <a:pt x="33436" y="80152"/>
                      <a:pt x="59563" y="80271"/>
                      <a:pt x="85684" y="80271"/>
                    </a:cubicBezTo>
                    <a:cubicBezTo>
                      <a:pt x="94541" y="80271"/>
                      <a:pt x="103397" y="80257"/>
                      <a:pt x="112252" y="80230"/>
                    </a:cubicBezTo>
                    <a:cubicBezTo>
                      <a:pt x="129373" y="80186"/>
                      <a:pt x="146494" y="80066"/>
                      <a:pt x="163615" y="79968"/>
                    </a:cubicBezTo>
                    <a:cubicBezTo>
                      <a:pt x="164117" y="79965"/>
                      <a:pt x="164619" y="79964"/>
                      <a:pt x="165123" y="79964"/>
                    </a:cubicBezTo>
                    <a:cubicBezTo>
                      <a:pt x="173618" y="79964"/>
                      <a:pt x="182366" y="80370"/>
                      <a:pt x="191058" y="80370"/>
                    </a:cubicBezTo>
                    <a:cubicBezTo>
                      <a:pt x="198550" y="80370"/>
                      <a:pt x="206001" y="80068"/>
                      <a:pt x="213212" y="78944"/>
                    </a:cubicBezTo>
                    <a:cubicBezTo>
                      <a:pt x="214139" y="78802"/>
                      <a:pt x="214553" y="77854"/>
                      <a:pt x="214455" y="76982"/>
                    </a:cubicBezTo>
                    <a:cubicBezTo>
                      <a:pt x="214520" y="76818"/>
                      <a:pt x="214553" y="76644"/>
                      <a:pt x="214575" y="76470"/>
                    </a:cubicBezTo>
                    <a:cubicBezTo>
                      <a:pt x="215294" y="52581"/>
                      <a:pt x="217931" y="27744"/>
                      <a:pt x="215403" y="3954"/>
                    </a:cubicBezTo>
                    <a:cubicBezTo>
                      <a:pt x="215381" y="3856"/>
                      <a:pt x="215348" y="3758"/>
                      <a:pt x="215316" y="3671"/>
                    </a:cubicBezTo>
                    <a:cubicBezTo>
                      <a:pt x="216231" y="2439"/>
                      <a:pt x="215741" y="347"/>
                      <a:pt x="213725" y="281"/>
                    </a:cubicBezTo>
                    <a:cubicBezTo>
                      <a:pt x="207471" y="84"/>
                      <a:pt x="201204" y="0"/>
                      <a:pt x="1949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6" name="Google Shape;1010;p34">
            <a:extLst>
              <a:ext uri="{FF2B5EF4-FFF2-40B4-BE49-F238E27FC236}">
                <a16:creationId xmlns:a16="http://schemas.microsoft.com/office/drawing/2014/main" id="{A14BBD95-BA08-4557-A289-F562457739B9}"/>
              </a:ext>
            </a:extLst>
          </p:cNvPr>
          <p:cNvSpPr txBox="1">
            <a:spLocks/>
          </p:cNvSpPr>
          <p:nvPr/>
        </p:nvSpPr>
        <p:spPr>
          <a:xfrm>
            <a:off x="729312" y="4134227"/>
            <a:ext cx="5511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Permanent Marker"/>
              <a:buNone/>
              <a:defRPr sz="28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dirty="0"/>
              <a:t>02</a:t>
            </a:r>
          </a:p>
        </p:txBody>
      </p:sp>
      <p:sp>
        <p:nvSpPr>
          <p:cNvPr id="57" name="Google Shape;1021;p34">
            <a:extLst>
              <a:ext uri="{FF2B5EF4-FFF2-40B4-BE49-F238E27FC236}">
                <a16:creationId xmlns:a16="http://schemas.microsoft.com/office/drawing/2014/main" id="{1CD367CA-47EB-4426-AF9F-4CBE1E230C09}"/>
              </a:ext>
            </a:extLst>
          </p:cNvPr>
          <p:cNvSpPr/>
          <p:nvPr/>
        </p:nvSpPr>
        <p:spPr>
          <a:xfrm rot="12438133" flipH="1">
            <a:off x="116013" y="4074691"/>
            <a:ext cx="618421" cy="203169"/>
          </a:xfrm>
          <a:custGeom>
            <a:avLst/>
            <a:gdLst/>
            <a:ahLst/>
            <a:cxnLst/>
            <a:rect l="l" t="t" r="r" b="b"/>
            <a:pathLst>
              <a:path w="44201" h="14519" extrusionOk="0">
                <a:moveTo>
                  <a:pt x="36197" y="1"/>
                </a:moveTo>
                <a:cubicBezTo>
                  <a:pt x="35851" y="1"/>
                  <a:pt x="35604" y="208"/>
                  <a:pt x="35432" y="382"/>
                </a:cubicBezTo>
                <a:cubicBezTo>
                  <a:pt x="35081" y="736"/>
                  <a:pt x="35129" y="1375"/>
                  <a:pt x="35317" y="1732"/>
                </a:cubicBezTo>
                <a:cubicBezTo>
                  <a:pt x="35643" y="2347"/>
                  <a:pt x="35926" y="2985"/>
                  <a:pt x="36251" y="3595"/>
                </a:cubicBezTo>
                <a:cubicBezTo>
                  <a:pt x="36952" y="4915"/>
                  <a:pt x="37604" y="6259"/>
                  <a:pt x="38281" y="7591"/>
                </a:cubicBezTo>
                <a:cubicBezTo>
                  <a:pt x="38338" y="7706"/>
                  <a:pt x="38557" y="7776"/>
                  <a:pt x="38435" y="7949"/>
                </a:cubicBezTo>
                <a:cubicBezTo>
                  <a:pt x="38387" y="8016"/>
                  <a:pt x="38328" y="8035"/>
                  <a:pt x="38264" y="8035"/>
                </a:cubicBezTo>
                <a:cubicBezTo>
                  <a:pt x="38183" y="8035"/>
                  <a:pt x="38094" y="8005"/>
                  <a:pt x="38011" y="8005"/>
                </a:cubicBezTo>
                <a:cubicBezTo>
                  <a:pt x="37998" y="8005"/>
                  <a:pt x="37984" y="8006"/>
                  <a:pt x="37971" y="8008"/>
                </a:cubicBezTo>
                <a:cubicBezTo>
                  <a:pt x="37954" y="8010"/>
                  <a:pt x="37938" y="8011"/>
                  <a:pt x="37922" y="8011"/>
                </a:cubicBezTo>
                <a:cubicBezTo>
                  <a:pt x="37722" y="8011"/>
                  <a:pt x="37606" y="7819"/>
                  <a:pt x="37474" y="7686"/>
                </a:cubicBezTo>
                <a:cubicBezTo>
                  <a:pt x="37266" y="7480"/>
                  <a:pt x="37014" y="7279"/>
                  <a:pt x="36744" y="7279"/>
                </a:cubicBezTo>
                <a:cubicBezTo>
                  <a:pt x="36727" y="7279"/>
                  <a:pt x="36709" y="7279"/>
                  <a:pt x="36692" y="7281"/>
                </a:cubicBezTo>
                <a:cubicBezTo>
                  <a:pt x="36656" y="7284"/>
                  <a:pt x="36622" y="7286"/>
                  <a:pt x="36588" y="7286"/>
                </a:cubicBezTo>
                <a:cubicBezTo>
                  <a:pt x="36311" y="7286"/>
                  <a:pt x="36110" y="7173"/>
                  <a:pt x="35910" y="7015"/>
                </a:cubicBezTo>
                <a:cubicBezTo>
                  <a:pt x="35637" y="6796"/>
                  <a:pt x="35278" y="6764"/>
                  <a:pt x="34972" y="6596"/>
                </a:cubicBezTo>
                <a:cubicBezTo>
                  <a:pt x="34314" y="6236"/>
                  <a:pt x="33511" y="6105"/>
                  <a:pt x="32750" y="5983"/>
                </a:cubicBezTo>
                <a:cubicBezTo>
                  <a:pt x="32487" y="5940"/>
                  <a:pt x="32447" y="5702"/>
                  <a:pt x="32166" y="5658"/>
                </a:cubicBezTo>
                <a:cubicBezTo>
                  <a:pt x="31465" y="5549"/>
                  <a:pt x="30804" y="5218"/>
                  <a:pt x="30089" y="5110"/>
                </a:cubicBezTo>
                <a:cubicBezTo>
                  <a:pt x="29934" y="5086"/>
                  <a:pt x="29954" y="4822"/>
                  <a:pt x="29724" y="4822"/>
                </a:cubicBezTo>
                <a:cubicBezTo>
                  <a:pt x="29696" y="4822"/>
                  <a:pt x="29665" y="4826"/>
                  <a:pt x="29628" y="4835"/>
                </a:cubicBezTo>
                <a:cubicBezTo>
                  <a:pt x="29524" y="4860"/>
                  <a:pt x="29419" y="4870"/>
                  <a:pt x="29313" y="4870"/>
                </a:cubicBezTo>
                <a:cubicBezTo>
                  <a:pt x="28904" y="4870"/>
                  <a:pt x="28486" y="4719"/>
                  <a:pt x="28080" y="4681"/>
                </a:cubicBezTo>
                <a:cubicBezTo>
                  <a:pt x="27375" y="4614"/>
                  <a:pt x="26717" y="4238"/>
                  <a:pt x="25925" y="4238"/>
                </a:cubicBezTo>
                <a:cubicBezTo>
                  <a:pt x="25917" y="4238"/>
                  <a:pt x="25910" y="4238"/>
                  <a:pt x="25902" y="4238"/>
                </a:cubicBezTo>
                <a:cubicBezTo>
                  <a:pt x="25892" y="4238"/>
                  <a:pt x="25883" y="4238"/>
                  <a:pt x="25873" y="4238"/>
                </a:cubicBezTo>
                <a:cubicBezTo>
                  <a:pt x="25234" y="4238"/>
                  <a:pt x="24603" y="3994"/>
                  <a:pt x="23919" y="3994"/>
                </a:cubicBezTo>
                <a:cubicBezTo>
                  <a:pt x="23850" y="3994"/>
                  <a:pt x="23781" y="3997"/>
                  <a:pt x="23711" y="4002"/>
                </a:cubicBezTo>
                <a:cubicBezTo>
                  <a:pt x="23559" y="4014"/>
                  <a:pt x="23405" y="4019"/>
                  <a:pt x="23248" y="4019"/>
                </a:cubicBezTo>
                <a:cubicBezTo>
                  <a:pt x="22726" y="4019"/>
                  <a:pt x="22186" y="3962"/>
                  <a:pt x="21657" y="3896"/>
                </a:cubicBezTo>
                <a:cubicBezTo>
                  <a:pt x="21473" y="3872"/>
                  <a:pt x="21279" y="3862"/>
                  <a:pt x="21079" y="3862"/>
                </a:cubicBezTo>
                <a:cubicBezTo>
                  <a:pt x="20588" y="3862"/>
                  <a:pt x="20062" y="3924"/>
                  <a:pt x="19567" y="4004"/>
                </a:cubicBezTo>
                <a:cubicBezTo>
                  <a:pt x="19499" y="4015"/>
                  <a:pt x="19426" y="4019"/>
                  <a:pt x="19350" y="4019"/>
                </a:cubicBezTo>
                <a:cubicBezTo>
                  <a:pt x="19144" y="4019"/>
                  <a:pt x="18918" y="3989"/>
                  <a:pt x="18725" y="3989"/>
                </a:cubicBezTo>
                <a:cubicBezTo>
                  <a:pt x="18556" y="3989"/>
                  <a:pt x="18412" y="4012"/>
                  <a:pt x="18326" y="4098"/>
                </a:cubicBezTo>
                <a:cubicBezTo>
                  <a:pt x="18186" y="4238"/>
                  <a:pt x="18081" y="4294"/>
                  <a:pt x="17994" y="4294"/>
                </a:cubicBezTo>
                <a:cubicBezTo>
                  <a:pt x="17824" y="4294"/>
                  <a:pt x="17722" y="4083"/>
                  <a:pt x="17552" y="3875"/>
                </a:cubicBezTo>
                <a:lnTo>
                  <a:pt x="17552" y="3875"/>
                </a:lnTo>
                <a:cubicBezTo>
                  <a:pt x="17569" y="4206"/>
                  <a:pt x="17467" y="4362"/>
                  <a:pt x="17281" y="4362"/>
                </a:cubicBezTo>
                <a:cubicBezTo>
                  <a:pt x="17235" y="4362"/>
                  <a:pt x="17184" y="4353"/>
                  <a:pt x="17129" y="4334"/>
                </a:cubicBezTo>
                <a:cubicBezTo>
                  <a:pt x="16935" y="4269"/>
                  <a:pt x="16745" y="4243"/>
                  <a:pt x="16557" y="4243"/>
                </a:cubicBezTo>
                <a:cubicBezTo>
                  <a:pt x="16178" y="4243"/>
                  <a:pt x="15808" y="4349"/>
                  <a:pt x="15441" y="4454"/>
                </a:cubicBezTo>
                <a:cubicBezTo>
                  <a:pt x="15188" y="4526"/>
                  <a:pt x="14908" y="4679"/>
                  <a:pt x="14667" y="4679"/>
                </a:cubicBezTo>
                <a:cubicBezTo>
                  <a:pt x="14609" y="4679"/>
                  <a:pt x="14553" y="4670"/>
                  <a:pt x="14501" y="4649"/>
                </a:cubicBezTo>
                <a:cubicBezTo>
                  <a:pt x="14269" y="4556"/>
                  <a:pt x="14037" y="4519"/>
                  <a:pt x="13810" y="4519"/>
                </a:cubicBezTo>
                <a:cubicBezTo>
                  <a:pt x="13274" y="4519"/>
                  <a:pt x="12764" y="4726"/>
                  <a:pt x="12342" y="4886"/>
                </a:cubicBezTo>
                <a:cubicBezTo>
                  <a:pt x="11528" y="5195"/>
                  <a:pt x="10600" y="4963"/>
                  <a:pt x="9854" y="5531"/>
                </a:cubicBezTo>
                <a:cubicBezTo>
                  <a:pt x="9721" y="5634"/>
                  <a:pt x="9359" y="5717"/>
                  <a:pt x="9098" y="5787"/>
                </a:cubicBezTo>
                <a:cubicBezTo>
                  <a:pt x="8608" y="5919"/>
                  <a:pt x="8008" y="5695"/>
                  <a:pt x="7640" y="6248"/>
                </a:cubicBezTo>
                <a:cubicBezTo>
                  <a:pt x="7575" y="6344"/>
                  <a:pt x="7395" y="6364"/>
                  <a:pt x="7253" y="6402"/>
                </a:cubicBezTo>
                <a:cubicBezTo>
                  <a:pt x="6972" y="6477"/>
                  <a:pt x="6636" y="6455"/>
                  <a:pt x="6422" y="6553"/>
                </a:cubicBezTo>
                <a:cubicBezTo>
                  <a:pt x="5961" y="6762"/>
                  <a:pt x="5371" y="6725"/>
                  <a:pt x="5029" y="7164"/>
                </a:cubicBezTo>
                <a:cubicBezTo>
                  <a:pt x="4934" y="7286"/>
                  <a:pt x="4815" y="7318"/>
                  <a:pt x="4688" y="7318"/>
                </a:cubicBezTo>
                <a:cubicBezTo>
                  <a:pt x="4552" y="7318"/>
                  <a:pt x="4407" y="7282"/>
                  <a:pt x="4271" y="7282"/>
                </a:cubicBezTo>
                <a:cubicBezTo>
                  <a:pt x="4120" y="7282"/>
                  <a:pt x="3979" y="7326"/>
                  <a:pt x="3875" y="7511"/>
                </a:cubicBezTo>
                <a:cubicBezTo>
                  <a:pt x="3797" y="7650"/>
                  <a:pt x="3510" y="7552"/>
                  <a:pt x="3309" y="7640"/>
                </a:cubicBezTo>
                <a:cubicBezTo>
                  <a:pt x="2424" y="8028"/>
                  <a:pt x="1612" y="8461"/>
                  <a:pt x="841" y="9109"/>
                </a:cubicBezTo>
                <a:cubicBezTo>
                  <a:pt x="93" y="9738"/>
                  <a:pt x="124" y="10446"/>
                  <a:pt x="41" y="11189"/>
                </a:cubicBezTo>
                <a:cubicBezTo>
                  <a:pt x="0" y="11558"/>
                  <a:pt x="803" y="12313"/>
                  <a:pt x="1223" y="12313"/>
                </a:cubicBezTo>
                <a:cubicBezTo>
                  <a:pt x="1251" y="12313"/>
                  <a:pt x="1278" y="12310"/>
                  <a:pt x="1302" y="12303"/>
                </a:cubicBezTo>
                <a:cubicBezTo>
                  <a:pt x="1367" y="12284"/>
                  <a:pt x="1430" y="12276"/>
                  <a:pt x="1493" y="12276"/>
                </a:cubicBezTo>
                <a:cubicBezTo>
                  <a:pt x="1749" y="12276"/>
                  <a:pt x="1987" y="12402"/>
                  <a:pt x="2216" y="12402"/>
                </a:cubicBezTo>
                <a:cubicBezTo>
                  <a:pt x="2303" y="12402"/>
                  <a:pt x="2389" y="12384"/>
                  <a:pt x="2473" y="12335"/>
                </a:cubicBezTo>
                <a:cubicBezTo>
                  <a:pt x="3331" y="11826"/>
                  <a:pt x="4157" y="11263"/>
                  <a:pt x="5020" y="10757"/>
                </a:cubicBezTo>
                <a:cubicBezTo>
                  <a:pt x="5527" y="10459"/>
                  <a:pt x="6046" y="10157"/>
                  <a:pt x="6559" y="9881"/>
                </a:cubicBezTo>
                <a:cubicBezTo>
                  <a:pt x="7564" y="9341"/>
                  <a:pt x="8613" y="8888"/>
                  <a:pt x="9695" y="8525"/>
                </a:cubicBezTo>
                <a:cubicBezTo>
                  <a:pt x="11026" y="8081"/>
                  <a:pt x="12392" y="7721"/>
                  <a:pt x="13762" y="7413"/>
                </a:cubicBezTo>
                <a:cubicBezTo>
                  <a:pt x="15344" y="7056"/>
                  <a:pt x="16967" y="6861"/>
                  <a:pt x="18577" y="6795"/>
                </a:cubicBezTo>
                <a:cubicBezTo>
                  <a:pt x="19461" y="6759"/>
                  <a:pt x="20349" y="6706"/>
                  <a:pt x="21239" y="6706"/>
                </a:cubicBezTo>
                <a:cubicBezTo>
                  <a:pt x="21904" y="6706"/>
                  <a:pt x="22571" y="6736"/>
                  <a:pt x="23239" y="6826"/>
                </a:cubicBezTo>
                <a:cubicBezTo>
                  <a:pt x="24848" y="7042"/>
                  <a:pt x="26462" y="7238"/>
                  <a:pt x="28072" y="7458"/>
                </a:cubicBezTo>
                <a:cubicBezTo>
                  <a:pt x="28725" y="7547"/>
                  <a:pt x="29330" y="7773"/>
                  <a:pt x="29973" y="7878"/>
                </a:cubicBezTo>
                <a:cubicBezTo>
                  <a:pt x="30394" y="7947"/>
                  <a:pt x="30909" y="7944"/>
                  <a:pt x="31221" y="8102"/>
                </a:cubicBezTo>
                <a:cubicBezTo>
                  <a:pt x="32421" y="8711"/>
                  <a:pt x="33799" y="8800"/>
                  <a:pt x="34952" y="9460"/>
                </a:cubicBezTo>
                <a:cubicBezTo>
                  <a:pt x="35297" y="9656"/>
                  <a:pt x="35789" y="9413"/>
                  <a:pt x="35954" y="9797"/>
                </a:cubicBezTo>
                <a:cubicBezTo>
                  <a:pt x="36085" y="10103"/>
                  <a:pt x="36278" y="10026"/>
                  <a:pt x="36477" y="10086"/>
                </a:cubicBezTo>
                <a:cubicBezTo>
                  <a:pt x="36486" y="10089"/>
                  <a:pt x="36495" y="10090"/>
                  <a:pt x="36504" y="10090"/>
                </a:cubicBezTo>
                <a:cubicBezTo>
                  <a:pt x="36582" y="10090"/>
                  <a:pt x="36687" y="10015"/>
                  <a:pt x="36767" y="10015"/>
                </a:cubicBezTo>
                <a:cubicBezTo>
                  <a:pt x="36830" y="10015"/>
                  <a:pt x="36876" y="10061"/>
                  <a:pt x="36881" y="10224"/>
                </a:cubicBezTo>
                <a:cubicBezTo>
                  <a:pt x="36890" y="10487"/>
                  <a:pt x="36705" y="10617"/>
                  <a:pt x="36514" y="10655"/>
                </a:cubicBezTo>
                <a:cubicBezTo>
                  <a:pt x="35275" y="10901"/>
                  <a:pt x="34020" y="11068"/>
                  <a:pt x="32796" y="11372"/>
                </a:cubicBezTo>
                <a:cubicBezTo>
                  <a:pt x="32024" y="11565"/>
                  <a:pt x="31196" y="11406"/>
                  <a:pt x="30469" y="11779"/>
                </a:cubicBezTo>
                <a:cubicBezTo>
                  <a:pt x="30002" y="12019"/>
                  <a:pt x="29445" y="12258"/>
                  <a:pt x="29281" y="12756"/>
                </a:cubicBezTo>
                <a:cubicBezTo>
                  <a:pt x="29169" y="13098"/>
                  <a:pt x="29281" y="13635"/>
                  <a:pt x="29503" y="13929"/>
                </a:cubicBezTo>
                <a:cubicBezTo>
                  <a:pt x="29662" y="14142"/>
                  <a:pt x="29894" y="14462"/>
                  <a:pt x="30213" y="14462"/>
                </a:cubicBezTo>
                <a:cubicBezTo>
                  <a:pt x="30343" y="14462"/>
                  <a:pt x="30487" y="14410"/>
                  <a:pt x="30647" y="14275"/>
                </a:cubicBezTo>
                <a:cubicBezTo>
                  <a:pt x="30677" y="14249"/>
                  <a:pt x="30710" y="14238"/>
                  <a:pt x="30743" y="14238"/>
                </a:cubicBezTo>
                <a:cubicBezTo>
                  <a:pt x="30808" y="14238"/>
                  <a:pt x="30872" y="14283"/>
                  <a:pt x="30913" y="14346"/>
                </a:cubicBezTo>
                <a:cubicBezTo>
                  <a:pt x="30999" y="14478"/>
                  <a:pt x="31096" y="14518"/>
                  <a:pt x="31199" y="14518"/>
                </a:cubicBezTo>
                <a:cubicBezTo>
                  <a:pt x="31320" y="14518"/>
                  <a:pt x="31449" y="14462"/>
                  <a:pt x="31571" y="14437"/>
                </a:cubicBezTo>
                <a:cubicBezTo>
                  <a:pt x="31823" y="14389"/>
                  <a:pt x="32059" y="14313"/>
                  <a:pt x="32330" y="14306"/>
                </a:cubicBezTo>
                <a:cubicBezTo>
                  <a:pt x="33216" y="14278"/>
                  <a:pt x="34130" y="14271"/>
                  <a:pt x="34981" y="14131"/>
                </a:cubicBezTo>
                <a:cubicBezTo>
                  <a:pt x="36376" y="13901"/>
                  <a:pt x="37801" y="13970"/>
                  <a:pt x="39171" y="13611"/>
                </a:cubicBezTo>
                <a:cubicBezTo>
                  <a:pt x="39272" y="13584"/>
                  <a:pt x="39375" y="13575"/>
                  <a:pt x="39479" y="13575"/>
                </a:cubicBezTo>
                <a:cubicBezTo>
                  <a:pt x="39748" y="13575"/>
                  <a:pt x="40020" y="13639"/>
                  <a:pt x="40269" y="13639"/>
                </a:cubicBezTo>
                <a:cubicBezTo>
                  <a:pt x="40380" y="13639"/>
                  <a:pt x="40487" y="13626"/>
                  <a:pt x="40588" y="13589"/>
                </a:cubicBezTo>
                <a:cubicBezTo>
                  <a:pt x="41499" y="13250"/>
                  <a:pt x="42509" y="13310"/>
                  <a:pt x="43375" y="12734"/>
                </a:cubicBezTo>
                <a:cubicBezTo>
                  <a:pt x="43924" y="12367"/>
                  <a:pt x="44200" y="12054"/>
                  <a:pt x="44036" y="11400"/>
                </a:cubicBezTo>
                <a:cubicBezTo>
                  <a:pt x="43807" y="10484"/>
                  <a:pt x="43329" y="9662"/>
                  <a:pt x="42943" y="8833"/>
                </a:cubicBezTo>
                <a:cubicBezTo>
                  <a:pt x="42506" y="7890"/>
                  <a:pt x="41964" y="6937"/>
                  <a:pt x="41283" y="6114"/>
                </a:cubicBezTo>
                <a:cubicBezTo>
                  <a:pt x="40851" y="5593"/>
                  <a:pt x="40626" y="4948"/>
                  <a:pt x="40264" y="4392"/>
                </a:cubicBezTo>
                <a:cubicBezTo>
                  <a:pt x="39940" y="3895"/>
                  <a:pt x="39533" y="3435"/>
                  <a:pt x="39257" y="2910"/>
                </a:cubicBezTo>
                <a:cubicBezTo>
                  <a:pt x="39045" y="2508"/>
                  <a:pt x="38718" y="2229"/>
                  <a:pt x="38477" y="1881"/>
                </a:cubicBezTo>
                <a:cubicBezTo>
                  <a:pt x="37930" y="1086"/>
                  <a:pt x="37472" y="274"/>
                  <a:pt x="36414" y="27"/>
                </a:cubicBezTo>
                <a:cubicBezTo>
                  <a:pt x="36337" y="9"/>
                  <a:pt x="36265" y="1"/>
                  <a:pt x="361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0F2F27B-3C0C-441A-AFDF-4DD582FDB0F6}"/>
              </a:ext>
            </a:extLst>
          </p:cNvPr>
          <p:cNvSpPr txBox="1"/>
          <p:nvPr/>
        </p:nvSpPr>
        <p:spPr>
          <a:xfrm>
            <a:off x="724400" y="3302150"/>
            <a:ext cx="1376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9FAB3B2-B317-4CB0-8FE7-AF10DB8DF647}"/>
              </a:ext>
            </a:extLst>
          </p:cNvPr>
          <p:cNvSpPr txBox="1"/>
          <p:nvPr/>
        </p:nvSpPr>
        <p:spPr>
          <a:xfrm>
            <a:off x="1373965" y="3925984"/>
            <a:ext cx="3186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99E1FBD-4821-4C62-8DCF-8B330B947E7E}"/>
              </a:ext>
            </a:extLst>
          </p:cNvPr>
          <p:cNvSpPr txBox="1"/>
          <p:nvPr/>
        </p:nvSpPr>
        <p:spPr>
          <a:xfrm>
            <a:off x="5209878" y="3987539"/>
            <a:ext cx="4329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3 = 3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5FEB1D0-258D-43D8-8F59-81E77C014C1F}"/>
              </a:ext>
            </a:extLst>
          </p:cNvPr>
          <p:cNvSpPr>
            <a:spLocks noGrp="1"/>
          </p:cNvSpPr>
          <p:nvPr>
            <p:ph type="subTitle" idx="8"/>
          </p:nvPr>
        </p:nvSpPr>
        <p:spPr/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Subtitle 9">
            <a:extLst>
              <a:ext uri="{FF2B5EF4-FFF2-40B4-BE49-F238E27FC236}">
                <a16:creationId xmlns:a16="http://schemas.microsoft.com/office/drawing/2014/main" id="{A466006D-6636-48B7-9986-A1E90F10FD84}"/>
              </a:ext>
            </a:extLst>
          </p:cNvPr>
          <p:cNvSpPr txBox="1">
            <a:spLocks/>
          </p:cNvSpPr>
          <p:nvPr/>
        </p:nvSpPr>
        <p:spPr>
          <a:xfrm>
            <a:off x="1" y="277591"/>
            <a:ext cx="1200149" cy="44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dirty="0">
                <a:latin typeface="+mj-lt"/>
              </a:rPr>
              <a:t>Toán:</a:t>
            </a:r>
            <a:r>
              <a:rPr lang="en-US" sz="2800" dirty="0">
                <a:latin typeface="+mj-lt"/>
              </a:rPr>
              <a:t>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092F20C-62B0-4253-8499-D83D89B06880}"/>
              </a:ext>
            </a:extLst>
          </p:cNvPr>
          <p:cNvSpPr txBox="1"/>
          <p:nvPr/>
        </p:nvSpPr>
        <p:spPr>
          <a:xfrm>
            <a:off x="2269671" y="-48447"/>
            <a:ext cx="5119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002060"/>
                </a:solidFill>
                <a:latin typeface="+mj-lt"/>
              </a:rPr>
              <a:t>Thứ ba ngày 15 tháng 3 năm 2022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108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4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uiExpand="1" build="p"/>
      <p:bldP spid="11" grpId="0" build="p"/>
      <p:bldP spid="12" grpId="0"/>
      <p:bldP spid="2" grpId="0"/>
      <p:bldP spid="38" grpId="0"/>
      <p:bldP spid="42" grpId="0" animBg="1"/>
      <p:bldP spid="48" grpId="0"/>
      <p:bldP spid="56" grpId="0"/>
      <p:bldP spid="57" grpId="0" animBg="1"/>
      <p:bldP spid="58" grpId="0"/>
      <p:bldP spid="59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1" name="Google Shape;631;p26"/>
          <p:cNvGrpSpPr/>
          <p:nvPr/>
        </p:nvGrpSpPr>
        <p:grpSpPr>
          <a:xfrm>
            <a:off x="5985814" y="2001858"/>
            <a:ext cx="3158186" cy="3171383"/>
            <a:chOff x="1339725" y="238075"/>
            <a:chExt cx="2758000" cy="2769525"/>
          </a:xfrm>
        </p:grpSpPr>
        <p:sp>
          <p:nvSpPr>
            <p:cNvPr id="632" name="Google Shape;632;p26"/>
            <p:cNvSpPr/>
            <p:nvPr/>
          </p:nvSpPr>
          <p:spPr>
            <a:xfrm>
              <a:off x="3231675" y="770775"/>
              <a:ext cx="141425" cy="180375"/>
            </a:xfrm>
            <a:custGeom>
              <a:avLst/>
              <a:gdLst/>
              <a:ahLst/>
              <a:cxnLst/>
              <a:rect l="l" t="t" r="r" b="b"/>
              <a:pathLst>
                <a:path w="5657" h="7215" extrusionOk="0">
                  <a:moveTo>
                    <a:pt x="4822" y="1"/>
                  </a:moveTo>
                  <a:cubicBezTo>
                    <a:pt x="4455" y="363"/>
                    <a:pt x="4163" y="739"/>
                    <a:pt x="3791" y="990"/>
                  </a:cubicBezTo>
                  <a:cubicBezTo>
                    <a:pt x="3246" y="1361"/>
                    <a:pt x="2645" y="1640"/>
                    <a:pt x="2068" y="1956"/>
                  </a:cubicBezTo>
                  <a:cubicBezTo>
                    <a:pt x="1220" y="2424"/>
                    <a:pt x="1022" y="2827"/>
                    <a:pt x="1155" y="3795"/>
                  </a:cubicBezTo>
                  <a:cubicBezTo>
                    <a:pt x="1311" y="4922"/>
                    <a:pt x="1114" y="5949"/>
                    <a:pt x="284" y="6792"/>
                  </a:cubicBezTo>
                  <a:cubicBezTo>
                    <a:pt x="183" y="6893"/>
                    <a:pt x="97" y="7013"/>
                    <a:pt x="0" y="7122"/>
                  </a:cubicBezTo>
                  <a:cubicBezTo>
                    <a:pt x="23" y="7151"/>
                    <a:pt x="43" y="7182"/>
                    <a:pt x="59" y="7215"/>
                  </a:cubicBezTo>
                  <a:cubicBezTo>
                    <a:pt x="188" y="7154"/>
                    <a:pt x="326" y="7114"/>
                    <a:pt x="436" y="7040"/>
                  </a:cubicBezTo>
                  <a:cubicBezTo>
                    <a:pt x="1153" y="6555"/>
                    <a:pt x="1916" y="6327"/>
                    <a:pt x="2766" y="6327"/>
                  </a:cubicBezTo>
                  <a:cubicBezTo>
                    <a:pt x="2873" y="6327"/>
                    <a:pt x="2980" y="6331"/>
                    <a:pt x="3090" y="6338"/>
                  </a:cubicBezTo>
                  <a:cubicBezTo>
                    <a:pt x="3108" y="6339"/>
                    <a:pt x="3126" y="6340"/>
                    <a:pt x="3145" y="6340"/>
                  </a:cubicBezTo>
                  <a:cubicBezTo>
                    <a:pt x="3499" y="6340"/>
                    <a:pt x="3868" y="6135"/>
                    <a:pt x="4226" y="6009"/>
                  </a:cubicBezTo>
                  <a:cubicBezTo>
                    <a:pt x="4698" y="5839"/>
                    <a:pt x="4813" y="5505"/>
                    <a:pt x="4643" y="5046"/>
                  </a:cubicBezTo>
                  <a:cubicBezTo>
                    <a:pt x="4437" y="4497"/>
                    <a:pt x="4226" y="3946"/>
                    <a:pt x="4062" y="3388"/>
                  </a:cubicBezTo>
                  <a:cubicBezTo>
                    <a:pt x="3786" y="2494"/>
                    <a:pt x="3938" y="2259"/>
                    <a:pt x="4832" y="2008"/>
                  </a:cubicBezTo>
                  <a:cubicBezTo>
                    <a:pt x="5015" y="1957"/>
                    <a:pt x="5253" y="1884"/>
                    <a:pt x="5341" y="1741"/>
                  </a:cubicBezTo>
                  <a:cubicBezTo>
                    <a:pt x="5656" y="1215"/>
                    <a:pt x="5267" y="188"/>
                    <a:pt x="4822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6"/>
            <p:cNvSpPr/>
            <p:nvPr/>
          </p:nvSpPr>
          <p:spPr>
            <a:xfrm>
              <a:off x="3159925" y="721425"/>
              <a:ext cx="175250" cy="238000"/>
            </a:xfrm>
            <a:custGeom>
              <a:avLst/>
              <a:gdLst/>
              <a:ahLst/>
              <a:cxnLst/>
              <a:rect l="l" t="t" r="r" b="b"/>
              <a:pathLst>
                <a:path w="7010" h="9520" extrusionOk="0">
                  <a:moveTo>
                    <a:pt x="6303" y="0"/>
                  </a:moveTo>
                  <a:cubicBezTo>
                    <a:pt x="5992" y="857"/>
                    <a:pt x="5551" y="1494"/>
                    <a:pt x="4827" y="1833"/>
                  </a:cubicBezTo>
                  <a:cubicBezTo>
                    <a:pt x="4217" y="2113"/>
                    <a:pt x="3582" y="2332"/>
                    <a:pt x="2929" y="2489"/>
                  </a:cubicBezTo>
                  <a:cubicBezTo>
                    <a:pt x="2311" y="2635"/>
                    <a:pt x="1916" y="2855"/>
                    <a:pt x="1701" y="3539"/>
                  </a:cubicBezTo>
                  <a:cubicBezTo>
                    <a:pt x="1476" y="4248"/>
                    <a:pt x="1018" y="4896"/>
                    <a:pt x="601" y="5523"/>
                  </a:cubicBezTo>
                  <a:cubicBezTo>
                    <a:pt x="441" y="5771"/>
                    <a:pt x="381" y="5950"/>
                    <a:pt x="396" y="6252"/>
                  </a:cubicBezTo>
                  <a:cubicBezTo>
                    <a:pt x="423" y="6802"/>
                    <a:pt x="413" y="7389"/>
                    <a:pt x="253" y="7911"/>
                  </a:cubicBezTo>
                  <a:cubicBezTo>
                    <a:pt x="1" y="8759"/>
                    <a:pt x="116" y="9139"/>
                    <a:pt x="991" y="9520"/>
                  </a:cubicBezTo>
                  <a:cubicBezTo>
                    <a:pt x="1128" y="9400"/>
                    <a:pt x="1229" y="9254"/>
                    <a:pt x="1366" y="9190"/>
                  </a:cubicBezTo>
                  <a:cubicBezTo>
                    <a:pt x="2893" y="8479"/>
                    <a:pt x="3526" y="7301"/>
                    <a:pt x="3274" y="5637"/>
                  </a:cubicBezTo>
                  <a:cubicBezTo>
                    <a:pt x="3108" y="4542"/>
                    <a:pt x="3535" y="3758"/>
                    <a:pt x="4515" y="3249"/>
                  </a:cubicBezTo>
                  <a:cubicBezTo>
                    <a:pt x="5162" y="2910"/>
                    <a:pt x="5804" y="2557"/>
                    <a:pt x="6427" y="2177"/>
                  </a:cubicBezTo>
                  <a:cubicBezTo>
                    <a:pt x="6858" y="1914"/>
                    <a:pt x="7010" y="1333"/>
                    <a:pt x="6799" y="875"/>
                  </a:cubicBezTo>
                  <a:cubicBezTo>
                    <a:pt x="6675" y="604"/>
                    <a:pt x="6505" y="351"/>
                    <a:pt x="630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6"/>
            <p:cNvSpPr/>
            <p:nvPr/>
          </p:nvSpPr>
          <p:spPr>
            <a:xfrm>
              <a:off x="3134375" y="665025"/>
              <a:ext cx="178200" cy="183475"/>
            </a:xfrm>
            <a:custGeom>
              <a:avLst/>
              <a:gdLst/>
              <a:ahLst/>
              <a:cxnLst/>
              <a:rect l="l" t="t" r="r" b="b"/>
              <a:pathLst>
                <a:path w="7128" h="7339" extrusionOk="0">
                  <a:moveTo>
                    <a:pt x="6492" y="0"/>
                  </a:moveTo>
                  <a:cubicBezTo>
                    <a:pt x="6216" y="398"/>
                    <a:pt x="5996" y="747"/>
                    <a:pt x="5748" y="1068"/>
                  </a:cubicBezTo>
                  <a:cubicBezTo>
                    <a:pt x="4951" y="2084"/>
                    <a:pt x="3860" y="2607"/>
                    <a:pt x="2632" y="2882"/>
                  </a:cubicBezTo>
                  <a:cubicBezTo>
                    <a:pt x="1728" y="3085"/>
                    <a:pt x="941" y="3506"/>
                    <a:pt x="335" y="4198"/>
                  </a:cubicBezTo>
                  <a:cubicBezTo>
                    <a:pt x="146" y="4410"/>
                    <a:pt x="1" y="4826"/>
                    <a:pt x="78" y="5069"/>
                  </a:cubicBezTo>
                  <a:cubicBezTo>
                    <a:pt x="321" y="5830"/>
                    <a:pt x="674" y="6549"/>
                    <a:pt x="1009" y="7338"/>
                  </a:cubicBezTo>
                  <a:cubicBezTo>
                    <a:pt x="1623" y="6816"/>
                    <a:pt x="1931" y="6206"/>
                    <a:pt x="2068" y="5514"/>
                  </a:cubicBezTo>
                  <a:cubicBezTo>
                    <a:pt x="2237" y="4666"/>
                    <a:pt x="2769" y="4221"/>
                    <a:pt x="3594" y="4084"/>
                  </a:cubicBezTo>
                  <a:cubicBezTo>
                    <a:pt x="3810" y="4048"/>
                    <a:pt x="4029" y="4020"/>
                    <a:pt x="4241" y="3970"/>
                  </a:cubicBezTo>
                  <a:cubicBezTo>
                    <a:pt x="5262" y="3722"/>
                    <a:pt x="6061" y="3209"/>
                    <a:pt x="6629" y="2273"/>
                  </a:cubicBezTo>
                  <a:cubicBezTo>
                    <a:pt x="7128" y="1448"/>
                    <a:pt x="6688" y="770"/>
                    <a:pt x="6492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6"/>
            <p:cNvSpPr/>
            <p:nvPr/>
          </p:nvSpPr>
          <p:spPr>
            <a:xfrm>
              <a:off x="3741475" y="306450"/>
              <a:ext cx="60075" cy="60075"/>
            </a:xfrm>
            <a:custGeom>
              <a:avLst/>
              <a:gdLst/>
              <a:ahLst/>
              <a:cxnLst/>
              <a:rect l="l" t="t" r="r" b="b"/>
              <a:pathLst>
                <a:path w="2403" h="2403" extrusionOk="0">
                  <a:moveTo>
                    <a:pt x="0" y="0"/>
                  </a:moveTo>
                  <a:lnTo>
                    <a:pt x="0" y="0"/>
                  </a:lnTo>
                  <a:cubicBezTo>
                    <a:pt x="225" y="799"/>
                    <a:pt x="1710" y="2238"/>
                    <a:pt x="2297" y="2402"/>
                  </a:cubicBezTo>
                  <a:cubicBezTo>
                    <a:pt x="2329" y="2366"/>
                    <a:pt x="2366" y="2330"/>
                    <a:pt x="2402" y="2293"/>
                  </a:cubicBezTo>
                  <a:cubicBezTo>
                    <a:pt x="1600" y="1527"/>
                    <a:pt x="797" y="767"/>
                    <a:pt x="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6"/>
            <p:cNvSpPr/>
            <p:nvPr/>
          </p:nvSpPr>
          <p:spPr>
            <a:xfrm>
              <a:off x="3659650" y="269000"/>
              <a:ext cx="180600" cy="192850"/>
            </a:xfrm>
            <a:custGeom>
              <a:avLst/>
              <a:gdLst/>
              <a:ahLst/>
              <a:cxnLst/>
              <a:rect l="l" t="t" r="r" b="b"/>
              <a:pathLst>
                <a:path w="7224" h="7714" extrusionOk="0">
                  <a:moveTo>
                    <a:pt x="0" y="0"/>
                  </a:moveTo>
                  <a:lnTo>
                    <a:pt x="0" y="0"/>
                  </a:lnTo>
                  <a:cubicBezTo>
                    <a:pt x="597" y="2705"/>
                    <a:pt x="4378" y="6729"/>
                    <a:pt x="7224" y="7714"/>
                  </a:cubicBezTo>
                  <a:cubicBezTo>
                    <a:pt x="6904" y="6830"/>
                    <a:pt x="6628" y="6046"/>
                    <a:pt x="6331" y="5271"/>
                  </a:cubicBezTo>
                  <a:cubicBezTo>
                    <a:pt x="6303" y="5193"/>
                    <a:pt x="6170" y="5147"/>
                    <a:pt x="6079" y="5101"/>
                  </a:cubicBezTo>
                  <a:cubicBezTo>
                    <a:pt x="4432" y="4273"/>
                    <a:pt x="3126" y="3113"/>
                    <a:pt x="2417" y="1367"/>
                  </a:cubicBezTo>
                  <a:cubicBezTo>
                    <a:pt x="2370" y="1251"/>
                    <a:pt x="2333" y="1087"/>
                    <a:pt x="2242" y="1045"/>
                  </a:cubicBezTo>
                  <a:cubicBezTo>
                    <a:pt x="1546" y="702"/>
                    <a:pt x="835" y="385"/>
                    <a:pt x="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6"/>
            <p:cNvSpPr/>
            <p:nvPr/>
          </p:nvSpPr>
          <p:spPr>
            <a:xfrm>
              <a:off x="3300425" y="274500"/>
              <a:ext cx="171225" cy="135700"/>
            </a:xfrm>
            <a:custGeom>
              <a:avLst/>
              <a:gdLst/>
              <a:ahLst/>
              <a:cxnLst/>
              <a:rect l="l" t="t" r="r" b="b"/>
              <a:pathLst>
                <a:path w="6849" h="5428" extrusionOk="0">
                  <a:moveTo>
                    <a:pt x="6848" y="0"/>
                  </a:moveTo>
                  <a:lnTo>
                    <a:pt x="6848" y="0"/>
                  </a:lnTo>
                  <a:cubicBezTo>
                    <a:pt x="4323" y="385"/>
                    <a:pt x="344" y="3562"/>
                    <a:pt x="1" y="5428"/>
                  </a:cubicBezTo>
                  <a:cubicBezTo>
                    <a:pt x="2572" y="3993"/>
                    <a:pt x="4974" y="2430"/>
                    <a:pt x="684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6"/>
            <p:cNvSpPr/>
            <p:nvPr/>
          </p:nvSpPr>
          <p:spPr>
            <a:xfrm>
              <a:off x="3267425" y="260150"/>
              <a:ext cx="301825" cy="222725"/>
            </a:xfrm>
            <a:custGeom>
              <a:avLst/>
              <a:gdLst/>
              <a:ahLst/>
              <a:cxnLst/>
              <a:rect l="l" t="t" r="r" b="b"/>
              <a:pathLst>
                <a:path w="12073" h="8909" extrusionOk="0">
                  <a:moveTo>
                    <a:pt x="12073" y="1"/>
                  </a:moveTo>
                  <a:lnTo>
                    <a:pt x="12073" y="1"/>
                  </a:lnTo>
                  <a:cubicBezTo>
                    <a:pt x="11303" y="70"/>
                    <a:pt x="10565" y="152"/>
                    <a:pt x="9822" y="198"/>
                  </a:cubicBezTo>
                  <a:cubicBezTo>
                    <a:pt x="9342" y="226"/>
                    <a:pt x="9039" y="432"/>
                    <a:pt x="8820" y="877"/>
                  </a:cubicBezTo>
                  <a:cubicBezTo>
                    <a:pt x="8627" y="1262"/>
                    <a:pt x="8320" y="1597"/>
                    <a:pt x="8031" y="1921"/>
                  </a:cubicBezTo>
                  <a:cubicBezTo>
                    <a:pt x="6748" y="3356"/>
                    <a:pt x="5143" y="4392"/>
                    <a:pt x="3544" y="5415"/>
                  </a:cubicBezTo>
                  <a:cubicBezTo>
                    <a:pt x="2769" y="5914"/>
                    <a:pt x="1889" y="6248"/>
                    <a:pt x="1056" y="6656"/>
                  </a:cubicBezTo>
                  <a:cubicBezTo>
                    <a:pt x="995" y="6689"/>
                    <a:pt x="909" y="6721"/>
                    <a:pt x="885" y="6771"/>
                  </a:cubicBezTo>
                  <a:cubicBezTo>
                    <a:pt x="587" y="7469"/>
                    <a:pt x="303" y="8169"/>
                    <a:pt x="0" y="8898"/>
                  </a:cubicBezTo>
                  <a:cubicBezTo>
                    <a:pt x="63" y="8905"/>
                    <a:pt x="128" y="8908"/>
                    <a:pt x="196" y="8908"/>
                  </a:cubicBezTo>
                  <a:cubicBezTo>
                    <a:pt x="3146" y="8908"/>
                    <a:pt x="11325" y="2815"/>
                    <a:pt x="12073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6"/>
            <p:cNvSpPr/>
            <p:nvPr/>
          </p:nvSpPr>
          <p:spPr>
            <a:xfrm>
              <a:off x="3260775" y="261225"/>
              <a:ext cx="577100" cy="277300"/>
            </a:xfrm>
            <a:custGeom>
              <a:avLst/>
              <a:gdLst/>
              <a:ahLst/>
              <a:cxnLst/>
              <a:rect l="l" t="t" r="r" b="b"/>
              <a:pathLst>
                <a:path w="23084" h="11092" extrusionOk="0">
                  <a:moveTo>
                    <a:pt x="13380" y="1"/>
                  </a:moveTo>
                  <a:cubicBezTo>
                    <a:pt x="12944" y="673"/>
                    <a:pt x="12610" y="1251"/>
                    <a:pt x="12215" y="1783"/>
                  </a:cubicBezTo>
                  <a:cubicBezTo>
                    <a:pt x="11913" y="2191"/>
                    <a:pt x="11514" y="2530"/>
                    <a:pt x="11194" y="2928"/>
                  </a:cubicBezTo>
                  <a:cubicBezTo>
                    <a:pt x="10157" y="4221"/>
                    <a:pt x="8989" y="5385"/>
                    <a:pt x="7587" y="6266"/>
                  </a:cubicBezTo>
                  <a:cubicBezTo>
                    <a:pt x="6037" y="7237"/>
                    <a:pt x="4456" y="8172"/>
                    <a:pt x="2833" y="9007"/>
                  </a:cubicBezTo>
                  <a:cubicBezTo>
                    <a:pt x="2159" y="9350"/>
                    <a:pt x="1339" y="9469"/>
                    <a:pt x="573" y="9552"/>
                  </a:cubicBezTo>
                  <a:cubicBezTo>
                    <a:pt x="69" y="9602"/>
                    <a:pt x="1" y="9781"/>
                    <a:pt x="51" y="10185"/>
                  </a:cubicBezTo>
                  <a:cubicBezTo>
                    <a:pt x="212" y="10169"/>
                    <a:pt x="360" y="10160"/>
                    <a:pt x="495" y="10160"/>
                  </a:cubicBezTo>
                  <a:cubicBezTo>
                    <a:pt x="1258" y="10160"/>
                    <a:pt x="1628" y="10425"/>
                    <a:pt x="1861" y="11092"/>
                  </a:cubicBezTo>
                  <a:cubicBezTo>
                    <a:pt x="2027" y="10881"/>
                    <a:pt x="2159" y="10615"/>
                    <a:pt x="2374" y="10477"/>
                  </a:cubicBezTo>
                  <a:cubicBezTo>
                    <a:pt x="2591" y="10330"/>
                    <a:pt x="2888" y="10299"/>
                    <a:pt x="3154" y="10235"/>
                  </a:cubicBezTo>
                  <a:cubicBezTo>
                    <a:pt x="5946" y="9537"/>
                    <a:pt x="8342" y="8052"/>
                    <a:pt x="10616" y="6380"/>
                  </a:cubicBezTo>
                  <a:cubicBezTo>
                    <a:pt x="11657" y="5614"/>
                    <a:pt x="12509" y="4611"/>
                    <a:pt x="13467" y="3731"/>
                  </a:cubicBezTo>
                  <a:cubicBezTo>
                    <a:pt x="13562" y="3642"/>
                    <a:pt x="13792" y="3567"/>
                    <a:pt x="13919" y="3567"/>
                  </a:cubicBezTo>
                  <a:cubicBezTo>
                    <a:pt x="13957" y="3567"/>
                    <a:pt x="13985" y="3574"/>
                    <a:pt x="13998" y="3588"/>
                  </a:cubicBezTo>
                  <a:cubicBezTo>
                    <a:pt x="14466" y="4102"/>
                    <a:pt x="14975" y="4615"/>
                    <a:pt x="15309" y="5216"/>
                  </a:cubicBezTo>
                  <a:cubicBezTo>
                    <a:pt x="16079" y="6582"/>
                    <a:pt x="17138" y="7631"/>
                    <a:pt x="18477" y="8415"/>
                  </a:cubicBezTo>
                  <a:cubicBezTo>
                    <a:pt x="19544" y="9043"/>
                    <a:pt x="20617" y="9657"/>
                    <a:pt x="21588" y="10216"/>
                  </a:cubicBezTo>
                  <a:cubicBezTo>
                    <a:pt x="22112" y="10019"/>
                    <a:pt x="22574" y="9845"/>
                    <a:pt x="23083" y="9653"/>
                  </a:cubicBezTo>
                  <a:lnTo>
                    <a:pt x="23083" y="8997"/>
                  </a:lnTo>
                  <a:cubicBezTo>
                    <a:pt x="21369" y="7915"/>
                    <a:pt x="19623" y="6903"/>
                    <a:pt x="18197" y="5455"/>
                  </a:cubicBezTo>
                  <a:cubicBezTo>
                    <a:pt x="16817" y="4052"/>
                    <a:pt x="15671" y="2502"/>
                    <a:pt x="15273" y="514"/>
                  </a:cubicBezTo>
                  <a:cubicBezTo>
                    <a:pt x="15246" y="376"/>
                    <a:pt x="15071" y="188"/>
                    <a:pt x="14938" y="170"/>
                  </a:cubicBezTo>
                  <a:cubicBezTo>
                    <a:pt x="14365" y="78"/>
                    <a:pt x="13784" y="37"/>
                    <a:pt x="1338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6"/>
            <p:cNvSpPr/>
            <p:nvPr/>
          </p:nvSpPr>
          <p:spPr>
            <a:xfrm>
              <a:off x="1339725" y="238075"/>
              <a:ext cx="2758000" cy="2769525"/>
            </a:xfrm>
            <a:custGeom>
              <a:avLst/>
              <a:gdLst/>
              <a:ahLst/>
              <a:cxnLst/>
              <a:rect l="l" t="t" r="r" b="b"/>
              <a:pathLst>
                <a:path w="110320" h="110781" extrusionOk="0">
                  <a:moveTo>
                    <a:pt x="96070" y="2736"/>
                  </a:moveTo>
                  <a:lnTo>
                    <a:pt x="96070" y="2736"/>
                  </a:lnTo>
                  <a:cubicBezTo>
                    <a:pt x="96869" y="3502"/>
                    <a:pt x="97670" y="4263"/>
                    <a:pt x="98472" y="5029"/>
                  </a:cubicBezTo>
                  <a:cubicBezTo>
                    <a:pt x="98436" y="5065"/>
                    <a:pt x="98399" y="5101"/>
                    <a:pt x="98367" y="5138"/>
                  </a:cubicBezTo>
                  <a:cubicBezTo>
                    <a:pt x="97780" y="4973"/>
                    <a:pt x="96295" y="3534"/>
                    <a:pt x="96070" y="2736"/>
                  </a:cubicBezTo>
                  <a:close/>
                  <a:moveTo>
                    <a:pt x="85276" y="1457"/>
                  </a:moveTo>
                  <a:lnTo>
                    <a:pt x="85276" y="1457"/>
                  </a:lnTo>
                  <a:cubicBezTo>
                    <a:pt x="83402" y="3887"/>
                    <a:pt x="81000" y="5450"/>
                    <a:pt x="78429" y="6885"/>
                  </a:cubicBezTo>
                  <a:cubicBezTo>
                    <a:pt x="78772" y="5019"/>
                    <a:pt x="82751" y="1842"/>
                    <a:pt x="85276" y="1457"/>
                  </a:cubicBezTo>
                  <a:close/>
                  <a:moveTo>
                    <a:pt x="92797" y="1237"/>
                  </a:moveTo>
                  <a:lnTo>
                    <a:pt x="92797" y="1237"/>
                  </a:lnTo>
                  <a:cubicBezTo>
                    <a:pt x="93632" y="1622"/>
                    <a:pt x="94342" y="1939"/>
                    <a:pt x="95039" y="2282"/>
                  </a:cubicBezTo>
                  <a:cubicBezTo>
                    <a:pt x="95130" y="2324"/>
                    <a:pt x="95167" y="2488"/>
                    <a:pt x="95212" y="2604"/>
                  </a:cubicBezTo>
                  <a:cubicBezTo>
                    <a:pt x="95923" y="4350"/>
                    <a:pt x="97229" y="5509"/>
                    <a:pt x="98875" y="6338"/>
                  </a:cubicBezTo>
                  <a:cubicBezTo>
                    <a:pt x="98967" y="6385"/>
                    <a:pt x="99100" y="6430"/>
                    <a:pt x="99127" y="6508"/>
                  </a:cubicBezTo>
                  <a:cubicBezTo>
                    <a:pt x="99425" y="7283"/>
                    <a:pt x="99701" y="8067"/>
                    <a:pt x="100021" y="8951"/>
                  </a:cubicBezTo>
                  <a:cubicBezTo>
                    <a:pt x="97175" y="7966"/>
                    <a:pt x="93394" y="3942"/>
                    <a:pt x="92797" y="1237"/>
                  </a:cubicBezTo>
                  <a:close/>
                  <a:moveTo>
                    <a:pt x="89181" y="884"/>
                  </a:moveTo>
                  <a:lnTo>
                    <a:pt x="89181" y="884"/>
                  </a:lnTo>
                  <a:cubicBezTo>
                    <a:pt x="88433" y="3698"/>
                    <a:pt x="80254" y="9791"/>
                    <a:pt x="77304" y="9791"/>
                  </a:cubicBezTo>
                  <a:cubicBezTo>
                    <a:pt x="77236" y="9791"/>
                    <a:pt x="77171" y="9788"/>
                    <a:pt x="77108" y="9781"/>
                  </a:cubicBezTo>
                  <a:cubicBezTo>
                    <a:pt x="77411" y="9053"/>
                    <a:pt x="77695" y="8351"/>
                    <a:pt x="77992" y="7654"/>
                  </a:cubicBezTo>
                  <a:cubicBezTo>
                    <a:pt x="78015" y="7604"/>
                    <a:pt x="78103" y="7572"/>
                    <a:pt x="78162" y="7539"/>
                  </a:cubicBezTo>
                  <a:cubicBezTo>
                    <a:pt x="78996" y="7131"/>
                    <a:pt x="79877" y="6797"/>
                    <a:pt x="80651" y="6298"/>
                  </a:cubicBezTo>
                  <a:cubicBezTo>
                    <a:pt x="82251" y="5275"/>
                    <a:pt x="83855" y="4239"/>
                    <a:pt x="85138" y="2804"/>
                  </a:cubicBezTo>
                  <a:cubicBezTo>
                    <a:pt x="85427" y="2480"/>
                    <a:pt x="85734" y="2145"/>
                    <a:pt x="85927" y="1760"/>
                  </a:cubicBezTo>
                  <a:cubicBezTo>
                    <a:pt x="86147" y="1315"/>
                    <a:pt x="86449" y="1109"/>
                    <a:pt x="86930" y="1081"/>
                  </a:cubicBezTo>
                  <a:cubicBezTo>
                    <a:pt x="87673" y="1035"/>
                    <a:pt x="88411" y="953"/>
                    <a:pt x="89181" y="884"/>
                  </a:cubicBezTo>
                  <a:close/>
                  <a:moveTo>
                    <a:pt x="101046" y="15939"/>
                  </a:moveTo>
                  <a:cubicBezTo>
                    <a:pt x="101214" y="15939"/>
                    <a:pt x="101401" y="15973"/>
                    <a:pt x="101608" y="16042"/>
                  </a:cubicBezTo>
                  <a:cubicBezTo>
                    <a:pt x="101791" y="16101"/>
                    <a:pt x="102002" y="16092"/>
                    <a:pt x="102199" y="16110"/>
                  </a:cubicBezTo>
                  <a:cubicBezTo>
                    <a:pt x="102749" y="16152"/>
                    <a:pt x="103299" y="16147"/>
                    <a:pt x="103840" y="16229"/>
                  </a:cubicBezTo>
                  <a:cubicBezTo>
                    <a:pt x="105027" y="16417"/>
                    <a:pt x="105668" y="17027"/>
                    <a:pt x="105784" y="18205"/>
                  </a:cubicBezTo>
                  <a:cubicBezTo>
                    <a:pt x="105898" y="19387"/>
                    <a:pt x="106411" y="20163"/>
                    <a:pt x="107524" y="20625"/>
                  </a:cubicBezTo>
                  <a:cubicBezTo>
                    <a:pt x="108441" y="21006"/>
                    <a:pt x="108941" y="21803"/>
                    <a:pt x="109005" y="22775"/>
                  </a:cubicBezTo>
                  <a:cubicBezTo>
                    <a:pt x="108492" y="21405"/>
                    <a:pt x="106960" y="21341"/>
                    <a:pt x="106099" y="20432"/>
                  </a:cubicBezTo>
                  <a:cubicBezTo>
                    <a:pt x="105701" y="20016"/>
                    <a:pt x="105234" y="19616"/>
                    <a:pt x="104991" y="19116"/>
                  </a:cubicBezTo>
                  <a:cubicBezTo>
                    <a:pt x="104536" y="18192"/>
                    <a:pt x="103932" y="17563"/>
                    <a:pt x="102905" y="17348"/>
                  </a:cubicBezTo>
                  <a:cubicBezTo>
                    <a:pt x="102424" y="17247"/>
                    <a:pt x="101970" y="17022"/>
                    <a:pt x="101488" y="16917"/>
                  </a:cubicBezTo>
                  <a:cubicBezTo>
                    <a:pt x="101011" y="16816"/>
                    <a:pt x="100521" y="16798"/>
                    <a:pt x="100049" y="16743"/>
                  </a:cubicBezTo>
                  <a:cubicBezTo>
                    <a:pt x="100255" y="16207"/>
                    <a:pt x="100578" y="15939"/>
                    <a:pt x="101046" y="15939"/>
                  </a:cubicBezTo>
                  <a:close/>
                  <a:moveTo>
                    <a:pt x="98706" y="19456"/>
                  </a:moveTo>
                  <a:cubicBezTo>
                    <a:pt x="99526" y="21111"/>
                    <a:pt x="101047" y="21194"/>
                    <a:pt x="102537" y="21271"/>
                  </a:cubicBezTo>
                  <a:cubicBezTo>
                    <a:pt x="104398" y="21372"/>
                    <a:pt x="105608" y="22468"/>
                    <a:pt x="105759" y="24384"/>
                  </a:cubicBezTo>
                  <a:cubicBezTo>
                    <a:pt x="105562" y="24132"/>
                    <a:pt x="105338" y="23888"/>
                    <a:pt x="105168" y="23619"/>
                  </a:cubicBezTo>
                  <a:cubicBezTo>
                    <a:pt x="104665" y="22834"/>
                    <a:pt x="103927" y="22510"/>
                    <a:pt x="103033" y="22496"/>
                  </a:cubicBezTo>
                  <a:cubicBezTo>
                    <a:pt x="102973" y="22494"/>
                    <a:pt x="102913" y="22494"/>
                    <a:pt x="102854" y="22494"/>
                  </a:cubicBezTo>
                  <a:cubicBezTo>
                    <a:pt x="102441" y="22494"/>
                    <a:pt x="102024" y="22519"/>
                    <a:pt x="101612" y="22555"/>
                  </a:cubicBezTo>
                  <a:cubicBezTo>
                    <a:pt x="101491" y="22565"/>
                    <a:pt x="101375" y="22571"/>
                    <a:pt x="101264" y="22571"/>
                  </a:cubicBezTo>
                  <a:cubicBezTo>
                    <a:pt x="100322" y="22571"/>
                    <a:pt x="99704" y="22183"/>
                    <a:pt x="99229" y="21281"/>
                  </a:cubicBezTo>
                  <a:cubicBezTo>
                    <a:pt x="98990" y="20832"/>
                    <a:pt x="98765" y="20369"/>
                    <a:pt x="98569" y="19902"/>
                  </a:cubicBezTo>
                  <a:cubicBezTo>
                    <a:pt x="98523" y="19786"/>
                    <a:pt x="98618" y="19612"/>
                    <a:pt x="98706" y="19456"/>
                  </a:cubicBezTo>
                  <a:close/>
                  <a:moveTo>
                    <a:pt x="78278" y="17078"/>
                  </a:moveTo>
                  <a:cubicBezTo>
                    <a:pt x="78475" y="17848"/>
                    <a:pt x="78915" y="18526"/>
                    <a:pt x="78415" y="19351"/>
                  </a:cubicBezTo>
                  <a:cubicBezTo>
                    <a:pt x="77847" y="20287"/>
                    <a:pt x="77049" y="20801"/>
                    <a:pt x="76028" y="21048"/>
                  </a:cubicBezTo>
                  <a:cubicBezTo>
                    <a:pt x="75816" y="21098"/>
                    <a:pt x="75597" y="21126"/>
                    <a:pt x="75381" y="21163"/>
                  </a:cubicBezTo>
                  <a:cubicBezTo>
                    <a:pt x="74556" y="21300"/>
                    <a:pt x="74024" y="21744"/>
                    <a:pt x="73855" y="22592"/>
                  </a:cubicBezTo>
                  <a:cubicBezTo>
                    <a:pt x="73717" y="23285"/>
                    <a:pt x="73410" y="23894"/>
                    <a:pt x="72796" y="24417"/>
                  </a:cubicBezTo>
                  <a:cubicBezTo>
                    <a:pt x="72461" y="23629"/>
                    <a:pt x="72109" y="22909"/>
                    <a:pt x="71866" y="22148"/>
                  </a:cubicBezTo>
                  <a:cubicBezTo>
                    <a:pt x="71788" y="21905"/>
                    <a:pt x="71935" y="21488"/>
                    <a:pt x="72122" y="21277"/>
                  </a:cubicBezTo>
                  <a:cubicBezTo>
                    <a:pt x="72728" y="20584"/>
                    <a:pt x="73515" y="20163"/>
                    <a:pt x="74419" y="19961"/>
                  </a:cubicBezTo>
                  <a:cubicBezTo>
                    <a:pt x="75647" y="19685"/>
                    <a:pt x="76738" y="19163"/>
                    <a:pt x="77535" y="18146"/>
                  </a:cubicBezTo>
                  <a:cubicBezTo>
                    <a:pt x="77783" y="17825"/>
                    <a:pt x="78003" y="17476"/>
                    <a:pt x="78278" y="17078"/>
                  </a:cubicBezTo>
                  <a:close/>
                  <a:moveTo>
                    <a:pt x="100337" y="17290"/>
                  </a:moveTo>
                  <a:cubicBezTo>
                    <a:pt x="100539" y="17290"/>
                    <a:pt x="100752" y="17346"/>
                    <a:pt x="100945" y="17399"/>
                  </a:cubicBezTo>
                  <a:cubicBezTo>
                    <a:pt x="101738" y="17609"/>
                    <a:pt x="102550" y="17815"/>
                    <a:pt x="103288" y="18159"/>
                  </a:cubicBezTo>
                  <a:cubicBezTo>
                    <a:pt x="103678" y="18343"/>
                    <a:pt x="104054" y="18760"/>
                    <a:pt x="104223" y="19163"/>
                  </a:cubicBezTo>
                  <a:cubicBezTo>
                    <a:pt x="104806" y="20529"/>
                    <a:pt x="105901" y="21312"/>
                    <a:pt x="107157" y="21909"/>
                  </a:cubicBezTo>
                  <a:cubicBezTo>
                    <a:pt x="107863" y="22243"/>
                    <a:pt x="108254" y="22797"/>
                    <a:pt x="108528" y="23472"/>
                  </a:cubicBezTo>
                  <a:cubicBezTo>
                    <a:pt x="108574" y="23581"/>
                    <a:pt x="108565" y="23802"/>
                    <a:pt x="108487" y="23870"/>
                  </a:cubicBezTo>
                  <a:lnTo>
                    <a:pt x="108487" y="23871"/>
                  </a:lnTo>
                  <a:cubicBezTo>
                    <a:pt x="108035" y="24289"/>
                    <a:pt x="107570" y="24710"/>
                    <a:pt x="106826" y="24710"/>
                  </a:cubicBezTo>
                  <a:cubicBezTo>
                    <a:pt x="106802" y="24710"/>
                    <a:pt x="106778" y="24710"/>
                    <a:pt x="106753" y="24709"/>
                  </a:cubicBezTo>
                  <a:cubicBezTo>
                    <a:pt x="106684" y="24389"/>
                    <a:pt x="106625" y="24103"/>
                    <a:pt x="106561" y="23819"/>
                  </a:cubicBezTo>
                  <a:cubicBezTo>
                    <a:pt x="106103" y="21798"/>
                    <a:pt x="104631" y="20598"/>
                    <a:pt x="102537" y="20506"/>
                  </a:cubicBezTo>
                  <a:cubicBezTo>
                    <a:pt x="101973" y="20483"/>
                    <a:pt x="101395" y="20437"/>
                    <a:pt x="100859" y="20281"/>
                  </a:cubicBezTo>
                  <a:cubicBezTo>
                    <a:pt x="100438" y="20157"/>
                    <a:pt x="100015" y="19910"/>
                    <a:pt x="99695" y="19612"/>
                  </a:cubicBezTo>
                  <a:cubicBezTo>
                    <a:pt x="99140" y="19094"/>
                    <a:pt x="99154" y="18577"/>
                    <a:pt x="99708" y="17637"/>
                  </a:cubicBezTo>
                  <a:cubicBezTo>
                    <a:pt x="99866" y="17371"/>
                    <a:pt x="100093" y="17290"/>
                    <a:pt x="100337" y="17290"/>
                  </a:cubicBezTo>
                  <a:close/>
                  <a:moveTo>
                    <a:pt x="80500" y="21309"/>
                  </a:moveTo>
                  <a:cubicBezTo>
                    <a:pt x="80945" y="21496"/>
                    <a:pt x="81334" y="22523"/>
                    <a:pt x="81019" y="23050"/>
                  </a:cubicBezTo>
                  <a:cubicBezTo>
                    <a:pt x="80931" y="23192"/>
                    <a:pt x="80693" y="23265"/>
                    <a:pt x="80510" y="23317"/>
                  </a:cubicBezTo>
                  <a:cubicBezTo>
                    <a:pt x="79616" y="23569"/>
                    <a:pt x="79464" y="23803"/>
                    <a:pt x="79740" y="24697"/>
                  </a:cubicBezTo>
                  <a:cubicBezTo>
                    <a:pt x="79904" y="25255"/>
                    <a:pt x="80116" y="25806"/>
                    <a:pt x="80321" y="26355"/>
                  </a:cubicBezTo>
                  <a:cubicBezTo>
                    <a:pt x="80491" y="26814"/>
                    <a:pt x="80376" y="27148"/>
                    <a:pt x="79904" y="27318"/>
                  </a:cubicBezTo>
                  <a:cubicBezTo>
                    <a:pt x="79546" y="27444"/>
                    <a:pt x="79177" y="27650"/>
                    <a:pt x="78822" y="27650"/>
                  </a:cubicBezTo>
                  <a:cubicBezTo>
                    <a:pt x="78804" y="27650"/>
                    <a:pt x="78786" y="27649"/>
                    <a:pt x="78768" y="27648"/>
                  </a:cubicBezTo>
                  <a:cubicBezTo>
                    <a:pt x="78657" y="27641"/>
                    <a:pt x="78548" y="27637"/>
                    <a:pt x="78441" y="27637"/>
                  </a:cubicBezTo>
                  <a:cubicBezTo>
                    <a:pt x="77592" y="27637"/>
                    <a:pt x="76830" y="27865"/>
                    <a:pt x="76114" y="28349"/>
                  </a:cubicBezTo>
                  <a:cubicBezTo>
                    <a:pt x="76004" y="28423"/>
                    <a:pt x="75866" y="28464"/>
                    <a:pt x="75737" y="28524"/>
                  </a:cubicBezTo>
                  <a:cubicBezTo>
                    <a:pt x="75721" y="28491"/>
                    <a:pt x="75701" y="28460"/>
                    <a:pt x="75678" y="28431"/>
                  </a:cubicBezTo>
                  <a:cubicBezTo>
                    <a:pt x="75775" y="28321"/>
                    <a:pt x="75861" y="28202"/>
                    <a:pt x="75962" y="28101"/>
                  </a:cubicBezTo>
                  <a:cubicBezTo>
                    <a:pt x="76792" y="27259"/>
                    <a:pt x="76989" y="26231"/>
                    <a:pt x="76833" y="25104"/>
                  </a:cubicBezTo>
                  <a:cubicBezTo>
                    <a:pt x="76700" y="24137"/>
                    <a:pt x="76898" y="23734"/>
                    <a:pt x="77746" y="23267"/>
                  </a:cubicBezTo>
                  <a:cubicBezTo>
                    <a:pt x="78323" y="22950"/>
                    <a:pt x="78924" y="22670"/>
                    <a:pt x="79469" y="22299"/>
                  </a:cubicBezTo>
                  <a:cubicBezTo>
                    <a:pt x="79841" y="22047"/>
                    <a:pt x="80133" y="21671"/>
                    <a:pt x="80500" y="21309"/>
                  </a:cubicBezTo>
                  <a:close/>
                  <a:moveTo>
                    <a:pt x="79112" y="19332"/>
                  </a:moveTo>
                  <a:cubicBezTo>
                    <a:pt x="79314" y="19685"/>
                    <a:pt x="79484" y="19938"/>
                    <a:pt x="79607" y="20208"/>
                  </a:cubicBezTo>
                  <a:cubicBezTo>
                    <a:pt x="79818" y="20667"/>
                    <a:pt x="79666" y="21248"/>
                    <a:pt x="79236" y="21511"/>
                  </a:cubicBezTo>
                  <a:lnTo>
                    <a:pt x="79235" y="21511"/>
                  </a:lnTo>
                  <a:cubicBezTo>
                    <a:pt x="78612" y="21890"/>
                    <a:pt x="77970" y="22243"/>
                    <a:pt x="77324" y="22582"/>
                  </a:cubicBezTo>
                  <a:cubicBezTo>
                    <a:pt x="76344" y="23090"/>
                    <a:pt x="75918" y="23874"/>
                    <a:pt x="76083" y="24970"/>
                  </a:cubicBezTo>
                  <a:cubicBezTo>
                    <a:pt x="76335" y="26634"/>
                    <a:pt x="75702" y="27812"/>
                    <a:pt x="74175" y="28521"/>
                  </a:cubicBezTo>
                  <a:cubicBezTo>
                    <a:pt x="74038" y="28586"/>
                    <a:pt x="73937" y="28733"/>
                    <a:pt x="73800" y="28852"/>
                  </a:cubicBezTo>
                  <a:cubicBezTo>
                    <a:pt x="72925" y="28472"/>
                    <a:pt x="72810" y="28091"/>
                    <a:pt x="73062" y="27244"/>
                  </a:cubicBezTo>
                  <a:cubicBezTo>
                    <a:pt x="73222" y="26720"/>
                    <a:pt x="73232" y="26135"/>
                    <a:pt x="73205" y="25584"/>
                  </a:cubicBezTo>
                  <a:cubicBezTo>
                    <a:pt x="73191" y="25281"/>
                    <a:pt x="73250" y="25103"/>
                    <a:pt x="73410" y="24856"/>
                  </a:cubicBezTo>
                  <a:cubicBezTo>
                    <a:pt x="73827" y="24228"/>
                    <a:pt x="74285" y="23581"/>
                    <a:pt x="74510" y="22871"/>
                  </a:cubicBezTo>
                  <a:cubicBezTo>
                    <a:pt x="74725" y="22188"/>
                    <a:pt x="75120" y="21968"/>
                    <a:pt x="75738" y="21821"/>
                  </a:cubicBezTo>
                  <a:cubicBezTo>
                    <a:pt x="76391" y="21665"/>
                    <a:pt x="77026" y="21445"/>
                    <a:pt x="77636" y="21166"/>
                  </a:cubicBezTo>
                  <a:cubicBezTo>
                    <a:pt x="78360" y="20827"/>
                    <a:pt x="78801" y="20189"/>
                    <a:pt x="79112" y="19332"/>
                  </a:cubicBezTo>
                  <a:close/>
                  <a:moveTo>
                    <a:pt x="90222" y="926"/>
                  </a:moveTo>
                  <a:cubicBezTo>
                    <a:pt x="90626" y="962"/>
                    <a:pt x="91207" y="1003"/>
                    <a:pt x="91780" y="1096"/>
                  </a:cubicBezTo>
                  <a:cubicBezTo>
                    <a:pt x="91913" y="1113"/>
                    <a:pt x="92088" y="1302"/>
                    <a:pt x="92115" y="1439"/>
                  </a:cubicBezTo>
                  <a:cubicBezTo>
                    <a:pt x="92513" y="3428"/>
                    <a:pt x="93659" y="4977"/>
                    <a:pt x="95039" y="6380"/>
                  </a:cubicBezTo>
                  <a:cubicBezTo>
                    <a:pt x="96464" y="7829"/>
                    <a:pt x="98211" y="8841"/>
                    <a:pt x="99925" y="9923"/>
                  </a:cubicBezTo>
                  <a:lnTo>
                    <a:pt x="99925" y="10579"/>
                  </a:lnTo>
                  <a:cubicBezTo>
                    <a:pt x="99416" y="10771"/>
                    <a:pt x="98954" y="10945"/>
                    <a:pt x="98430" y="11142"/>
                  </a:cubicBezTo>
                  <a:cubicBezTo>
                    <a:pt x="97459" y="10583"/>
                    <a:pt x="96386" y="9969"/>
                    <a:pt x="95319" y="9341"/>
                  </a:cubicBezTo>
                  <a:cubicBezTo>
                    <a:pt x="93981" y="8557"/>
                    <a:pt x="92921" y="7508"/>
                    <a:pt x="92151" y="6142"/>
                  </a:cubicBezTo>
                  <a:cubicBezTo>
                    <a:pt x="91817" y="5541"/>
                    <a:pt x="91308" y="5028"/>
                    <a:pt x="90840" y="4514"/>
                  </a:cubicBezTo>
                  <a:cubicBezTo>
                    <a:pt x="90827" y="4500"/>
                    <a:pt x="90799" y="4493"/>
                    <a:pt x="90761" y="4493"/>
                  </a:cubicBezTo>
                  <a:cubicBezTo>
                    <a:pt x="90634" y="4493"/>
                    <a:pt x="90404" y="4568"/>
                    <a:pt x="90309" y="4657"/>
                  </a:cubicBezTo>
                  <a:cubicBezTo>
                    <a:pt x="89351" y="5538"/>
                    <a:pt x="88499" y="6540"/>
                    <a:pt x="87458" y="7306"/>
                  </a:cubicBezTo>
                  <a:cubicBezTo>
                    <a:pt x="85184" y="8978"/>
                    <a:pt x="82788" y="10463"/>
                    <a:pt x="79996" y="11161"/>
                  </a:cubicBezTo>
                  <a:cubicBezTo>
                    <a:pt x="79730" y="11226"/>
                    <a:pt x="79433" y="11256"/>
                    <a:pt x="79216" y="11403"/>
                  </a:cubicBezTo>
                  <a:cubicBezTo>
                    <a:pt x="79001" y="11541"/>
                    <a:pt x="78868" y="11807"/>
                    <a:pt x="78703" y="12018"/>
                  </a:cubicBezTo>
                  <a:cubicBezTo>
                    <a:pt x="78720" y="12017"/>
                    <a:pt x="78737" y="12017"/>
                    <a:pt x="78754" y="12017"/>
                  </a:cubicBezTo>
                  <a:cubicBezTo>
                    <a:pt x="78978" y="12017"/>
                    <a:pt x="79205" y="12031"/>
                    <a:pt x="79431" y="12031"/>
                  </a:cubicBezTo>
                  <a:cubicBezTo>
                    <a:pt x="79618" y="12031"/>
                    <a:pt x="79805" y="12022"/>
                    <a:pt x="79986" y="11986"/>
                  </a:cubicBezTo>
                  <a:cubicBezTo>
                    <a:pt x="81770" y="11637"/>
                    <a:pt x="83347" y="10794"/>
                    <a:pt x="84923" y="9923"/>
                  </a:cubicBezTo>
                  <a:cubicBezTo>
                    <a:pt x="87165" y="8690"/>
                    <a:pt x="89208" y="7251"/>
                    <a:pt x="90817" y="5115"/>
                  </a:cubicBezTo>
                  <a:cubicBezTo>
                    <a:pt x="91386" y="6880"/>
                    <a:pt x="92376" y="8301"/>
                    <a:pt x="93825" y="9323"/>
                  </a:cubicBezTo>
                  <a:cubicBezTo>
                    <a:pt x="95209" y="10303"/>
                    <a:pt x="96634" y="11252"/>
                    <a:pt x="98426" y="11670"/>
                  </a:cubicBezTo>
                  <a:cubicBezTo>
                    <a:pt x="98473" y="11870"/>
                    <a:pt x="98513" y="11970"/>
                    <a:pt x="98605" y="11970"/>
                  </a:cubicBezTo>
                  <a:cubicBezTo>
                    <a:pt x="98683" y="11970"/>
                    <a:pt x="98800" y="11898"/>
                    <a:pt x="98994" y="11752"/>
                  </a:cubicBezTo>
                  <a:cubicBezTo>
                    <a:pt x="99257" y="11556"/>
                    <a:pt x="99511" y="11461"/>
                    <a:pt x="99736" y="11461"/>
                  </a:cubicBezTo>
                  <a:cubicBezTo>
                    <a:pt x="100127" y="11461"/>
                    <a:pt x="100431" y="11749"/>
                    <a:pt x="100544" y="12302"/>
                  </a:cubicBezTo>
                  <a:cubicBezTo>
                    <a:pt x="100782" y="13429"/>
                    <a:pt x="100773" y="14525"/>
                    <a:pt x="99871" y="15428"/>
                  </a:cubicBezTo>
                  <a:cubicBezTo>
                    <a:pt x="99585" y="15714"/>
                    <a:pt x="99334" y="16031"/>
                    <a:pt x="99119" y="16372"/>
                  </a:cubicBezTo>
                  <a:cubicBezTo>
                    <a:pt x="98981" y="16587"/>
                    <a:pt x="98899" y="16853"/>
                    <a:pt x="98848" y="17105"/>
                  </a:cubicBezTo>
                  <a:cubicBezTo>
                    <a:pt x="98638" y="18118"/>
                    <a:pt x="98087" y="18907"/>
                    <a:pt x="97308" y="19567"/>
                  </a:cubicBezTo>
                  <a:cubicBezTo>
                    <a:pt x="95943" y="20735"/>
                    <a:pt x="94361" y="21387"/>
                    <a:pt x="92573" y="21537"/>
                  </a:cubicBezTo>
                  <a:cubicBezTo>
                    <a:pt x="92555" y="21537"/>
                    <a:pt x="92542" y="21551"/>
                    <a:pt x="92523" y="21556"/>
                  </a:cubicBezTo>
                  <a:cubicBezTo>
                    <a:pt x="91749" y="21661"/>
                    <a:pt x="91762" y="21661"/>
                    <a:pt x="91904" y="22509"/>
                  </a:cubicBezTo>
                  <a:cubicBezTo>
                    <a:pt x="92083" y="23577"/>
                    <a:pt x="92239" y="24645"/>
                    <a:pt x="92403" y="25712"/>
                  </a:cubicBezTo>
                  <a:cubicBezTo>
                    <a:pt x="92473" y="26162"/>
                    <a:pt x="92560" y="26589"/>
                    <a:pt x="93188" y="26602"/>
                  </a:cubicBezTo>
                  <a:cubicBezTo>
                    <a:pt x="92358" y="27464"/>
                    <a:pt x="91579" y="28293"/>
                    <a:pt x="90768" y="29096"/>
                  </a:cubicBezTo>
                  <a:cubicBezTo>
                    <a:pt x="90594" y="29269"/>
                    <a:pt x="90318" y="29425"/>
                    <a:pt x="90080" y="29439"/>
                  </a:cubicBezTo>
                  <a:cubicBezTo>
                    <a:pt x="89530" y="29476"/>
                    <a:pt x="88985" y="29532"/>
                    <a:pt x="88444" y="29595"/>
                  </a:cubicBezTo>
                  <a:cubicBezTo>
                    <a:pt x="86239" y="29879"/>
                    <a:pt x="84085" y="30397"/>
                    <a:pt x="81940" y="30971"/>
                  </a:cubicBezTo>
                  <a:cubicBezTo>
                    <a:pt x="80280" y="31415"/>
                    <a:pt x="80331" y="31716"/>
                    <a:pt x="80139" y="33115"/>
                  </a:cubicBezTo>
                  <a:cubicBezTo>
                    <a:pt x="79679" y="33165"/>
                    <a:pt x="79208" y="33230"/>
                    <a:pt x="78740" y="33272"/>
                  </a:cubicBezTo>
                  <a:cubicBezTo>
                    <a:pt x="78730" y="33273"/>
                    <a:pt x="78719" y="33273"/>
                    <a:pt x="78707" y="33273"/>
                  </a:cubicBezTo>
                  <a:cubicBezTo>
                    <a:pt x="78600" y="33273"/>
                    <a:pt x="78467" y="33236"/>
                    <a:pt x="78400" y="33171"/>
                  </a:cubicBezTo>
                  <a:cubicBezTo>
                    <a:pt x="77952" y="32698"/>
                    <a:pt x="77516" y="32208"/>
                    <a:pt x="77026" y="31671"/>
                  </a:cubicBezTo>
                  <a:cubicBezTo>
                    <a:pt x="77571" y="31410"/>
                    <a:pt x="78208" y="31072"/>
                    <a:pt x="78873" y="30792"/>
                  </a:cubicBezTo>
                  <a:cubicBezTo>
                    <a:pt x="80986" y="29911"/>
                    <a:pt x="83108" y="29054"/>
                    <a:pt x="85217" y="28175"/>
                  </a:cubicBezTo>
                  <a:cubicBezTo>
                    <a:pt x="85334" y="28127"/>
                    <a:pt x="85434" y="28102"/>
                    <a:pt x="85527" y="28102"/>
                  </a:cubicBezTo>
                  <a:cubicBezTo>
                    <a:pt x="85682" y="28102"/>
                    <a:pt x="85818" y="28171"/>
                    <a:pt x="85982" y="28316"/>
                  </a:cubicBezTo>
                  <a:cubicBezTo>
                    <a:pt x="86405" y="28695"/>
                    <a:pt x="86873" y="29019"/>
                    <a:pt x="87376" y="29284"/>
                  </a:cubicBezTo>
                  <a:cubicBezTo>
                    <a:pt x="87569" y="29385"/>
                    <a:pt x="87803" y="29412"/>
                    <a:pt x="88047" y="29412"/>
                  </a:cubicBezTo>
                  <a:cubicBezTo>
                    <a:pt x="88169" y="29412"/>
                    <a:pt x="88293" y="29405"/>
                    <a:pt x="88415" y="29398"/>
                  </a:cubicBezTo>
                  <a:cubicBezTo>
                    <a:pt x="87939" y="28491"/>
                    <a:pt x="86945" y="28276"/>
                    <a:pt x="86408" y="27739"/>
                  </a:cubicBezTo>
                  <a:cubicBezTo>
                    <a:pt x="86528" y="25888"/>
                    <a:pt x="86637" y="24128"/>
                    <a:pt x="86752" y="22304"/>
                  </a:cubicBezTo>
                  <a:cubicBezTo>
                    <a:pt x="86202" y="22211"/>
                    <a:pt x="85716" y="22175"/>
                    <a:pt x="85253" y="22047"/>
                  </a:cubicBezTo>
                  <a:cubicBezTo>
                    <a:pt x="84080" y="21712"/>
                    <a:pt x="82838" y="21492"/>
                    <a:pt x="81774" y="20937"/>
                  </a:cubicBezTo>
                  <a:cubicBezTo>
                    <a:pt x="80193" y="20121"/>
                    <a:pt x="79556" y="18568"/>
                    <a:pt x="79258" y="16862"/>
                  </a:cubicBezTo>
                  <a:cubicBezTo>
                    <a:pt x="79226" y="16675"/>
                    <a:pt x="78970" y="16469"/>
                    <a:pt x="78768" y="16372"/>
                  </a:cubicBezTo>
                  <a:cubicBezTo>
                    <a:pt x="76902" y="15482"/>
                    <a:pt x="76448" y="14231"/>
                    <a:pt x="76907" y="12449"/>
                  </a:cubicBezTo>
                  <a:cubicBezTo>
                    <a:pt x="76961" y="12224"/>
                    <a:pt x="77209" y="11921"/>
                    <a:pt x="77407" y="11894"/>
                  </a:cubicBezTo>
                  <a:cubicBezTo>
                    <a:pt x="77416" y="11892"/>
                    <a:pt x="77425" y="11892"/>
                    <a:pt x="77434" y="11892"/>
                  </a:cubicBezTo>
                  <a:cubicBezTo>
                    <a:pt x="77621" y="11892"/>
                    <a:pt x="77843" y="12148"/>
                    <a:pt x="78053" y="12279"/>
                  </a:cubicBezTo>
                  <a:cubicBezTo>
                    <a:pt x="78222" y="12384"/>
                    <a:pt x="78392" y="12485"/>
                    <a:pt x="78562" y="12586"/>
                  </a:cubicBezTo>
                  <a:cubicBezTo>
                    <a:pt x="78608" y="12398"/>
                    <a:pt x="78653" y="12205"/>
                    <a:pt x="78703" y="12018"/>
                  </a:cubicBezTo>
                  <a:cubicBezTo>
                    <a:pt x="78470" y="11352"/>
                    <a:pt x="78101" y="11086"/>
                    <a:pt x="77339" y="11086"/>
                  </a:cubicBezTo>
                  <a:cubicBezTo>
                    <a:pt x="77203" y="11086"/>
                    <a:pt x="77055" y="11094"/>
                    <a:pt x="76893" y="11111"/>
                  </a:cubicBezTo>
                  <a:cubicBezTo>
                    <a:pt x="76843" y="10707"/>
                    <a:pt x="76911" y="10528"/>
                    <a:pt x="77415" y="10478"/>
                  </a:cubicBezTo>
                  <a:cubicBezTo>
                    <a:pt x="78181" y="10395"/>
                    <a:pt x="79001" y="10276"/>
                    <a:pt x="79675" y="9933"/>
                  </a:cubicBezTo>
                  <a:cubicBezTo>
                    <a:pt x="81298" y="9098"/>
                    <a:pt x="82879" y="8163"/>
                    <a:pt x="84429" y="7192"/>
                  </a:cubicBezTo>
                  <a:cubicBezTo>
                    <a:pt x="85831" y="6311"/>
                    <a:pt x="86999" y="5147"/>
                    <a:pt x="88036" y="3854"/>
                  </a:cubicBezTo>
                  <a:cubicBezTo>
                    <a:pt x="88356" y="3456"/>
                    <a:pt x="88755" y="3117"/>
                    <a:pt x="89057" y="2709"/>
                  </a:cubicBezTo>
                  <a:cubicBezTo>
                    <a:pt x="89452" y="2177"/>
                    <a:pt x="89786" y="1599"/>
                    <a:pt x="90222" y="926"/>
                  </a:cubicBezTo>
                  <a:close/>
                  <a:moveTo>
                    <a:pt x="93411" y="26965"/>
                  </a:moveTo>
                  <a:cubicBezTo>
                    <a:pt x="95593" y="27492"/>
                    <a:pt x="97812" y="27886"/>
                    <a:pt x="99929" y="28583"/>
                  </a:cubicBezTo>
                  <a:cubicBezTo>
                    <a:pt x="101323" y="29041"/>
                    <a:pt x="102583" y="29917"/>
                    <a:pt x="103216" y="31397"/>
                  </a:cubicBezTo>
                  <a:cubicBezTo>
                    <a:pt x="103317" y="31631"/>
                    <a:pt x="103464" y="31841"/>
                    <a:pt x="103601" y="32094"/>
                  </a:cubicBezTo>
                  <a:cubicBezTo>
                    <a:pt x="103366" y="32167"/>
                    <a:pt x="103179" y="32226"/>
                    <a:pt x="102831" y="32341"/>
                  </a:cubicBezTo>
                  <a:cubicBezTo>
                    <a:pt x="103252" y="32681"/>
                    <a:pt x="103555" y="32965"/>
                    <a:pt x="103894" y="33180"/>
                  </a:cubicBezTo>
                  <a:cubicBezTo>
                    <a:pt x="104952" y="33859"/>
                    <a:pt x="105599" y="34875"/>
                    <a:pt x="106208" y="35925"/>
                  </a:cubicBezTo>
                  <a:cubicBezTo>
                    <a:pt x="106314" y="36099"/>
                    <a:pt x="106337" y="36329"/>
                    <a:pt x="106415" y="36604"/>
                  </a:cubicBezTo>
                  <a:cubicBezTo>
                    <a:pt x="106163" y="36526"/>
                    <a:pt x="105998" y="36480"/>
                    <a:pt x="105805" y="36421"/>
                  </a:cubicBezTo>
                  <a:cubicBezTo>
                    <a:pt x="105742" y="36631"/>
                    <a:pt x="105682" y="36819"/>
                    <a:pt x="105614" y="37035"/>
                  </a:cubicBezTo>
                  <a:cubicBezTo>
                    <a:pt x="105860" y="37176"/>
                    <a:pt x="106090" y="37310"/>
                    <a:pt x="106378" y="37470"/>
                  </a:cubicBezTo>
                  <a:cubicBezTo>
                    <a:pt x="106232" y="37649"/>
                    <a:pt x="106140" y="37864"/>
                    <a:pt x="105980" y="37938"/>
                  </a:cubicBezTo>
                  <a:cubicBezTo>
                    <a:pt x="105255" y="38276"/>
                    <a:pt x="104514" y="38553"/>
                    <a:pt x="103744" y="38553"/>
                  </a:cubicBezTo>
                  <a:cubicBezTo>
                    <a:pt x="103369" y="38553"/>
                    <a:pt x="102987" y="38488"/>
                    <a:pt x="102597" y="38331"/>
                  </a:cubicBezTo>
                  <a:cubicBezTo>
                    <a:pt x="101401" y="37855"/>
                    <a:pt x="100942" y="37075"/>
                    <a:pt x="101020" y="35687"/>
                  </a:cubicBezTo>
                  <a:cubicBezTo>
                    <a:pt x="101076" y="34578"/>
                    <a:pt x="101639" y="33680"/>
                    <a:pt x="102276" y="32818"/>
                  </a:cubicBezTo>
                  <a:cubicBezTo>
                    <a:pt x="102367" y="32694"/>
                    <a:pt x="102386" y="32519"/>
                    <a:pt x="102440" y="32373"/>
                  </a:cubicBezTo>
                  <a:cubicBezTo>
                    <a:pt x="102404" y="32364"/>
                    <a:pt x="102367" y="32355"/>
                    <a:pt x="102326" y="32341"/>
                  </a:cubicBezTo>
                  <a:cubicBezTo>
                    <a:pt x="102212" y="32303"/>
                    <a:pt x="102090" y="32255"/>
                    <a:pt x="101992" y="32255"/>
                  </a:cubicBezTo>
                  <a:cubicBezTo>
                    <a:pt x="101960" y="32255"/>
                    <a:pt x="101930" y="32260"/>
                    <a:pt x="101904" y="32273"/>
                  </a:cubicBezTo>
                  <a:cubicBezTo>
                    <a:pt x="101666" y="32382"/>
                    <a:pt x="101447" y="32580"/>
                    <a:pt x="101291" y="32790"/>
                  </a:cubicBezTo>
                  <a:cubicBezTo>
                    <a:pt x="101011" y="33171"/>
                    <a:pt x="100782" y="33593"/>
                    <a:pt x="100516" y="34023"/>
                  </a:cubicBezTo>
                  <a:cubicBezTo>
                    <a:pt x="100076" y="33899"/>
                    <a:pt x="99608" y="33840"/>
                    <a:pt x="99214" y="33638"/>
                  </a:cubicBezTo>
                  <a:cubicBezTo>
                    <a:pt x="99017" y="33537"/>
                    <a:pt x="98843" y="33189"/>
                    <a:pt x="98834" y="32946"/>
                  </a:cubicBezTo>
                  <a:cubicBezTo>
                    <a:pt x="98807" y="32163"/>
                    <a:pt x="98870" y="31374"/>
                    <a:pt x="98870" y="30586"/>
                  </a:cubicBezTo>
                  <a:cubicBezTo>
                    <a:pt x="98870" y="29710"/>
                    <a:pt x="98595" y="29330"/>
                    <a:pt x="97738" y="29284"/>
                  </a:cubicBezTo>
                  <a:cubicBezTo>
                    <a:pt x="97246" y="29256"/>
                    <a:pt x="96752" y="29248"/>
                    <a:pt x="96258" y="29248"/>
                  </a:cubicBezTo>
                  <a:cubicBezTo>
                    <a:pt x="95526" y="29248"/>
                    <a:pt x="94793" y="29266"/>
                    <a:pt x="94062" y="29266"/>
                  </a:cubicBezTo>
                  <a:lnTo>
                    <a:pt x="91880" y="29266"/>
                  </a:lnTo>
                  <a:cubicBezTo>
                    <a:pt x="92435" y="28532"/>
                    <a:pt x="93375" y="28046"/>
                    <a:pt x="93411" y="26965"/>
                  </a:cubicBezTo>
                  <a:close/>
                  <a:moveTo>
                    <a:pt x="75927" y="32552"/>
                  </a:moveTo>
                  <a:cubicBezTo>
                    <a:pt x="77161" y="32552"/>
                    <a:pt x="77774" y="33429"/>
                    <a:pt x="77870" y="34738"/>
                  </a:cubicBezTo>
                  <a:cubicBezTo>
                    <a:pt x="77884" y="34903"/>
                    <a:pt x="77874" y="35068"/>
                    <a:pt x="77874" y="35233"/>
                  </a:cubicBezTo>
                  <a:cubicBezTo>
                    <a:pt x="77855" y="36998"/>
                    <a:pt x="77278" y="37864"/>
                    <a:pt x="75747" y="38419"/>
                  </a:cubicBezTo>
                  <a:cubicBezTo>
                    <a:pt x="75484" y="38515"/>
                    <a:pt x="75251" y="38563"/>
                    <a:pt x="75045" y="38563"/>
                  </a:cubicBezTo>
                  <a:cubicBezTo>
                    <a:pt x="74493" y="38563"/>
                    <a:pt x="74134" y="38217"/>
                    <a:pt x="73910" y="37507"/>
                  </a:cubicBezTo>
                  <a:cubicBezTo>
                    <a:pt x="73429" y="35962"/>
                    <a:pt x="73653" y="34496"/>
                    <a:pt x="74441" y="33125"/>
                  </a:cubicBezTo>
                  <a:cubicBezTo>
                    <a:pt x="74592" y="32864"/>
                    <a:pt x="75010" y="32671"/>
                    <a:pt x="75335" y="32611"/>
                  </a:cubicBezTo>
                  <a:cubicBezTo>
                    <a:pt x="75546" y="32571"/>
                    <a:pt x="75744" y="32552"/>
                    <a:pt x="75927" y="32552"/>
                  </a:cubicBezTo>
                  <a:close/>
                  <a:moveTo>
                    <a:pt x="28964" y="47925"/>
                  </a:moveTo>
                  <a:cubicBezTo>
                    <a:pt x="28977" y="47957"/>
                    <a:pt x="28995" y="47993"/>
                    <a:pt x="29010" y="48030"/>
                  </a:cubicBezTo>
                  <a:lnTo>
                    <a:pt x="29009" y="48030"/>
                  </a:lnTo>
                  <a:cubicBezTo>
                    <a:pt x="28958" y="48067"/>
                    <a:pt x="28913" y="48113"/>
                    <a:pt x="28854" y="48140"/>
                  </a:cubicBezTo>
                  <a:cubicBezTo>
                    <a:pt x="28354" y="48364"/>
                    <a:pt x="28235" y="48694"/>
                    <a:pt x="28318" y="49268"/>
                  </a:cubicBezTo>
                  <a:cubicBezTo>
                    <a:pt x="28427" y="50055"/>
                    <a:pt x="28345" y="50867"/>
                    <a:pt x="28345" y="51779"/>
                  </a:cubicBezTo>
                  <a:cubicBezTo>
                    <a:pt x="28003" y="51779"/>
                    <a:pt x="27590" y="51856"/>
                    <a:pt x="27206" y="51856"/>
                  </a:cubicBezTo>
                  <a:cubicBezTo>
                    <a:pt x="26962" y="51856"/>
                    <a:pt x="26730" y="51825"/>
                    <a:pt x="26534" y="51725"/>
                  </a:cubicBezTo>
                  <a:cubicBezTo>
                    <a:pt x="26034" y="51468"/>
                    <a:pt x="25287" y="51715"/>
                    <a:pt x="24984" y="50940"/>
                  </a:cubicBezTo>
                  <a:cubicBezTo>
                    <a:pt x="24751" y="50345"/>
                    <a:pt x="24265" y="49854"/>
                    <a:pt x="23848" y="49255"/>
                  </a:cubicBezTo>
                  <a:cubicBezTo>
                    <a:pt x="24797" y="49057"/>
                    <a:pt x="25663" y="48905"/>
                    <a:pt x="26507" y="48685"/>
                  </a:cubicBezTo>
                  <a:cubicBezTo>
                    <a:pt x="27336" y="48466"/>
                    <a:pt x="28148" y="48182"/>
                    <a:pt x="28964" y="47925"/>
                  </a:cubicBezTo>
                  <a:close/>
                  <a:moveTo>
                    <a:pt x="28573" y="52633"/>
                  </a:moveTo>
                  <a:cubicBezTo>
                    <a:pt x="28707" y="53371"/>
                    <a:pt x="28854" y="54168"/>
                    <a:pt x="29004" y="55016"/>
                  </a:cubicBezTo>
                  <a:lnTo>
                    <a:pt x="27372" y="55016"/>
                  </a:lnTo>
                  <a:cubicBezTo>
                    <a:pt x="27033" y="54227"/>
                    <a:pt x="26699" y="53453"/>
                    <a:pt x="26346" y="52633"/>
                  </a:cubicBezTo>
                  <a:close/>
                  <a:moveTo>
                    <a:pt x="22180" y="53050"/>
                  </a:moveTo>
                  <a:lnTo>
                    <a:pt x="22180" y="53050"/>
                  </a:lnTo>
                  <a:cubicBezTo>
                    <a:pt x="23537" y="53319"/>
                    <a:pt x="24856" y="53572"/>
                    <a:pt x="26167" y="53856"/>
                  </a:cubicBezTo>
                  <a:cubicBezTo>
                    <a:pt x="26295" y="53883"/>
                    <a:pt x="26423" y="54066"/>
                    <a:pt x="26484" y="54209"/>
                  </a:cubicBezTo>
                  <a:cubicBezTo>
                    <a:pt x="26585" y="54457"/>
                    <a:pt x="26639" y="54722"/>
                    <a:pt x="26768" y="55176"/>
                  </a:cubicBezTo>
                  <a:cubicBezTo>
                    <a:pt x="25392" y="54928"/>
                    <a:pt x="24123" y="54781"/>
                    <a:pt x="22899" y="54451"/>
                  </a:cubicBezTo>
                  <a:cubicBezTo>
                    <a:pt x="22005" y="54209"/>
                    <a:pt x="22024" y="54081"/>
                    <a:pt x="22180" y="53050"/>
                  </a:cubicBezTo>
                  <a:close/>
                  <a:moveTo>
                    <a:pt x="54929" y="52303"/>
                  </a:moveTo>
                  <a:cubicBezTo>
                    <a:pt x="55153" y="53146"/>
                    <a:pt x="55749" y="53512"/>
                    <a:pt x="56647" y="53563"/>
                  </a:cubicBezTo>
                  <a:cubicBezTo>
                    <a:pt x="56964" y="53581"/>
                    <a:pt x="57293" y="53903"/>
                    <a:pt x="57560" y="54145"/>
                  </a:cubicBezTo>
                  <a:cubicBezTo>
                    <a:pt x="57863" y="54421"/>
                    <a:pt x="58105" y="54764"/>
                    <a:pt x="58435" y="55149"/>
                  </a:cubicBezTo>
                  <a:cubicBezTo>
                    <a:pt x="58059" y="55942"/>
                    <a:pt x="57362" y="56556"/>
                    <a:pt x="56510" y="57006"/>
                  </a:cubicBezTo>
                  <a:cubicBezTo>
                    <a:pt x="56171" y="57185"/>
                    <a:pt x="55814" y="57323"/>
                    <a:pt x="55456" y="57460"/>
                  </a:cubicBezTo>
                  <a:cubicBezTo>
                    <a:pt x="55408" y="57477"/>
                    <a:pt x="55349" y="57486"/>
                    <a:pt x="55290" y="57486"/>
                  </a:cubicBezTo>
                  <a:cubicBezTo>
                    <a:pt x="55224" y="57486"/>
                    <a:pt x="55158" y="57475"/>
                    <a:pt x="55107" y="57451"/>
                  </a:cubicBezTo>
                  <a:cubicBezTo>
                    <a:pt x="54851" y="57317"/>
                    <a:pt x="54571" y="57194"/>
                    <a:pt x="54365" y="56997"/>
                  </a:cubicBezTo>
                  <a:cubicBezTo>
                    <a:pt x="53681" y="56355"/>
                    <a:pt x="52903" y="55960"/>
                    <a:pt x="51968" y="55924"/>
                  </a:cubicBezTo>
                  <a:cubicBezTo>
                    <a:pt x="51674" y="55911"/>
                    <a:pt x="51578" y="55773"/>
                    <a:pt x="51611" y="55503"/>
                  </a:cubicBezTo>
                  <a:cubicBezTo>
                    <a:pt x="51702" y="54691"/>
                    <a:pt x="51912" y="54027"/>
                    <a:pt x="52806" y="53660"/>
                  </a:cubicBezTo>
                  <a:cubicBezTo>
                    <a:pt x="53549" y="53352"/>
                    <a:pt x="54186" y="52788"/>
                    <a:pt x="54929" y="52303"/>
                  </a:cubicBezTo>
                  <a:close/>
                  <a:moveTo>
                    <a:pt x="51562" y="56723"/>
                  </a:moveTo>
                  <a:cubicBezTo>
                    <a:pt x="51573" y="56723"/>
                    <a:pt x="51585" y="56724"/>
                    <a:pt x="51596" y="56725"/>
                  </a:cubicBezTo>
                  <a:cubicBezTo>
                    <a:pt x="52127" y="56780"/>
                    <a:pt x="52697" y="56858"/>
                    <a:pt x="53164" y="57097"/>
                  </a:cubicBezTo>
                  <a:cubicBezTo>
                    <a:pt x="53961" y="57509"/>
                    <a:pt x="54695" y="58050"/>
                    <a:pt x="55547" y="58595"/>
                  </a:cubicBezTo>
                  <a:cubicBezTo>
                    <a:pt x="55171" y="58847"/>
                    <a:pt x="54787" y="59104"/>
                    <a:pt x="54356" y="59397"/>
                  </a:cubicBezTo>
                  <a:lnTo>
                    <a:pt x="54356" y="59397"/>
                  </a:lnTo>
                  <a:cubicBezTo>
                    <a:pt x="54145" y="58572"/>
                    <a:pt x="53576" y="58243"/>
                    <a:pt x="52920" y="57995"/>
                  </a:cubicBezTo>
                  <a:cubicBezTo>
                    <a:pt x="52242" y="57747"/>
                    <a:pt x="51578" y="57482"/>
                    <a:pt x="50904" y="57225"/>
                  </a:cubicBezTo>
                  <a:cubicBezTo>
                    <a:pt x="50894" y="57156"/>
                    <a:pt x="50886" y="57092"/>
                    <a:pt x="50877" y="57028"/>
                  </a:cubicBezTo>
                  <a:cubicBezTo>
                    <a:pt x="51103" y="56923"/>
                    <a:pt x="51342" y="56723"/>
                    <a:pt x="51562" y="56723"/>
                  </a:cubicBezTo>
                  <a:close/>
                  <a:moveTo>
                    <a:pt x="97436" y="30082"/>
                  </a:moveTo>
                  <a:cubicBezTo>
                    <a:pt x="98026" y="30082"/>
                    <a:pt x="98058" y="30197"/>
                    <a:pt x="98078" y="30939"/>
                  </a:cubicBezTo>
                  <a:cubicBezTo>
                    <a:pt x="98097" y="31654"/>
                    <a:pt x="98083" y="32364"/>
                    <a:pt x="98083" y="33106"/>
                  </a:cubicBezTo>
                  <a:lnTo>
                    <a:pt x="98083" y="33106"/>
                  </a:lnTo>
                  <a:cubicBezTo>
                    <a:pt x="97738" y="33148"/>
                    <a:pt x="97487" y="33157"/>
                    <a:pt x="97249" y="33211"/>
                  </a:cubicBezTo>
                  <a:cubicBezTo>
                    <a:pt x="95389" y="33651"/>
                    <a:pt x="94463" y="35018"/>
                    <a:pt x="93949" y="36695"/>
                  </a:cubicBezTo>
                  <a:cubicBezTo>
                    <a:pt x="93042" y="39661"/>
                    <a:pt x="92634" y="42718"/>
                    <a:pt x="92753" y="45807"/>
                  </a:cubicBezTo>
                  <a:cubicBezTo>
                    <a:pt x="92895" y="49446"/>
                    <a:pt x="93216" y="53077"/>
                    <a:pt x="93459" y="56711"/>
                  </a:cubicBezTo>
                  <a:cubicBezTo>
                    <a:pt x="93522" y="57623"/>
                    <a:pt x="93600" y="58536"/>
                    <a:pt x="93665" y="59452"/>
                  </a:cubicBezTo>
                  <a:cubicBezTo>
                    <a:pt x="93678" y="59590"/>
                    <a:pt x="93642" y="59732"/>
                    <a:pt x="93633" y="59870"/>
                  </a:cubicBezTo>
                  <a:cubicBezTo>
                    <a:pt x="93577" y="59897"/>
                    <a:pt x="93527" y="59924"/>
                    <a:pt x="93472" y="59952"/>
                  </a:cubicBezTo>
                  <a:cubicBezTo>
                    <a:pt x="92441" y="58814"/>
                    <a:pt x="91377" y="57710"/>
                    <a:pt x="90392" y="56532"/>
                  </a:cubicBezTo>
                  <a:cubicBezTo>
                    <a:pt x="89553" y="55524"/>
                    <a:pt x="88833" y="54415"/>
                    <a:pt x="88004" y="53393"/>
                  </a:cubicBezTo>
                  <a:cubicBezTo>
                    <a:pt x="87808" y="53149"/>
                    <a:pt x="87634" y="53031"/>
                    <a:pt x="87472" y="53031"/>
                  </a:cubicBezTo>
                  <a:cubicBezTo>
                    <a:pt x="87276" y="53031"/>
                    <a:pt x="87097" y="53202"/>
                    <a:pt x="86917" y="53534"/>
                  </a:cubicBezTo>
                  <a:cubicBezTo>
                    <a:pt x="86675" y="53984"/>
                    <a:pt x="86477" y="54461"/>
                    <a:pt x="86253" y="54920"/>
                  </a:cubicBezTo>
                  <a:cubicBezTo>
                    <a:pt x="85464" y="56523"/>
                    <a:pt x="84672" y="58128"/>
                    <a:pt x="83751" y="59737"/>
                  </a:cubicBezTo>
                  <a:cubicBezTo>
                    <a:pt x="83439" y="58674"/>
                    <a:pt x="83122" y="57610"/>
                    <a:pt x="82819" y="56542"/>
                  </a:cubicBezTo>
                  <a:cubicBezTo>
                    <a:pt x="81069" y="50378"/>
                    <a:pt x="80772" y="44065"/>
                    <a:pt x="80922" y="37708"/>
                  </a:cubicBezTo>
                  <a:cubicBezTo>
                    <a:pt x="80958" y="36114"/>
                    <a:pt x="81032" y="34519"/>
                    <a:pt x="81046" y="32928"/>
                  </a:cubicBezTo>
                  <a:cubicBezTo>
                    <a:pt x="81050" y="32350"/>
                    <a:pt x="81275" y="32033"/>
                    <a:pt x="81812" y="31896"/>
                  </a:cubicBezTo>
                  <a:cubicBezTo>
                    <a:pt x="84649" y="31149"/>
                    <a:pt x="87485" y="30421"/>
                    <a:pt x="90432" y="30306"/>
                  </a:cubicBezTo>
                  <a:cubicBezTo>
                    <a:pt x="92683" y="30224"/>
                    <a:pt x="94934" y="30146"/>
                    <a:pt x="97189" y="30087"/>
                  </a:cubicBezTo>
                  <a:cubicBezTo>
                    <a:pt x="97281" y="30084"/>
                    <a:pt x="97363" y="30082"/>
                    <a:pt x="97436" y="30082"/>
                  </a:cubicBezTo>
                  <a:close/>
                  <a:moveTo>
                    <a:pt x="16841" y="51527"/>
                  </a:moveTo>
                  <a:cubicBezTo>
                    <a:pt x="16956" y="51527"/>
                    <a:pt x="17073" y="51544"/>
                    <a:pt x="17193" y="51578"/>
                  </a:cubicBezTo>
                  <a:cubicBezTo>
                    <a:pt x="18091" y="51825"/>
                    <a:pt x="18976" y="52105"/>
                    <a:pt x="19856" y="52412"/>
                  </a:cubicBezTo>
                  <a:cubicBezTo>
                    <a:pt x="20438" y="52618"/>
                    <a:pt x="20997" y="52888"/>
                    <a:pt x="21749" y="53210"/>
                  </a:cubicBezTo>
                  <a:cubicBezTo>
                    <a:pt x="20983" y="55726"/>
                    <a:pt x="20222" y="58257"/>
                    <a:pt x="19429" y="60864"/>
                  </a:cubicBezTo>
                  <a:cubicBezTo>
                    <a:pt x="18284" y="60387"/>
                    <a:pt x="17138" y="60053"/>
                    <a:pt x="16143" y="59466"/>
                  </a:cubicBezTo>
                  <a:cubicBezTo>
                    <a:pt x="14414" y="58449"/>
                    <a:pt x="13934" y="57752"/>
                    <a:pt x="14199" y="55703"/>
                  </a:cubicBezTo>
                  <a:cubicBezTo>
                    <a:pt x="14387" y="54264"/>
                    <a:pt x="14915" y="52949"/>
                    <a:pt x="15987" y="51903"/>
                  </a:cubicBezTo>
                  <a:cubicBezTo>
                    <a:pt x="16245" y="51649"/>
                    <a:pt x="16533" y="51527"/>
                    <a:pt x="16841" y="51527"/>
                  </a:cubicBezTo>
                  <a:close/>
                  <a:moveTo>
                    <a:pt x="48447" y="47870"/>
                  </a:moveTo>
                  <a:lnTo>
                    <a:pt x="48447" y="47870"/>
                  </a:lnTo>
                  <a:cubicBezTo>
                    <a:pt x="48970" y="48732"/>
                    <a:pt x="48254" y="49411"/>
                    <a:pt x="48612" y="50062"/>
                  </a:cubicBezTo>
                  <a:cubicBezTo>
                    <a:pt x="49584" y="49593"/>
                    <a:pt x="50482" y="49112"/>
                    <a:pt x="51418" y="48718"/>
                  </a:cubicBezTo>
                  <a:cubicBezTo>
                    <a:pt x="51855" y="48535"/>
                    <a:pt x="52295" y="48429"/>
                    <a:pt x="52731" y="48429"/>
                  </a:cubicBezTo>
                  <a:cubicBezTo>
                    <a:pt x="53244" y="48429"/>
                    <a:pt x="53752" y="48576"/>
                    <a:pt x="54245" y="48916"/>
                  </a:cubicBezTo>
                  <a:cubicBezTo>
                    <a:pt x="54800" y="49291"/>
                    <a:pt x="55162" y="49937"/>
                    <a:pt x="54914" y="50561"/>
                  </a:cubicBezTo>
                  <a:lnTo>
                    <a:pt x="54915" y="50561"/>
                  </a:lnTo>
                  <a:cubicBezTo>
                    <a:pt x="54691" y="51120"/>
                    <a:pt x="54369" y="51702"/>
                    <a:pt x="53938" y="52111"/>
                  </a:cubicBezTo>
                  <a:cubicBezTo>
                    <a:pt x="52756" y="53229"/>
                    <a:pt x="51266" y="53642"/>
                    <a:pt x="49666" y="53737"/>
                  </a:cubicBezTo>
                  <a:cubicBezTo>
                    <a:pt x="48791" y="53788"/>
                    <a:pt x="47920" y="53871"/>
                    <a:pt x="47045" y="53958"/>
                  </a:cubicBezTo>
                  <a:cubicBezTo>
                    <a:pt x="46908" y="53966"/>
                    <a:pt x="46751" y="54021"/>
                    <a:pt x="46645" y="54109"/>
                  </a:cubicBezTo>
                  <a:cubicBezTo>
                    <a:pt x="45065" y="55401"/>
                    <a:pt x="43222" y="56245"/>
                    <a:pt x="41375" y="57023"/>
                  </a:cubicBezTo>
                  <a:cubicBezTo>
                    <a:pt x="39102" y="57986"/>
                    <a:pt x="36782" y="58866"/>
                    <a:pt x="34417" y="59554"/>
                  </a:cubicBezTo>
                  <a:cubicBezTo>
                    <a:pt x="32084" y="60233"/>
                    <a:pt x="29691" y="60769"/>
                    <a:pt x="27290" y="61098"/>
                  </a:cubicBezTo>
                  <a:cubicBezTo>
                    <a:pt x="26576" y="61198"/>
                    <a:pt x="25853" y="61229"/>
                    <a:pt x="25125" y="61229"/>
                  </a:cubicBezTo>
                  <a:cubicBezTo>
                    <a:pt x="24058" y="61229"/>
                    <a:pt x="22982" y="61163"/>
                    <a:pt x="21913" y="61158"/>
                  </a:cubicBezTo>
                  <a:cubicBezTo>
                    <a:pt x="21322" y="61154"/>
                    <a:pt x="20725" y="61089"/>
                    <a:pt x="20134" y="61053"/>
                  </a:cubicBezTo>
                  <a:cubicBezTo>
                    <a:pt x="20813" y="58908"/>
                    <a:pt x="21464" y="56840"/>
                    <a:pt x="22124" y="54755"/>
                  </a:cubicBezTo>
                  <a:cubicBezTo>
                    <a:pt x="23426" y="55626"/>
                    <a:pt x="24993" y="55612"/>
                    <a:pt x="26542" y="55727"/>
                  </a:cubicBezTo>
                  <a:cubicBezTo>
                    <a:pt x="27330" y="55784"/>
                    <a:pt x="28113" y="55812"/>
                    <a:pt x="28891" y="55812"/>
                  </a:cubicBezTo>
                  <a:cubicBezTo>
                    <a:pt x="33662" y="55812"/>
                    <a:pt x="38260" y="54768"/>
                    <a:pt x="42741" y="53050"/>
                  </a:cubicBezTo>
                  <a:cubicBezTo>
                    <a:pt x="43662" y="52702"/>
                    <a:pt x="44565" y="52252"/>
                    <a:pt x="45376" y="51707"/>
                  </a:cubicBezTo>
                  <a:cubicBezTo>
                    <a:pt x="45917" y="51341"/>
                    <a:pt x="46306" y="50740"/>
                    <a:pt x="46733" y="50218"/>
                  </a:cubicBezTo>
                  <a:cubicBezTo>
                    <a:pt x="47164" y="49694"/>
                    <a:pt x="47558" y="49145"/>
                    <a:pt x="47962" y="48600"/>
                  </a:cubicBezTo>
                  <a:cubicBezTo>
                    <a:pt x="48136" y="48366"/>
                    <a:pt x="48287" y="48114"/>
                    <a:pt x="48447" y="47870"/>
                  </a:cubicBezTo>
                  <a:close/>
                  <a:moveTo>
                    <a:pt x="14822" y="59842"/>
                  </a:moveTo>
                  <a:cubicBezTo>
                    <a:pt x="15863" y="60260"/>
                    <a:pt x="16890" y="60709"/>
                    <a:pt x="17944" y="61089"/>
                  </a:cubicBezTo>
                  <a:cubicBezTo>
                    <a:pt x="18599" y="61333"/>
                    <a:pt x="19387" y="61126"/>
                    <a:pt x="19970" y="61718"/>
                  </a:cubicBezTo>
                  <a:cubicBezTo>
                    <a:pt x="20117" y="61868"/>
                    <a:pt x="20451" y="61877"/>
                    <a:pt x="20704" y="61882"/>
                  </a:cubicBezTo>
                  <a:cubicBezTo>
                    <a:pt x="22784" y="61923"/>
                    <a:pt x="24869" y="61950"/>
                    <a:pt x="26951" y="61983"/>
                  </a:cubicBezTo>
                  <a:lnTo>
                    <a:pt x="27515" y="61983"/>
                  </a:lnTo>
                  <a:lnTo>
                    <a:pt x="27515" y="63532"/>
                  </a:lnTo>
                  <a:cubicBezTo>
                    <a:pt x="27306" y="63598"/>
                    <a:pt x="26886" y="63628"/>
                    <a:pt x="26319" y="63628"/>
                  </a:cubicBezTo>
                  <a:cubicBezTo>
                    <a:pt x="23269" y="63628"/>
                    <a:pt x="15962" y="62769"/>
                    <a:pt x="14277" y="62111"/>
                  </a:cubicBezTo>
                  <a:cubicBezTo>
                    <a:pt x="14474" y="61305"/>
                    <a:pt x="14662" y="60525"/>
                    <a:pt x="14822" y="59842"/>
                  </a:cubicBezTo>
                  <a:close/>
                  <a:moveTo>
                    <a:pt x="14049" y="62688"/>
                  </a:moveTo>
                  <a:cubicBezTo>
                    <a:pt x="15213" y="63418"/>
                    <a:pt x="16501" y="63426"/>
                    <a:pt x="17762" y="63578"/>
                  </a:cubicBezTo>
                  <a:cubicBezTo>
                    <a:pt x="20049" y="63858"/>
                    <a:pt x="22327" y="64192"/>
                    <a:pt x="24618" y="64430"/>
                  </a:cubicBezTo>
                  <a:cubicBezTo>
                    <a:pt x="24982" y="64468"/>
                    <a:pt x="25349" y="64480"/>
                    <a:pt x="25720" y="64480"/>
                  </a:cubicBezTo>
                  <a:cubicBezTo>
                    <a:pt x="26325" y="64480"/>
                    <a:pt x="26940" y="64449"/>
                    <a:pt x="27571" y="64449"/>
                  </a:cubicBezTo>
                  <a:cubicBezTo>
                    <a:pt x="27634" y="65181"/>
                    <a:pt x="27694" y="65865"/>
                    <a:pt x="27763" y="66666"/>
                  </a:cubicBezTo>
                  <a:cubicBezTo>
                    <a:pt x="27145" y="66675"/>
                    <a:pt x="26529" y="66680"/>
                    <a:pt x="25914" y="66680"/>
                  </a:cubicBezTo>
                  <a:cubicBezTo>
                    <a:pt x="21588" y="66680"/>
                    <a:pt x="17316" y="66434"/>
                    <a:pt x="13021" y="65467"/>
                  </a:cubicBezTo>
                  <a:cubicBezTo>
                    <a:pt x="13356" y="64558"/>
                    <a:pt x="13696" y="63641"/>
                    <a:pt x="14049" y="62688"/>
                  </a:cubicBezTo>
                  <a:close/>
                  <a:moveTo>
                    <a:pt x="12785" y="66143"/>
                  </a:moveTo>
                  <a:cubicBezTo>
                    <a:pt x="17182" y="67364"/>
                    <a:pt x="21649" y="67549"/>
                    <a:pt x="26165" y="67549"/>
                  </a:cubicBezTo>
                  <a:cubicBezTo>
                    <a:pt x="26737" y="67549"/>
                    <a:pt x="27309" y="67546"/>
                    <a:pt x="27882" y="67542"/>
                  </a:cubicBezTo>
                  <a:cubicBezTo>
                    <a:pt x="27933" y="67960"/>
                    <a:pt x="27983" y="68408"/>
                    <a:pt x="28034" y="68858"/>
                  </a:cubicBezTo>
                  <a:cubicBezTo>
                    <a:pt x="28079" y="69289"/>
                    <a:pt x="28116" y="69724"/>
                    <a:pt x="28156" y="70160"/>
                  </a:cubicBezTo>
                  <a:lnTo>
                    <a:pt x="28157" y="70160"/>
                  </a:lnTo>
                  <a:cubicBezTo>
                    <a:pt x="26774" y="70365"/>
                    <a:pt x="25399" y="70446"/>
                    <a:pt x="24029" y="70446"/>
                  </a:cubicBezTo>
                  <a:cubicBezTo>
                    <a:pt x="19987" y="70446"/>
                    <a:pt x="15980" y="69739"/>
                    <a:pt x="11876" y="69416"/>
                  </a:cubicBezTo>
                  <a:cubicBezTo>
                    <a:pt x="12212" y="68220"/>
                    <a:pt x="12486" y="67220"/>
                    <a:pt x="12785" y="66143"/>
                  </a:cubicBezTo>
                  <a:close/>
                  <a:moveTo>
                    <a:pt x="50997" y="58263"/>
                  </a:moveTo>
                  <a:cubicBezTo>
                    <a:pt x="51037" y="58263"/>
                    <a:pt x="51074" y="58268"/>
                    <a:pt x="51105" y="58279"/>
                  </a:cubicBezTo>
                  <a:cubicBezTo>
                    <a:pt x="51734" y="58481"/>
                    <a:pt x="52352" y="58706"/>
                    <a:pt x="52958" y="58962"/>
                  </a:cubicBezTo>
                  <a:cubicBezTo>
                    <a:pt x="53484" y="59191"/>
                    <a:pt x="53595" y="59516"/>
                    <a:pt x="53334" y="60025"/>
                  </a:cubicBezTo>
                  <a:cubicBezTo>
                    <a:pt x="53128" y="60433"/>
                    <a:pt x="52867" y="60809"/>
                    <a:pt x="52642" y="61208"/>
                  </a:cubicBezTo>
                  <a:cubicBezTo>
                    <a:pt x="51478" y="63303"/>
                    <a:pt x="50391" y="65448"/>
                    <a:pt x="48932" y="67354"/>
                  </a:cubicBezTo>
                  <a:cubicBezTo>
                    <a:pt x="47690" y="68981"/>
                    <a:pt x="46393" y="70567"/>
                    <a:pt x="45059" y="72117"/>
                  </a:cubicBezTo>
                  <a:cubicBezTo>
                    <a:pt x="44565" y="72689"/>
                    <a:pt x="43919" y="73143"/>
                    <a:pt x="43290" y="73583"/>
                  </a:cubicBezTo>
                  <a:cubicBezTo>
                    <a:pt x="43119" y="73705"/>
                    <a:pt x="42865" y="73768"/>
                    <a:pt x="42628" y="73768"/>
                  </a:cubicBezTo>
                  <a:cubicBezTo>
                    <a:pt x="42536" y="73768"/>
                    <a:pt x="42446" y="73758"/>
                    <a:pt x="42365" y="73739"/>
                  </a:cubicBezTo>
                  <a:cubicBezTo>
                    <a:pt x="42213" y="73707"/>
                    <a:pt x="42145" y="73303"/>
                    <a:pt x="42080" y="73153"/>
                  </a:cubicBezTo>
                  <a:cubicBezTo>
                    <a:pt x="42287" y="71567"/>
                    <a:pt x="42676" y="70146"/>
                    <a:pt x="43391" y="68862"/>
                  </a:cubicBezTo>
                  <a:cubicBezTo>
                    <a:pt x="44651" y="66593"/>
                    <a:pt x="45922" y="64316"/>
                    <a:pt x="47365" y="62166"/>
                  </a:cubicBezTo>
                  <a:cubicBezTo>
                    <a:pt x="48287" y="60795"/>
                    <a:pt x="49525" y="59636"/>
                    <a:pt x="50633" y="58399"/>
                  </a:cubicBezTo>
                  <a:cubicBezTo>
                    <a:pt x="50707" y="58317"/>
                    <a:pt x="50867" y="58263"/>
                    <a:pt x="50997" y="58263"/>
                  </a:cubicBezTo>
                  <a:close/>
                  <a:moveTo>
                    <a:pt x="11643" y="70215"/>
                  </a:moveTo>
                  <a:cubicBezTo>
                    <a:pt x="15797" y="70739"/>
                    <a:pt x="19910" y="71405"/>
                    <a:pt x="24065" y="71405"/>
                  </a:cubicBezTo>
                  <a:cubicBezTo>
                    <a:pt x="25434" y="71405"/>
                    <a:pt x="26808" y="71333"/>
                    <a:pt x="28189" y="71159"/>
                  </a:cubicBezTo>
                  <a:lnTo>
                    <a:pt x="28189" y="74220"/>
                  </a:lnTo>
                  <a:lnTo>
                    <a:pt x="28188" y="74220"/>
                  </a:lnTo>
                  <a:cubicBezTo>
                    <a:pt x="27166" y="74285"/>
                    <a:pt x="26204" y="74399"/>
                    <a:pt x="25237" y="74399"/>
                  </a:cubicBezTo>
                  <a:cubicBezTo>
                    <a:pt x="23499" y="74399"/>
                    <a:pt x="21758" y="74376"/>
                    <a:pt x="20025" y="74285"/>
                  </a:cubicBezTo>
                  <a:cubicBezTo>
                    <a:pt x="17641" y="74161"/>
                    <a:pt x="15281" y="73854"/>
                    <a:pt x="12985" y="73180"/>
                  </a:cubicBezTo>
                  <a:cubicBezTo>
                    <a:pt x="12412" y="73010"/>
                    <a:pt x="11862" y="72745"/>
                    <a:pt x="11330" y="72470"/>
                  </a:cubicBezTo>
                  <a:cubicBezTo>
                    <a:pt x="11197" y="72401"/>
                    <a:pt x="11088" y="72098"/>
                    <a:pt x="11124" y="71938"/>
                  </a:cubicBezTo>
                  <a:cubicBezTo>
                    <a:pt x="11275" y="71319"/>
                    <a:pt x="11487" y="70714"/>
                    <a:pt x="11643" y="70215"/>
                  </a:cubicBezTo>
                  <a:close/>
                  <a:moveTo>
                    <a:pt x="14315" y="87837"/>
                  </a:moveTo>
                  <a:cubicBezTo>
                    <a:pt x="14542" y="87837"/>
                    <a:pt x="14769" y="87896"/>
                    <a:pt x="14974" y="88017"/>
                  </a:cubicBezTo>
                  <a:cubicBezTo>
                    <a:pt x="15230" y="88168"/>
                    <a:pt x="15331" y="88343"/>
                    <a:pt x="15185" y="88650"/>
                  </a:cubicBezTo>
                  <a:cubicBezTo>
                    <a:pt x="14493" y="90043"/>
                    <a:pt x="13824" y="91441"/>
                    <a:pt x="13127" y="92880"/>
                  </a:cubicBezTo>
                  <a:cubicBezTo>
                    <a:pt x="12273" y="92742"/>
                    <a:pt x="12087" y="92550"/>
                    <a:pt x="12081" y="91711"/>
                  </a:cubicBezTo>
                  <a:cubicBezTo>
                    <a:pt x="12068" y="90460"/>
                    <a:pt x="12462" y="89337"/>
                    <a:pt x="13251" y="88360"/>
                  </a:cubicBezTo>
                  <a:cubicBezTo>
                    <a:pt x="13529" y="88015"/>
                    <a:pt x="13922" y="87837"/>
                    <a:pt x="14315" y="87837"/>
                  </a:cubicBezTo>
                  <a:close/>
                  <a:moveTo>
                    <a:pt x="27121" y="89616"/>
                  </a:moveTo>
                  <a:lnTo>
                    <a:pt x="27121" y="89616"/>
                  </a:lnTo>
                  <a:cubicBezTo>
                    <a:pt x="26859" y="91583"/>
                    <a:pt x="26611" y="93499"/>
                    <a:pt x="26350" y="95479"/>
                  </a:cubicBezTo>
                  <a:cubicBezTo>
                    <a:pt x="25315" y="95039"/>
                    <a:pt x="24705" y="94096"/>
                    <a:pt x="24751" y="93146"/>
                  </a:cubicBezTo>
                  <a:cubicBezTo>
                    <a:pt x="24847" y="91354"/>
                    <a:pt x="25658" y="90085"/>
                    <a:pt x="27121" y="89616"/>
                  </a:cubicBezTo>
                  <a:close/>
                  <a:moveTo>
                    <a:pt x="90097" y="101659"/>
                  </a:moveTo>
                  <a:cubicBezTo>
                    <a:pt x="92760" y="101659"/>
                    <a:pt x="95673" y="102026"/>
                    <a:pt x="98001" y="102763"/>
                  </a:cubicBezTo>
                  <a:lnTo>
                    <a:pt x="83682" y="102763"/>
                  </a:lnTo>
                  <a:cubicBezTo>
                    <a:pt x="85006" y="102028"/>
                    <a:pt x="87425" y="101659"/>
                    <a:pt x="90097" y="101659"/>
                  </a:cubicBezTo>
                  <a:close/>
                  <a:moveTo>
                    <a:pt x="50267" y="101663"/>
                  </a:moveTo>
                  <a:cubicBezTo>
                    <a:pt x="52944" y="101663"/>
                    <a:pt x="55354" y="102034"/>
                    <a:pt x="56666" y="102771"/>
                  </a:cubicBezTo>
                  <a:lnTo>
                    <a:pt x="42301" y="102771"/>
                  </a:lnTo>
                  <a:cubicBezTo>
                    <a:pt x="44672" y="102031"/>
                    <a:pt x="47602" y="101663"/>
                    <a:pt x="50267" y="101663"/>
                  </a:cubicBezTo>
                  <a:close/>
                  <a:moveTo>
                    <a:pt x="11587" y="73602"/>
                  </a:moveTo>
                  <a:cubicBezTo>
                    <a:pt x="15335" y="74858"/>
                    <a:pt x="19221" y="75310"/>
                    <a:pt x="23180" y="75310"/>
                  </a:cubicBezTo>
                  <a:cubicBezTo>
                    <a:pt x="24808" y="75310"/>
                    <a:pt x="26449" y="75234"/>
                    <a:pt x="28097" y="75105"/>
                  </a:cubicBezTo>
                  <a:lnTo>
                    <a:pt x="28097" y="75105"/>
                  </a:lnTo>
                  <a:cubicBezTo>
                    <a:pt x="28097" y="75705"/>
                    <a:pt x="28106" y="76315"/>
                    <a:pt x="28083" y="76925"/>
                  </a:cubicBezTo>
                  <a:cubicBezTo>
                    <a:pt x="28079" y="77026"/>
                    <a:pt x="27923" y="77173"/>
                    <a:pt x="27812" y="77200"/>
                  </a:cubicBezTo>
                  <a:cubicBezTo>
                    <a:pt x="27199" y="77345"/>
                    <a:pt x="26601" y="77516"/>
                    <a:pt x="25972" y="77516"/>
                  </a:cubicBezTo>
                  <a:cubicBezTo>
                    <a:pt x="25666" y="77516"/>
                    <a:pt x="25351" y="77475"/>
                    <a:pt x="25025" y="77370"/>
                  </a:cubicBezTo>
                  <a:cubicBezTo>
                    <a:pt x="24834" y="77309"/>
                    <a:pt x="24628" y="77287"/>
                    <a:pt x="24416" y="77287"/>
                  </a:cubicBezTo>
                  <a:cubicBezTo>
                    <a:pt x="23978" y="77287"/>
                    <a:pt x="23509" y="77380"/>
                    <a:pt x="23068" y="77411"/>
                  </a:cubicBezTo>
                  <a:cubicBezTo>
                    <a:pt x="22358" y="77456"/>
                    <a:pt x="21638" y="77480"/>
                    <a:pt x="20942" y="77617"/>
                  </a:cubicBezTo>
                  <a:cubicBezTo>
                    <a:pt x="20630" y="77681"/>
                    <a:pt x="20271" y="77942"/>
                    <a:pt x="20107" y="78217"/>
                  </a:cubicBezTo>
                  <a:cubicBezTo>
                    <a:pt x="19732" y="78840"/>
                    <a:pt x="19465" y="79528"/>
                    <a:pt x="19149" y="80188"/>
                  </a:cubicBezTo>
                  <a:cubicBezTo>
                    <a:pt x="18668" y="81192"/>
                    <a:pt x="18182" y="82196"/>
                    <a:pt x="17705" y="83204"/>
                  </a:cubicBezTo>
                  <a:cubicBezTo>
                    <a:pt x="17109" y="84460"/>
                    <a:pt x="16522" y="85720"/>
                    <a:pt x="15931" y="86981"/>
                  </a:cubicBezTo>
                  <a:cubicBezTo>
                    <a:pt x="15853" y="87146"/>
                    <a:pt x="15785" y="87312"/>
                    <a:pt x="15721" y="87449"/>
                  </a:cubicBezTo>
                  <a:cubicBezTo>
                    <a:pt x="15331" y="87311"/>
                    <a:pt x="14983" y="87137"/>
                    <a:pt x="14616" y="87073"/>
                  </a:cubicBezTo>
                  <a:cubicBezTo>
                    <a:pt x="14474" y="87049"/>
                    <a:pt x="14337" y="87037"/>
                    <a:pt x="14204" y="87037"/>
                  </a:cubicBezTo>
                  <a:cubicBezTo>
                    <a:pt x="13502" y="87037"/>
                    <a:pt x="12923" y="87366"/>
                    <a:pt x="12458" y="87971"/>
                  </a:cubicBezTo>
                  <a:cubicBezTo>
                    <a:pt x="11633" y="89039"/>
                    <a:pt x="11215" y="90249"/>
                    <a:pt x="11160" y="91583"/>
                  </a:cubicBezTo>
                  <a:cubicBezTo>
                    <a:pt x="11110" y="92862"/>
                    <a:pt x="11512" y="93398"/>
                    <a:pt x="12801" y="93792"/>
                  </a:cubicBezTo>
                  <a:cubicBezTo>
                    <a:pt x="11202" y="97102"/>
                    <a:pt x="9607" y="100397"/>
                    <a:pt x="7975" y="103771"/>
                  </a:cubicBezTo>
                  <a:cubicBezTo>
                    <a:pt x="5684" y="102904"/>
                    <a:pt x="3282" y="102717"/>
                    <a:pt x="1370" y="101323"/>
                  </a:cubicBezTo>
                  <a:cubicBezTo>
                    <a:pt x="4803" y="92005"/>
                    <a:pt x="8209" y="82764"/>
                    <a:pt x="11587" y="73602"/>
                  </a:cubicBezTo>
                  <a:close/>
                  <a:moveTo>
                    <a:pt x="100034" y="103383"/>
                  </a:moveTo>
                  <a:cubicBezTo>
                    <a:pt x="101807" y="103383"/>
                    <a:pt x="103173" y="104273"/>
                    <a:pt x="104600" y="105191"/>
                  </a:cubicBezTo>
                  <a:lnTo>
                    <a:pt x="77489" y="105191"/>
                  </a:lnTo>
                  <a:cubicBezTo>
                    <a:pt x="79105" y="104099"/>
                    <a:pt x="80858" y="103453"/>
                    <a:pt x="82849" y="103453"/>
                  </a:cubicBezTo>
                  <a:cubicBezTo>
                    <a:pt x="82903" y="103453"/>
                    <a:pt x="82957" y="103454"/>
                    <a:pt x="83011" y="103455"/>
                  </a:cubicBezTo>
                  <a:cubicBezTo>
                    <a:pt x="86276" y="103514"/>
                    <a:pt x="89534" y="103518"/>
                    <a:pt x="92797" y="103518"/>
                  </a:cubicBezTo>
                  <a:cubicBezTo>
                    <a:pt x="93840" y="103518"/>
                    <a:pt x="94887" y="103537"/>
                    <a:pt x="95933" y="103537"/>
                  </a:cubicBezTo>
                  <a:cubicBezTo>
                    <a:pt x="97144" y="103537"/>
                    <a:pt x="98353" y="103512"/>
                    <a:pt x="99554" y="103404"/>
                  </a:cubicBezTo>
                  <a:cubicBezTo>
                    <a:pt x="99717" y="103390"/>
                    <a:pt x="99877" y="103383"/>
                    <a:pt x="100034" y="103383"/>
                  </a:cubicBezTo>
                  <a:close/>
                  <a:moveTo>
                    <a:pt x="40238" y="103389"/>
                  </a:moveTo>
                  <a:cubicBezTo>
                    <a:pt x="40370" y="103389"/>
                    <a:pt x="40504" y="103394"/>
                    <a:pt x="40641" y="103404"/>
                  </a:cubicBezTo>
                  <a:cubicBezTo>
                    <a:pt x="41941" y="103501"/>
                    <a:pt x="43248" y="103519"/>
                    <a:pt x="44555" y="103519"/>
                  </a:cubicBezTo>
                  <a:cubicBezTo>
                    <a:pt x="45375" y="103519"/>
                    <a:pt x="46195" y="103512"/>
                    <a:pt x="47014" y="103512"/>
                  </a:cubicBezTo>
                  <a:cubicBezTo>
                    <a:pt x="47234" y="103512"/>
                    <a:pt x="47453" y="103513"/>
                    <a:pt x="47673" y="103514"/>
                  </a:cubicBezTo>
                  <a:cubicBezTo>
                    <a:pt x="51504" y="103541"/>
                    <a:pt x="55332" y="103546"/>
                    <a:pt x="59159" y="103573"/>
                  </a:cubicBezTo>
                  <a:cubicBezTo>
                    <a:pt x="59443" y="103578"/>
                    <a:pt x="59741" y="103670"/>
                    <a:pt x="60002" y="103784"/>
                  </a:cubicBezTo>
                  <a:cubicBezTo>
                    <a:pt x="60979" y="104215"/>
                    <a:pt x="61946" y="104673"/>
                    <a:pt x="62913" y="105119"/>
                  </a:cubicBezTo>
                  <a:cubicBezTo>
                    <a:pt x="62891" y="105142"/>
                    <a:pt x="62872" y="105166"/>
                    <a:pt x="62853" y="105191"/>
                  </a:cubicBezTo>
                  <a:lnTo>
                    <a:pt x="35733" y="105192"/>
                  </a:lnTo>
                  <a:cubicBezTo>
                    <a:pt x="37136" y="104292"/>
                    <a:pt x="38479" y="103389"/>
                    <a:pt x="40238" y="103389"/>
                  </a:cubicBezTo>
                  <a:close/>
                  <a:moveTo>
                    <a:pt x="28070" y="78112"/>
                  </a:moveTo>
                  <a:lnTo>
                    <a:pt x="28070" y="78112"/>
                  </a:lnTo>
                  <a:cubicBezTo>
                    <a:pt x="27786" y="81641"/>
                    <a:pt x="27500" y="85198"/>
                    <a:pt x="27216" y="88732"/>
                  </a:cubicBezTo>
                  <a:cubicBezTo>
                    <a:pt x="25072" y="89269"/>
                    <a:pt x="23967" y="90676"/>
                    <a:pt x="23844" y="92958"/>
                  </a:cubicBezTo>
                  <a:cubicBezTo>
                    <a:pt x="23756" y="94567"/>
                    <a:pt x="24586" y="95809"/>
                    <a:pt x="26103" y="96373"/>
                  </a:cubicBezTo>
                  <a:cubicBezTo>
                    <a:pt x="25577" y="99604"/>
                    <a:pt x="25049" y="102835"/>
                    <a:pt x="24500" y="106181"/>
                  </a:cubicBezTo>
                  <a:cubicBezTo>
                    <a:pt x="23059" y="106259"/>
                    <a:pt x="21520" y="106342"/>
                    <a:pt x="19975" y="106429"/>
                  </a:cubicBezTo>
                  <a:cubicBezTo>
                    <a:pt x="19959" y="106430"/>
                    <a:pt x="19943" y="106431"/>
                    <a:pt x="19927" y="106431"/>
                  </a:cubicBezTo>
                  <a:cubicBezTo>
                    <a:pt x="19609" y="106431"/>
                    <a:pt x="19516" y="106258"/>
                    <a:pt x="19508" y="105925"/>
                  </a:cubicBezTo>
                  <a:cubicBezTo>
                    <a:pt x="19388" y="100264"/>
                    <a:pt x="19448" y="94599"/>
                    <a:pt x="19796" y="88943"/>
                  </a:cubicBezTo>
                  <a:cubicBezTo>
                    <a:pt x="19965" y="86147"/>
                    <a:pt x="20089" y="83347"/>
                    <a:pt x="20245" y="80546"/>
                  </a:cubicBezTo>
                  <a:cubicBezTo>
                    <a:pt x="20264" y="80221"/>
                    <a:pt x="20300" y="79881"/>
                    <a:pt x="20410" y="79578"/>
                  </a:cubicBezTo>
                  <a:cubicBezTo>
                    <a:pt x="20654" y="78901"/>
                    <a:pt x="20927" y="78277"/>
                    <a:pt x="21723" y="78277"/>
                  </a:cubicBezTo>
                  <a:cubicBezTo>
                    <a:pt x="21837" y="78277"/>
                    <a:pt x="21963" y="78290"/>
                    <a:pt x="22101" y="78318"/>
                  </a:cubicBezTo>
                  <a:cubicBezTo>
                    <a:pt x="22188" y="78336"/>
                    <a:pt x="22278" y="78344"/>
                    <a:pt x="22368" y="78344"/>
                  </a:cubicBezTo>
                  <a:cubicBezTo>
                    <a:pt x="22757" y="78344"/>
                    <a:pt x="23171" y="78207"/>
                    <a:pt x="23573" y="78200"/>
                  </a:cubicBezTo>
                  <a:cubicBezTo>
                    <a:pt x="23613" y="78198"/>
                    <a:pt x="23653" y="78198"/>
                    <a:pt x="23693" y="78198"/>
                  </a:cubicBezTo>
                  <a:cubicBezTo>
                    <a:pt x="24138" y="78198"/>
                    <a:pt x="24588" y="78260"/>
                    <a:pt x="25037" y="78260"/>
                  </a:cubicBezTo>
                  <a:cubicBezTo>
                    <a:pt x="25074" y="78260"/>
                    <a:pt x="25112" y="78260"/>
                    <a:pt x="25149" y="78259"/>
                  </a:cubicBezTo>
                  <a:cubicBezTo>
                    <a:pt x="26094" y="78231"/>
                    <a:pt x="27038" y="78167"/>
                    <a:pt x="28070" y="78112"/>
                  </a:cubicBezTo>
                  <a:close/>
                  <a:moveTo>
                    <a:pt x="105279" y="105384"/>
                  </a:moveTo>
                  <a:cubicBezTo>
                    <a:pt x="105719" y="105668"/>
                    <a:pt x="106278" y="106036"/>
                    <a:pt x="106838" y="106398"/>
                  </a:cubicBezTo>
                  <a:cubicBezTo>
                    <a:pt x="106819" y="106457"/>
                    <a:pt x="106805" y="106512"/>
                    <a:pt x="106787" y="106572"/>
                  </a:cubicBezTo>
                  <a:cubicBezTo>
                    <a:pt x="95828" y="107172"/>
                    <a:pt x="84850" y="107309"/>
                    <a:pt x="73886" y="107707"/>
                  </a:cubicBezTo>
                  <a:cubicBezTo>
                    <a:pt x="73858" y="107648"/>
                    <a:pt x="73835" y="107584"/>
                    <a:pt x="73808" y="107524"/>
                  </a:cubicBezTo>
                  <a:cubicBezTo>
                    <a:pt x="74738" y="106924"/>
                    <a:pt x="75669" y="106328"/>
                    <a:pt x="76444" y="105828"/>
                  </a:cubicBezTo>
                  <a:cubicBezTo>
                    <a:pt x="76943" y="105938"/>
                    <a:pt x="77277" y="106075"/>
                    <a:pt x="77613" y="106075"/>
                  </a:cubicBezTo>
                  <a:cubicBezTo>
                    <a:pt x="80693" y="106035"/>
                    <a:pt x="83768" y="105952"/>
                    <a:pt x="86844" y="105925"/>
                  </a:cubicBezTo>
                  <a:cubicBezTo>
                    <a:pt x="91496" y="105883"/>
                    <a:pt x="96148" y="105893"/>
                    <a:pt x="100801" y="105856"/>
                  </a:cubicBezTo>
                  <a:cubicBezTo>
                    <a:pt x="102025" y="105847"/>
                    <a:pt x="103253" y="105756"/>
                    <a:pt x="104476" y="105678"/>
                  </a:cubicBezTo>
                  <a:cubicBezTo>
                    <a:pt x="104701" y="105664"/>
                    <a:pt x="104921" y="105517"/>
                    <a:pt x="105279" y="105384"/>
                  </a:cubicBezTo>
                  <a:close/>
                  <a:moveTo>
                    <a:pt x="34976" y="105430"/>
                  </a:moveTo>
                  <a:cubicBezTo>
                    <a:pt x="35546" y="105558"/>
                    <a:pt x="35948" y="105728"/>
                    <a:pt x="36352" y="105733"/>
                  </a:cubicBezTo>
                  <a:cubicBezTo>
                    <a:pt x="40363" y="105802"/>
                    <a:pt x="44373" y="105838"/>
                    <a:pt x="48384" y="105889"/>
                  </a:cubicBezTo>
                  <a:cubicBezTo>
                    <a:pt x="53109" y="105948"/>
                    <a:pt x="57834" y="106017"/>
                    <a:pt x="62560" y="106067"/>
                  </a:cubicBezTo>
                  <a:cubicBezTo>
                    <a:pt x="62567" y="106067"/>
                    <a:pt x="62574" y="106068"/>
                    <a:pt x="62580" y="106068"/>
                  </a:cubicBezTo>
                  <a:cubicBezTo>
                    <a:pt x="62963" y="106068"/>
                    <a:pt x="63346" y="105947"/>
                    <a:pt x="63728" y="105883"/>
                  </a:cubicBezTo>
                  <a:cubicBezTo>
                    <a:pt x="63734" y="105833"/>
                    <a:pt x="63734" y="105782"/>
                    <a:pt x="63738" y="105727"/>
                  </a:cubicBezTo>
                  <a:cubicBezTo>
                    <a:pt x="64668" y="106328"/>
                    <a:pt x="65594" y="106924"/>
                    <a:pt x="66525" y="107524"/>
                  </a:cubicBezTo>
                  <a:cubicBezTo>
                    <a:pt x="66507" y="107589"/>
                    <a:pt x="66488" y="107658"/>
                    <a:pt x="66470" y="107721"/>
                  </a:cubicBezTo>
                  <a:cubicBezTo>
                    <a:pt x="55501" y="107365"/>
                    <a:pt x="44533" y="107011"/>
                    <a:pt x="33565" y="106657"/>
                  </a:cubicBezTo>
                  <a:cubicBezTo>
                    <a:pt x="33542" y="106572"/>
                    <a:pt x="33524" y="106484"/>
                    <a:pt x="33501" y="106398"/>
                  </a:cubicBezTo>
                  <a:cubicBezTo>
                    <a:pt x="34046" y="106044"/>
                    <a:pt x="34587" y="105687"/>
                    <a:pt x="34976" y="105430"/>
                  </a:cubicBezTo>
                  <a:close/>
                  <a:moveTo>
                    <a:pt x="29720" y="61588"/>
                  </a:moveTo>
                  <a:cubicBezTo>
                    <a:pt x="29816" y="63284"/>
                    <a:pt x="29967" y="64920"/>
                    <a:pt x="29999" y="66561"/>
                  </a:cubicBezTo>
                  <a:cubicBezTo>
                    <a:pt x="30087" y="71250"/>
                    <a:pt x="30169" y="75939"/>
                    <a:pt x="30173" y="80633"/>
                  </a:cubicBezTo>
                  <a:cubicBezTo>
                    <a:pt x="30182" y="89374"/>
                    <a:pt x="30127" y="98110"/>
                    <a:pt x="30100" y="106851"/>
                  </a:cubicBezTo>
                  <a:cubicBezTo>
                    <a:pt x="30100" y="107250"/>
                    <a:pt x="30026" y="107698"/>
                    <a:pt x="30586" y="107877"/>
                  </a:cubicBezTo>
                  <a:cubicBezTo>
                    <a:pt x="28873" y="107574"/>
                    <a:pt x="27163" y="107272"/>
                    <a:pt x="25306" y="106942"/>
                  </a:cubicBezTo>
                  <a:cubicBezTo>
                    <a:pt x="25732" y="104279"/>
                    <a:pt x="26163" y="101685"/>
                    <a:pt x="26557" y="99086"/>
                  </a:cubicBezTo>
                  <a:cubicBezTo>
                    <a:pt x="27071" y="95704"/>
                    <a:pt x="27644" y="92330"/>
                    <a:pt x="28019" y="88929"/>
                  </a:cubicBezTo>
                  <a:cubicBezTo>
                    <a:pt x="28423" y="85312"/>
                    <a:pt x="28629" y="81669"/>
                    <a:pt x="28904" y="78038"/>
                  </a:cubicBezTo>
                  <a:cubicBezTo>
                    <a:pt x="28972" y="77163"/>
                    <a:pt x="28991" y="76288"/>
                    <a:pt x="29005" y="75417"/>
                  </a:cubicBezTo>
                  <a:cubicBezTo>
                    <a:pt x="29028" y="73881"/>
                    <a:pt x="29106" y="72341"/>
                    <a:pt x="29028" y="70815"/>
                  </a:cubicBezTo>
                  <a:cubicBezTo>
                    <a:pt x="28945" y="69224"/>
                    <a:pt x="28697" y="67648"/>
                    <a:pt x="28533" y="66062"/>
                  </a:cubicBezTo>
                  <a:cubicBezTo>
                    <a:pt x="28391" y="64687"/>
                    <a:pt x="28258" y="63303"/>
                    <a:pt x="28116" y="61877"/>
                  </a:cubicBezTo>
                  <a:cubicBezTo>
                    <a:pt x="28648" y="61780"/>
                    <a:pt x="29124" y="61694"/>
                    <a:pt x="29720" y="61588"/>
                  </a:cubicBezTo>
                  <a:close/>
                  <a:moveTo>
                    <a:pt x="51214" y="33674"/>
                  </a:moveTo>
                  <a:cubicBezTo>
                    <a:pt x="54184" y="33674"/>
                    <a:pt x="57154" y="33794"/>
                    <a:pt x="60118" y="34046"/>
                  </a:cubicBezTo>
                  <a:cubicBezTo>
                    <a:pt x="62674" y="34265"/>
                    <a:pt x="65127" y="34917"/>
                    <a:pt x="67538" y="35760"/>
                  </a:cubicBezTo>
                  <a:cubicBezTo>
                    <a:pt x="68156" y="35981"/>
                    <a:pt x="68780" y="36196"/>
                    <a:pt x="69262" y="36366"/>
                  </a:cubicBezTo>
                  <a:cubicBezTo>
                    <a:pt x="69155" y="40193"/>
                    <a:pt x="68991" y="43924"/>
                    <a:pt x="68968" y="47654"/>
                  </a:cubicBezTo>
                  <a:cubicBezTo>
                    <a:pt x="68946" y="51175"/>
                    <a:pt x="69096" y="54695"/>
                    <a:pt x="69124" y="58210"/>
                  </a:cubicBezTo>
                  <a:cubicBezTo>
                    <a:pt x="69165" y="63105"/>
                    <a:pt x="69119" y="68001"/>
                    <a:pt x="69197" y="72896"/>
                  </a:cubicBezTo>
                  <a:cubicBezTo>
                    <a:pt x="69275" y="77842"/>
                    <a:pt x="69504" y="82783"/>
                    <a:pt x="69586" y="87729"/>
                  </a:cubicBezTo>
                  <a:cubicBezTo>
                    <a:pt x="69655" y="92000"/>
                    <a:pt x="69605" y="96272"/>
                    <a:pt x="69628" y="100544"/>
                  </a:cubicBezTo>
                  <a:cubicBezTo>
                    <a:pt x="69641" y="103203"/>
                    <a:pt x="69683" y="105856"/>
                    <a:pt x="69715" y="108514"/>
                  </a:cubicBezTo>
                  <a:lnTo>
                    <a:pt x="69715" y="109087"/>
                  </a:lnTo>
                  <a:cubicBezTo>
                    <a:pt x="67483" y="106901"/>
                    <a:pt x="64971" y="105357"/>
                    <a:pt x="62426" y="103862"/>
                  </a:cubicBezTo>
                  <a:cubicBezTo>
                    <a:pt x="61817" y="103504"/>
                    <a:pt x="61207" y="103115"/>
                    <a:pt x="60552" y="102858"/>
                  </a:cubicBezTo>
                  <a:cubicBezTo>
                    <a:pt x="59809" y="102570"/>
                    <a:pt x="59002" y="102436"/>
                    <a:pt x="58242" y="102189"/>
                  </a:cubicBezTo>
                  <a:cubicBezTo>
                    <a:pt x="55758" y="101373"/>
                    <a:pt x="53232" y="100799"/>
                    <a:pt x="50610" y="100681"/>
                  </a:cubicBezTo>
                  <a:cubicBezTo>
                    <a:pt x="50335" y="100669"/>
                    <a:pt x="50061" y="100663"/>
                    <a:pt x="49788" y="100663"/>
                  </a:cubicBezTo>
                  <a:cubicBezTo>
                    <a:pt x="47486" y="100663"/>
                    <a:pt x="45238" y="101079"/>
                    <a:pt x="43001" y="101611"/>
                  </a:cubicBezTo>
                  <a:cubicBezTo>
                    <a:pt x="41484" y="101969"/>
                    <a:pt x="39939" y="102230"/>
                    <a:pt x="38468" y="102724"/>
                  </a:cubicBezTo>
                  <a:cubicBezTo>
                    <a:pt x="36286" y="103458"/>
                    <a:pt x="34315" y="104623"/>
                    <a:pt x="32518" y="106071"/>
                  </a:cubicBezTo>
                  <a:cubicBezTo>
                    <a:pt x="32079" y="106424"/>
                    <a:pt x="31616" y="106750"/>
                    <a:pt x="31015" y="107198"/>
                  </a:cubicBezTo>
                  <a:lnTo>
                    <a:pt x="31015" y="106534"/>
                  </a:lnTo>
                  <a:cubicBezTo>
                    <a:pt x="30997" y="101823"/>
                    <a:pt x="30974" y="97111"/>
                    <a:pt x="30974" y="92399"/>
                  </a:cubicBezTo>
                  <a:cubicBezTo>
                    <a:pt x="30974" y="92178"/>
                    <a:pt x="31172" y="91968"/>
                    <a:pt x="31249" y="91739"/>
                  </a:cubicBezTo>
                  <a:cubicBezTo>
                    <a:pt x="31286" y="91642"/>
                    <a:pt x="31245" y="91518"/>
                    <a:pt x="31140" y="91417"/>
                  </a:cubicBezTo>
                  <a:lnTo>
                    <a:pt x="31140" y="89346"/>
                  </a:lnTo>
                  <a:cubicBezTo>
                    <a:pt x="31117" y="82860"/>
                    <a:pt x="31112" y="76370"/>
                    <a:pt x="31057" y="69880"/>
                  </a:cubicBezTo>
                  <a:cubicBezTo>
                    <a:pt x="31043" y="67849"/>
                    <a:pt x="30924" y="65814"/>
                    <a:pt x="30778" y="63788"/>
                  </a:cubicBezTo>
                  <a:cubicBezTo>
                    <a:pt x="30723" y="63014"/>
                    <a:pt x="30470" y="62253"/>
                    <a:pt x="30292" y="61414"/>
                  </a:cubicBezTo>
                  <a:cubicBezTo>
                    <a:pt x="31401" y="61139"/>
                    <a:pt x="32547" y="60905"/>
                    <a:pt x="33665" y="60570"/>
                  </a:cubicBezTo>
                  <a:cubicBezTo>
                    <a:pt x="34403" y="60346"/>
                    <a:pt x="35141" y="60126"/>
                    <a:pt x="35879" y="59897"/>
                  </a:cubicBezTo>
                  <a:cubicBezTo>
                    <a:pt x="36961" y="59558"/>
                    <a:pt x="38033" y="59200"/>
                    <a:pt x="39087" y="58797"/>
                  </a:cubicBezTo>
                  <a:cubicBezTo>
                    <a:pt x="40760" y="58155"/>
                    <a:pt x="42386" y="57390"/>
                    <a:pt x="43995" y="56597"/>
                  </a:cubicBezTo>
                  <a:cubicBezTo>
                    <a:pt x="45104" y="56056"/>
                    <a:pt x="46242" y="55511"/>
                    <a:pt x="47035" y="54489"/>
                  </a:cubicBezTo>
                  <a:cubicBezTo>
                    <a:pt x="47080" y="54428"/>
                    <a:pt x="47185" y="54383"/>
                    <a:pt x="47263" y="54383"/>
                  </a:cubicBezTo>
                  <a:cubicBezTo>
                    <a:pt x="47928" y="54378"/>
                    <a:pt x="48593" y="54377"/>
                    <a:pt x="49256" y="54377"/>
                  </a:cubicBezTo>
                  <a:cubicBezTo>
                    <a:pt x="49844" y="54377"/>
                    <a:pt x="50431" y="54378"/>
                    <a:pt x="51013" y="54378"/>
                  </a:cubicBezTo>
                  <a:cubicBezTo>
                    <a:pt x="50958" y="54846"/>
                    <a:pt x="50903" y="55377"/>
                    <a:pt x="50825" y="55909"/>
                  </a:cubicBezTo>
                  <a:cubicBezTo>
                    <a:pt x="50811" y="56000"/>
                    <a:pt x="50715" y="56088"/>
                    <a:pt x="50637" y="56156"/>
                  </a:cubicBezTo>
                  <a:cubicBezTo>
                    <a:pt x="49982" y="56715"/>
                    <a:pt x="49894" y="57050"/>
                    <a:pt x="50188" y="57838"/>
                  </a:cubicBezTo>
                  <a:cubicBezTo>
                    <a:pt x="49460" y="58581"/>
                    <a:pt x="48716" y="59291"/>
                    <a:pt x="48034" y="60052"/>
                  </a:cubicBezTo>
                  <a:cubicBezTo>
                    <a:pt x="46204" y="62077"/>
                    <a:pt x="44835" y="64416"/>
                    <a:pt x="43487" y="66772"/>
                  </a:cubicBezTo>
                  <a:cubicBezTo>
                    <a:pt x="42515" y="68467"/>
                    <a:pt x="41653" y="70200"/>
                    <a:pt x="41305" y="72138"/>
                  </a:cubicBezTo>
                  <a:cubicBezTo>
                    <a:pt x="41223" y="72601"/>
                    <a:pt x="41213" y="73087"/>
                    <a:pt x="41246" y="73560"/>
                  </a:cubicBezTo>
                  <a:cubicBezTo>
                    <a:pt x="41293" y="74278"/>
                    <a:pt x="41705" y="74728"/>
                    <a:pt x="42382" y="74728"/>
                  </a:cubicBezTo>
                  <a:cubicBezTo>
                    <a:pt x="42435" y="74728"/>
                    <a:pt x="42490" y="74725"/>
                    <a:pt x="42547" y="74719"/>
                  </a:cubicBezTo>
                  <a:cubicBezTo>
                    <a:pt x="43032" y="74673"/>
                    <a:pt x="43583" y="74536"/>
                    <a:pt x="43964" y="74248"/>
                  </a:cubicBezTo>
                  <a:cubicBezTo>
                    <a:pt x="45651" y="72973"/>
                    <a:pt x="47113" y="71465"/>
                    <a:pt x="48313" y="69713"/>
                  </a:cubicBezTo>
                  <a:cubicBezTo>
                    <a:pt x="49400" y="68129"/>
                    <a:pt x="50563" y="66593"/>
                    <a:pt x="51585" y="64970"/>
                  </a:cubicBezTo>
                  <a:cubicBezTo>
                    <a:pt x="52521" y="63485"/>
                    <a:pt x="53309" y="61908"/>
                    <a:pt x="54152" y="60369"/>
                  </a:cubicBezTo>
                  <a:cubicBezTo>
                    <a:pt x="54262" y="60162"/>
                    <a:pt x="54308" y="59923"/>
                    <a:pt x="54386" y="59700"/>
                  </a:cubicBezTo>
                  <a:cubicBezTo>
                    <a:pt x="54494" y="59729"/>
                    <a:pt x="54603" y="59743"/>
                    <a:pt x="54712" y="59743"/>
                  </a:cubicBezTo>
                  <a:cubicBezTo>
                    <a:pt x="55554" y="59743"/>
                    <a:pt x="56358" y="58910"/>
                    <a:pt x="56191" y="58200"/>
                  </a:cubicBezTo>
                  <a:cubicBezTo>
                    <a:pt x="56975" y="57655"/>
                    <a:pt x="57823" y="57238"/>
                    <a:pt x="58437" y="56597"/>
                  </a:cubicBezTo>
                  <a:cubicBezTo>
                    <a:pt x="60055" y="54918"/>
                    <a:pt x="60527" y="52893"/>
                    <a:pt x="60028" y="50601"/>
                  </a:cubicBezTo>
                  <a:cubicBezTo>
                    <a:pt x="59868" y="49882"/>
                    <a:pt x="59895" y="49111"/>
                    <a:pt x="59918" y="48369"/>
                  </a:cubicBezTo>
                  <a:cubicBezTo>
                    <a:pt x="59941" y="47649"/>
                    <a:pt x="59799" y="47352"/>
                    <a:pt x="59254" y="47352"/>
                  </a:cubicBezTo>
                  <a:cubicBezTo>
                    <a:pt x="59157" y="47352"/>
                    <a:pt x="59047" y="47361"/>
                    <a:pt x="58923" y="47379"/>
                  </a:cubicBezTo>
                  <a:cubicBezTo>
                    <a:pt x="58240" y="47475"/>
                    <a:pt x="57548" y="47590"/>
                    <a:pt x="56889" y="47791"/>
                  </a:cubicBezTo>
                  <a:cubicBezTo>
                    <a:pt x="56191" y="48006"/>
                    <a:pt x="55843" y="48671"/>
                    <a:pt x="55957" y="49450"/>
                  </a:cubicBezTo>
                  <a:cubicBezTo>
                    <a:pt x="56714" y="48313"/>
                    <a:pt x="57888" y="48309"/>
                    <a:pt x="58955" y="48162"/>
                  </a:cubicBezTo>
                  <a:cubicBezTo>
                    <a:pt x="59070" y="49698"/>
                    <a:pt x="59203" y="51206"/>
                    <a:pt x="59281" y="52714"/>
                  </a:cubicBezTo>
                  <a:cubicBezTo>
                    <a:pt x="59304" y="53103"/>
                    <a:pt x="59194" y="53516"/>
                    <a:pt x="59079" y="53892"/>
                  </a:cubicBezTo>
                  <a:cubicBezTo>
                    <a:pt x="59009" y="54117"/>
                    <a:pt x="58900" y="54228"/>
                    <a:pt x="58770" y="54228"/>
                  </a:cubicBezTo>
                  <a:cubicBezTo>
                    <a:pt x="58659" y="54228"/>
                    <a:pt x="58534" y="54148"/>
                    <a:pt x="58405" y="53993"/>
                  </a:cubicBezTo>
                  <a:cubicBezTo>
                    <a:pt x="58347" y="53921"/>
                    <a:pt x="58297" y="53845"/>
                    <a:pt x="58254" y="53764"/>
                  </a:cubicBezTo>
                  <a:cubicBezTo>
                    <a:pt x="57902" y="53067"/>
                    <a:pt x="57297" y="52796"/>
                    <a:pt x="56554" y="52741"/>
                  </a:cubicBezTo>
                  <a:cubicBezTo>
                    <a:pt x="55811" y="52686"/>
                    <a:pt x="55803" y="52411"/>
                    <a:pt x="55550" y="51751"/>
                  </a:cubicBezTo>
                  <a:cubicBezTo>
                    <a:pt x="55303" y="51096"/>
                    <a:pt x="55692" y="50624"/>
                    <a:pt x="55647" y="50051"/>
                  </a:cubicBezTo>
                  <a:cubicBezTo>
                    <a:pt x="55627" y="49803"/>
                    <a:pt x="55563" y="49561"/>
                    <a:pt x="55455" y="49336"/>
                  </a:cubicBezTo>
                  <a:cubicBezTo>
                    <a:pt x="55004" y="48378"/>
                    <a:pt x="53852" y="47767"/>
                    <a:pt x="52778" y="47767"/>
                  </a:cubicBezTo>
                  <a:cubicBezTo>
                    <a:pt x="52552" y="47767"/>
                    <a:pt x="52329" y="47794"/>
                    <a:pt x="52117" y="47851"/>
                  </a:cubicBezTo>
                  <a:cubicBezTo>
                    <a:pt x="51206" y="48094"/>
                    <a:pt x="50331" y="48460"/>
                    <a:pt x="49386" y="48791"/>
                  </a:cubicBezTo>
                  <a:cubicBezTo>
                    <a:pt x="49386" y="48557"/>
                    <a:pt x="49404" y="48277"/>
                    <a:pt x="49382" y="47998"/>
                  </a:cubicBezTo>
                  <a:cubicBezTo>
                    <a:pt x="49338" y="47536"/>
                    <a:pt x="49071" y="47258"/>
                    <a:pt x="48710" y="47258"/>
                  </a:cubicBezTo>
                  <a:cubicBezTo>
                    <a:pt x="48580" y="47258"/>
                    <a:pt x="48439" y="47294"/>
                    <a:pt x="48291" y="47370"/>
                  </a:cubicBezTo>
                  <a:cubicBezTo>
                    <a:pt x="47975" y="47535"/>
                    <a:pt x="47667" y="47778"/>
                    <a:pt x="47447" y="48057"/>
                  </a:cubicBezTo>
                  <a:cubicBezTo>
                    <a:pt x="46700" y="49002"/>
                    <a:pt x="45994" y="49983"/>
                    <a:pt x="45266" y="50950"/>
                  </a:cubicBezTo>
                  <a:cubicBezTo>
                    <a:pt x="45183" y="51060"/>
                    <a:pt x="45073" y="51171"/>
                    <a:pt x="44950" y="51230"/>
                  </a:cubicBezTo>
                  <a:cubicBezTo>
                    <a:pt x="42314" y="52532"/>
                    <a:pt x="39578" y="53554"/>
                    <a:pt x="36616" y="54140"/>
                  </a:cubicBezTo>
                  <a:cubicBezTo>
                    <a:pt x="36667" y="51193"/>
                    <a:pt x="36199" y="48264"/>
                    <a:pt x="36721" y="45203"/>
                  </a:cubicBezTo>
                  <a:cubicBezTo>
                    <a:pt x="41017" y="45028"/>
                    <a:pt x="45312" y="44762"/>
                    <a:pt x="49601" y="44707"/>
                  </a:cubicBezTo>
                  <a:cubicBezTo>
                    <a:pt x="50174" y="44701"/>
                    <a:pt x="50748" y="44698"/>
                    <a:pt x="51321" y="44698"/>
                  </a:cubicBezTo>
                  <a:cubicBezTo>
                    <a:pt x="55029" y="44698"/>
                    <a:pt x="58744" y="44821"/>
                    <a:pt x="62500" y="44877"/>
                  </a:cubicBezTo>
                  <a:cubicBezTo>
                    <a:pt x="62448" y="45684"/>
                    <a:pt x="62376" y="46499"/>
                    <a:pt x="62353" y="47315"/>
                  </a:cubicBezTo>
                  <a:cubicBezTo>
                    <a:pt x="62270" y="50048"/>
                    <a:pt x="62206" y="52774"/>
                    <a:pt x="62132" y="55506"/>
                  </a:cubicBezTo>
                  <a:cubicBezTo>
                    <a:pt x="62073" y="57890"/>
                    <a:pt x="61926" y="60273"/>
                    <a:pt x="61959" y="62652"/>
                  </a:cubicBezTo>
                  <a:cubicBezTo>
                    <a:pt x="62018" y="66498"/>
                    <a:pt x="62206" y="70343"/>
                    <a:pt x="62307" y="74188"/>
                  </a:cubicBezTo>
                  <a:cubicBezTo>
                    <a:pt x="62334" y="75289"/>
                    <a:pt x="62256" y="76384"/>
                    <a:pt x="62229" y="77484"/>
                  </a:cubicBezTo>
                  <a:cubicBezTo>
                    <a:pt x="62225" y="77630"/>
                    <a:pt x="62174" y="77796"/>
                    <a:pt x="62225" y="77920"/>
                  </a:cubicBezTo>
                  <a:cubicBezTo>
                    <a:pt x="62311" y="78126"/>
                    <a:pt x="62458" y="78310"/>
                    <a:pt x="62578" y="78502"/>
                  </a:cubicBezTo>
                  <a:cubicBezTo>
                    <a:pt x="62706" y="78328"/>
                    <a:pt x="62930" y="78158"/>
                    <a:pt x="62940" y="77975"/>
                  </a:cubicBezTo>
                  <a:cubicBezTo>
                    <a:pt x="63022" y="76407"/>
                    <a:pt x="63173" y="74826"/>
                    <a:pt x="63100" y="73263"/>
                  </a:cubicBezTo>
                  <a:cubicBezTo>
                    <a:pt x="62853" y="67951"/>
                    <a:pt x="62743" y="62638"/>
                    <a:pt x="62977" y="57322"/>
                  </a:cubicBezTo>
                  <a:cubicBezTo>
                    <a:pt x="63110" y="54301"/>
                    <a:pt x="63078" y="51276"/>
                    <a:pt x="63137" y="48251"/>
                  </a:cubicBezTo>
                  <a:cubicBezTo>
                    <a:pt x="63150" y="47540"/>
                    <a:pt x="63251" y="46825"/>
                    <a:pt x="63260" y="46114"/>
                  </a:cubicBezTo>
                  <a:cubicBezTo>
                    <a:pt x="63265" y="45500"/>
                    <a:pt x="63205" y="44886"/>
                    <a:pt x="63132" y="44282"/>
                  </a:cubicBezTo>
                  <a:cubicBezTo>
                    <a:pt x="63118" y="44185"/>
                    <a:pt x="62866" y="44048"/>
                    <a:pt x="62719" y="44042"/>
                  </a:cubicBezTo>
                  <a:cubicBezTo>
                    <a:pt x="59553" y="43942"/>
                    <a:pt x="56385" y="43790"/>
                    <a:pt x="53219" y="43781"/>
                  </a:cubicBezTo>
                  <a:cubicBezTo>
                    <a:pt x="53175" y="43781"/>
                    <a:pt x="53132" y="43781"/>
                    <a:pt x="53089" y="43781"/>
                  </a:cubicBezTo>
                  <a:cubicBezTo>
                    <a:pt x="50185" y="43781"/>
                    <a:pt x="47277" y="43925"/>
                    <a:pt x="44372" y="44011"/>
                  </a:cubicBezTo>
                  <a:cubicBezTo>
                    <a:pt x="42686" y="44057"/>
                    <a:pt x="40999" y="44075"/>
                    <a:pt x="39316" y="44185"/>
                  </a:cubicBezTo>
                  <a:cubicBezTo>
                    <a:pt x="38322" y="44249"/>
                    <a:pt x="37337" y="44455"/>
                    <a:pt x="36346" y="44611"/>
                  </a:cubicBezTo>
                  <a:cubicBezTo>
                    <a:pt x="36273" y="44620"/>
                    <a:pt x="36168" y="44703"/>
                    <a:pt x="36144" y="44772"/>
                  </a:cubicBezTo>
                  <a:cubicBezTo>
                    <a:pt x="35961" y="45386"/>
                    <a:pt x="35645" y="46009"/>
                    <a:pt x="35650" y="46628"/>
                  </a:cubicBezTo>
                  <a:cubicBezTo>
                    <a:pt x="35660" y="49025"/>
                    <a:pt x="35778" y="51422"/>
                    <a:pt x="35852" y="53824"/>
                  </a:cubicBezTo>
                  <a:cubicBezTo>
                    <a:pt x="35856" y="53984"/>
                    <a:pt x="35852" y="54145"/>
                    <a:pt x="35852" y="54447"/>
                  </a:cubicBezTo>
                  <a:cubicBezTo>
                    <a:pt x="33899" y="54676"/>
                    <a:pt x="31965" y="54905"/>
                    <a:pt x="29875" y="55149"/>
                  </a:cubicBezTo>
                  <a:cubicBezTo>
                    <a:pt x="29774" y="54057"/>
                    <a:pt x="29695" y="53077"/>
                    <a:pt x="29586" y="52096"/>
                  </a:cubicBezTo>
                  <a:cubicBezTo>
                    <a:pt x="29558" y="51876"/>
                    <a:pt x="29389" y="51674"/>
                    <a:pt x="29352" y="51455"/>
                  </a:cubicBezTo>
                  <a:cubicBezTo>
                    <a:pt x="29261" y="50895"/>
                    <a:pt x="29206" y="50332"/>
                    <a:pt x="29147" y="49768"/>
                  </a:cubicBezTo>
                  <a:cubicBezTo>
                    <a:pt x="29118" y="49461"/>
                    <a:pt x="29156" y="49135"/>
                    <a:pt x="29086" y="48838"/>
                  </a:cubicBezTo>
                  <a:cubicBezTo>
                    <a:pt x="29018" y="48521"/>
                    <a:pt x="29059" y="48319"/>
                    <a:pt x="29362" y="48169"/>
                  </a:cubicBezTo>
                  <a:cubicBezTo>
                    <a:pt x="29591" y="48049"/>
                    <a:pt x="29875" y="47907"/>
                    <a:pt x="29549" y="47632"/>
                  </a:cubicBezTo>
                  <a:cubicBezTo>
                    <a:pt x="30370" y="47191"/>
                    <a:pt x="31177" y="46834"/>
                    <a:pt x="31901" y="46353"/>
                  </a:cubicBezTo>
                  <a:cubicBezTo>
                    <a:pt x="33332" y="45390"/>
                    <a:pt x="34353" y="44038"/>
                    <a:pt x="35115" y="42526"/>
                  </a:cubicBezTo>
                  <a:cubicBezTo>
                    <a:pt x="35384" y="41989"/>
                    <a:pt x="35389" y="41274"/>
                    <a:pt x="35371" y="40647"/>
                  </a:cubicBezTo>
                  <a:cubicBezTo>
                    <a:pt x="35334" y="39611"/>
                    <a:pt x="35192" y="38575"/>
                    <a:pt x="35073" y="37539"/>
                  </a:cubicBezTo>
                  <a:cubicBezTo>
                    <a:pt x="35041" y="37260"/>
                    <a:pt x="35137" y="37140"/>
                    <a:pt x="35376" y="36989"/>
                  </a:cubicBezTo>
                  <a:cubicBezTo>
                    <a:pt x="39280" y="34514"/>
                    <a:pt x="43648" y="33840"/>
                    <a:pt x="48145" y="33716"/>
                  </a:cubicBezTo>
                  <a:cubicBezTo>
                    <a:pt x="49168" y="33688"/>
                    <a:pt x="50191" y="33674"/>
                    <a:pt x="51214" y="33674"/>
                  </a:cubicBezTo>
                  <a:close/>
                  <a:moveTo>
                    <a:pt x="80165" y="34055"/>
                  </a:moveTo>
                  <a:cubicBezTo>
                    <a:pt x="80165" y="34528"/>
                    <a:pt x="80170" y="34995"/>
                    <a:pt x="80165" y="35466"/>
                  </a:cubicBezTo>
                  <a:cubicBezTo>
                    <a:pt x="80138" y="38194"/>
                    <a:pt x="80024" y="40926"/>
                    <a:pt x="80097" y="43653"/>
                  </a:cubicBezTo>
                  <a:cubicBezTo>
                    <a:pt x="80249" y="49305"/>
                    <a:pt x="81133" y="54842"/>
                    <a:pt x="83031" y="60191"/>
                  </a:cubicBezTo>
                  <a:cubicBezTo>
                    <a:pt x="83104" y="60401"/>
                    <a:pt x="83151" y="60631"/>
                    <a:pt x="83274" y="60805"/>
                  </a:cubicBezTo>
                  <a:cubicBezTo>
                    <a:pt x="83429" y="61024"/>
                    <a:pt x="83650" y="61199"/>
                    <a:pt x="83837" y="61392"/>
                  </a:cubicBezTo>
                  <a:cubicBezTo>
                    <a:pt x="84030" y="61194"/>
                    <a:pt x="84291" y="61024"/>
                    <a:pt x="84401" y="60791"/>
                  </a:cubicBezTo>
                  <a:cubicBezTo>
                    <a:pt x="85415" y="58696"/>
                    <a:pt x="86399" y="56592"/>
                    <a:pt x="87394" y="54493"/>
                  </a:cubicBezTo>
                  <a:cubicBezTo>
                    <a:pt x="87439" y="54396"/>
                    <a:pt x="87508" y="54314"/>
                    <a:pt x="87614" y="54145"/>
                  </a:cubicBezTo>
                  <a:cubicBezTo>
                    <a:pt x="87898" y="54520"/>
                    <a:pt x="88186" y="54827"/>
                    <a:pt x="88394" y="55181"/>
                  </a:cubicBezTo>
                  <a:cubicBezTo>
                    <a:pt x="89567" y="57206"/>
                    <a:pt x="91240" y="58807"/>
                    <a:pt x="92843" y="60465"/>
                  </a:cubicBezTo>
                  <a:cubicBezTo>
                    <a:pt x="92953" y="60585"/>
                    <a:pt x="93091" y="60681"/>
                    <a:pt x="93224" y="60782"/>
                  </a:cubicBezTo>
                  <a:cubicBezTo>
                    <a:pt x="93474" y="60969"/>
                    <a:pt x="93705" y="61062"/>
                    <a:pt x="93897" y="61062"/>
                  </a:cubicBezTo>
                  <a:cubicBezTo>
                    <a:pt x="94234" y="61062"/>
                    <a:pt x="94455" y="60779"/>
                    <a:pt x="94467" y="60223"/>
                  </a:cubicBezTo>
                  <a:cubicBezTo>
                    <a:pt x="94494" y="59040"/>
                    <a:pt x="94411" y="57848"/>
                    <a:pt x="94324" y="56666"/>
                  </a:cubicBezTo>
                  <a:cubicBezTo>
                    <a:pt x="94136" y="54053"/>
                    <a:pt x="93857" y="51445"/>
                    <a:pt x="93728" y="48832"/>
                  </a:cubicBezTo>
                  <a:cubicBezTo>
                    <a:pt x="93632" y="46802"/>
                    <a:pt x="93659" y="44767"/>
                    <a:pt x="93728" y="42736"/>
                  </a:cubicBezTo>
                  <a:cubicBezTo>
                    <a:pt x="93796" y="40601"/>
                    <a:pt x="94265" y="38510"/>
                    <a:pt x="94957" y="36503"/>
                  </a:cubicBezTo>
                  <a:cubicBezTo>
                    <a:pt x="95227" y="35724"/>
                    <a:pt x="95914" y="35060"/>
                    <a:pt x="96506" y="34431"/>
                  </a:cubicBezTo>
                  <a:cubicBezTo>
                    <a:pt x="96702" y="34223"/>
                    <a:pt x="96960" y="34083"/>
                    <a:pt x="97260" y="34083"/>
                  </a:cubicBezTo>
                  <a:cubicBezTo>
                    <a:pt x="97437" y="34083"/>
                    <a:pt x="97629" y="34131"/>
                    <a:pt x="97831" y="34244"/>
                  </a:cubicBezTo>
                  <a:cubicBezTo>
                    <a:pt x="98247" y="34473"/>
                    <a:pt x="98784" y="34477"/>
                    <a:pt x="99265" y="34596"/>
                  </a:cubicBezTo>
                  <a:cubicBezTo>
                    <a:pt x="99563" y="34669"/>
                    <a:pt x="99856" y="34770"/>
                    <a:pt x="100200" y="34871"/>
                  </a:cubicBezTo>
                  <a:cubicBezTo>
                    <a:pt x="99916" y="36970"/>
                    <a:pt x="100401" y="38657"/>
                    <a:pt x="102656" y="39331"/>
                  </a:cubicBezTo>
                  <a:cubicBezTo>
                    <a:pt x="102976" y="39426"/>
                    <a:pt x="103326" y="39470"/>
                    <a:pt x="103687" y="39470"/>
                  </a:cubicBezTo>
                  <a:cubicBezTo>
                    <a:pt x="105019" y="39470"/>
                    <a:pt x="106510" y="38864"/>
                    <a:pt x="107213" y="37938"/>
                  </a:cubicBezTo>
                  <a:cubicBezTo>
                    <a:pt x="107547" y="38144"/>
                    <a:pt x="107873" y="38382"/>
                    <a:pt x="108226" y="38552"/>
                  </a:cubicBezTo>
                  <a:cubicBezTo>
                    <a:pt x="108588" y="38722"/>
                    <a:pt x="108977" y="38827"/>
                    <a:pt x="109450" y="38992"/>
                  </a:cubicBezTo>
                  <a:lnTo>
                    <a:pt x="109450" y="39610"/>
                  </a:lnTo>
                  <a:cubicBezTo>
                    <a:pt x="109450" y="46889"/>
                    <a:pt x="109486" y="54168"/>
                    <a:pt x="109440" y="61447"/>
                  </a:cubicBezTo>
                  <a:cubicBezTo>
                    <a:pt x="109404" y="67730"/>
                    <a:pt x="109253" y="74014"/>
                    <a:pt x="109187" y="80299"/>
                  </a:cubicBezTo>
                  <a:cubicBezTo>
                    <a:pt x="109151" y="83741"/>
                    <a:pt x="109197" y="87188"/>
                    <a:pt x="109206" y="90634"/>
                  </a:cubicBezTo>
                  <a:cubicBezTo>
                    <a:pt x="109206" y="90891"/>
                    <a:pt x="109247" y="91143"/>
                    <a:pt x="109269" y="91408"/>
                  </a:cubicBezTo>
                  <a:lnTo>
                    <a:pt x="109013" y="91408"/>
                  </a:lnTo>
                  <a:cubicBezTo>
                    <a:pt x="109004" y="91463"/>
                    <a:pt x="108972" y="91541"/>
                    <a:pt x="108995" y="91564"/>
                  </a:cubicBezTo>
                  <a:cubicBezTo>
                    <a:pt x="109503" y="92041"/>
                    <a:pt x="109357" y="92660"/>
                    <a:pt x="109353" y="93247"/>
                  </a:cubicBezTo>
                  <a:cubicBezTo>
                    <a:pt x="109340" y="97574"/>
                    <a:pt x="109330" y="101901"/>
                    <a:pt x="109320" y="106228"/>
                  </a:cubicBezTo>
                  <a:lnTo>
                    <a:pt x="109320" y="107125"/>
                  </a:lnTo>
                  <a:cubicBezTo>
                    <a:pt x="108930" y="106878"/>
                    <a:pt x="108587" y="106712"/>
                    <a:pt x="108307" y="106474"/>
                  </a:cubicBezTo>
                  <a:cubicBezTo>
                    <a:pt x="105383" y="103971"/>
                    <a:pt x="102009" y="102486"/>
                    <a:pt x="98223" y="101794"/>
                  </a:cubicBezTo>
                  <a:cubicBezTo>
                    <a:pt x="95881" y="101369"/>
                    <a:pt x="93580" y="100745"/>
                    <a:pt x="91183" y="100677"/>
                  </a:cubicBezTo>
                  <a:cubicBezTo>
                    <a:pt x="90981" y="100671"/>
                    <a:pt x="90781" y="100668"/>
                    <a:pt x="90580" y="100668"/>
                  </a:cubicBezTo>
                  <a:cubicBezTo>
                    <a:pt x="87958" y="100668"/>
                    <a:pt x="85414" y="101166"/>
                    <a:pt x="82909" y="101928"/>
                  </a:cubicBezTo>
                  <a:cubicBezTo>
                    <a:pt x="81842" y="102253"/>
                    <a:pt x="80723" y="102450"/>
                    <a:pt x="79710" y="102894"/>
                  </a:cubicBezTo>
                  <a:cubicBezTo>
                    <a:pt x="78552" y="103408"/>
                    <a:pt x="77475" y="104114"/>
                    <a:pt x="76379" y="104774"/>
                  </a:cubicBezTo>
                  <a:cubicBezTo>
                    <a:pt x="74362" y="105997"/>
                    <a:pt x="72410" y="107322"/>
                    <a:pt x="70622" y="109087"/>
                  </a:cubicBezTo>
                  <a:lnTo>
                    <a:pt x="70622" y="108382"/>
                  </a:lnTo>
                  <a:cubicBezTo>
                    <a:pt x="70645" y="102391"/>
                    <a:pt x="70691" y="96396"/>
                    <a:pt x="70677" y="90400"/>
                  </a:cubicBezTo>
                  <a:cubicBezTo>
                    <a:pt x="70673" y="87856"/>
                    <a:pt x="70554" y="85312"/>
                    <a:pt x="70472" y="82763"/>
                  </a:cubicBezTo>
                  <a:cubicBezTo>
                    <a:pt x="70379" y="79816"/>
                    <a:pt x="70201" y="76875"/>
                    <a:pt x="70192" y="73926"/>
                  </a:cubicBezTo>
                  <a:cubicBezTo>
                    <a:pt x="70187" y="71177"/>
                    <a:pt x="70375" y="68431"/>
                    <a:pt x="70444" y="65680"/>
                  </a:cubicBezTo>
                  <a:cubicBezTo>
                    <a:pt x="70526" y="62165"/>
                    <a:pt x="70581" y="58645"/>
                    <a:pt x="70627" y="55125"/>
                  </a:cubicBezTo>
                  <a:cubicBezTo>
                    <a:pt x="70671" y="52140"/>
                    <a:pt x="70701" y="49153"/>
                    <a:pt x="70714" y="46164"/>
                  </a:cubicBezTo>
                  <a:cubicBezTo>
                    <a:pt x="70728" y="43231"/>
                    <a:pt x="70714" y="40302"/>
                    <a:pt x="70710" y="37368"/>
                  </a:cubicBezTo>
                  <a:cubicBezTo>
                    <a:pt x="70710" y="36630"/>
                    <a:pt x="70829" y="36443"/>
                    <a:pt x="71511" y="36199"/>
                  </a:cubicBezTo>
                  <a:cubicBezTo>
                    <a:pt x="71906" y="36058"/>
                    <a:pt x="72304" y="35938"/>
                    <a:pt x="72689" y="35810"/>
                  </a:cubicBezTo>
                  <a:cubicBezTo>
                    <a:pt x="72841" y="36567"/>
                    <a:pt x="72923" y="37276"/>
                    <a:pt x="73135" y="37955"/>
                  </a:cubicBezTo>
                  <a:cubicBezTo>
                    <a:pt x="73442" y="38963"/>
                    <a:pt x="74110" y="39479"/>
                    <a:pt x="75020" y="39479"/>
                  </a:cubicBezTo>
                  <a:cubicBezTo>
                    <a:pt x="75264" y="39479"/>
                    <a:pt x="75526" y="39441"/>
                    <a:pt x="75802" y="39367"/>
                  </a:cubicBezTo>
                  <a:cubicBezTo>
                    <a:pt x="77695" y="38853"/>
                    <a:pt x="78722" y="37525"/>
                    <a:pt x="78745" y="35563"/>
                  </a:cubicBezTo>
                  <a:lnTo>
                    <a:pt x="78745" y="35508"/>
                  </a:lnTo>
                  <a:cubicBezTo>
                    <a:pt x="78758" y="34192"/>
                    <a:pt x="78758" y="34192"/>
                    <a:pt x="80165" y="34055"/>
                  </a:cubicBezTo>
                  <a:close/>
                  <a:moveTo>
                    <a:pt x="1669" y="102611"/>
                  </a:moveTo>
                  <a:cubicBezTo>
                    <a:pt x="2823" y="103024"/>
                    <a:pt x="4056" y="103459"/>
                    <a:pt x="5280" y="103908"/>
                  </a:cubicBezTo>
                  <a:cubicBezTo>
                    <a:pt x="5390" y="103945"/>
                    <a:pt x="5518" y="104036"/>
                    <a:pt x="5560" y="104137"/>
                  </a:cubicBezTo>
                  <a:cubicBezTo>
                    <a:pt x="6000" y="105205"/>
                    <a:pt x="6856" y="105939"/>
                    <a:pt x="7636" y="106727"/>
                  </a:cubicBezTo>
                  <a:cubicBezTo>
                    <a:pt x="8557" y="107662"/>
                    <a:pt x="9496" y="108579"/>
                    <a:pt x="10432" y="109505"/>
                  </a:cubicBezTo>
                  <a:cubicBezTo>
                    <a:pt x="10400" y="109564"/>
                    <a:pt x="10368" y="109619"/>
                    <a:pt x="10335" y="109678"/>
                  </a:cubicBezTo>
                  <a:cubicBezTo>
                    <a:pt x="9487" y="109367"/>
                    <a:pt x="8635" y="109065"/>
                    <a:pt x="7797" y="108739"/>
                  </a:cubicBezTo>
                  <a:cubicBezTo>
                    <a:pt x="6756" y="108336"/>
                    <a:pt x="5702" y="107959"/>
                    <a:pt x="4694" y="107483"/>
                  </a:cubicBezTo>
                  <a:cubicBezTo>
                    <a:pt x="3544" y="106938"/>
                    <a:pt x="2439" y="106301"/>
                    <a:pt x="1312" y="105700"/>
                  </a:cubicBezTo>
                  <a:cubicBezTo>
                    <a:pt x="977" y="105526"/>
                    <a:pt x="940" y="105279"/>
                    <a:pt x="1045" y="104921"/>
                  </a:cubicBezTo>
                  <a:cubicBezTo>
                    <a:pt x="1289" y="104124"/>
                    <a:pt x="1481" y="103312"/>
                    <a:pt x="1669" y="102611"/>
                  </a:cubicBezTo>
                  <a:close/>
                  <a:moveTo>
                    <a:pt x="107387" y="107114"/>
                  </a:moveTo>
                  <a:cubicBezTo>
                    <a:pt x="107413" y="107114"/>
                    <a:pt x="107439" y="107114"/>
                    <a:pt x="107465" y="107116"/>
                  </a:cubicBezTo>
                  <a:cubicBezTo>
                    <a:pt x="107749" y="107135"/>
                    <a:pt x="108024" y="107263"/>
                    <a:pt x="107974" y="107661"/>
                  </a:cubicBezTo>
                  <a:lnTo>
                    <a:pt x="107974" y="107662"/>
                  </a:lnTo>
                  <a:cubicBezTo>
                    <a:pt x="107955" y="107791"/>
                    <a:pt x="108016" y="107928"/>
                    <a:pt x="108043" y="108088"/>
                  </a:cubicBezTo>
                  <a:cubicBezTo>
                    <a:pt x="95836" y="108830"/>
                    <a:pt x="83535" y="108793"/>
                    <a:pt x="71265" y="109815"/>
                  </a:cubicBezTo>
                  <a:cubicBezTo>
                    <a:pt x="71801" y="109298"/>
                    <a:pt x="72126" y="108623"/>
                    <a:pt x="73052" y="108601"/>
                  </a:cubicBezTo>
                  <a:cubicBezTo>
                    <a:pt x="77539" y="108500"/>
                    <a:pt x="82026" y="108316"/>
                    <a:pt x="86514" y="108179"/>
                  </a:cubicBezTo>
                  <a:cubicBezTo>
                    <a:pt x="90437" y="108055"/>
                    <a:pt x="94356" y="108000"/>
                    <a:pt x="98275" y="107826"/>
                  </a:cubicBezTo>
                  <a:cubicBezTo>
                    <a:pt x="101020" y="107707"/>
                    <a:pt x="103757" y="107436"/>
                    <a:pt x="106493" y="107226"/>
                  </a:cubicBezTo>
                  <a:cubicBezTo>
                    <a:pt x="106793" y="107204"/>
                    <a:pt x="107091" y="107114"/>
                    <a:pt x="107387" y="107114"/>
                  </a:cubicBezTo>
                  <a:close/>
                  <a:moveTo>
                    <a:pt x="32839" y="107127"/>
                  </a:moveTo>
                  <a:cubicBezTo>
                    <a:pt x="32864" y="107127"/>
                    <a:pt x="32889" y="107128"/>
                    <a:pt x="32914" y="107130"/>
                  </a:cubicBezTo>
                  <a:cubicBezTo>
                    <a:pt x="34867" y="107291"/>
                    <a:pt x="36810" y="107538"/>
                    <a:pt x="38763" y="107630"/>
                  </a:cubicBezTo>
                  <a:cubicBezTo>
                    <a:pt x="42315" y="107795"/>
                    <a:pt x="45872" y="107868"/>
                    <a:pt x="49424" y="107984"/>
                  </a:cubicBezTo>
                  <a:cubicBezTo>
                    <a:pt x="55029" y="108163"/>
                    <a:pt x="60635" y="108345"/>
                    <a:pt x="66241" y="108529"/>
                  </a:cubicBezTo>
                  <a:cubicBezTo>
                    <a:pt x="66731" y="108542"/>
                    <a:pt x="67226" y="108560"/>
                    <a:pt x="67716" y="108624"/>
                  </a:cubicBezTo>
                  <a:cubicBezTo>
                    <a:pt x="67895" y="108647"/>
                    <a:pt x="68065" y="108794"/>
                    <a:pt x="68216" y="108918"/>
                  </a:cubicBezTo>
                  <a:cubicBezTo>
                    <a:pt x="68524" y="109170"/>
                    <a:pt x="68812" y="109440"/>
                    <a:pt x="69110" y="109707"/>
                  </a:cubicBezTo>
                  <a:cubicBezTo>
                    <a:pt x="69087" y="109775"/>
                    <a:pt x="69069" y="109839"/>
                    <a:pt x="69046" y="109907"/>
                  </a:cubicBezTo>
                  <a:cubicBezTo>
                    <a:pt x="56799" y="108794"/>
                    <a:pt x="44501" y="108830"/>
                    <a:pt x="32296" y="108089"/>
                  </a:cubicBezTo>
                  <a:cubicBezTo>
                    <a:pt x="32323" y="107933"/>
                    <a:pt x="32378" y="107795"/>
                    <a:pt x="32364" y="107667"/>
                  </a:cubicBezTo>
                  <a:cubicBezTo>
                    <a:pt x="32334" y="107285"/>
                    <a:pt x="32540" y="107127"/>
                    <a:pt x="32839" y="107127"/>
                  </a:cubicBezTo>
                  <a:close/>
                  <a:moveTo>
                    <a:pt x="23246" y="107045"/>
                  </a:moveTo>
                  <a:cubicBezTo>
                    <a:pt x="23635" y="107045"/>
                    <a:pt x="23973" y="107148"/>
                    <a:pt x="24384" y="107351"/>
                  </a:cubicBezTo>
                  <a:cubicBezTo>
                    <a:pt x="25296" y="107799"/>
                    <a:pt x="26360" y="107965"/>
                    <a:pt x="27378" y="108175"/>
                  </a:cubicBezTo>
                  <a:cubicBezTo>
                    <a:pt x="28683" y="108445"/>
                    <a:pt x="30003" y="108638"/>
                    <a:pt x="31320" y="108872"/>
                  </a:cubicBezTo>
                  <a:cubicBezTo>
                    <a:pt x="31493" y="108905"/>
                    <a:pt x="31663" y="108968"/>
                    <a:pt x="31833" y="109015"/>
                  </a:cubicBezTo>
                  <a:cubicBezTo>
                    <a:pt x="31833" y="109069"/>
                    <a:pt x="31827" y="109120"/>
                    <a:pt x="31827" y="109175"/>
                  </a:cubicBezTo>
                  <a:cubicBezTo>
                    <a:pt x="30508" y="109303"/>
                    <a:pt x="29187" y="109450"/>
                    <a:pt x="27862" y="109550"/>
                  </a:cubicBezTo>
                  <a:cubicBezTo>
                    <a:pt x="25910" y="109697"/>
                    <a:pt x="23958" y="109816"/>
                    <a:pt x="22004" y="109945"/>
                  </a:cubicBezTo>
                  <a:cubicBezTo>
                    <a:pt x="21923" y="109950"/>
                    <a:pt x="21841" y="109953"/>
                    <a:pt x="21759" y="109953"/>
                  </a:cubicBezTo>
                  <a:cubicBezTo>
                    <a:pt x="21639" y="109953"/>
                    <a:pt x="21519" y="109947"/>
                    <a:pt x="21400" y="109936"/>
                  </a:cubicBezTo>
                  <a:cubicBezTo>
                    <a:pt x="20198" y="109839"/>
                    <a:pt x="20039" y="109669"/>
                    <a:pt x="19993" y="108491"/>
                  </a:cubicBezTo>
                  <a:cubicBezTo>
                    <a:pt x="19974" y="108106"/>
                    <a:pt x="19928" y="107726"/>
                    <a:pt x="19901" y="107368"/>
                  </a:cubicBezTo>
                  <a:cubicBezTo>
                    <a:pt x="20910" y="107273"/>
                    <a:pt x="21905" y="107208"/>
                    <a:pt x="22889" y="107071"/>
                  </a:cubicBezTo>
                  <a:cubicBezTo>
                    <a:pt x="23015" y="107053"/>
                    <a:pt x="23132" y="107045"/>
                    <a:pt x="23246" y="107045"/>
                  </a:cubicBezTo>
                  <a:close/>
                  <a:moveTo>
                    <a:pt x="89434" y="1"/>
                  </a:moveTo>
                  <a:cubicBezTo>
                    <a:pt x="88119" y="1"/>
                    <a:pt x="86804" y="172"/>
                    <a:pt x="85497" y="457"/>
                  </a:cubicBezTo>
                  <a:cubicBezTo>
                    <a:pt x="83435" y="911"/>
                    <a:pt x="81588" y="1896"/>
                    <a:pt x="80025" y="3262"/>
                  </a:cubicBezTo>
                  <a:cubicBezTo>
                    <a:pt x="77879" y="5132"/>
                    <a:pt x="76756" y="7649"/>
                    <a:pt x="76220" y="10407"/>
                  </a:cubicBezTo>
                  <a:cubicBezTo>
                    <a:pt x="76028" y="11379"/>
                    <a:pt x="75968" y="12388"/>
                    <a:pt x="75936" y="13388"/>
                  </a:cubicBezTo>
                  <a:cubicBezTo>
                    <a:pt x="75900" y="14482"/>
                    <a:pt x="76169" y="15487"/>
                    <a:pt x="77091" y="16229"/>
                  </a:cubicBezTo>
                  <a:cubicBezTo>
                    <a:pt x="77636" y="16669"/>
                    <a:pt x="77604" y="16848"/>
                    <a:pt x="77137" y="17366"/>
                  </a:cubicBezTo>
                  <a:cubicBezTo>
                    <a:pt x="76339" y="18250"/>
                    <a:pt x="75385" y="18846"/>
                    <a:pt x="74213" y="19093"/>
                  </a:cubicBezTo>
                  <a:cubicBezTo>
                    <a:pt x="73241" y="19299"/>
                    <a:pt x="72398" y="19762"/>
                    <a:pt x="71668" y="20446"/>
                  </a:cubicBezTo>
                  <a:cubicBezTo>
                    <a:pt x="70885" y="21184"/>
                    <a:pt x="70734" y="21802"/>
                    <a:pt x="71150" y="22815"/>
                  </a:cubicBezTo>
                  <a:cubicBezTo>
                    <a:pt x="71388" y="23393"/>
                    <a:pt x="71665" y="23951"/>
                    <a:pt x="71897" y="24529"/>
                  </a:cubicBezTo>
                  <a:cubicBezTo>
                    <a:pt x="72265" y="25419"/>
                    <a:pt x="72576" y="26262"/>
                    <a:pt x="72122" y="27293"/>
                  </a:cubicBezTo>
                  <a:cubicBezTo>
                    <a:pt x="71645" y="28374"/>
                    <a:pt x="72489" y="29548"/>
                    <a:pt x="73708" y="29759"/>
                  </a:cubicBezTo>
                  <a:cubicBezTo>
                    <a:pt x="73910" y="29793"/>
                    <a:pt x="74107" y="29809"/>
                    <a:pt x="74300" y="29809"/>
                  </a:cubicBezTo>
                  <a:cubicBezTo>
                    <a:pt x="75209" y="29809"/>
                    <a:pt x="76031" y="29455"/>
                    <a:pt x="76847" y="29016"/>
                  </a:cubicBezTo>
                  <a:cubicBezTo>
                    <a:pt x="77297" y="28774"/>
                    <a:pt x="77838" y="28589"/>
                    <a:pt x="78332" y="28589"/>
                  </a:cubicBezTo>
                  <a:cubicBezTo>
                    <a:pt x="78919" y="28589"/>
                    <a:pt x="79460" y="28497"/>
                    <a:pt x="79978" y="28292"/>
                  </a:cubicBezTo>
                  <a:cubicBezTo>
                    <a:pt x="80152" y="28227"/>
                    <a:pt x="80318" y="28145"/>
                    <a:pt x="80487" y="28054"/>
                  </a:cubicBezTo>
                  <a:cubicBezTo>
                    <a:pt x="81179" y="27669"/>
                    <a:pt x="81440" y="27119"/>
                    <a:pt x="81243" y="26354"/>
                  </a:cubicBezTo>
                  <a:cubicBezTo>
                    <a:pt x="81156" y="26018"/>
                    <a:pt x="80991" y="25703"/>
                    <a:pt x="80872" y="25377"/>
                  </a:cubicBezTo>
                  <a:cubicBezTo>
                    <a:pt x="80734" y="24992"/>
                    <a:pt x="80606" y="24602"/>
                    <a:pt x="80514" y="24337"/>
                  </a:cubicBezTo>
                  <a:cubicBezTo>
                    <a:pt x="81004" y="24030"/>
                    <a:pt x="81518" y="23864"/>
                    <a:pt x="81747" y="23517"/>
                  </a:cubicBezTo>
                  <a:cubicBezTo>
                    <a:pt x="81976" y="23163"/>
                    <a:pt x="81921" y="22627"/>
                    <a:pt x="81982" y="22229"/>
                  </a:cubicBezTo>
                  <a:cubicBezTo>
                    <a:pt x="83237" y="22535"/>
                    <a:pt x="84544" y="22852"/>
                    <a:pt x="85937" y="23191"/>
                  </a:cubicBezTo>
                  <a:cubicBezTo>
                    <a:pt x="85817" y="24506"/>
                    <a:pt x="85689" y="25900"/>
                    <a:pt x="85565" y="27266"/>
                  </a:cubicBezTo>
                  <a:cubicBezTo>
                    <a:pt x="85217" y="27362"/>
                    <a:pt x="84919" y="27408"/>
                    <a:pt x="84653" y="27518"/>
                  </a:cubicBezTo>
                  <a:cubicBezTo>
                    <a:pt x="83226" y="28098"/>
                    <a:pt x="81803" y="28682"/>
                    <a:pt x="80381" y="29268"/>
                  </a:cubicBezTo>
                  <a:cubicBezTo>
                    <a:pt x="79298" y="29714"/>
                    <a:pt x="78218" y="30162"/>
                    <a:pt x="77141" y="30616"/>
                  </a:cubicBezTo>
                  <a:cubicBezTo>
                    <a:pt x="76811" y="30753"/>
                    <a:pt x="76454" y="30965"/>
                    <a:pt x="76252" y="31244"/>
                  </a:cubicBezTo>
                  <a:cubicBezTo>
                    <a:pt x="75972" y="31634"/>
                    <a:pt x="75619" y="31685"/>
                    <a:pt x="75215" y="31730"/>
                  </a:cubicBezTo>
                  <a:cubicBezTo>
                    <a:pt x="74514" y="31807"/>
                    <a:pt x="73974" y="32120"/>
                    <a:pt x="73675" y="32802"/>
                  </a:cubicBezTo>
                  <a:cubicBezTo>
                    <a:pt x="73387" y="33467"/>
                    <a:pt x="73212" y="34279"/>
                    <a:pt x="72718" y="34727"/>
                  </a:cubicBezTo>
                  <a:cubicBezTo>
                    <a:pt x="72213" y="35181"/>
                    <a:pt x="71370" y="35241"/>
                    <a:pt x="70692" y="35520"/>
                  </a:cubicBezTo>
                  <a:cubicBezTo>
                    <a:pt x="70516" y="35593"/>
                    <a:pt x="70354" y="35624"/>
                    <a:pt x="70192" y="35624"/>
                  </a:cubicBezTo>
                  <a:cubicBezTo>
                    <a:pt x="70016" y="35624"/>
                    <a:pt x="69840" y="35587"/>
                    <a:pt x="69647" y="35526"/>
                  </a:cubicBezTo>
                  <a:cubicBezTo>
                    <a:pt x="67501" y="34842"/>
                    <a:pt x="65379" y="34031"/>
                    <a:pt x="63180" y="33587"/>
                  </a:cubicBezTo>
                  <a:cubicBezTo>
                    <a:pt x="61058" y="33155"/>
                    <a:pt x="58862" y="33023"/>
                    <a:pt x="56685" y="32917"/>
                  </a:cubicBezTo>
                  <a:cubicBezTo>
                    <a:pt x="54644" y="32819"/>
                    <a:pt x="52602" y="32730"/>
                    <a:pt x="50561" y="32730"/>
                  </a:cubicBezTo>
                  <a:cubicBezTo>
                    <a:pt x="48045" y="32730"/>
                    <a:pt x="45531" y="32865"/>
                    <a:pt x="43026" y="33279"/>
                  </a:cubicBezTo>
                  <a:cubicBezTo>
                    <a:pt x="41289" y="33568"/>
                    <a:pt x="39583" y="33981"/>
                    <a:pt x="37988" y="34746"/>
                  </a:cubicBezTo>
                  <a:cubicBezTo>
                    <a:pt x="36985" y="35227"/>
                    <a:pt x="36000" y="35745"/>
                    <a:pt x="35083" y="36208"/>
                  </a:cubicBezTo>
                  <a:cubicBezTo>
                    <a:pt x="34431" y="34733"/>
                    <a:pt x="33827" y="33243"/>
                    <a:pt x="33125" y="31799"/>
                  </a:cubicBezTo>
                  <a:cubicBezTo>
                    <a:pt x="32851" y="31226"/>
                    <a:pt x="32392" y="30736"/>
                    <a:pt x="31974" y="30241"/>
                  </a:cubicBezTo>
                  <a:cubicBezTo>
                    <a:pt x="31879" y="30130"/>
                    <a:pt x="31644" y="30135"/>
                    <a:pt x="31467" y="30094"/>
                  </a:cubicBezTo>
                  <a:lnTo>
                    <a:pt x="31467" y="30094"/>
                  </a:lnTo>
                  <a:cubicBezTo>
                    <a:pt x="31549" y="30296"/>
                    <a:pt x="31604" y="30511"/>
                    <a:pt x="31728" y="30685"/>
                  </a:cubicBezTo>
                  <a:cubicBezTo>
                    <a:pt x="31970" y="31024"/>
                    <a:pt x="32346" y="31300"/>
                    <a:pt x="32502" y="31670"/>
                  </a:cubicBezTo>
                  <a:cubicBezTo>
                    <a:pt x="33075" y="33037"/>
                    <a:pt x="33716" y="34394"/>
                    <a:pt x="34069" y="35823"/>
                  </a:cubicBezTo>
                  <a:cubicBezTo>
                    <a:pt x="34670" y="38239"/>
                    <a:pt x="35096" y="40663"/>
                    <a:pt x="33621" y="43033"/>
                  </a:cubicBezTo>
                  <a:cubicBezTo>
                    <a:pt x="33093" y="43881"/>
                    <a:pt x="32653" y="44752"/>
                    <a:pt x="31814" y="45311"/>
                  </a:cubicBezTo>
                  <a:cubicBezTo>
                    <a:pt x="29840" y="46640"/>
                    <a:pt x="27736" y="47695"/>
                    <a:pt x="25357" y="48107"/>
                  </a:cubicBezTo>
                  <a:cubicBezTo>
                    <a:pt x="24638" y="48231"/>
                    <a:pt x="23923" y="48391"/>
                    <a:pt x="23208" y="48551"/>
                  </a:cubicBezTo>
                  <a:cubicBezTo>
                    <a:pt x="22955" y="48606"/>
                    <a:pt x="22644" y="48685"/>
                    <a:pt x="22836" y="49047"/>
                  </a:cubicBezTo>
                  <a:cubicBezTo>
                    <a:pt x="23281" y="49876"/>
                    <a:pt x="24794" y="52375"/>
                    <a:pt x="24661" y="52425"/>
                  </a:cubicBezTo>
                  <a:cubicBezTo>
                    <a:pt x="24716" y="52567"/>
                    <a:pt x="24756" y="52668"/>
                    <a:pt x="24771" y="52704"/>
                  </a:cubicBezTo>
                  <a:cubicBezTo>
                    <a:pt x="23779" y="52603"/>
                    <a:pt x="22798" y="52508"/>
                    <a:pt x="21822" y="52402"/>
                  </a:cubicBezTo>
                  <a:cubicBezTo>
                    <a:pt x="21660" y="52382"/>
                    <a:pt x="21502" y="52331"/>
                    <a:pt x="21359" y="52251"/>
                  </a:cubicBezTo>
                  <a:cubicBezTo>
                    <a:pt x="20754" y="51940"/>
                    <a:pt x="20167" y="51591"/>
                    <a:pt x="19558" y="51289"/>
                  </a:cubicBezTo>
                  <a:cubicBezTo>
                    <a:pt x="18816" y="50926"/>
                    <a:pt x="17995" y="51014"/>
                    <a:pt x="17211" y="50899"/>
                  </a:cubicBezTo>
                  <a:cubicBezTo>
                    <a:pt x="17183" y="50894"/>
                    <a:pt x="17153" y="50891"/>
                    <a:pt x="17125" y="50890"/>
                  </a:cubicBezTo>
                  <a:cubicBezTo>
                    <a:pt x="17026" y="50878"/>
                    <a:pt x="16931" y="50873"/>
                    <a:pt x="16839" y="50873"/>
                  </a:cubicBezTo>
                  <a:cubicBezTo>
                    <a:pt x="16241" y="50873"/>
                    <a:pt x="15776" y="51111"/>
                    <a:pt x="15387" y="51504"/>
                  </a:cubicBezTo>
                  <a:cubicBezTo>
                    <a:pt x="14397" y="52512"/>
                    <a:pt x="13714" y="53723"/>
                    <a:pt x="13444" y="55129"/>
                  </a:cubicBezTo>
                  <a:cubicBezTo>
                    <a:pt x="13173" y="56513"/>
                    <a:pt x="13141" y="57861"/>
                    <a:pt x="14154" y="59026"/>
                  </a:cubicBezTo>
                  <a:cubicBezTo>
                    <a:pt x="14232" y="59117"/>
                    <a:pt x="14227" y="59338"/>
                    <a:pt x="14186" y="59475"/>
                  </a:cubicBezTo>
                  <a:cubicBezTo>
                    <a:pt x="13966" y="60286"/>
                    <a:pt x="13806" y="61130"/>
                    <a:pt x="13476" y="61895"/>
                  </a:cubicBezTo>
                  <a:cubicBezTo>
                    <a:pt x="12197" y="64870"/>
                    <a:pt x="11389" y="67991"/>
                    <a:pt x="10432" y="71067"/>
                  </a:cubicBezTo>
                  <a:cubicBezTo>
                    <a:pt x="10239" y="71690"/>
                    <a:pt x="10299" y="72245"/>
                    <a:pt x="10712" y="72699"/>
                  </a:cubicBezTo>
                  <a:cubicBezTo>
                    <a:pt x="10981" y="73001"/>
                    <a:pt x="10913" y="73217"/>
                    <a:pt x="10798" y="73519"/>
                  </a:cubicBezTo>
                  <a:cubicBezTo>
                    <a:pt x="9611" y="76595"/>
                    <a:pt x="8415" y="79666"/>
                    <a:pt x="7260" y="82755"/>
                  </a:cubicBezTo>
                  <a:cubicBezTo>
                    <a:pt x="5931" y="86320"/>
                    <a:pt x="4647" y="89909"/>
                    <a:pt x="3332" y="93485"/>
                  </a:cubicBezTo>
                  <a:cubicBezTo>
                    <a:pt x="2585" y="95529"/>
                    <a:pt x="1801" y="97565"/>
                    <a:pt x="1063" y="99614"/>
                  </a:cubicBezTo>
                  <a:cubicBezTo>
                    <a:pt x="728" y="100539"/>
                    <a:pt x="376" y="101506"/>
                    <a:pt x="1315" y="102216"/>
                  </a:cubicBezTo>
                  <a:cubicBezTo>
                    <a:pt x="1178" y="102427"/>
                    <a:pt x="1035" y="102570"/>
                    <a:pt x="976" y="102740"/>
                  </a:cubicBezTo>
                  <a:cubicBezTo>
                    <a:pt x="738" y="103371"/>
                    <a:pt x="518" y="104013"/>
                    <a:pt x="307" y="104660"/>
                  </a:cubicBezTo>
                  <a:cubicBezTo>
                    <a:pt x="0" y="105590"/>
                    <a:pt x="105" y="105828"/>
                    <a:pt x="884" y="106424"/>
                  </a:cubicBezTo>
                  <a:cubicBezTo>
                    <a:pt x="2219" y="107437"/>
                    <a:pt x="3736" y="108066"/>
                    <a:pt x="5293" y="108615"/>
                  </a:cubicBezTo>
                  <a:cubicBezTo>
                    <a:pt x="7016" y="109225"/>
                    <a:pt x="8722" y="109881"/>
                    <a:pt x="10449" y="110485"/>
                  </a:cubicBezTo>
                  <a:cubicBezTo>
                    <a:pt x="10672" y="110563"/>
                    <a:pt x="10933" y="110675"/>
                    <a:pt x="11171" y="110675"/>
                  </a:cubicBezTo>
                  <a:cubicBezTo>
                    <a:pt x="11356" y="110675"/>
                    <a:pt x="11527" y="110607"/>
                    <a:pt x="11655" y="110403"/>
                  </a:cubicBezTo>
                  <a:cubicBezTo>
                    <a:pt x="11989" y="109876"/>
                    <a:pt x="11536" y="109454"/>
                    <a:pt x="11211" y="109111"/>
                  </a:cubicBezTo>
                  <a:cubicBezTo>
                    <a:pt x="10239" y="108092"/>
                    <a:pt x="9221" y="107116"/>
                    <a:pt x="8232" y="106108"/>
                  </a:cubicBezTo>
                  <a:cubicBezTo>
                    <a:pt x="7700" y="105572"/>
                    <a:pt x="7195" y="105008"/>
                    <a:pt x="6600" y="104375"/>
                  </a:cubicBezTo>
                  <a:lnTo>
                    <a:pt x="6600" y="104375"/>
                  </a:lnTo>
                  <a:cubicBezTo>
                    <a:pt x="7173" y="104449"/>
                    <a:pt x="7586" y="104545"/>
                    <a:pt x="7998" y="104545"/>
                  </a:cubicBezTo>
                  <a:cubicBezTo>
                    <a:pt x="8516" y="104541"/>
                    <a:pt x="8635" y="104302"/>
                    <a:pt x="8480" y="103880"/>
                  </a:cubicBezTo>
                  <a:cubicBezTo>
                    <a:pt x="8772" y="103532"/>
                    <a:pt x="9094" y="103243"/>
                    <a:pt x="9296" y="102890"/>
                  </a:cubicBezTo>
                  <a:cubicBezTo>
                    <a:pt x="9882" y="101873"/>
                    <a:pt x="10459" y="100851"/>
                    <a:pt x="10959" y="99791"/>
                  </a:cubicBezTo>
                  <a:cubicBezTo>
                    <a:pt x="12188" y="97193"/>
                    <a:pt x="13370" y="94576"/>
                    <a:pt x="14567" y="91963"/>
                  </a:cubicBezTo>
                  <a:cubicBezTo>
                    <a:pt x="15520" y="89883"/>
                    <a:pt x="16450" y="87792"/>
                    <a:pt x="17431" y="85725"/>
                  </a:cubicBezTo>
                  <a:cubicBezTo>
                    <a:pt x="17994" y="84547"/>
                    <a:pt x="18632" y="83402"/>
                    <a:pt x="19237" y="82241"/>
                  </a:cubicBezTo>
                  <a:cubicBezTo>
                    <a:pt x="19279" y="82260"/>
                    <a:pt x="19325" y="82274"/>
                    <a:pt x="19365" y="82287"/>
                  </a:cubicBezTo>
                  <a:cubicBezTo>
                    <a:pt x="19278" y="83722"/>
                    <a:pt x="19164" y="85161"/>
                    <a:pt x="19100" y="86596"/>
                  </a:cubicBezTo>
                  <a:cubicBezTo>
                    <a:pt x="18911" y="90570"/>
                    <a:pt x="18696" y="94540"/>
                    <a:pt x="18581" y="98514"/>
                  </a:cubicBezTo>
                  <a:cubicBezTo>
                    <a:pt x="18503" y="101149"/>
                    <a:pt x="18577" y="103789"/>
                    <a:pt x="18568" y="106429"/>
                  </a:cubicBezTo>
                  <a:cubicBezTo>
                    <a:pt x="18568" y="107126"/>
                    <a:pt x="18642" y="107250"/>
                    <a:pt x="19237" y="107328"/>
                  </a:cubicBezTo>
                  <a:cubicBezTo>
                    <a:pt x="19237" y="107978"/>
                    <a:pt x="19228" y="108615"/>
                    <a:pt x="19241" y="109253"/>
                  </a:cubicBezTo>
                  <a:cubicBezTo>
                    <a:pt x="19251" y="109867"/>
                    <a:pt x="19535" y="110334"/>
                    <a:pt x="20140" y="110485"/>
                  </a:cubicBezTo>
                  <a:cubicBezTo>
                    <a:pt x="20714" y="110631"/>
                    <a:pt x="21317" y="110780"/>
                    <a:pt x="21902" y="110780"/>
                  </a:cubicBezTo>
                  <a:cubicBezTo>
                    <a:pt x="21943" y="110780"/>
                    <a:pt x="21984" y="110780"/>
                    <a:pt x="22024" y="110778"/>
                  </a:cubicBezTo>
                  <a:cubicBezTo>
                    <a:pt x="23688" y="110733"/>
                    <a:pt x="25352" y="110614"/>
                    <a:pt x="27016" y="110471"/>
                  </a:cubicBezTo>
                  <a:cubicBezTo>
                    <a:pt x="28694" y="110330"/>
                    <a:pt x="30366" y="110137"/>
                    <a:pt x="32039" y="109949"/>
                  </a:cubicBezTo>
                  <a:cubicBezTo>
                    <a:pt x="32643" y="109880"/>
                    <a:pt x="33190" y="109697"/>
                    <a:pt x="33268" y="109005"/>
                  </a:cubicBezTo>
                  <a:cubicBezTo>
                    <a:pt x="35417" y="109106"/>
                    <a:pt x="37521" y="109215"/>
                    <a:pt x="39625" y="109307"/>
                  </a:cubicBezTo>
                  <a:cubicBezTo>
                    <a:pt x="45538" y="109560"/>
                    <a:pt x="51451" y="109789"/>
                    <a:pt x="57362" y="110064"/>
                  </a:cubicBezTo>
                  <a:cubicBezTo>
                    <a:pt x="60017" y="110183"/>
                    <a:pt x="62661" y="110444"/>
                    <a:pt x="65314" y="110550"/>
                  </a:cubicBezTo>
                  <a:cubicBezTo>
                    <a:pt x="67272" y="110626"/>
                    <a:pt x="69234" y="110706"/>
                    <a:pt x="71194" y="110706"/>
                  </a:cubicBezTo>
                  <a:cubicBezTo>
                    <a:pt x="71961" y="110706"/>
                    <a:pt x="72727" y="110694"/>
                    <a:pt x="73492" y="110664"/>
                  </a:cubicBezTo>
                  <a:cubicBezTo>
                    <a:pt x="77992" y="110485"/>
                    <a:pt x="82485" y="110096"/>
                    <a:pt x="86985" y="109867"/>
                  </a:cubicBezTo>
                  <a:cubicBezTo>
                    <a:pt x="91615" y="109633"/>
                    <a:pt x="96249" y="109486"/>
                    <a:pt x="100879" y="109293"/>
                  </a:cubicBezTo>
                  <a:cubicBezTo>
                    <a:pt x="102946" y="109211"/>
                    <a:pt x="109711" y="108748"/>
                    <a:pt x="110320" y="108624"/>
                  </a:cubicBezTo>
                  <a:lnTo>
                    <a:pt x="110320" y="107744"/>
                  </a:lnTo>
                  <a:cubicBezTo>
                    <a:pt x="110312" y="107746"/>
                    <a:pt x="110305" y="107747"/>
                    <a:pt x="110299" y="107747"/>
                  </a:cubicBezTo>
                  <a:cubicBezTo>
                    <a:pt x="110136" y="107747"/>
                    <a:pt x="110238" y="107330"/>
                    <a:pt x="110238" y="106956"/>
                  </a:cubicBezTo>
                  <a:cubicBezTo>
                    <a:pt x="110237" y="104828"/>
                    <a:pt x="110233" y="102702"/>
                    <a:pt x="110229" y="100580"/>
                  </a:cubicBezTo>
                  <a:cubicBezTo>
                    <a:pt x="110210" y="94237"/>
                    <a:pt x="110183" y="87893"/>
                    <a:pt x="110178" y="81549"/>
                  </a:cubicBezTo>
                  <a:cubicBezTo>
                    <a:pt x="110174" y="77663"/>
                    <a:pt x="110210" y="73780"/>
                    <a:pt x="110233" y="69893"/>
                  </a:cubicBezTo>
                  <a:cubicBezTo>
                    <a:pt x="110238" y="69495"/>
                    <a:pt x="110288" y="69092"/>
                    <a:pt x="110320" y="68693"/>
                  </a:cubicBezTo>
                  <a:lnTo>
                    <a:pt x="110320" y="61542"/>
                  </a:lnTo>
                  <a:cubicBezTo>
                    <a:pt x="110279" y="61340"/>
                    <a:pt x="110210" y="61139"/>
                    <a:pt x="110210" y="60937"/>
                  </a:cubicBezTo>
                  <a:cubicBezTo>
                    <a:pt x="110200" y="53732"/>
                    <a:pt x="110201" y="46526"/>
                    <a:pt x="110216" y="39321"/>
                  </a:cubicBezTo>
                  <a:cubicBezTo>
                    <a:pt x="110220" y="38761"/>
                    <a:pt x="110087" y="38496"/>
                    <a:pt x="109509" y="38313"/>
                  </a:cubicBezTo>
                  <a:cubicBezTo>
                    <a:pt x="108396" y="37960"/>
                    <a:pt x="107208" y="37593"/>
                    <a:pt x="107236" y="36048"/>
                  </a:cubicBezTo>
                  <a:cubicBezTo>
                    <a:pt x="107232" y="35936"/>
                    <a:pt x="107196" y="35827"/>
                    <a:pt x="107130" y="35736"/>
                  </a:cubicBezTo>
                  <a:cubicBezTo>
                    <a:pt x="106503" y="34842"/>
                    <a:pt x="105921" y="33912"/>
                    <a:pt x="105215" y="33083"/>
                  </a:cubicBezTo>
                  <a:cubicBezTo>
                    <a:pt x="104789" y="32579"/>
                    <a:pt x="104078" y="32299"/>
                    <a:pt x="104156" y="31470"/>
                  </a:cubicBezTo>
                  <a:cubicBezTo>
                    <a:pt x="104160" y="31424"/>
                    <a:pt x="104110" y="31373"/>
                    <a:pt x="104092" y="31323"/>
                  </a:cubicBezTo>
                  <a:cubicBezTo>
                    <a:pt x="103400" y="29411"/>
                    <a:pt x="101855" y="28321"/>
                    <a:pt x="100091" y="27743"/>
                  </a:cubicBezTo>
                  <a:cubicBezTo>
                    <a:pt x="97927" y="27042"/>
                    <a:pt x="95649" y="26684"/>
                    <a:pt x="93436" y="26184"/>
                  </a:cubicBezTo>
                  <a:cubicBezTo>
                    <a:pt x="93203" y="24912"/>
                    <a:pt x="92958" y="23586"/>
                    <a:pt x="92702" y="22206"/>
                  </a:cubicBezTo>
                  <a:lnTo>
                    <a:pt x="92702" y="22206"/>
                  </a:lnTo>
                  <a:cubicBezTo>
                    <a:pt x="92766" y="22208"/>
                    <a:pt x="92830" y="22209"/>
                    <a:pt x="92893" y="22209"/>
                  </a:cubicBezTo>
                  <a:cubicBezTo>
                    <a:pt x="94807" y="22209"/>
                    <a:pt x="96418" y="21415"/>
                    <a:pt x="97900" y="20222"/>
                  </a:cubicBezTo>
                  <a:cubicBezTo>
                    <a:pt x="98110" y="20740"/>
                    <a:pt x="98263" y="21171"/>
                    <a:pt x="98455" y="21583"/>
                  </a:cubicBezTo>
                  <a:cubicBezTo>
                    <a:pt x="99018" y="22797"/>
                    <a:pt x="99929" y="23431"/>
                    <a:pt x="101172" y="23431"/>
                  </a:cubicBezTo>
                  <a:cubicBezTo>
                    <a:pt x="101323" y="23431"/>
                    <a:pt x="101479" y="23421"/>
                    <a:pt x="101640" y="23403"/>
                  </a:cubicBezTo>
                  <a:cubicBezTo>
                    <a:pt x="101946" y="23366"/>
                    <a:pt x="102242" y="23342"/>
                    <a:pt x="102527" y="23342"/>
                  </a:cubicBezTo>
                  <a:cubicBezTo>
                    <a:pt x="103506" y="23342"/>
                    <a:pt x="104346" y="23630"/>
                    <a:pt x="104936" y="24713"/>
                  </a:cubicBezTo>
                  <a:cubicBezTo>
                    <a:pt x="105263" y="25316"/>
                    <a:pt x="105908" y="25640"/>
                    <a:pt x="106634" y="25640"/>
                  </a:cubicBezTo>
                  <a:cubicBezTo>
                    <a:pt x="106659" y="25640"/>
                    <a:pt x="106684" y="25640"/>
                    <a:pt x="106709" y="25639"/>
                  </a:cubicBezTo>
                  <a:cubicBezTo>
                    <a:pt x="108011" y="25597"/>
                    <a:pt x="108960" y="24915"/>
                    <a:pt x="109656" y="23879"/>
                  </a:cubicBezTo>
                  <a:cubicBezTo>
                    <a:pt x="110079" y="23247"/>
                    <a:pt x="110110" y="22540"/>
                    <a:pt x="109785" y="21830"/>
                  </a:cubicBezTo>
                  <a:cubicBezTo>
                    <a:pt x="109377" y="20941"/>
                    <a:pt x="108832" y="20161"/>
                    <a:pt x="107878" y="19804"/>
                  </a:cubicBezTo>
                  <a:cubicBezTo>
                    <a:pt x="107071" y="19501"/>
                    <a:pt x="106760" y="18943"/>
                    <a:pt x="106659" y="18108"/>
                  </a:cubicBezTo>
                  <a:cubicBezTo>
                    <a:pt x="106462" y="16453"/>
                    <a:pt x="105472" y="15504"/>
                    <a:pt x="103808" y="15353"/>
                  </a:cubicBezTo>
                  <a:cubicBezTo>
                    <a:pt x="103462" y="15321"/>
                    <a:pt x="103114" y="15311"/>
                    <a:pt x="102764" y="15311"/>
                  </a:cubicBezTo>
                  <a:cubicBezTo>
                    <a:pt x="102214" y="15311"/>
                    <a:pt x="101661" y="15335"/>
                    <a:pt x="101109" y="15335"/>
                  </a:cubicBezTo>
                  <a:cubicBezTo>
                    <a:pt x="101109" y="15312"/>
                    <a:pt x="101099" y="15275"/>
                    <a:pt x="101113" y="15243"/>
                  </a:cubicBezTo>
                  <a:cubicBezTo>
                    <a:pt x="101727" y="13809"/>
                    <a:pt x="101718" y="12411"/>
                    <a:pt x="100842" y="11068"/>
                  </a:cubicBezTo>
                  <a:cubicBezTo>
                    <a:pt x="100783" y="10976"/>
                    <a:pt x="100779" y="10830"/>
                    <a:pt x="100796" y="10715"/>
                  </a:cubicBezTo>
                  <a:cubicBezTo>
                    <a:pt x="101149" y="8070"/>
                    <a:pt x="100114" y="5820"/>
                    <a:pt x="98547" y="3858"/>
                  </a:cubicBezTo>
                  <a:cubicBezTo>
                    <a:pt x="97043" y="1974"/>
                    <a:pt x="94921" y="907"/>
                    <a:pt x="92583" y="356"/>
                  </a:cubicBezTo>
                  <a:cubicBezTo>
                    <a:pt x="91535" y="110"/>
                    <a:pt x="90485" y="1"/>
                    <a:pt x="894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6"/>
            <p:cNvSpPr/>
            <p:nvPr/>
          </p:nvSpPr>
          <p:spPr>
            <a:xfrm>
              <a:off x="3840950" y="636525"/>
              <a:ext cx="223925" cy="170950"/>
            </a:xfrm>
            <a:custGeom>
              <a:avLst/>
              <a:gdLst/>
              <a:ahLst/>
              <a:cxnLst/>
              <a:rect l="l" t="t" r="r" b="b"/>
              <a:pathLst>
                <a:path w="8957" h="6838" extrusionOk="0">
                  <a:moveTo>
                    <a:pt x="997" y="1"/>
                  </a:moveTo>
                  <a:cubicBezTo>
                    <a:pt x="528" y="1"/>
                    <a:pt x="205" y="269"/>
                    <a:pt x="0" y="805"/>
                  </a:cubicBezTo>
                  <a:cubicBezTo>
                    <a:pt x="472" y="861"/>
                    <a:pt x="962" y="878"/>
                    <a:pt x="1439" y="979"/>
                  </a:cubicBezTo>
                  <a:cubicBezTo>
                    <a:pt x="1921" y="1084"/>
                    <a:pt x="2375" y="1309"/>
                    <a:pt x="2855" y="1410"/>
                  </a:cubicBezTo>
                  <a:cubicBezTo>
                    <a:pt x="3882" y="1625"/>
                    <a:pt x="4487" y="2253"/>
                    <a:pt x="4942" y="3179"/>
                  </a:cubicBezTo>
                  <a:cubicBezTo>
                    <a:pt x="5184" y="3679"/>
                    <a:pt x="5652" y="4078"/>
                    <a:pt x="6050" y="4495"/>
                  </a:cubicBezTo>
                  <a:cubicBezTo>
                    <a:pt x="6912" y="5403"/>
                    <a:pt x="8444" y="5466"/>
                    <a:pt x="8957" y="6837"/>
                  </a:cubicBezTo>
                  <a:cubicBezTo>
                    <a:pt x="8892" y="5865"/>
                    <a:pt x="8393" y="5068"/>
                    <a:pt x="7476" y="4687"/>
                  </a:cubicBezTo>
                  <a:cubicBezTo>
                    <a:pt x="6362" y="4225"/>
                    <a:pt x="5849" y="3450"/>
                    <a:pt x="5733" y="2267"/>
                  </a:cubicBezTo>
                  <a:cubicBezTo>
                    <a:pt x="5619" y="1089"/>
                    <a:pt x="4978" y="479"/>
                    <a:pt x="3791" y="291"/>
                  </a:cubicBezTo>
                  <a:cubicBezTo>
                    <a:pt x="3249" y="209"/>
                    <a:pt x="2700" y="214"/>
                    <a:pt x="2149" y="172"/>
                  </a:cubicBezTo>
                  <a:cubicBezTo>
                    <a:pt x="1953" y="154"/>
                    <a:pt x="1742" y="163"/>
                    <a:pt x="1558" y="104"/>
                  </a:cubicBezTo>
                  <a:cubicBezTo>
                    <a:pt x="1351" y="35"/>
                    <a:pt x="1165" y="1"/>
                    <a:pt x="99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6"/>
            <p:cNvSpPr/>
            <p:nvPr/>
          </p:nvSpPr>
          <p:spPr>
            <a:xfrm>
              <a:off x="3818275" y="670325"/>
              <a:ext cx="235800" cy="185550"/>
            </a:xfrm>
            <a:custGeom>
              <a:avLst/>
              <a:gdLst/>
              <a:ahLst/>
              <a:cxnLst/>
              <a:rect l="l" t="t" r="r" b="b"/>
              <a:pathLst>
                <a:path w="9432" h="7422" extrusionOk="0">
                  <a:moveTo>
                    <a:pt x="1196" y="1"/>
                  </a:moveTo>
                  <a:cubicBezTo>
                    <a:pt x="953" y="1"/>
                    <a:pt x="726" y="81"/>
                    <a:pt x="568" y="347"/>
                  </a:cubicBezTo>
                  <a:cubicBezTo>
                    <a:pt x="13" y="1287"/>
                    <a:pt x="0" y="1804"/>
                    <a:pt x="554" y="2323"/>
                  </a:cubicBezTo>
                  <a:cubicBezTo>
                    <a:pt x="876" y="2620"/>
                    <a:pt x="1297" y="2868"/>
                    <a:pt x="1719" y="2992"/>
                  </a:cubicBezTo>
                  <a:cubicBezTo>
                    <a:pt x="2255" y="3148"/>
                    <a:pt x="2832" y="3194"/>
                    <a:pt x="3396" y="3216"/>
                  </a:cubicBezTo>
                  <a:cubicBezTo>
                    <a:pt x="5491" y="3308"/>
                    <a:pt x="6963" y="4509"/>
                    <a:pt x="7420" y="6530"/>
                  </a:cubicBezTo>
                  <a:cubicBezTo>
                    <a:pt x="7484" y="6815"/>
                    <a:pt x="7544" y="7099"/>
                    <a:pt x="7612" y="7420"/>
                  </a:cubicBezTo>
                  <a:cubicBezTo>
                    <a:pt x="7636" y="7421"/>
                    <a:pt x="7659" y="7421"/>
                    <a:pt x="7682" y="7421"/>
                  </a:cubicBezTo>
                  <a:cubicBezTo>
                    <a:pt x="8425" y="7421"/>
                    <a:pt x="8892" y="6999"/>
                    <a:pt x="9345" y="6581"/>
                  </a:cubicBezTo>
                  <a:cubicBezTo>
                    <a:pt x="9423" y="6512"/>
                    <a:pt x="9432" y="6291"/>
                    <a:pt x="9387" y="6182"/>
                  </a:cubicBezTo>
                  <a:cubicBezTo>
                    <a:pt x="9112" y="5508"/>
                    <a:pt x="8722" y="4953"/>
                    <a:pt x="8017" y="4619"/>
                  </a:cubicBezTo>
                  <a:cubicBezTo>
                    <a:pt x="6761" y="4023"/>
                    <a:pt x="5665" y="3239"/>
                    <a:pt x="5083" y="1873"/>
                  </a:cubicBezTo>
                  <a:cubicBezTo>
                    <a:pt x="4913" y="1470"/>
                    <a:pt x="4538" y="1053"/>
                    <a:pt x="4148" y="870"/>
                  </a:cubicBezTo>
                  <a:cubicBezTo>
                    <a:pt x="3410" y="525"/>
                    <a:pt x="2599" y="319"/>
                    <a:pt x="1806" y="109"/>
                  </a:cubicBezTo>
                  <a:cubicBezTo>
                    <a:pt x="1612" y="57"/>
                    <a:pt x="1398" y="1"/>
                    <a:pt x="1196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6"/>
            <p:cNvSpPr/>
            <p:nvPr/>
          </p:nvSpPr>
          <p:spPr>
            <a:xfrm>
              <a:off x="3121325" y="2915925"/>
              <a:ext cx="919450" cy="67550"/>
            </a:xfrm>
            <a:custGeom>
              <a:avLst/>
              <a:gdLst/>
              <a:ahLst/>
              <a:cxnLst/>
              <a:rect l="l" t="t" r="r" b="b"/>
              <a:pathLst>
                <a:path w="36778" h="2702" extrusionOk="0">
                  <a:moveTo>
                    <a:pt x="36127" y="0"/>
                  </a:moveTo>
                  <a:cubicBezTo>
                    <a:pt x="35830" y="0"/>
                    <a:pt x="35530" y="91"/>
                    <a:pt x="35229" y="112"/>
                  </a:cubicBezTo>
                  <a:cubicBezTo>
                    <a:pt x="32493" y="323"/>
                    <a:pt x="29756" y="593"/>
                    <a:pt x="27011" y="713"/>
                  </a:cubicBezTo>
                  <a:cubicBezTo>
                    <a:pt x="23092" y="887"/>
                    <a:pt x="19173" y="942"/>
                    <a:pt x="15250" y="1066"/>
                  </a:cubicBezTo>
                  <a:cubicBezTo>
                    <a:pt x="10762" y="1203"/>
                    <a:pt x="6275" y="1386"/>
                    <a:pt x="1787" y="1487"/>
                  </a:cubicBezTo>
                  <a:cubicBezTo>
                    <a:pt x="862" y="1510"/>
                    <a:pt x="537" y="2184"/>
                    <a:pt x="1" y="2701"/>
                  </a:cubicBezTo>
                  <a:cubicBezTo>
                    <a:pt x="12271" y="1680"/>
                    <a:pt x="24572" y="1716"/>
                    <a:pt x="36778" y="974"/>
                  </a:cubicBezTo>
                  <a:cubicBezTo>
                    <a:pt x="36750" y="814"/>
                    <a:pt x="36691" y="677"/>
                    <a:pt x="36710" y="548"/>
                  </a:cubicBezTo>
                  <a:cubicBezTo>
                    <a:pt x="36760" y="149"/>
                    <a:pt x="36485" y="21"/>
                    <a:pt x="36201" y="2"/>
                  </a:cubicBezTo>
                  <a:cubicBezTo>
                    <a:pt x="36176" y="1"/>
                    <a:pt x="36152" y="0"/>
                    <a:pt x="36127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6"/>
            <p:cNvSpPr/>
            <p:nvPr/>
          </p:nvSpPr>
          <p:spPr>
            <a:xfrm>
              <a:off x="3998725" y="1421775"/>
              <a:ext cx="30050" cy="153325"/>
            </a:xfrm>
            <a:custGeom>
              <a:avLst/>
              <a:gdLst/>
              <a:ahLst/>
              <a:cxnLst/>
              <a:rect l="l" t="t" r="r" b="b"/>
              <a:pathLst>
                <a:path w="1202" h="6133" extrusionOk="0">
                  <a:moveTo>
                    <a:pt x="229" y="0"/>
                  </a:moveTo>
                  <a:cubicBezTo>
                    <a:pt x="152" y="146"/>
                    <a:pt x="0" y="293"/>
                    <a:pt x="9" y="436"/>
                  </a:cubicBezTo>
                  <a:cubicBezTo>
                    <a:pt x="74" y="2058"/>
                    <a:pt x="143" y="3680"/>
                    <a:pt x="266" y="5302"/>
                  </a:cubicBezTo>
                  <a:cubicBezTo>
                    <a:pt x="289" y="5592"/>
                    <a:pt x="574" y="5857"/>
                    <a:pt x="739" y="6133"/>
                  </a:cubicBezTo>
                  <a:cubicBezTo>
                    <a:pt x="894" y="5853"/>
                    <a:pt x="1046" y="5569"/>
                    <a:pt x="1201" y="5289"/>
                  </a:cubicBezTo>
                  <a:cubicBezTo>
                    <a:pt x="1160" y="5270"/>
                    <a:pt x="1119" y="5247"/>
                    <a:pt x="1082" y="5230"/>
                  </a:cubicBezTo>
                  <a:cubicBezTo>
                    <a:pt x="989" y="4099"/>
                    <a:pt x="899" y="2970"/>
                    <a:pt x="811" y="1843"/>
                  </a:cubicBezTo>
                  <a:cubicBezTo>
                    <a:pt x="769" y="1352"/>
                    <a:pt x="761" y="852"/>
                    <a:pt x="668" y="371"/>
                  </a:cubicBezTo>
                  <a:cubicBezTo>
                    <a:pt x="641" y="225"/>
                    <a:pt x="384" y="123"/>
                    <a:pt x="2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6"/>
            <p:cNvSpPr/>
            <p:nvPr/>
          </p:nvSpPr>
          <p:spPr>
            <a:xfrm>
              <a:off x="4009150" y="2472975"/>
              <a:ext cx="22025" cy="151850"/>
            </a:xfrm>
            <a:custGeom>
              <a:avLst/>
              <a:gdLst/>
              <a:ahLst/>
              <a:cxnLst/>
              <a:rect l="l" t="t" r="r" b="b"/>
              <a:pathLst>
                <a:path w="881" h="6074" extrusionOk="0">
                  <a:moveTo>
                    <a:pt x="317" y="1"/>
                  </a:moveTo>
                  <a:cubicBezTo>
                    <a:pt x="211" y="148"/>
                    <a:pt x="19" y="294"/>
                    <a:pt x="19" y="441"/>
                  </a:cubicBezTo>
                  <a:cubicBezTo>
                    <a:pt x="0" y="2012"/>
                    <a:pt x="0" y="3585"/>
                    <a:pt x="28" y="5157"/>
                  </a:cubicBezTo>
                  <a:cubicBezTo>
                    <a:pt x="32" y="5418"/>
                    <a:pt x="189" y="5685"/>
                    <a:pt x="317" y="6074"/>
                  </a:cubicBezTo>
                  <a:cubicBezTo>
                    <a:pt x="454" y="5845"/>
                    <a:pt x="537" y="5762"/>
                    <a:pt x="555" y="5670"/>
                  </a:cubicBezTo>
                  <a:cubicBezTo>
                    <a:pt x="881" y="3910"/>
                    <a:pt x="871" y="2141"/>
                    <a:pt x="656" y="372"/>
                  </a:cubicBezTo>
                  <a:cubicBezTo>
                    <a:pt x="642" y="239"/>
                    <a:pt x="436" y="125"/>
                    <a:pt x="3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6"/>
            <p:cNvSpPr/>
            <p:nvPr/>
          </p:nvSpPr>
          <p:spPr>
            <a:xfrm>
              <a:off x="4007900" y="2676350"/>
              <a:ext cx="21550" cy="113600"/>
            </a:xfrm>
            <a:custGeom>
              <a:avLst/>
              <a:gdLst/>
              <a:ahLst/>
              <a:cxnLst/>
              <a:rect l="l" t="t" r="r" b="b"/>
              <a:pathLst>
                <a:path w="862" h="4544" extrusionOk="0">
                  <a:moveTo>
                    <a:pt x="500" y="1"/>
                  </a:moveTo>
                  <a:cubicBezTo>
                    <a:pt x="385" y="226"/>
                    <a:pt x="197" y="445"/>
                    <a:pt x="179" y="679"/>
                  </a:cubicBezTo>
                  <a:cubicBezTo>
                    <a:pt x="92" y="1660"/>
                    <a:pt x="41" y="2641"/>
                    <a:pt x="10" y="3627"/>
                  </a:cubicBezTo>
                  <a:cubicBezTo>
                    <a:pt x="1" y="3916"/>
                    <a:pt x="83" y="4209"/>
                    <a:pt x="124" y="4498"/>
                  </a:cubicBezTo>
                  <a:cubicBezTo>
                    <a:pt x="197" y="4517"/>
                    <a:pt x="266" y="4530"/>
                    <a:pt x="339" y="4544"/>
                  </a:cubicBezTo>
                  <a:cubicBezTo>
                    <a:pt x="467" y="4310"/>
                    <a:pt x="683" y="4081"/>
                    <a:pt x="706" y="3838"/>
                  </a:cubicBezTo>
                  <a:cubicBezTo>
                    <a:pt x="793" y="2788"/>
                    <a:pt x="852" y="1734"/>
                    <a:pt x="862" y="684"/>
                  </a:cubicBezTo>
                  <a:cubicBezTo>
                    <a:pt x="862" y="455"/>
                    <a:pt x="624" y="230"/>
                    <a:pt x="50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6"/>
            <p:cNvSpPr/>
            <p:nvPr/>
          </p:nvSpPr>
          <p:spPr>
            <a:xfrm>
              <a:off x="4006300" y="1605325"/>
              <a:ext cx="19600" cy="96375"/>
            </a:xfrm>
            <a:custGeom>
              <a:avLst/>
              <a:gdLst/>
              <a:ahLst/>
              <a:cxnLst/>
              <a:rect l="l" t="t" r="r" b="b"/>
              <a:pathLst>
                <a:path w="784" h="3855" extrusionOk="0">
                  <a:moveTo>
                    <a:pt x="413" y="0"/>
                  </a:moveTo>
                  <a:cubicBezTo>
                    <a:pt x="297" y="147"/>
                    <a:pt x="105" y="284"/>
                    <a:pt x="82" y="440"/>
                  </a:cubicBezTo>
                  <a:cubicBezTo>
                    <a:pt x="18" y="926"/>
                    <a:pt x="23" y="1421"/>
                    <a:pt x="0" y="1912"/>
                  </a:cubicBezTo>
                  <a:lnTo>
                    <a:pt x="55" y="1912"/>
                  </a:lnTo>
                  <a:cubicBezTo>
                    <a:pt x="55" y="2369"/>
                    <a:pt x="18" y="2828"/>
                    <a:pt x="73" y="3278"/>
                  </a:cubicBezTo>
                  <a:cubicBezTo>
                    <a:pt x="100" y="3484"/>
                    <a:pt x="312" y="3663"/>
                    <a:pt x="444" y="3855"/>
                  </a:cubicBezTo>
                  <a:cubicBezTo>
                    <a:pt x="558" y="3667"/>
                    <a:pt x="770" y="3475"/>
                    <a:pt x="770" y="3286"/>
                  </a:cubicBezTo>
                  <a:cubicBezTo>
                    <a:pt x="783" y="2338"/>
                    <a:pt x="751" y="1393"/>
                    <a:pt x="701" y="445"/>
                  </a:cubicBezTo>
                  <a:cubicBezTo>
                    <a:pt x="692" y="293"/>
                    <a:pt x="513" y="147"/>
                    <a:pt x="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6"/>
            <p:cNvSpPr/>
            <p:nvPr/>
          </p:nvSpPr>
          <p:spPr>
            <a:xfrm>
              <a:off x="3963750" y="1551100"/>
              <a:ext cx="38325" cy="91025"/>
            </a:xfrm>
            <a:custGeom>
              <a:avLst/>
              <a:gdLst/>
              <a:ahLst/>
              <a:cxnLst/>
              <a:rect l="l" t="t" r="r" b="b"/>
              <a:pathLst>
                <a:path w="1533" h="3641" extrusionOk="0">
                  <a:moveTo>
                    <a:pt x="1" y="1"/>
                  </a:moveTo>
                  <a:lnTo>
                    <a:pt x="1" y="1"/>
                  </a:lnTo>
                  <a:cubicBezTo>
                    <a:pt x="377" y="1175"/>
                    <a:pt x="66" y="2430"/>
                    <a:pt x="680" y="3640"/>
                  </a:cubicBezTo>
                  <a:cubicBezTo>
                    <a:pt x="1532" y="2518"/>
                    <a:pt x="1092" y="240"/>
                    <a:pt x="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6"/>
            <p:cNvSpPr/>
            <p:nvPr/>
          </p:nvSpPr>
          <p:spPr>
            <a:xfrm>
              <a:off x="3959875" y="2605200"/>
              <a:ext cx="21100" cy="92275"/>
            </a:xfrm>
            <a:custGeom>
              <a:avLst/>
              <a:gdLst/>
              <a:ahLst/>
              <a:cxnLst/>
              <a:rect l="l" t="t" r="r" b="b"/>
              <a:pathLst>
                <a:path w="844" h="3691" extrusionOk="0">
                  <a:moveTo>
                    <a:pt x="220" y="1"/>
                  </a:moveTo>
                  <a:cubicBezTo>
                    <a:pt x="152" y="170"/>
                    <a:pt x="19" y="335"/>
                    <a:pt x="15" y="510"/>
                  </a:cubicBezTo>
                  <a:cubicBezTo>
                    <a:pt x="0" y="1110"/>
                    <a:pt x="0" y="1715"/>
                    <a:pt x="46" y="2315"/>
                  </a:cubicBezTo>
                  <a:cubicBezTo>
                    <a:pt x="88" y="2773"/>
                    <a:pt x="208" y="3228"/>
                    <a:pt x="290" y="3686"/>
                  </a:cubicBezTo>
                  <a:cubicBezTo>
                    <a:pt x="372" y="3686"/>
                    <a:pt x="450" y="3686"/>
                    <a:pt x="532" y="3690"/>
                  </a:cubicBezTo>
                  <a:cubicBezTo>
                    <a:pt x="633" y="3315"/>
                    <a:pt x="808" y="2939"/>
                    <a:pt x="816" y="2559"/>
                  </a:cubicBezTo>
                  <a:cubicBezTo>
                    <a:pt x="844" y="1839"/>
                    <a:pt x="803" y="1111"/>
                    <a:pt x="725" y="390"/>
                  </a:cubicBezTo>
                  <a:cubicBezTo>
                    <a:pt x="707" y="244"/>
                    <a:pt x="395" y="129"/>
                    <a:pt x="2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6"/>
            <p:cNvSpPr/>
            <p:nvPr/>
          </p:nvSpPr>
          <p:spPr>
            <a:xfrm>
              <a:off x="3802775" y="724475"/>
              <a:ext cx="180950" cy="123225"/>
            </a:xfrm>
            <a:custGeom>
              <a:avLst/>
              <a:gdLst/>
              <a:ahLst/>
              <a:cxnLst/>
              <a:rect l="l" t="t" r="r" b="b"/>
              <a:pathLst>
                <a:path w="7238" h="4929" extrusionOk="0">
                  <a:moveTo>
                    <a:pt x="184" y="0"/>
                  </a:moveTo>
                  <a:cubicBezTo>
                    <a:pt x="97" y="157"/>
                    <a:pt x="1" y="330"/>
                    <a:pt x="47" y="446"/>
                  </a:cubicBezTo>
                  <a:cubicBezTo>
                    <a:pt x="243" y="913"/>
                    <a:pt x="468" y="1376"/>
                    <a:pt x="706" y="1825"/>
                  </a:cubicBezTo>
                  <a:cubicBezTo>
                    <a:pt x="1181" y="2727"/>
                    <a:pt x="1800" y="3115"/>
                    <a:pt x="2741" y="3115"/>
                  </a:cubicBezTo>
                  <a:cubicBezTo>
                    <a:pt x="2852" y="3115"/>
                    <a:pt x="2968" y="3109"/>
                    <a:pt x="3089" y="3099"/>
                  </a:cubicBezTo>
                  <a:cubicBezTo>
                    <a:pt x="3502" y="3063"/>
                    <a:pt x="3919" y="3038"/>
                    <a:pt x="4332" y="3038"/>
                  </a:cubicBezTo>
                  <a:cubicBezTo>
                    <a:pt x="4391" y="3038"/>
                    <a:pt x="4451" y="3038"/>
                    <a:pt x="4511" y="3040"/>
                  </a:cubicBezTo>
                  <a:cubicBezTo>
                    <a:pt x="5405" y="3054"/>
                    <a:pt x="6143" y="3378"/>
                    <a:pt x="6646" y="4163"/>
                  </a:cubicBezTo>
                  <a:cubicBezTo>
                    <a:pt x="6816" y="4434"/>
                    <a:pt x="7041" y="4676"/>
                    <a:pt x="7237" y="4928"/>
                  </a:cubicBezTo>
                  <a:cubicBezTo>
                    <a:pt x="7087" y="3012"/>
                    <a:pt x="5876" y="1916"/>
                    <a:pt x="4015" y="1815"/>
                  </a:cubicBezTo>
                  <a:cubicBezTo>
                    <a:pt x="2525" y="1738"/>
                    <a:pt x="1004" y="1655"/>
                    <a:pt x="184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6"/>
            <p:cNvSpPr/>
            <p:nvPr/>
          </p:nvSpPr>
          <p:spPr>
            <a:xfrm>
              <a:off x="3191650" y="1845175"/>
              <a:ext cx="774550" cy="277950"/>
            </a:xfrm>
            <a:custGeom>
              <a:avLst/>
              <a:gdLst/>
              <a:ahLst/>
              <a:cxnLst/>
              <a:rect l="l" t="t" r="r" b="b"/>
              <a:pathLst>
                <a:path w="30982" h="11118" extrusionOk="0">
                  <a:moveTo>
                    <a:pt x="26817" y="749"/>
                  </a:moveTo>
                  <a:cubicBezTo>
                    <a:pt x="27839" y="749"/>
                    <a:pt x="28860" y="753"/>
                    <a:pt x="29881" y="760"/>
                  </a:cubicBezTo>
                  <a:lnTo>
                    <a:pt x="29881" y="9671"/>
                  </a:lnTo>
                  <a:cubicBezTo>
                    <a:pt x="29162" y="9635"/>
                    <a:pt x="28525" y="9616"/>
                    <a:pt x="27892" y="9566"/>
                  </a:cubicBezTo>
                  <a:cubicBezTo>
                    <a:pt x="26299" y="9441"/>
                    <a:pt x="24709" y="9388"/>
                    <a:pt x="23119" y="9388"/>
                  </a:cubicBezTo>
                  <a:cubicBezTo>
                    <a:pt x="20371" y="9388"/>
                    <a:pt x="17627" y="9546"/>
                    <a:pt x="14880" y="9767"/>
                  </a:cubicBezTo>
                  <a:cubicBezTo>
                    <a:pt x="13019" y="9913"/>
                    <a:pt x="11149" y="9932"/>
                    <a:pt x="9279" y="10014"/>
                  </a:cubicBezTo>
                  <a:cubicBezTo>
                    <a:pt x="6991" y="10118"/>
                    <a:pt x="4704" y="10221"/>
                    <a:pt x="2417" y="10321"/>
                  </a:cubicBezTo>
                  <a:cubicBezTo>
                    <a:pt x="2339" y="10325"/>
                    <a:pt x="2261" y="10326"/>
                    <a:pt x="2182" y="10326"/>
                  </a:cubicBezTo>
                  <a:cubicBezTo>
                    <a:pt x="2023" y="10326"/>
                    <a:pt x="1858" y="10321"/>
                    <a:pt x="1675" y="10321"/>
                  </a:cubicBezTo>
                  <a:cubicBezTo>
                    <a:pt x="1391" y="7287"/>
                    <a:pt x="1106" y="4285"/>
                    <a:pt x="827" y="1265"/>
                  </a:cubicBezTo>
                  <a:cubicBezTo>
                    <a:pt x="9516" y="1011"/>
                    <a:pt x="18176" y="749"/>
                    <a:pt x="26817" y="749"/>
                  </a:cubicBezTo>
                  <a:close/>
                  <a:moveTo>
                    <a:pt x="29824" y="1"/>
                  </a:moveTo>
                  <a:cubicBezTo>
                    <a:pt x="29745" y="1"/>
                    <a:pt x="29665" y="3"/>
                    <a:pt x="29589" y="3"/>
                  </a:cubicBezTo>
                  <a:cubicBezTo>
                    <a:pt x="21837" y="111"/>
                    <a:pt x="14086" y="228"/>
                    <a:pt x="6336" y="357"/>
                  </a:cubicBezTo>
                  <a:cubicBezTo>
                    <a:pt x="4723" y="385"/>
                    <a:pt x="3114" y="481"/>
                    <a:pt x="1505" y="563"/>
                  </a:cubicBezTo>
                  <a:cubicBezTo>
                    <a:pt x="1271" y="575"/>
                    <a:pt x="1013" y="703"/>
                    <a:pt x="796" y="703"/>
                  </a:cubicBezTo>
                  <a:cubicBezTo>
                    <a:pt x="749" y="703"/>
                    <a:pt x="704" y="697"/>
                    <a:pt x="661" y="682"/>
                  </a:cubicBezTo>
                  <a:cubicBezTo>
                    <a:pt x="547" y="643"/>
                    <a:pt x="459" y="625"/>
                    <a:pt x="391" y="625"/>
                  </a:cubicBezTo>
                  <a:cubicBezTo>
                    <a:pt x="150" y="625"/>
                    <a:pt x="158" y="848"/>
                    <a:pt x="143" y="1127"/>
                  </a:cubicBezTo>
                  <a:cubicBezTo>
                    <a:pt x="1" y="4271"/>
                    <a:pt x="611" y="7370"/>
                    <a:pt x="735" y="10496"/>
                  </a:cubicBezTo>
                  <a:cubicBezTo>
                    <a:pt x="743" y="10679"/>
                    <a:pt x="955" y="10967"/>
                    <a:pt x="1120" y="11005"/>
                  </a:cubicBezTo>
                  <a:cubicBezTo>
                    <a:pt x="1472" y="11085"/>
                    <a:pt x="1845" y="11117"/>
                    <a:pt x="2212" y="11117"/>
                  </a:cubicBezTo>
                  <a:cubicBezTo>
                    <a:pt x="2279" y="11117"/>
                    <a:pt x="2345" y="11116"/>
                    <a:pt x="2412" y="11114"/>
                  </a:cubicBezTo>
                  <a:cubicBezTo>
                    <a:pt x="4260" y="11054"/>
                    <a:pt x="6111" y="10967"/>
                    <a:pt x="7958" y="10898"/>
                  </a:cubicBezTo>
                  <a:cubicBezTo>
                    <a:pt x="9732" y="10835"/>
                    <a:pt x="11511" y="10797"/>
                    <a:pt x="13289" y="10715"/>
                  </a:cubicBezTo>
                  <a:cubicBezTo>
                    <a:pt x="16286" y="10574"/>
                    <a:pt x="19284" y="10317"/>
                    <a:pt x="22286" y="10266"/>
                  </a:cubicBezTo>
                  <a:cubicBezTo>
                    <a:pt x="22545" y="10262"/>
                    <a:pt x="22804" y="10260"/>
                    <a:pt x="23063" y="10260"/>
                  </a:cubicBezTo>
                  <a:cubicBezTo>
                    <a:pt x="25386" y="10260"/>
                    <a:pt x="27711" y="10414"/>
                    <a:pt x="30033" y="10473"/>
                  </a:cubicBezTo>
                  <a:cubicBezTo>
                    <a:pt x="30039" y="10473"/>
                    <a:pt x="30046" y="10473"/>
                    <a:pt x="30052" y="10473"/>
                  </a:cubicBezTo>
                  <a:cubicBezTo>
                    <a:pt x="30362" y="10473"/>
                    <a:pt x="30672" y="10371"/>
                    <a:pt x="30982" y="10321"/>
                  </a:cubicBezTo>
                  <a:cubicBezTo>
                    <a:pt x="30954" y="10258"/>
                    <a:pt x="30927" y="10198"/>
                    <a:pt x="30899" y="10138"/>
                  </a:cubicBezTo>
                  <a:cubicBezTo>
                    <a:pt x="30812" y="9923"/>
                    <a:pt x="30647" y="9703"/>
                    <a:pt x="30647" y="9487"/>
                  </a:cubicBezTo>
                  <a:cubicBezTo>
                    <a:pt x="30638" y="7892"/>
                    <a:pt x="30683" y="6297"/>
                    <a:pt x="30666" y="4702"/>
                  </a:cubicBezTo>
                  <a:cubicBezTo>
                    <a:pt x="30647" y="3250"/>
                    <a:pt x="30582" y="1797"/>
                    <a:pt x="30510" y="344"/>
                  </a:cubicBezTo>
                  <a:cubicBezTo>
                    <a:pt x="30504" y="233"/>
                    <a:pt x="30317" y="81"/>
                    <a:pt x="30184" y="41"/>
                  </a:cubicBezTo>
                  <a:cubicBezTo>
                    <a:pt x="30072" y="7"/>
                    <a:pt x="29949" y="1"/>
                    <a:pt x="2982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6"/>
            <p:cNvSpPr/>
            <p:nvPr/>
          </p:nvSpPr>
          <p:spPr>
            <a:xfrm>
              <a:off x="3212300" y="1863875"/>
              <a:ext cx="726400" cy="239450"/>
            </a:xfrm>
            <a:custGeom>
              <a:avLst/>
              <a:gdLst/>
              <a:ahLst/>
              <a:cxnLst/>
              <a:rect l="l" t="t" r="r" b="b"/>
              <a:pathLst>
                <a:path w="29056" h="9578" extrusionOk="0">
                  <a:moveTo>
                    <a:pt x="25991" y="1"/>
                  </a:moveTo>
                  <a:cubicBezTo>
                    <a:pt x="17350" y="1"/>
                    <a:pt x="8690" y="263"/>
                    <a:pt x="1" y="517"/>
                  </a:cubicBezTo>
                  <a:cubicBezTo>
                    <a:pt x="280" y="3537"/>
                    <a:pt x="565" y="6539"/>
                    <a:pt x="849" y="9573"/>
                  </a:cubicBezTo>
                  <a:cubicBezTo>
                    <a:pt x="1032" y="9573"/>
                    <a:pt x="1197" y="9578"/>
                    <a:pt x="1356" y="9578"/>
                  </a:cubicBezTo>
                  <a:cubicBezTo>
                    <a:pt x="1435" y="9578"/>
                    <a:pt x="1513" y="9577"/>
                    <a:pt x="1591" y="9573"/>
                  </a:cubicBezTo>
                  <a:cubicBezTo>
                    <a:pt x="3878" y="9469"/>
                    <a:pt x="6166" y="9367"/>
                    <a:pt x="8453" y="9267"/>
                  </a:cubicBezTo>
                  <a:cubicBezTo>
                    <a:pt x="10323" y="9184"/>
                    <a:pt x="12193" y="9166"/>
                    <a:pt x="14054" y="9019"/>
                  </a:cubicBezTo>
                  <a:cubicBezTo>
                    <a:pt x="16801" y="8798"/>
                    <a:pt x="19545" y="8640"/>
                    <a:pt x="22293" y="8640"/>
                  </a:cubicBezTo>
                  <a:cubicBezTo>
                    <a:pt x="23883" y="8640"/>
                    <a:pt x="25473" y="8693"/>
                    <a:pt x="27066" y="8818"/>
                  </a:cubicBezTo>
                  <a:cubicBezTo>
                    <a:pt x="27699" y="8868"/>
                    <a:pt x="28336" y="8887"/>
                    <a:pt x="29055" y="8923"/>
                  </a:cubicBezTo>
                  <a:lnTo>
                    <a:pt x="29055" y="12"/>
                  </a:lnTo>
                  <a:cubicBezTo>
                    <a:pt x="28034" y="5"/>
                    <a:pt x="27013" y="1"/>
                    <a:pt x="25991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6"/>
            <p:cNvSpPr/>
            <p:nvPr/>
          </p:nvSpPr>
          <p:spPr>
            <a:xfrm>
              <a:off x="3636750" y="912200"/>
              <a:ext cx="293000" cy="176475"/>
            </a:xfrm>
            <a:custGeom>
              <a:avLst/>
              <a:gdLst/>
              <a:ahLst/>
              <a:cxnLst/>
              <a:rect l="l" t="t" r="r" b="b"/>
              <a:pathLst>
                <a:path w="11720" h="7059" extrusionOk="0">
                  <a:moveTo>
                    <a:pt x="1530" y="0"/>
                  </a:moveTo>
                  <a:cubicBezTo>
                    <a:pt x="1494" y="1081"/>
                    <a:pt x="554" y="1567"/>
                    <a:pt x="0" y="2301"/>
                  </a:cubicBezTo>
                  <a:lnTo>
                    <a:pt x="2182" y="2301"/>
                  </a:lnTo>
                  <a:cubicBezTo>
                    <a:pt x="2913" y="2301"/>
                    <a:pt x="3646" y="2283"/>
                    <a:pt x="4378" y="2283"/>
                  </a:cubicBezTo>
                  <a:cubicBezTo>
                    <a:pt x="4872" y="2283"/>
                    <a:pt x="5365" y="2291"/>
                    <a:pt x="5857" y="2319"/>
                  </a:cubicBezTo>
                  <a:cubicBezTo>
                    <a:pt x="6715" y="2365"/>
                    <a:pt x="6990" y="2745"/>
                    <a:pt x="6990" y="3621"/>
                  </a:cubicBezTo>
                  <a:cubicBezTo>
                    <a:pt x="6990" y="4409"/>
                    <a:pt x="6926" y="5198"/>
                    <a:pt x="6953" y="5981"/>
                  </a:cubicBezTo>
                  <a:cubicBezTo>
                    <a:pt x="6962" y="6224"/>
                    <a:pt x="7136" y="6572"/>
                    <a:pt x="7334" y="6673"/>
                  </a:cubicBezTo>
                  <a:cubicBezTo>
                    <a:pt x="7727" y="6875"/>
                    <a:pt x="8195" y="6935"/>
                    <a:pt x="8636" y="7058"/>
                  </a:cubicBezTo>
                  <a:cubicBezTo>
                    <a:pt x="8901" y="6627"/>
                    <a:pt x="9130" y="6206"/>
                    <a:pt x="9410" y="5825"/>
                  </a:cubicBezTo>
                  <a:cubicBezTo>
                    <a:pt x="9566" y="5615"/>
                    <a:pt x="9786" y="5417"/>
                    <a:pt x="10024" y="5308"/>
                  </a:cubicBezTo>
                  <a:cubicBezTo>
                    <a:pt x="10050" y="5295"/>
                    <a:pt x="10080" y="5290"/>
                    <a:pt x="10113" y="5290"/>
                  </a:cubicBezTo>
                  <a:cubicBezTo>
                    <a:pt x="10211" y="5290"/>
                    <a:pt x="10332" y="5338"/>
                    <a:pt x="10445" y="5376"/>
                  </a:cubicBezTo>
                  <a:lnTo>
                    <a:pt x="10950" y="5376"/>
                  </a:lnTo>
                  <a:cubicBezTo>
                    <a:pt x="11299" y="5261"/>
                    <a:pt x="11486" y="5202"/>
                    <a:pt x="11720" y="5129"/>
                  </a:cubicBezTo>
                  <a:cubicBezTo>
                    <a:pt x="11583" y="4876"/>
                    <a:pt x="11436" y="4665"/>
                    <a:pt x="11335" y="4432"/>
                  </a:cubicBezTo>
                  <a:cubicBezTo>
                    <a:pt x="10702" y="2952"/>
                    <a:pt x="9442" y="2076"/>
                    <a:pt x="8049" y="1618"/>
                  </a:cubicBezTo>
                  <a:cubicBezTo>
                    <a:pt x="5931" y="921"/>
                    <a:pt x="3713" y="527"/>
                    <a:pt x="153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6"/>
            <p:cNvSpPr/>
            <p:nvPr/>
          </p:nvSpPr>
          <p:spPr>
            <a:xfrm>
              <a:off x="3201200" y="2261600"/>
              <a:ext cx="685600" cy="76325"/>
            </a:xfrm>
            <a:custGeom>
              <a:avLst/>
              <a:gdLst/>
              <a:ahLst/>
              <a:cxnLst/>
              <a:rect l="l" t="t" r="r" b="b"/>
              <a:pathLst>
                <a:path w="27424" h="3053" extrusionOk="0">
                  <a:moveTo>
                    <a:pt x="26873" y="1"/>
                  </a:moveTo>
                  <a:cubicBezTo>
                    <a:pt x="26708" y="1"/>
                    <a:pt x="26524" y="53"/>
                    <a:pt x="26366" y="90"/>
                  </a:cubicBezTo>
                  <a:cubicBezTo>
                    <a:pt x="26067" y="160"/>
                    <a:pt x="25779" y="292"/>
                    <a:pt x="25495" y="416"/>
                  </a:cubicBezTo>
                  <a:cubicBezTo>
                    <a:pt x="25022" y="613"/>
                    <a:pt x="24555" y="823"/>
                    <a:pt x="24082" y="1030"/>
                  </a:cubicBezTo>
                  <a:cubicBezTo>
                    <a:pt x="23828" y="1144"/>
                    <a:pt x="23570" y="1202"/>
                    <a:pt x="23320" y="1202"/>
                  </a:cubicBezTo>
                  <a:cubicBezTo>
                    <a:pt x="22976" y="1202"/>
                    <a:pt x="22646" y="1092"/>
                    <a:pt x="22359" y="869"/>
                  </a:cubicBezTo>
                  <a:cubicBezTo>
                    <a:pt x="21802" y="430"/>
                    <a:pt x="21244" y="212"/>
                    <a:pt x="20662" y="212"/>
                  </a:cubicBezTo>
                  <a:cubicBezTo>
                    <a:pt x="20238" y="212"/>
                    <a:pt x="19801" y="328"/>
                    <a:pt x="19343" y="558"/>
                  </a:cubicBezTo>
                  <a:cubicBezTo>
                    <a:pt x="18857" y="801"/>
                    <a:pt x="18374" y="913"/>
                    <a:pt x="17884" y="913"/>
                  </a:cubicBezTo>
                  <a:cubicBezTo>
                    <a:pt x="17376" y="913"/>
                    <a:pt x="16861" y="793"/>
                    <a:pt x="16327" y="576"/>
                  </a:cubicBezTo>
                  <a:cubicBezTo>
                    <a:pt x="15951" y="421"/>
                    <a:pt x="15511" y="359"/>
                    <a:pt x="15073" y="359"/>
                  </a:cubicBezTo>
                  <a:cubicBezTo>
                    <a:pt x="14828" y="359"/>
                    <a:pt x="14583" y="379"/>
                    <a:pt x="14351" y="412"/>
                  </a:cubicBezTo>
                  <a:cubicBezTo>
                    <a:pt x="13508" y="531"/>
                    <a:pt x="12683" y="815"/>
                    <a:pt x="11871" y="1100"/>
                  </a:cubicBezTo>
                  <a:cubicBezTo>
                    <a:pt x="11112" y="1367"/>
                    <a:pt x="10342" y="1549"/>
                    <a:pt x="9569" y="1549"/>
                  </a:cubicBezTo>
                  <a:cubicBezTo>
                    <a:pt x="9151" y="1549"/>
                    <a:pt x="8733" y="1496"/>
                    <a:pt x="8314" y="1374"/>
                  </a:cubicBezTo>
                  <a:cubicBezTo>
                    <a:pt x="7750" y="1210"/>
                    <a:pt x="7201" y="1124"/>
                    <a:pt x="6665" y="1124"/>
                  </a:cubicBezTo>
                  <a:cubicBezTo>
                    <a:pt x="5796" y="1124"/>
                    <a:pt x="4960" y="1350"/>
                    <a:pt x="4143" y="1838"/>
                  </a:cubicBezTo>
                  <a:cubicBezTo>
                    <a:pt x="3987" y="1929"/>
                    <a:pt x="3804" y="1979"/>
                    <a:pt x="3630" y="2025"/>
                  </a:cubicBezTo>
                  <a:cubicBezTo>
                    <a:pt x="3261" y="2130"/>
                    <a:pt x="2904" y="2188"/>
                    <a:pt x="2562" y="2188"/>
                  </a:cubicBezTo>
                  <a:cubicBezTo>
                    <a:pt x="1822" y="2188"/>
                    <a:pt x="1151" y="1916"/>
                    <a:pt x="577" y="1251"/>
                  </a:cubicBezTo>
                  <a:cubicBezTo>
                    <a:pt x="477" y="1127"/>
                    <a:pt x="344" y="1035"/>
                    <a:pt x="224" y="930"/>
                  </a:cubicBezTo>
                  <a:cubicBezTo>
                    <a:pt x="146" y="953"/>
                    <a:pt x="73" y="976"/>
                    <a:pt x="1" y="999"/>
                  </a:cubicBezTo>
                  <a:cubicBezTo>
                    <a:pt x="69" y="1273"/>
                    <a:pt x="87" y="1580"/>
                    <a:pt x="230" y="1809"/>
                  </a:cubicBezTo>
                  <a:cubicBezTo>
                    <a:pt x="586" y="2387"/>
                    <a:pt x="1118" y="2763"/>
                    <a:pt x="1793" y="2937"/>
                  </a:cubicBezTo>
                  <a:cubicBezTo>
                    <a:pt x="2106" y="3016"/>
                    <a:pt x="2413" y="3053"/>
                    <a:pt x="2714" y="3053"/>
                  </a:cubicBezTo>
                  <a:cubicBezTo>
                    <a:pt x="3490" y="3053"/>
                    <a:pt x="4227" y="2812"/>
                    <a:pt x="4923" y="2442"/>
                  </a:cubicBezTo>
                  <a:cubicBezTo>
                    <a:pt x="5490" y="2137"/>
                    <a:pt x="6048" y="1986"/>
                    <a:pt x="6631" y="1986"/>
                  </a:cubicBezTo>
                  <a:cubicBezTo>
                    <a:pt x="6966" y="1986"/>
                    <a:pt x="7310" y="2036"/>
                    <a:pt x="7668" y="2135"/>
                  </a:cubicBezTo>
                  <a:cubicBezTo>
                    <a:pt x="8311" y="2315"/>
                    <a:pt x="8952" y="2405"/>
                    <a:pt x="9588" y="2405"/>
                  </a:cubicBezTo>
                  <a:cubicBezTo>
                    <a:pt x="10519" y="2405"/>
                    <a:pt x="11442" y="2213"/>
                    <a:pt x="12349" y="1832"/>
                  </a:cubicBezTo>
                  <a:cubicBezTo>
                    <a:pt x="12770" y="1653"/>
                    <a:pt x="13201" y="1493"/>
                    <a:pt x="13632" y="1338"/>
                  </a:cubicBezTo>
                  <a:cubicBezTo>
                    <a:pt x="14130" y="1163"/>
                    <a:pt x="14649" y="1000"/>
                    <a:pt x="15162" y="1000"/>
                  </a:cubicBezTo>
                  <a:cubicBezTo>
                    <a:pt x="15459" y="1000"/>
                    <a:pt x="15755" y="1055"/>
                    <a:pt x="16043" y="1195"/>
                  </a:cubicBezTo>
                  <a:cubicBezTo>
                    <a:pt x="16636" y="1484"/>
                    <a:pt x="17216" y="1617"/>
                    <a:pt x="17789" y="1617"/>
                  </a:cubicBezTo>
                  <a:cubicBezTo>
                    <a:pt x="18461" y="1617"/>
                    <a:pt x="19122" y="1435"/>
                    <a:pt x="19783" y="1108"/>
                  </a:cubicBezTo>
                  <a:cubicBezTo>
                    <a:pt x="20080" y="961"/>
                    <a:pt x="20356" y="888"/>
                    <a:pt x="20620" y="888"/>
                  </a:cubicBezTo>
                  <a:cubicBezTo>
                    <a:pt x="21024" y="888"/>
                    <a:pt x="21400" y="1059"/>
                    <a:pt x="21786" y="1397"/>
                  </a:cubicBezTo>
                  <a:cubicBezTo>
                    <a:pt x="22262" y="1811"/>
                    <a:pt x="22799" y="2025"/>
                    <a:pt x="23371" y="2025"/>
                  </a:cubicBezTo>
                  <a:cubicBezTo>
                    <a:pt x="23690" y="2025"/>
                    <a:pt x="24020" y="1958"/>
                    <a:pt x="24356" y="1823"/>
                  </a:cubicBezTo>
                  <a:cubicBezTo>
                    <a:pt x="25121" y="1516"/>
                    <a:pt x="25883" y="1205"/>
                    <a:pt x="26644" y="888"/>
                  </a:cubicBezTo>
                  <a:cubicBezTo>
                    <a:pt x="26928" y="774"/>
                    <a:pt x="27423" y="778"/>
                    <a:pt x="27309" y="334"/>
                  </a:cubicBezTo>
                  <a:cubicBezTo>
                    <a:pt x="27239" y="75"/>
                    <a:pt x="27069" y="1"/>
                    <a:pt x="268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6"/>
            <p:cNvSpPr/>
            <p:nvPr/>
          </p:nvSpPr>
          <p:spPr>
            <a:xfrm>
              <a:off x="3645675" y="2538400"/>
              <a:ext cx="229650" cy="46350"/>
            </a:xfrm>
            <a:custGeom>
              <a:avLst/>
              <a:gdLst/>
              <a:ahLst/>
              <a:cxnLst/>
              <a:rect l="l" t="t" r="r" b="b"/>
              <a:pathLst>
                <a:path w="9186" h="1854" extrusionOk="0">
                  <a:moveTo>
                    <a:pt x="464" y="1"/>
                  </a:moveTo>
                  <a:cubicBezTo>
                    <a:pt x="1" y="601"/>
                    <a:pt x="258" y="1505"/>
                    <a:pt x="1013" y="1627"/>
                  </a:cubicBezTo>
                  <a:cubicBezTo>
                    <a:pt x="1218" y="1661"/>
                    <a:pt x="1433" y="1678"/>
                    <a:pt x="1650" y="1678"/>
                  </a:cubicBezTo>
                  <a:cubicBezTo>
                    <a:pt x="2055" y="1678"/>
                    <a:pt x="2467" y="1619"/>
                    <a:pt x="2837" y="1499"/>
                  </a:cubicBezTo>
                  <a:cubicBezTo>
                    <a:pt x="3240" y="1367"/>
                    <a:pt x="3627" y="1312"/>
                    <a:pt x="4012" y="1312"/>
                  </a:cubicBezTo>
                  <a:cubicBezTo>
                    <a:pt x="4455" y="1312"/>
                    <a:pt x="4896" y="1385"/>
                    <a:pt x="5359" y="1495"/>
                  </a:cubicBezTo>
                  <a:cubicBezTo>
                    <a:pt x="6308" y="1724"/>
                    <a:pt x="7302" y="1789"/>
                    <a:pt x="8283" y="1852"/>
                  </a:cubicBezTo>
                  <a:cubicBezTo>
                    <a:pt x="8295" y="1853"/>
                    <a:pt x="8306" y="1853"/>
                    <a:pt x="8318" y="1853"/>
                  </a:cubicBezTo>
                  <a:cubicBezTo>
                    <a:pt x="8600" y="1853"/>
                    <a:pt x="8895" y="1642"/>
                    <a:pt x="9186" y="1532"/>
                  </a:cubicBezTo>
                  <a:cubicBezTo>
                    <a:pt x="9168" y="1449"/>
                    <a:pt x="9149" y="1362"/>
                    <a:pt x="9135" y="1280"/>
                  </a:cubicBezTo>
                  <a:cubicBezTo>
                    <a:pt x="8893" y="1211"/>
                    <a:pt x="8659" y="1120"/>
                    <a:pt x="8416" y="1082"/>
                  </a:cubicBezTo>
                  <a:cubicBezTo>
                    <a:pt x="7600" y="954"/>
                    <a:pt x="6756" y="940"/>
                    <a:pt x="5977" y="711"/>
                  </a:cubicBezTo>
                  <a:cubicBezTo>
                    <a:pt x="5324" y="522"/>
                    <a:pt x="4690" y="403"/>
                    <a:pt x="4054" y="403"/>
                  </a:cubicBezTo>
                  <a:cubicBezTo>
                    <a:pt x="3487" y="403"/>
                    <a:pt x="2917" y="497"/>
                    <a:pt x="2329" y="720"/>
                  </a:cubicBezTo>
                  <a:cubicBezTo>
                    <a:pt x="1996" y="849"/>
                    <a:pt x="1755" y="917"/>
                    <a:pt x="1560" y="917"/>
                  </a:cubicBezTo>
                  <a:cubicBezTo>
                    <a:pt x="1178" y="917"/>
                    <a:pt x="973" y="655"/>
                    <a:pt x="597" y="69"/>
                  </a:cubicBezTo>
                  <a:cubicBezTo>
                    <a:pt x="569" y="33"/>
                    <a:pt x="504" y="20"/>
                    <a:pt x="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6"/>
            <p:cNvSpPr/>
            <p:nvPr/>
          </p:nvSpPr>
          <p:spPr>
            <a:xfrm>
              <a:off x="3206725" y="2398400"/>
              <a:ext cx="628300" cy="61500"/>
            </a:xfrm>
            <a:custGeom>
              <a:avLst/>
              <a:gdLst/>
              <a:ahLst/>
              <a:cxnLst/>
              <a:rect l="l" t="t" r="r" b="b"/>
              <a:pathLst>
                <a:path w="25132" h="2460" extrusionOk="0">
                  <a:moveTo>
                    <a:pt x="6688" y="1"/>
                  </a:moveTo>
                  <a:cubicBezTo>
                    <a:pt x="6287" y="1"/>
                    <a:pt x="5875" y="131"/>
                    <a:pt x="5482" y="334"/>
                  </a:cubicBezTo>
                  <a:cubicBezTo>
                    <a:pt x="5142" y="508"/>
                    <a:pt x="4813" y="711"/>
                    <a:pt x="4473" y="889"/>
                  </a:cubicBezTo>
                  <a:cubicBezTo>
                    <a:pt x="3749" y="1274"/>
                    <a:pt x="3197" y="1472"/>
                    <a:pt x="2683" y="1472"/>
                  </a:cubicBezTo>
                  <a:cubicBezTo>
                    <a:pt x="2046" y="1472"/>
                    <a:pt x="1468" y="1166"/>
                    <a:pt x="696" y="531"/>
                  </a:cubicBezTo>
                  <a:cubicBezTo>
                    <a:pt x="650" y="500"/>
                    <a:pt x="619" y="440"/>
                    <a:pt x="568" y="431"/>
                  </a:cubicBezTo>
                  <a:cubicBezTo>
                    <a:pt x="421" y="399"/>
                    <a:pt x="270" y="380"/>
                    <a:pt x="118" y="357"/>
                  </a:cubicBezTo>
                  <a:cubicBezTo>
                    <a:pt x="101" y="527"/>
                    <a:pt x="0" y="747"/>
                    <a:pt x="73" y="853"/>
                  </a:cubicBezTo>
                  <a:cubicBezTo>
                    <a:pt x="637" y="1677"/>
                    <a:pt x="1377" y="2460"/>
                    <a:pt x="2391" y="2460"/>
                  </a:cubicBezTo>
                  <a:cubicBezTo>
                    <a:pt x="2588" y="2460"/>
                    <a:pt x="2796" y="2430"/>
                    <a:pt x="3015" y="2365"/>
                  </a:cubicBezTo>
                  <a:cubicBezTo>
                    <a:pt x="3955" y="2086"/>
                    <a:pt x="4868" y="1696"/>
                    <a:pt x="5747" y="1270"/>
                  </a:cubicBezTo>
                  <a:cubicBezTo>
                    <a:pt x="6067" y="1117"/>
                    <a:pt x="6369" y="1022"/>
                    <a:pt x="6663" y="1022"/>
                  </a:cubicBezTo>
                  <a:cubicBezTo>
                    <a:pt x="6943" y="1022"/>
                    <a:pt x="7217" y="1107"/>
                    <a:pt x="7493" y="1310"/>
                  </a:cubicBezTo>
                  <a:cubicBezTo>
                    <a:pt x="8398" y="1976"/>
                    <a:pt x="9368" y="2261"/>
                    <a:pt x="10398" y="2261"/>
                  </a:cubicBezTo>
                  <a:cubicBezTo>
                    <a:pt x="10829" y="2261"/>
                    <a:pt x="11272" y="2211"/>
                    <a:pt x="11724" y="2117"/>
                  </a:cubicBezTo>
                  <a:cubicBezTo>
                    <a:pt x="12256" y="2007"/>
                    <a:pt x="12788" y="1942"/>
                    <a:pt x="13324" y="1942"/>
                  </a:cubicBezTo>
                  <a:cubicBezTo>
                    <a:pt x="13766" y="1942"/>
                    <a:pt x="14211" y="1986"/>
                    <a:pt x="14662" y="2086"/>
                  </a:cubicBezTo>
                  <a:cubicBezTo>
                    <a:pt x="15624" y="2293"/>
                    <a:pt x="16621" y="2433"/>
                    <a:pt x="17602" y="2433"/>
                  </a:cubicBezTo>
                  <a:cubicBezTo>
                    <a:pt x="17617" y="2433"/>
                    <a:pt x="17632" y="2433"/>
                    <a:pt x="17647" y="2433"/>
                  </a:cubicBezTo>
                  <a:cubicBezTo>
                    <a:pt x="19071" y="2433"/>
                    <a:pt x="20502" y="2305"/>
                    <a:pt x="21918" y="2168"/>
                  </a:cubicBezTo>
                  <a:cubicBezTo>
                    <a:pt x="23055" y="2058"/>
                    <a:pt x="24122" y="1682"/>
                    <a:pt x="25131" y="1150"/>
                  </a:cubicBezTo>
                  <a:cubicBezTo>
                    <a:pt x="25131" y="1072"/>
                    <a:pt x="25127" y="994"/>
                    <a:pt x="25127" y="921"/>
                  </a:cubicBezTo>
                  <a:cubicBezTo>
                    <a:pt x="24858" y="921"/>
                    <a:pt x="24589" y="904"/>
                    <a:pt x="24322" y="904"/>
                  </a:cubicBezTo>
                  <a:cubicBezTo>
                    <a:pt x="24174" y="904"/>
                    <a:pt x="24027" y="909"/>
                    <a:pt x="23880" y="925"/>
                  </a:cubicBezTo>
                  <a:cubicBezTo>
                    <a:pt x="22647" y="1063"/>
                    <a:pt x="21419" y="1288"/>
                    <a:pt x="20186" y="1379"/>
                  </a:cubicBezTo>
                  <a:cubicBezTo>
                    <a:pt x="19352" y="1438"/>
                    <a:pt x="18518" y="1493"/>
                    <a:pt x="17685" y="1493"/>
                  </a:cubicBezTo>
                  <a:cubicBezTo>
                    <a:pt x="16568" y="1493"/>
                    <a:pt x="15454" y="1395"/>
                    <a:pt x="14346" y="1077"/>
                  </a:cubicBezTo>
                  <a:cubicBezTo>
                    <a:pt x="14041" y="990"/>
                    <a:pt x="13710" y="953"/>
                    <a:pt x="13376" y="953"/>
                  </a:cubicBezTo>
                  <a:cubicBezTo>
                    <a:pt x="13042" y="953"/>
                    <a:pt x="12705" y="990"/>
                    <a:pt x="12389" y="1049"/>
                  </a:cubicBezTo>
                  <a:cubicBezTo>
                    <a:pt x="11761" y="1172"/>
                    <a:pt x="11146" y="1257"/>
                    <a:pt x="10546" y="1257"/>
                  </a:cubicBezTo>
                  <a:cubicBezTo>
                    <a:pt x="9550" y="1257"/>
                    <a:pt x="8592" y="1022"/>
                    <a:pt x="7677" y="330"/>
                  </a:cubicBezTo>
                  <a:cubicBezTo>
                    <a:pt x="7371" y="98"/>
                    <a:pt x="7034" y="1"/>
                    <a:pt x="66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6"/>
            <p:cNvSpPr/>
            <p:nvPr/>
          </p:nvSpPr>
          <p:spPr>
            <a:xfrm>
              <a:off x="3358950" y="990125"/>
              <a:ext cx="433175" cy="746750"/>
            </a:xfrm>
            <a:custGeom>
              <a:avLst/>
              <a:gdLst/>
              <a:ahLst/>
              <a:cxnLst/>
              <a:rect l="l" t="t" r="r" b="b"/>
              <a:pathLst>
                <a:path w="17327" h="29870" extrusionOk="0">
                  <a:moveTo>
                    <a:pt x="2330" y="6059"/>
                  </a:moveTo>
                  <a:cubicBezTo>
                    <a:pt x="2454" y="6156"/>
                    <a:pt x="2624" y="6225"/>
                    <a:pt x="2683" y="6347"/>
                  </a:cubicBezTo>
                  <a:cubicBezTo>
                    <a:pt x="2780" y="6536"/>
                    <a:pt x="2835" y="6765"/>
                    <a:pt x="2848" y="6976"/>
                  </a:cubicBezTo>
                  <a:cubicBezTo>
                    <a:pt x="2921" y="8236"/>
                    <a:pt x="2999" y="9496"/>
                    <a:pt x="3018" y="10758"/>
                  </a:cubicBezTo>
                  <a:cubicBezTo>
                    <a:pt x="3022" y="11097"/>
                    <a:pt x="2802" y="11440"/>
                    <a:pt x="2688" y="11779"/>
                  </a:cubicBezTo>
                  <a:lnTo>
                    <a:pt x="2483" y="11753"/>
                  </a:lnTo>
                  <a:cubicBezTo>
                    <a:pt x="2418" y="11518"/>
                    <a:pt x="2308" y="11289"/>
                    <a:pt x="2294" y="11051"/>
                  </a:cubicBezTo>
                  <a:cubicBezTo>
                    <a:pt x="2227" y="9515"/>
                    <a:pt x="2170" y="7980"/>
                    <a:pt x="2125" y="6444"/>
                  </a:cubicBezTo>
                  <a:cubicBezTo>
                    <a:pt x="2125" y="6316"/>
                    <a:pt x="2262" y="6187"/>
                    <a:pt x="2330" y="6059"/>
                  </a:cubicBezTo>
                  <a:close/>
                  <a:moveTo>
                    <a:pt x="4901" y="9698"/>
                  </a:moveTo>
                  <a:cubicBezTo>
                    <a:pt x="5052" y="9804"/>
                    <a:pt x="5282" y="9882"/>
                    <a:pt x="5346" y="10028"/>
                  </a:cubicBezTo>
                  <a:cubicBezTo>
                    <a:pt x="5484" y="10340"/>
                    <a:pt x="5625" y="10693"/>
                    <a:pt x="5607" y="11023"/>
                  </a:cubicBezTo>
                  <a:cubicBezTo>
                    <a:pt x="5561" y="12017"/>
                    <a:pt x="5452" y="13012"/>
                    <a:pt x="5332" y="14002"/>
                  </a:cubicBezTo>
                  <a:cubicBezTo>
                    <a:pt x="5318" y="14126"/>
                    <a:pt x="5102" y="14227"/>
                    <a:pt x="4979" y="14337"/>
                  </a:cubicBezTo>
                  <a:cubicBezTo>
                    <a:pt x="4920" y="14200"/>
                    <a:pt x="4805" y="14062"/>
                    <a:pt x="4800" y="13920"/>
                  </a:cubicBezTo>
                  <a:cubicBezTo>
                    <a:pt x="4777" y="13388"/>
                    <a:pt x="4791" y="12861"/>
                    <a:pt x="4791" y="12329"/>
                  </a:cubicBezTo>
                  <a:lnTo>
                    <a:pt x="4819" y="12329"/>
                  </a:lnTo>
                  <a:cubicBezTo>
                    <a:pt x="4773" y="11615"/>
                    <a:pt x="4714" y="10904"/>
                    <a:pt x="4691" y="10190"/>
                  </a:cubicBezTo>
                  <a:cubicBezTo>
                    <a:pt x="4686" y="10028"/>
                    <a:pt x="4828" y="9863"/>
                    <a:pt x="4901" y="9698"/>
                  </a:cubicBezTo>
                  <a:close/>
                  <a:moveTo>
                    <a:pt x="2890" y="13741"/>
                  </a:moveTo>
                  <a:cubicBezTo>
                    <a:pt x="3045" y="13901"/>
                    <a:pt x="3279" y="14035"/>
                    <a:pt x="3334" y="14223"/>
                  </a:cubicBezTo>
                  <a:cubicBezTo>
                    <a:pt x="3435" y="14570"/>
                    <a:pt x="3445" y="14946"/>
                    <a:pt x="3468" y="15308"/>
                  </a:cubicBezTo>
                  <a:cubicBezTo>
                    <a:pt x="3513" y="15968"/>
                    <a:pt x="3536" y="16625"/>
                    <a:pt x="3563" y="17284"/>
                  </a:cubicBezTo>
                  <a:cubicBezTo>
                    <a:pt x="3577" y="17284"/>
                    <a:pt x="3590" y="17285"/>
                    <a:pt x="3605" y="17289"/>
                  </a:cubicBezTo>
                  <a:cubicBezTo>
                    <a:pt x="3559" y="17632"/>
                    <a:pt x="3536" y="17980"/>
                    <a:pt x="3453" y="18316"/>
                  </a:cubicBezTo>
                  <a:cubicBezTo>
                    <a:pt x="3422" y="18449"/>
                    <a:pt x="3261" y="18550"/>
                    <a:pt x="3155" y="18664"/>
                  </a:cubicBezTo>
                  <a:cubicBezTo>
                    <a:pt x="3045" y="18554"/>
                    <a:pt x="2871" y="18457"/>
                    <a:pt x="2843" y="18329"/>
                  </a:cubicBezTo>
                  <a:cubicBezTo>
                    <a:pt x="2743" y="17848"/>
                    <a:pt x="2652" y="17357"/>
                    <a:pt x="2629" y="16867"/>
                  </a:cubicBezTo>
                  <a:cubicBezTo>
                    <a:pt x="2582" y="16010"/>
                    <a:pt x="2574" y="15148"/>
                    <a:pt x="2591" y="14286"/>
                  </a:cubicBezTo>
                  <a:cubicBezTo>
                    <a:pt x="2597" y="14103"/>
                    <a:pt x="2784" y="13924"/>
                    <a:pt x="2890" y="13741"/>
                  </a:cubicBezTo>
                  <a:close/>
                  <a:moveTo>
                    <a:pt x="16666" y="0"/>
                  </a:moveTo>
                  <a:cubicBezTo>
                    <a:pt x="16593" y="0"/>
                    <a:pt x="16511" y="2"/>
                    <a:pt x="16419" y="5"/>
                  </a:cubicBezTo>
                  <a:cubicBezTo>
                    <a:pt x="14164" y="64"/>
                    <a:pt x="11913" y="143"/>
                    <a:pt x="9662" y="225"/>
                  </a:cubicBezTo>
                  <a:cubicBezTo>
                    <a:pt x="6715" y="339"/>
                    <a:pt x="3878" y="1067"/>
                    <a:pt x="1041" y="1815"/>
                  </a:cubicBezTo>
                  <a:cubicBezTo>
                    <a:pt x="505" y="1953"/>
                    <a:pt x="280" y="2268"/>
                    <a:pt x="276" y="2846"/>
                  </a:cubicBezTo>
                  <a:cubicBezTo>
                    <a:pt x="262" y="4437"/>
                    <a:pt x="189" y="6032"/>
                    <a:pt x="152" y="7626"/>
                  </a:cubicBezTo>
                  <a:cubicBezTo>
                    <a:pt x="1" y="13985"/>
                    <a:pt x="299" y="20296"/>
                    <a:pt x="2049" y="26461"/>
                  </a:cubicBezTo>
                  <a:cubicBezTo>
                    <a:pt x="2352" y="27528"/>
                    <a:pt x="2668" y="28592"/>
                    <a:pt x="2981" y="29655"/>
                  </a:cubicBezTo>
                  <a:cubicBezTo>
                    <a:pt x="3902" y="28046"/>
                    <a:pt x="4695" y="26442"/>
                    <a:pt x="5482" y="24838"/>
                  </a:cubicBezTo>
                  <a:cubicBezTo>
                    <a:pt x="5707" y="24379"/>
                    <a:pt x="5905" y="23902"/>
                    <a:pt x="6147" y="23453"/>
                  </a:cubicBezTo>
                  <a:cubicBezTo>
                    <a:pt x="6327" y="23120"/>
                    <a:pt x="6506" y="22949"/>
                    <a:pt x="6702" y="22949"/>
                  </a:cubicBezTo>
                  <a:cubicBezTo>
                    <a:pt x="6864" y="22949"/>
                    <a:pt x="7038" y="23067"/>
                    <a:pt x="7234" y="23311"/>
                  </a:cubicBezTo>
                  <a:cubicBezTo>
                    <a:pt x="8063" y="24333"/>
                    <a:pt x="8783" y="25442"/>
                    <a:pt x="9622" y="26451"/>
                  </a:cubicBezTo>
                  <a:cubicBezTo>
                    <a:pt x="10607" y="27629"/>
                    <a:pt x="11671" y="28733"/>
                    <a:pt x="12702" y="29870"/>
                  </a:cubicBezTo>
                  <a:cubicBezTo>
                    <a:pt x="12757" y="29842"/>
                    <a:pt x="12807" y="29815"/>
                    <a:pt x="12862" y="29788"/>
                  </a:cubicBezTo>
                  <a:cubicBezTo>
                    <a:pt x="12872" y="29650"/>
                    <a:pt x="12908" y="29508"/>
                    <a:pt x="12895" y="29371"/>
                  </a:cubicBezTo>
                  <a:cubicBezTo>
                    <a:pt x="12831" y="28454"/>
                    <a:pt x="12753" y="27541"/>
                    <a:pt x="12688" y="26630"/>
                  </a:cubicBezTo>
                  <a:cubicBezTo>
                    <a:pt x="12446" y="22995"/>
                    <a:pt x="12125" y="19364"/>
                    <a:pt x="11983" y="15725"/>
                  </a:cubicBezTo>
                  <a:cubicBezTo>
                    <a:pt x="11864" y="12637"/>
                    <a:pt x="12272" y="9579"/>
                    <a:pt x="13179" y="6613"/>
                  </a:cubicBezTo>
                  <a:cubicBezTo>
                    <a:pt x="13692" y="4936"/>
                    <a:pt x="14619" y="3570"/>
                    <a:pt x="16479" y="3129"/>
                  </a:cubicBezTo>
                  <a:cubicBezTo>
                    <a:pt x="16718" y="3075"/>
                    <a:pt x="16969" y="3066"/>
                    <a:pt x="17314" y="3024"/>
                  </a:cubicBezTo>
                  <a:cubicBezTo>
                    <a:pt x="17314" y="2283"/>
                    <a:pt x="17327" y="1572"/>
                    <a:pt x="17309" y="857"/>
                  </a:cubicBezTo>
                  <a:cubicBezTo>
                    <a:pt x="17289" y="115"/>
                    <a:pt x="17257" y="0"/>
                    <a:pt x="16666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6"/>
            <p:cNvSpPr/>
            <p:nvPr/>
          </p:nvSpPr>
          <p:spPr>
            <a:xfrm>
              <a:off x="3671450" y="625025"/>
              <a:ext cx="65450" cy="73600"/>
            </a:xfrm>
            <a:custGeom>
              <a:avLst/>
              <a:gdLst/>
              <a:ahLst/>
              <a:cxnLst/>
              <a:rect l="l" t="t" r="r" b="b"/>
              <a:pathLst>
                <a:path w="2618" h="2944" extrusionOk="0">
                  <a:moveTo>
                    <a:pt x="1108" y="0"/>
                  </a:moveTo>
                  <a:cubicBezTo>
                    <a:pt x="1105" y="0"/>
                    <a:pt x="1103" y="0"/>
                    <a:pt x="1101" y="0"/>
                  </a:cubicBezTo>
                  <a:cubicBezTo>
                    <a:pt x="491" y="4"/>
                    <a:pt x="1" y="568"/>
                    <a:pt x="5" y="1266"/>
                  </a:cubicBezTo>
                  <a:cubicBezTo>
                    <a:pt x="5" y="2251"/>
                    <a:pt x="523" y="2929"/>
                    <a:pt x="1280" y="2943"/>
                  </a:cubicBezTo>
                  <a:cubicBezTo>
                    <a:pt x="1289" y="2943"/>
                    <a:pt x="1298" y="2943"/>
                    <a:pt x="1307" y="2943"/>
                  </a:cubicBezTo>
                  <a:cubicBezTo>
                    <a:pt x="2036" y="2943"/>
                    <a:pt x="2595" y="2412"/>
                    <a:pt x="2605" y="1706"/>
                  </a:cubicBezTo>
                  <a:cubicBezTo>
                    <a:pt x="2618" y="800"/>
                    <a:pt x="1911" y="0"/>
                    <a:pt x="11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6"/>
            <p:cNvSpPr/>
            <p:nvPr/>
          </p:nvSpPr>
          <p:spPr>
            <a:xfrm>
              <a:off x="3627025" y="493600"/>
              <a:ext cx="64050" cy="78675"/>
            </a:xfrm>
            <a:custGeom>
              <a:avLst/>
              <a:gdLst/>
              <a:ahLst/>
              <a:cxnLst/>
              <a:rect l="l" t="t" r="r" b="b"/>
              <a:pathLst>
                <a:path w="2562" h="3147" extrusionOk="0">
                  <a:moveTo>
                    <a:pt x="1360" y="0"/>
                  </a:moveTo>
                  <a:cubicBezTo>
                    <a:pt x="1214" y="0"/>
                    <a:pt x="1064" y="63"/>
                    <a:pt x="934" y="205"/>
                  </a:cubicBezTo>
                  <a:cubicBezTo>
                    <a:pt x="329" y="874"/>
                    <a:pt x="0" y="1768"/>
                    <a:pt x="669" y="2689"/>
                  </a:cubicBezTo>
                  <a:cubicBezTo>
                    <a:pt x="890" y="2996"/>
                    <a:pt x="1176" y="3146"/>
                    <a:pt x="1455" y="3146"/>
                  </a:cubicBezTo>
                  <a:cubicBezTo>
                    <a:pt x="1778" y="3146"/>
                    <a:pt x="2091" y="2946"/>
                    <a:pt x="2282" y="2552"/>
                  </a:cubicBezTo>
                  <a:cubicBezTo>
                    <a:pt x="2392" y="2329"/>
                    <a:pt x="2415" y="2066"/>
                    <a:pt x="2479" y="1824"/>
                  </a:cubicBezTo>
                  <a:lnTo>
                    <a:pt x="2561" y="1755"/>
                  </a:lnTo>
                  <a:cubicBezTo>
                    <a:pt x="2342" y="1275"/>
                    <a:pt x="2173" y="756"/>
                    <a:pt x="1883" y="310"/>
                  </a:cubicBezTo>
                  <a:cubicBezTo>
                    <a:pt x="1759" y="119"/>
                    <a:pt x="1563" y="0"/>
                    <a:pt x="13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6"/>
            <p:cNvSpPr/>
            <p:nvPr/>
          </p:nvSpPr>
          <p:spPr>
            <a:xfrm>
              <a:off x="3496925" y="679475"/>
              <a:ext cx="100850" cy="57625"/>
            </a:xfrm>
            <a:custGeom>
              <a:avLst/>
              <a:gdLst/>
              <a:ahLst/>
              <a:cxnLst/>
              <a:rect l="l" t="t" r="r" b="b"/>
              <a:pathLst>
                <a:path w="4034" h="2305" extrusionOk="0">
                  <a:moveTo>
                    <a:pt x="3636" y="0"/>
                  </a:moveTo>
                  <a:cubicBezTo>
                    <a:pt x="3636" y="0"/>
                    <a:pt x="3636" y="0"/>
                    <a:pt x="3636" y="0"/>
                  </a:cubicBezTo>
                  <a:cubicBezTo>
                    <a:pt x="3467" y="4"/>
                    <a:pt x="3237" y="91"/>
                    <a:pt x="3145" y="220"/>
                  </a:cubicBezTo>
                  <a:cubicBezTo>
                    <a:pt x="2985" y="439"/>
                    <a:pt x="2907" y="710"/>
                    <a:pt x="2815" y="971"/>
                  </a:cubicBezTo>
                  <a:cubicBezTo>
                    <a:pt x="2707" y="1292"/>
                    <a:pt x="2489" y="1483"/>
                    <a:pt x="2213" y="1483"/>
                  </a:cubicBezTo>
                  <a:cubicBezTo>
                    <a:pt x="2151" y="1483"/>
                    <a:pt x="2085" y="1473"/>
                    <a:pt x="2018" y="1453"/>
                  </a:cubicBezTo>
                  <a:cubicBezTo>
                    <a:pt x="1660" y="1337"/>
                    <a:pt x="1326" y="1108"/>
                    <a:pt x="1019" y="884"/>
                  </a:cubicBezTo>
                  <a:cubicBezTo>
                    <a:pt x="835" y="746"/>
                    <a:pt x="743" y="490"/>
                    <a:pt x="564" y="343"/>
                  </a:cubicBezTo>
                  <a:cubicBezTo>
                    <a:pt x="496" y="284"/>
                    <a:pt x="380" y="254"/>
                    <a:pt x="273" y="254"/>
                  </a:cubicBezTo>
                  <a:cubicBezTo>
                    <a:pt x="223" y="254"/>
                    <a:pt x="174" y="261"/>
                    <a:pt x="135" y="275"/>
                  </a:cubicBezTo>
                  <a:cubicBezTo>
                    <a:pt x="65" y="298"/>
                    <a:pt x="1" y="550"/>
                    <a:pt x="47" y="651"/>
                  </a:cubicBezTo>
                  <a:cubicBezTo>
                    <a:pt x="462" y="1593"/>
                    <a:pt x="970" y="2305"/>
                    <a:pt x="2100" y="2305"/>
                  </a:cubicBezTo>
                  <a:cubicBezTo>
                    <a:pt x="2107" y="2305"/>
                    <a:pt x="2115" y="2305"/>
                    <a:pt x="2123" y="2305"/>
                  </a:cubicBezTo>
                  <a:cubicBezTo>
                    <a:pt x="2125" y="2305"/>
                    <a:pt x="2127" y="2305"/>
                    <a:pt x="2129" y="2305"/>
                  </a:cubicBezTo>
                  <a:cubicBezTo>
                    <a:pt x="3071" y="2305"/>
                    <a:pt x="4033" y="1263"/>
                    <a:pt x="3911" y="338"/>
                  </a:cubicBezTo>
                  <a:cubicBezTo>
                    <a:pt x="3892" y="211"/>
                    <a:pt x="3733" y="0"/>
                    <a:pt x="3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6"/>
            <p:cNvSpPr/>
            <p:nvPr/>
          </p:nvSpPr>
          <p:spPr>
            <a:xfrm>
              <a:off x="3520425" y="584200"/>
              <a:ext cx="48400" cy="59025"/>
            </a:xfrm>
            <a:custGeom>
              <a:avLst/>
              <a:gdLst/>
              <a:ahLst/>
              <a:cxnLst/>
              <a:rect l="l" t="t" r="r" b="b"/>
              <a:pathLst>
                <a:path w="1936" h="2361" extrusionOk="0">
                  <a:moveTo>
                    <a:pt x="779" y="1"/>
                  </a:moveTo>
                  <a:cubicBezTo>
                    <a:pt x="628" y="1"/>
                    <a:pt x="398" y="83"/>
                    <a:pt x="367" y="177"/>
                  </a:cubicBezTo>
                  <a:cubicBezTo>
                    <a:pt x="207" y="676"/>
                    <a:pt x="56" y="1189"/>
                    <a:pt x="15" y="1707"/>
                  </a:cubicBezTo>
                  <a:cubicBezTo>
                    <a:pt x="1" y="1890"/>
                    <a:pt x="280" y="2211"/>
                    <a:pt x="487" y="2275"/>
                  </a:cubicBezTo>
                  <a:cubicBezTo>
                    <a:pt x="678" y="2337"/>
                    <a:pt x="887" y="2360"/>
                    <a:pt x="1098" y="2360"/>
                  </a:cubicBezTo>
                  <a:cubicBezTo>
                    <a:pt x="1255" y="2360"/>
                    <a:pt x="1413" y="2347"/>
                    <a:pt x="1564" y="2330"/>
                  </a:cubicBezTo>
                  <a:cubicBezTo>
                    <a:pt x="1701" y="2312"/>
                    <a:pt x="1812" y="2073"/>
                    <a:pt x="1935" y="1936"/>
                  </a:cubicBezTo>
                  <a:cubicBezTo>
                    <a:pt x="1788" y="1826"/>
                    <a:pt x="1651" y="1660"/>
                    <a:pt x="1486" y="1616"/>
                  </a:cubicBezTo>
                  <a:cubicBezTo>
                    <a:pt x="1399" y="1593"/>
                    <a:pt x="1308" y="1587"/>
                    <a:pt x="1210" y="1587"/>
                  </a:cubicBezTo>
                  <a:cubicBezTo>
                    <a:pt x="1066" y="1587"/>
                    <a:pt x="907" y="1601"/>
                    <a:pt x="729" y="1601"/>
                  </a:cubicBezTo>
                  <a:cubicBezTo>
                    <a:pt x="831" y="1143"/>
                    <a:pt x="935" y="772"/>
                    <a:pt x="981" y="400"/>
                  </a:cubicBezTo>
                  <a:cubicBezTo>
                    <a:pt x="1000" y="268"/>
                    <a:pt x="886" y="6"/>
                    <a:pt x="812" y="2"/>
                  </a:cubicBezTo>
                  <a:cubicBezTo>
                    <a:pt x="802" y="1"/>
                    <a:pt x="790" y="1"/>
                    <a:pt x="7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6"/>
            <p:cNvSpPr/>
            <p:nvPr/>
          </p:nvSpPr>
          <p:spPr>
            <a:xfrm>
              <a:off x="3265350" y="940600"/>
              <a:ext cx="285450" cy="129325"/>
            </a:xfrm>
            <a:custGeom>
              <a:avLst/>
              <a:gdLst/>
              <a:ahLst/>
              <a:cxnLst/>
              <a:rect l="l" t="t" r="r" b="b"/>
              <a:pathLst>
                <a:path w="11418" h="5173" extrusionOk="0">
                  <a:moveTo>
                    <a:pt x="8502" y="1"/>
                  </a:moveTo>
                  <a:cubicBezTo>
                    <a:pt x="8408" y="1"/>
                    <a:pt x="8308" y="26"/>
                    <a:pt x="8191" y="74"/>
                  </a:cubicBezTo>
                  <a:cubicBezTo>
                    <a:pt x="6083" y="953"/>
                    <a:pt x="3961" y="1811"/>
                    <a:pt x="1847" y="2691"/>
                  </a:cubicBezTo>
                  <a:cubicBezTo>
                    <a:pt x="1183" y="2971"/>
                    <a:pt x="546" y="3309"/>
                    <a:pt x="0" y="3570"/>
                  </a:cubicBezTo>
                  <a:cubicBezTo>
                    <a:pt x="490" y="4107"/>
                    <a:pt x="926" y="4597"/>
                    <a:pt x="1375" y="5070"/>
                  </a:cubicBezTo>
                  <a:cubicBezTo>
                    <a:pt x="1442" y="5136"/>
                    <a:pt x="1575" y="5172"/>
                    <a:pt x="1681" y="5172"/>
                  </a:cubicBezTo>
                  <a:cubicBezTo>
                    <a:pt x="1692" y="5172"/>
                    <a:pt x="1704" y="5172"/>
                    <a:pt x="1714" y="5171"/>
                  </a:cubicBezTo>
                  <a:cubicBezTo>
                    <a:pt x="2183" y="5129"/>
                    <a:pt x="2654" y="5065"/>
                    <a:pt x="3113" y="5015"/>
                  </a:cubicBezTo>
                  <a:cubicBezTo>
                    <a:pt x="3306" y="3617"/>
                    <a:pt x="3255" y="3314"/>
                    <a:pt x="4914" y="2870"/>
                  </a:cubicBezTo>
                  <a:cubicBezTo>
                    <a:pt x="7059" y="2297"/>
                    <a:pt x="9213" y="1778"/>
                    <a:pt x="11418" y="1494"/>
                  </a:cubicBezTo>
                  <a:lnTo>
                    <a:pt x="11390" y="1298"/>
                  </a:lnTo>
                  <a:cubicBezTo>
                    <a:pt x="11269" y="1305"/>
                    <a:pt x="11147" y="1311"/>
                    <a:pt x="11027" y="1311"/>
                  </a:cubicBezTo>
                  <a:cubicBezTo>
                    <a:pt x="10780" y="1311"/>
                    <a:pt x="10544" y="1285"/>
                    <a:pt x="10350" y="1183"/>
                  </a:cubicBezTo>
                  <a:cubicBezTo>
                    <a:pt x="9847" y="918"/>
                    <a:pt x="9380" y="594"/>
                    <a:pt x="8957" y="215"/>
                  </a:cubicBezTo>
                  <a:cubicBezTo>
                    <a:pt x="8794" y="69"/>
                    <a:pt x="8657" y="1"/>
                    <a:pt x="8502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6"/>
            <p:cNvSpPr/>
            <p:nvPr/>
          </p:nvSpPr>
          <p:spPr>
            <a:xfrm>
              <a:off x="3476100" y="1232575"/>
              <a:ext cx="23475" cy="115975"/>
            </a:xfrm>
            <a:custGeom>
              <a:avLst/>
              <a:gdLst/>
              <a:ahLst/>
              <a:cxnLst/>
              <a:rect l="l" t="t" r="r" b="b"/>
              <a:pathLst>
                <a:path w="939" h="4639" extrusionOk="0">
                  <a:moveTo>
                    <a:pt x="216" y="0"/>
                  </a:moveTo>
                  <a:cubicBezTo>
                    <a:pt x="143" y="165"/>
                    <a:pt x="0" y="330"/>
                    <a:pt x="6" y="491"/>
                  </a:cubicBezTo>
                  <a:cubicBezTo>
                    <a:pt x="28" y="1206"/>
                    <a:pt x="88" y="1916"/>
                    <a:pt x="133" y="2631"/>
                  </a:cubicBezTo>
                  <a:lnTo>
                    <a:pt x="105" y="2631"/>
                  </a:lnTo>
                  <a:cubicBezTo>
                    <a:pt x="105" y="3162"/>
                    <a:pt x="92" y="3690"/>
                    <a:pt x="115" y="4222"/>
                  </a:cubicBezTo>
                  <a:cubicBezTo>
                    <a:pt x="119" y="4363"/>
                    <a:pt x="234" y="4502"/>
                    <a:pt x="293" y="4639"/>
                  </a:cubicBezTo>
                  <a:cubicBezTo>
                    <a:pt x="417" y="4529"/>
                    <a:pt x="633" y="4427"/>
                    <a:pt x="646" y="4304"/>
                  </a:cubicBezTo>
                  <a:cubicBezTo>
                    <a:pt x="766" y="3314"/>
                    <a:pt x="875" y="2319"/>
                    <a:pt x="921" y="1325"/>
                  </a:cubicBezTo>
                  <a:cubicBezTo>
                    <a:pt x="939" y="995"/>
                    <a:pt x="798" y="642"/>
                    <a:pt x="660" y="330"/>
                  </a:cubicBezTo>
                  <a:cubicBezTo>
                    <a:pt x="596" y="183"/>
                    <a:pt x="368" y="106"/>
                    <a:pt x="21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6"/>
            <p:cNvSpPr/>
            <p:nvPr/>
          </p:nvSpPr>
          <p:spPr>
            <a:xfrm>
              <a:off x="3441025" y="514975"/>
              <a:ext cx="50450" cy="68150"/>
            </a:xfrm>
            <a:custGeom>
              <a:avLst/>
              <a:gdLst/>
              <a:ahLst/>
              <a:cxnLst/>
              <a:rect l="l" t="t" r="r" b="b"/>
              <a:pathLst>
                <a:path w="2018" h="2726" extrusionOk="0">
                  <a:moveTo>
                    <a:pt x="993" y="0"/>
                  </a:moveTo>
                  <a:cubicBezTo>
                    <a:pt x="719" y="0"/>
                    <a:pt x="449" y="162"/>
                    <a:pt x="303" y="479"/>
                  </a:cubicBezTo>
                  <a:cubicBezTo>
                    <a:pt x="28" y="1070"/>
                    <a:pt x="0" y="1712"/>
                    <a:pt x="326" y="2275"/>
                  </a:cubicBezTo>
                  <a:cubicBezTo>
                    <a:pt x="459" y="2509"/>
                    <a:pt x="839" y="2725"/>
                    <a:pt x="1109" y="2725"/>
                  </a:cubicBezTo>
                  <a:cubicBezTo>
                    <a:pt x="1347" y="2725"/>
                    <a:pt x="1641" y="2459"/>
                    <a:pt x="1806" y="2235"/>
                  </a:cubicBezTo>
                  <a:cubicBezTo>
                    <a:pt x="1948" y="2051"/>
                    <a:pt x="1939" y="1753"/>
                    <a:pt x="2017" y="1414"/>
                  </a:cubicBezTo>
                  <a:cubicBezTo>
                    <a:pt x="1916" y="1116"/>
                    <a:pt x="1847" y="727"/>
                    <a:pt x="1659" y="411"/>
                  </a:cubicBezTo>
                  <a:cubicBezTo>
                    <a:pt x="1495" y="135"/>
                    <a:pt x="1242" y="0"/>
                    <a:pt x="9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6"/>
            <p:cNvSpPr/>
            <p:nvPr/>
          </p:nvSpPr>
          <p:spPr>
            <a:xfrm>
              <a:off x="3380175" y="621125"/>
              <a:ext cx="74825" cy="77150"/>
            </a:xfrm>
            <a:custGeom>
              <a:avLst/>
              <a:gdLst/>
              <a:ahLst/>
              <a:cxnLst/>
              <a:rect l="l" t="t" r="r" b="b"/>
              <a:pathLst>
                <a:path w="2993" h="3086" extrusionOk="0">
                  <a:moveTo>
                    <a:pt x="1189" y="0"/>
                  </a:moveTo>
                  <a:cubicBezTo>
                    <a:pt x="476" y="0"/>
                    <a:pt x="1" y="666"/>
                    <a:pt x="14" y="1655"/>
                  </a:cubicBezTo>
                  <a:cubicBezTo>
                    <a:pt x="28" y="2499"/>
                    <a:pt x="569" y="3080"/>
                    <a:pt x="1347" y="3086"/>
                  </a:cubicBezTo>
                  <a:cubicBezTo>
                    <a:pt x="2324" y="3086"/>
                    <a:pt x="2993" y="2544"/>
                    <a:pt x="2984" y="1765"/>
                  </a:cubicBezTo>
                  <a:cubicBezTo>
                    <a:pt x="2979" y="885"/>
                    <a:pt x="2104" y="19"/>
                    <a:pt x="1210" y="0"/>
                  </a:cubicBezTo>
                  <a:cubicBezTo>
                    <a:pt x="1203" y="0"/>
                    <a:pt x="1196" y="0"/>
                    <a:pt x="1189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6"/>
            <p:cNvSpPr/>
            <p:nvPr/>
          </p:nvSpPr>
          <p:spPr>
            <a:xfrm>
              <a:off x="3423275" y="1333650"/>
              <a:ext cx="25775" cy="123075"/>
            </a:xfrm>
            <a:custGeom>
              <a:avLst/>
              <a:gdLst/>
              <a:ahLst/>
              <a:cxnLst/>
              <a:rect l="l" t="t" r="r" b="b"/>
              <a:pathLst>
                <a:path w="1031" h="4923" extrusionOk="0">
                  <a:moveTo>
                    <a:pt x="317" y="0"/>
                  </a:moveTo>
                  <a:cubicBezTo>
                    <a:pt x="210" y="183"/>
                    <a:pt x="23" y="362"/>
                    <a:pt x="18" y="545"/>
                  </a:cubicBezTo>
                  <a:cubicBezTo>
                    <a:pt x="1" y="1406"/>
                    <a:pt x="9" y="2268"/>
                    <a:pt x="56" y="3126"/>
                  </a:cubicBezTo>
                  <a:cubicBezTo>
                    <a:pt x="79" y="3616"/>
                    <a:pt x="170" y="4107"/>
                    <a:pt x="270" y="4588"/>
                  </a:cubicBezTo>
                  <a:cubicBezTo>
                    <a:pt x="298" y="4716"/>
                    <a:pt x="472" y="4813"/>
                    <a:pt x="582" y="4923"/>
                  </a:cubicBezTo>
                  <a:cubicBezTo>
                    <a:pt x="688" y="4807"/>
                    <a:pt x="849" y="4707"/>
                    <a:pt x="880" y="4574"/>
                  </a:cubicBezTo>
                  <a:cubicBezTo>
                    <a:pt x="963" y="4239"/>
                    <a:pt x="986" y="3892"/>
                    <a:pt x="1031" y="3547"/>
                  </a:cubicBezTo>
                  <a:cubicBezTo>
                    <a:pt x="1020" y="3544"/>
                    <a:pt x="1009" y="3543"/>
                    <a:pt x="997" y="3543"/>
                  </a:cubicBezTo>
                  <a:cubicBezTo>
                    <a:pt x="995" y="3543"/>
                    <a:pt x="993" y="3543"/>
                    <a:pt x="990" y="3543"/>
                  </a:cubicBezTo>
                  <a:cubicBezTo>
                    <a:pt x="963" y="2883"/>
                    <a:pt x="940" y="2228"/>
                    <a:pt x="893" y="1567"/>
                  </a:cubicBezTo>
                  <a:cubicBezTo>
                    <a:pt x="870" y="1205"/>
                    <a:pt x="862" y="829"/>
                    <a:pt x="761" y="480"/>
                  </a:cubicBezTo>
                  <a:cubicBezTo>
                    <a:pt x="706" y="293"/>
                    <a:pt x="472" y="160"/>
                    <a:pt x="3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6"/>
            <p:cNvSpPr/>
            <p:nvPr/>
          </p:nvSpPr>
          <p:spPr>
            <a:xfrm>
              <a:off x="3412025" y="1141575"/>
              <a:ext cx="22500" cy="143025"/>
            </a:xfrm>
            <a:custGeom>
              <a:avLst/>
              <a:gdLst/>
              <a:ahLst/>
              <a:cxnLst/>
              <a:rect l="l" t="t" r="r" b="b"/>
              <a:pathLst>
                <a:path w="900" h="5721" extrusionOk="0">
                  <a:moveTo>
                    <a:pt x="206" y="1"/>
                  </a:moveTo>
                  <a:cubicBezTo>
                    <a:pt x="138" y="129"/>
                    <a:pt x="1" y="258"/>
                    <a:pt x="1" y="386"/>
                  </a:cubicBezTo>
                  <a:cubicBezTo>
                    <a:pt x="45" y="1922"/>
                    <a:pt x="102" y="3457"/>
                    <a:pt x="170" y="4993"/>
                  </a:cubicBezTo>
                  <a:cubicBezTo>
                    <a:pt x="184" y="5231"/>
                    <a:pt x="294" y="5461"/>
                    <a:pt x="359" y="5693"/>
                  </a:cubicBezTo>
                  <a:lnTo>
                    <a:pt x="565" y="5721"/>
                  </a:lnTo>
                  <a:cubicBezTo>
                    <a:pt x="679" y="5382"/>
                    <a:pt x="899" y="5038"/>
                    <a:pt x="895" y="4699"/>
                  </a:cubicBezTo>
                  <a:cubicBezTo>
                    <a:pt x="876" y="3438"/>
                    <a:pt x="798" y="2178"/>
                    <a:pt x="724" y="917"/>
                  </a:cubicBezTo>
                  <a:cubicBezTo>
                    <a:pt x="711" y="706"/>
                    <a:pt x="656" y="477"/>
                    <a:pt x="559" y="289"/>
                  </a:cubicBezTo>
                  <a:cubicBezTo>
                    <a:pt x="500" y="166"/>
                    <a:pt x="330" y="96"/>
                    <a:pt x="2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6"/>
            <p:cNvSpPr/>
            <p:nvPr/>
          </p:nvSpPr>
          <p:spPr>
            <a:xfrm>
              <a:off x="2147100" y="2916250"/>
              <a:ext cx="920400" cy="69525"/>
            </a:xfrm>
            <a:custGeom>
              <a:avLst/>
              <a:gdLst/>
              <a:ahLst/>
              <a:cxnLst/>
              <a:rect l="l" t="t" r="r" b="b"/>
              <a:pathLst>
                <a:path w="36816" h="2781" extrusionOk="0">
                  <a:moveTo>
                    <a:pt x="544" y="0"/>
                  </a:moveTo>
                  <a:cubicBezTo>
                    <a:pt x="244" y="0"/>
                    <a:pt x="39" y="158"/>
                    <a:pt x="69" y="540"/>
                  </a:cubicBezTo>
                  <a:cubicBezTo>
                    <a:pt x="83" y="668"/>
                    <a:pt x="28" y="805"/>
                    <a:pt x="1" y="961"/>
                  </a:cubicBezTo>
                  <a:cubicBezTo>
                    <a:pt x="12206" y="1703"/>
                    <a:pt x="24504" y="1667"/>
                    <a:pt x="36751" y="2780"/>
                  </a:cubicBezTo>
                  <a:cubicBezTo>
                    <a:pt x="36774" y="2712"/>
                    <a:pt x="36792" y="2648"/>
                    <a:pt x="36815" y="2580"/>
                  </a:cubicBezTo>
                  <a:cubicBezTo>
                    <a:pt x="36517" y="2313"/>
                    <a:pt x="36229" y="2043"/>
                    <a:pt x="35921" y="1790"/>
                  </a:cubicBezTo>
                  <a:cubicBezTo>
                    <a:pt x="35770" y="1667"/>
                    <a:pt x="35600" y="1520"/>
                    <a:pt x="35421" y="1497"/>
                  </a:cubicBezTo>
                  <a:cubicBezTo>
                    <a:pt x="34931" y="1433"/>
                    <a:pt x="34436" y="1415"/>
                    <a:pt x="33946" y="1401"/>
                  </a:cubicBezTo>
                  <a:cubicBezTo>
                    <a:pt x="28340" y="1216"/>
                    <a:pt x="22734" y="1034"/>
                    <a:pt x="17129" y="855"/>
                  </a:cubicBezTo>
                  <a:cubicBezTo>
                    <a:pt x="13576" y="741"/>
                    <a:pt x="10020" y="668"/>
                    <a:pt x="6468" y="503"/>
                  </a:cubicBezTo>
                  <a:cubicBezTo>
                    <a:pt x="4515" y="411"/>
                    <a:pt x="2572" y="163"/>
                    <a:pt x="619" y="3"/>
                  </a:cubicBezTo>
                  <a:cubicBezTo>
                    <a:pt x="594" y="1"/>
                    <a:pt x="569" y="0"/>
                    <a:pt x="5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6"/>
            <p:cNvSpPr/>
            <p:nvPr/>
          </p:nvSpPr>
          <p:spPr>
            <a:xfrm>
              <a:off x="3024825" y="2349925"/>
              <a:ext cx="22150" cy="149550"/>
            </a:xfrm>
            <a:custGeom>
              <a:avLst/>
              <a:gdLst/>
              <a:ahLst/>
              <a:cxnLst/>
              <a:rect l="l" t="t" r="r" b="b"/>
              <a:pathLst>
                <a:path w="886" h="5982" extrusionOk="0">
                  <a:moveTo>
                    <a:pt x="172" y="0"/>
                  </a:moveTo>
                  <a:cubicBezTo>
                    <a:pt x="167" y="0"/>
                    <a:pt x="161" y="0"/>
                    <a:pt x="157" y="0"/>
                  </a:cubicBezTo>
                  <a:cubicBezTo>
                    <a:pt x="97" y="5"/>
                    <a:pt x="1" y="201"/>
                    <a:pt x="6" y="307"/>
                  </a:cubicBezTo>
                  <a:cubicBezTo>
                    <a:pt x="34" y="1953"/>
                    <a:pt x="70" y="3594"/>
                    <a:pt x="129" y="5239"/>
                  </a:cubicBezTo>
                  <a:cubicBezTo>
                    <a:pt x="138" y="5487"/>
                    <a:pt x="290" y="5729"/>
                    <a:pt x="373" y="5973"/>
                  </a:cubicBezTo>
                  <a:cubicBezTo>
                    <a:pt x="464" y="5977"/>
                    <a:pt x="556" y="5977"/>
                    <a:pt x="647" y="5981"/>
                  </a:cubicBezTo>
                  <a:cubicBezTo>
                    <a:pt x="730" y="5665"/>
                    <a:pt x="886" y="5348"/>
                    <a:pt x="882" y="5033"/>
                  </a:cubicBezTo>
                  <a:cubicBezTo>
                    <a:pt x="872" y="3680"/>
                    <a:pt x="831" y="2328"/>
                    <a:pt x="771" y="975"/>
                  </a:cubicBezTo>
                  <a:cubicBezTo>
                    <a:pt x="757" y="696"/>
                    <a:pt x="638" y="412"/>
                    <a:pt x="519" y="151"/>
                  </a:cubicBezTo>
                  <a:cubicBezTo>
                    <a:pt x="480" y="63"/>
                    <a:pt x="296" y="0"/>
                    <a:pt x="1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6"/>
            <p:cNvSpPr/>
            <p:nvPr/>
          </p:nvSpPr>
          <p:spPr>
            <a:xfrm>
              <a:off x="3024625" y="2563725"/>
              <a:ext cx="20175" cy="136950"/>
            </a:xfrm>
            <a:custGeom>
              <a:avLst/>
              <a:gdLst/>
              <a:ahLst/>
              <a:cxnLst/>
              <a:rect l="l" t="t" r="r" b="b"/>
              <a:pathLst>
                <a:path w="807" h="5478" extrusionOk="0">
                  <a:moveTo>
                    <a:pt x="385" y="0"/>
                  </a:moveTo>
                  <a:cubicBezTo>
                    <a:pt x="384" y="0"/>
                    <a:pt x="382" y="0"/>
                    <a:pt x="381" y="0"/>
                  </a:cubicBezTo>
                  <a:cubicBezTo>
                    <a:pt x="275" y="0"/>
                    <a:pt x="138" y="138"/>
                    <a:pt x="79" y="253"/>
                  </a:cubicBezTo>
                  <a:cubicBezTo>
                    <a:pt x="14" y="372"/>
                    <a:pt x="14" y="537"/>
                    <a:pt x="14" y="679"/>
                  </a:cubicBezTo>
                  <a:cubicBezTo>
                    <a:pt x="14" y="1885"/>
                    <a:pt x="0" y="3086"/>
                    <a:pt x="42" y="4291"/>
                  </a:cubicBezTo>
                  <a:cubicBezTo>
                    <a:pt x="55" y="4690"/>
                    <a:pt x="216" y="5084"/>
                    <a:pt x="307" y="5478"/>
                  </a:cubicBezTo>
                  <a:cubicBezTo>
                    <a:pt x="395" y="5478"/>
                    <a:pt x="486" y="5478"/>
                    <a:pt x="578" y="5473"/>
                  </a:cubicBezTo>
                  <a:cubicBezTo>
                    <a:pt x="650" y="5171"/>
                    <a:pt x="779" y="4868"/>
                    <a:pt x="783" y="4562"/>
                  </a:cubicBezTo>
                  <a:cubicBezTo>
                    <a:pt x="806" y="3324"/>
                    <a:pt x="789" y="2082"/>
                    <a:pt x="774" y="839"/>
                  </a:cubicBezTo>
                  <a:cubicBezTo>
                    <a:pt x="774" y="643"/>
                    <a:pt x="743" y="431"/>
                    <a:pt x="675" y="248"/>
                  </a:cubicBezTo>
                  <a:cubicBezTo>
                    <a:pt x="628" y="139"/>
                    <a:pt x="486" y="0"/>
                    <a:pt x="3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6"/>
            <p:cNvSpPr/>
            <p:nvPr/>
          </p:nvSpPr>
          <p:spPr>
            <a:xfrm>
              <a:off x="2977650" y="2498075"/>
              <a:ext cx="34475" cy="85375"/>
            </a:xfrm>
            <a:custGeom>
              <a:avLst/>
              <a:gdLst/>
              <a:ahLst/>
              <a:cxnLst/>
              <a:rect l="l" t="t" r="r" b="b"/>
              <a:pathLst>
                <a:path w="1379" h="3415" extrusionOk="0">
                  <a:moveTo>
                    <a:pt x="636" y="0"/>
                  </a:moveTo>
                  <a:lnTo>
                    <a:pt x="636" y="0"/>
                  </a:lnTo>
                  <a:cubicBezTo>
                    <a:pt x="623" y="1124"/>
                    <a:pt x="0" y="2209"/>
                    <a:pt x="449" y="3415"/>
                  </a:cubicBezTo>
                  <a:cubicBezTo>
                    <a:pt x="1242" y="2851"/>
                    <a:pt x="1379" y="468"/>
                    <a:pt x="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6"/>
            <p:cNvSpPr/>
            <p:nvPr/>
          </p:nvSpPr>
          <p:spPr>
            <a:xfrm>
              <a:off x="2248175" y="2315625"/>
              <a:ext cx="715250" cy="59300"/>
            </a:xfrm>
            <a:custGeom>
              <a:avLst/>
              <a:gdLst/>
              <a:ahLst/>
              <a:cxnLst/>
              <a:rect l="l" t="t" r="r" b="b"/>
              <a:pathLst>
                <a:path w="28610" h="2372" extrusionOk="0">
                  <a:moveTo>
                    <a:pt x="27427" y="0"/>
                  </a:moveTo>
                  <a:cubicBezTo>
                    <a:pt x="27265" y="0"/>
                    <a:pt x="27096" y="27"/>
                    <a:pt x="26923" y="79"/>
                  </a:cubicBezTo>
                  <a:cubicBezTo>
                    <a:pt x="26208" y="300"/>
                    <a:pt x="25502" y="565"/>
                    <a:pt x="24792" y="790"/>
                  </a:cubicBezTo>
                  <a:cubicBezTo>
                    <a:pt x="24385" y="921"/>
                    <a:pt x="23975" y="1003"/>
                    <a:pt x="23572" y="1003"/>
                  </a:cubicBezTo>
                  <a:cubicBezTo>
                    <a:pt x="23112" y="1003"/>
                    <a:pt x="22661" y="895"/>
                    <a:pt x="22239" y="629"/>
                  </a:cubicBezTo>
                  <a:cubicBezTo>
                    <a:pt x="21725" y="304"/>
                    <a:pt x="21232" y="158"/>
                    <a:pt x="20748" y="158"/>
                  </a:cubicBezTo>
                  <a:cubicBezTo>
                    <a:pt x="20147" y="158"/>
                    <a:pt x="19558" y="382"/>
                    <a:pt x="18957" y="763"/>
                  </a:cubicBezTo>
                  <a:cubicBezTo>
                    <a:pt x="18359" y="1139"/>
                    <a:pt x="17731" y="1340"/>
                    <a:pt x="17089" y="1340"/>
                  </a:cubicBezTo>
                  <a:cubicBezTo>
                    <a:pt x="16615" y="1340"/>
                    <a:pt x="16134" y="1230"/>
                    <a:pt x="15652" y="1001"/>
                  </a:cubicBezTo>
                  <a:cubicBezTo>
                    <a:pt x="15185" y="774"/>
                    <a:pt x="14724" y="670"/>
                    <a:pt x="14262" y="670"/>
                  </a:cubicBezTo>
                  <a:cubicBezTo>
                    <a:pt x="13826" y="670"/>
                    <a:pt x="13389" y="763"/>
                    <a:pt x="12944" y="931"/>
                  </a:cubicBezTo>
                  <a:cubicBezTo>
                    <a:pt x="12163" y="1228"/>
                    <a:pt x="11383" y="1400"/>
                    <a:pt x="10610" y="1400"/>
                  </a:cubicBezTo>
                  <a:cubicBezTo>
                    <a:pt x="9805" y="1400"/>
                    <a:pt x="9006" y="1213"/>
                    <a:pt x="8218" y="786"/>
                  </a:cubicBezTo>
                  <a:cubicBezTo>
                    <a:pt x="7807" y="562"/>
                    <a:pt x="7402" y="451"/>
                    <a:pt x="7008" y="451"/>
                  </a:cubicBezTo>
                  <a:cubicBezTo>
                    <a:pt x="6515" y="451"/>
                    <a:pt x="6038" y="624"/>
                    <a:pt x="5587" y="963"/>
                  </a:cubicBezTo>
                  <a:cubicBezTo>
                    <a:pt x="5308" y="1172"/>
                    <a:pt x="5043" y="1258"/>
                    <a:pt x="4781" y="1258"/>
                  </a:cubicBezTo>
                  <a:cubicBezTo>
                    <a:pt x="4492" y="1258"/>
                    <a:pt x="4207" y="1154"/>
                    <a:pt x="3914" y="995"/>
                  </a:cubicBezTo>
                  <a:cubicBezTo>
                    <a:pt x="3672" y="867"/>
                    <a:pt x="3451" y="693"/>
                    <a:pt x="3209" y="574"/>
                  </a:cubicBezTo>
                  <a:cubicBezTo>
                    <a:pt x="2902" y="418"/>
                    <a:pt x="2580" y="299"/>
                    <a:pt x="2187" y="134"/>
                  </a:cubicBezTo>
                  <a:cubicBezTo>
                    <a:pt x="1825" y="317"/>
                    <a:pt x="1448" y="492"/>
                    <a:pt x="1101" y="702"/>
                  </a:cubicBezTo>
                  <a:cubicBezTo>
                    <a:pt x="916" y="816"/>
                    <a:pt x="779" y="1001"/>
                    <a:pt x="619" y="1151"/>
                  </a:cubicBezTo>
                  <a:cubicBezTo>
                    <a:pt x="422" y="1339"/>
                    <a:pt x="1" y="1468"/>
                    <a:pt x="253" y="1816"/>
                  </a:cubicBezTo>
                  <a:cubicBezTo>
                    <a:pt x="345" y="1945"/>
                    <a:pt x="445" y="1992"/>
                    <a:pt x="546" y="1992"/>
                  </a:cubicBezTo>
                  <a:cubicBezTo>
                    <a:pt x="737" y="1992"/>
                    <a:pt x="936" y="1827"/>
                    <a:pt x="1118" y="1729"/>
                  </a:cubicBezTo>
                  <a:cubicBezTo>
                    <a:pt x="1183" y="1697"/>
                    <a:pt x="1233" y="1638"/>
                    <a:pt x="1288" y="1592"/>
                  </a:cubicBezTo>
                  <a:cubicBezTo>
                    <a:pt x="1728" y="1220"/>
                    <a:pt x="1940" y="1042"/>
                    <a:pt x="2169" y="1042"/>
                  </a:cubicBezTo>
                  <a:cubicBezTo>
                    <a:pt x="2384" y="1042"/>
                    <a:pt x="2614" y="1198"/>
                    <a:pt x="3062" y="1500"/>
                  </a:cubicBezTo>
                  <a:cubicBezTo>
                    <a:pt x="3661" y="1902"/>
                    <a:pt x="4261" y="2210"/>
                    <a:pt x="4884" y="2210"/>
                  </a:cubicBezTo>
                  <a:cubicBezTo>
                    <a:pt x="5319" y="2210"/>
                    <a:pt x="5765" y="2059"/>
                    <a:pt x="6229" y="1684"/>
                  </a:cubicBezTo>
                  <a:cubicBezTo>
                    <a:pt x="6469" y="1491"/>
                    <a:pt x="6720" y="1411"/>
                    <a:pt x="6983" y="1411"/>
                  </a:cubicBezTo>
                  <a:cubicBezTo>
                    <a:pt x="7237" y="1411"/>
                    <a:pt x="7503" y="1486"/>
                    <a:pt x="7778" y="1606"/>
                  </a:cubicBezTo>
                  <a:cubicBezTo>
                    <a:pt x="8461" y="1894"/>
                    <a:pt x="9177" y="2165"/>
                    <a:pt x="9905" y="2302"/>
                  </a:cubicBezTo>
                  <a:cubicBezTo>
                    <a:pt x="10164" y="2350"/>
                    <a:pt x="10421" y="2372"/>
                    <a:pt x="10676" y="2372"/>
                  </a:cubicBezTo>
                  <a:cubicBezTo>
                    <a:pt x="11564" y="2372"/>
                    <a:pt x="12432" y="2117"/>
                    <a:pt x="13297" y="1857"/>
                  </a:cubicBezTo>
                  <a:cubicBezTo>
                    <a:pt x="13627" y="1759"/>
                    <a:pt x="14016" y="1673"/>
                    <a:pt x="14372" y="1673"/>
                  </a:cubicBezTo>
                  <a:cubicBezTo>
                    <a:pt x="14575" y="1673"/>
                    <a:pt x="14768" y="1701"/>
                    <a:pt x="14933" y="1771"/>
                  </a:cubicBezTo>
                  <a:cubicBezTo>
                    <a:pt x="15679" y="2091"/>
                    <a:pt x="16399" y="2256"/>
                    <a:pt x="17101" y="2256"/>
                  </a:cubicBezTo>
                  <a:cubicBezTo>
                    <a:pt x="18037" y="2256"/>
                    <a:pt x="18939" y="1962"/>
                    <a:pt x="19828" y="1349"/>
                  </a:cubicBezTo>
                  <a:cubicBezTo>
                    <a:pt x="20126" y="1145"/>
                    <a:pt x="20424" y="1037"/>
                    <a:pt x="20726" y="1037"/>
                  </a:cubicBezTo>
                  <a:cubicBezTo>
                    <a:pt x="21013" y="1037"/>
                    <a:pt x="21304" y="1134"/>
                    <a:pt x="21606" y="1339"/>
                  </a:cubicBezTo>
                  <a:cubicBezTo>
                    <a:pt x="22247" y="1772"/>
                    <a:pt x="22925" y="1956"/>
                    <a:pt x="23624" y="1956"/>
                  </a:cubicBezTo>
                  <a:cubicBezTo>
                    <a:pt x="24105" y="1956"/>
                    <a:pt x="24595" y="1869"/>
                    <a:pt x="25089" y="1716"/>
                  </a:cubicBezTo>
                  <a:cubicBezTo>
                    <a:pt x="25594" y="1556"/>
                    <a:pt x="26098" y="1377"/>
                    <a:pt x="26584" y="1175"/>
                  </a:cubicBezTo>
                  <a:cubicBezTo>
                    <a:pt x="26865" y="1055"/>
                    <a:pt x="27138" y="974"/>
                    <a:pt x="27415" y="974"/>
                  </a:cubicBezTo>
                  <a:cubicBezTo>
                    <a:pt x="27625" y="974"/>
                    <a:pt x="27838" y="1021"/>
                    <a:pt x="28059" y="1133"/>
                  </a:cubicBezTo>
                  <a:cubicBezTo>
                    <a:pt x="28095" y="1152"/>
                    <a:pt x="28138" y="1160"/>
                    <a:pt x="28184" y="1160"/>
                  </a:cubicBezTo>
                  <a:cubicBezTo>
                    <a:pt x="28314" y="1160"/>
                    <a:pt x="28475" y="1101"/>
                    <a:pt x="28610" y="1087"/>
                  </a:cubicBezTo>
                  <a:cubicBezTo>
                    <a:pt x="28568" y="887"/>
                    <a:pt x="28587" y="633"/>
                    <a:pt x="28473" y="496"/>
                  </a:cubicBezTo>
                  <a:cubicBezTo>
                    <a:pt x="28184" y="159"/>
                    <a:pt x="27824" y="0"/>
                    <a:pt x="274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6"/>
            <p:cNvSpPr/>
            <p:nvPr/>
          </p:nvSpPr>
          <p:spPr>
            <a:xfrm>
              <a:off x="2483300" y="2487200"/>
              <a:ext cx="437850" cy="56200"/>
            </a:xfrm>
            <a:custGeom>
              <a:avLst/>
              <a:gdLst/>
              <a:ahLst/>
              <a:cxnLst/>
              <a:rect l="l" t="t" r="r" b="b"/>
              <a:pathLst>
                <a:path w="17514" h="2248" extrusionOk="0">
                  <a:moveTo>
                    <a:pt x="2342" y="0"/>
                  </a:moveTo>
                  <a:cubicBezTo>
                    <a:pt x="1986" y="0"/>
                    <a:pt x="1637" y="115"/>
                    <a:pt x="1297" y="353"/>
                  </a:cubicBezTo>
                  <a:cubicBezTo>
                    <a:pt x="1027" y="546"/>
                    <a:pt x="761" y="822"/>
                    <a:pt x="464" y="867"/>
                  </a:cubicBezTo>
                  <a:cubicBezTo>
                    <a:pt x="1" y="936"/>
                    <a:pt x="111" y="1270"/>
                    <a:pt x="180" y="1440"/>
                  </a:cubicBezTo>
                  <a:cubicBezTo>
                    <a:pt x="234" y="1577"/>
                    <a:pt x="542" y="1673"/>
                    <a:pt x="738" y="1673"/>
                  </a:cubicBezTo>
                  <a:cubicBezTo>
                    <a:pt x="894" y="1673"/>
                    <a:pt x="1072" y="1530"/>
                    <a:pt x="1206" y="1407"/>
                  </a:cubicBezTo>
                  <a:cubicBezTo>
                    <a:pt x="1580" y="1069"/>
                    <a:pt x="1955" y="898"/>
                    <a:pt x="2334" y="898"/>
                  </a:cubicBezTo>
                  <a:cubicBezTo>
                    <a:pt x="2688" y="898"/>
                    <a:pt x="3047" y="1048"/>
                    <a:pt x="3411" y="1352"/>
                  </a:cubicBezTo>
                  <a:cubicBezTo>
                    <a:pt x="3451" y="1384"/>
                    <a:pt x="3506" y="1407"/>
                    <a:pt x="3557" y="1435"/>
                  </a:cubicBezTo>
                  <a:cubicBezTo>
                    <a:pt x="3994" y="1690"/>
                    <a:pt x="4443" y="1825"/>
                    <a:pt x="4886" y="1825"/>
                  </a:cubicBezTo>
                  <a:cubicBezTo>
                    <a:pt x="5319" y="1825"/>
                    <a:pt x="5748" y="1695"/>
                    <a:pt x="6156" y="1420"/>
                  </a:cubicBezTo>
                  <a:cubicBezTo>
                    <a:pt x="6462" y="1215"/>
                    <a:pt x="6734" y="1116"/>
                    <a:pt x="6994" y="1116"/>
                  </a:cubicBezTo>
                  <a:cubicBezTo>
                    <a:pt x="7307" y="1116"/>
                    <a:pt x="7603" y="1259"/>
                    <a:pt x="7921" y="1527"/>
                  </a:cubicBezTo>
                  <a:cubicBezTo>
                    <a:pt x="8513" y="2026"/>
                    <a:pt x="9141" y="2247"/>
                    <a:pt x="9792" y="2247"/>
                  </a:cubicBezTo>
                  <a:cubicBezTo>
                    <a:pt x="10290" y="2247"/>
                    <a:pt x="10801" y="2118"/>
                    <a:pt x="11321" y="1883"/>
                  </a:cubicBezTo>
                  <a:cubicBezTo>
                    <a:pt x="11606" y="1755"/>
                    <a:pt x="11885" y="1618"/>
                    <a:pt x="12143" y="1443"/>
                  </a:cubicBezTo>
                  <a:cubicBezTo>
                    <a:pt x="12465" y="1229"/>
                    <a:pt x="12799" y="1143"/>
                    <a:pt x="13149" y="1143"/>
                  </a:cubicBezTo>
                  <a:cubicBezTo>
                    <a:pt x="13336" y="1143"/>
                    <a:pt x="13527" y="1167"/>
                    <a:pt x="13723" y="1210"/>
                  </a:cubicBezTo>
                  <a:cubicBezTo>
                    <a:pt x="14242" y="1329"/>
                    <a:pt x="14764" y="1412"/>
                    <a:pt x="15336" y="1517"/>
                  </a:cubicBezTo>
                  <a:cubicBezTo>
                    <a:pt x="15915" y="1407"/>
                    <a:pt x="16529" y="1302"/>
                    <a:pt x="17129" y="1159"/>
                  </a:cubicBezTo>
                  <a:cubicBezTo>
                    <a:pt x="17276" y="1123"/>
                    <a:pt x="17385" y="949"/>
                    <a:pt x="17514" y="839"/>
                  </a:cubicBezTo>
                  <a:cubicBezTo>
                    <a:pt x="17377" y="728"/>
                    <a:pt x="17257" y="550"/>
                    <a:pt x="17106" y="522"/>
                  </a:cubicBezTo>
                  <a:cubicBezTo>
                    <a:pt x="16767" y="459"/>
                    <a:pt x="16418" y="472"/>
                    <a:pt x="16070" y="454"/>
                  </a:cubicBezTo>
                  <a:cubicBezTo>
                    <a:pt x="15974" y="449"/>
                    <a:pt x="15877" y="448"/>
                    <a:pt x="15779" y="448"/>
                  </a:cubicBezTo>
                  <a:cubicBezTo>
                    <a:pt x="15608" y="448"/>
                    <a:pt x="15436" y="453"/>
                    <a:pt x="15265" y="453"/>
                  </a:cubicBezTo>
                  <a:cubicBezTo>
                    <a:pt x="14960" y="453"/>
                    <a:pt x="14659" y="438"/>
                    <a:pt x="14379" y="358"/>
                  </a:cubicBezTo>
                  <a:cubicBezTo>
                    <a:pt x="13988" y="243"/>
                    <a:pt x="13613" y="187"/>
                    <a:pt x="13250" y="187"/>
                  </a:cubicBezTo>
                  <a:cubicBezTo>
                    <a:pt x="12535" y="187"/>
                    <a:pt x="11861" y="403"/>
                    <a:pt x="11184" y="816"/>
                  </a:cubicBezTo>
                  <a:cubicBezTo>
                    <a:pt x="10737" y="1088"/>
                    <a:pt x="10279" y="1243"/>
                    <a:pt x="9823" y="1243"/>
                  </a:cubicBezTo>
                  <a:cubicBezTo>
                    <a:pt x="9335" y="1243"/>
                    <a:pt x="8850" y="1066"/>
                    <a:pt x="8384" y="666"/>
                  </a:cubicBezTo>
                  <a:cubicBezTo>
                    <a:pt x="7935" y="280"/>
                    <a:pt x="7473" y="83"/>
                    <a:pt x="7000" y="83"/>
                  </a:cubicBezTo>
                  <a:cubicBezTo>
                    <a:pt x="6583" y="83"/>
                    <a:pt x="6158" y="235"/>
                    <a:pt x="5725" y="546"/>
                  </a:cubicBezTo>
                  <a:cubicBezTo>
                    <a:pt x="5447" y="747"/>
                    <a:pt x="5155" y="838"/>
                    <a:pt x="4858" y="838"/>
                  </a:cubicBezTo>
                  <a:cubicBezTo>
                    <a:pt x="4577" y="838"/>
                    <a:pt x="4291" y="757"/>
                    <a:pt x="4006" y="610"/>
                  </a:cubicBezTo>
                  <a:cubicBezTo>
                    <a:pt x="3745" y="473"/>
                    <a:pt x="3484" y="349"/>
                    <a:pt x="3218" y="221"/>
                  </a:cubicBezTo>
                  <a:cubicBezTo>
                    <a:pt x="2921" y="75"/>
                    <a:pt x="2629" y="0"/>
                    <a:pt x="23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6"/>
            <p:cNvSpPr/>
            <p:nvPr/>
          </p:nvSpPr>
          <p:spPr>
            <a:xfrm>
              <a:off x="2236725" y="1355500"/>
              <a:ext cx="667475" cy="845350"/>
            </a:xfrm>
            <a:custGeom>
              <a:avLst/>
              <a:gdLst/>
              <a:ahLst/>
              <a:cxnLst/>
              <a:rect l="l" t="t" r="r" b="b"/>
              <a:pathLst>
                <a:path w="26699" h="33814" extrusionOk="0">
                  <a:moveTo>
                    <a:pt x="22903" y="13523"/>
                  </a:moveTo>
                  <a:cubicBezTo>
                    <a:pt x="23247" y="13523"/>
                    <a:pt x="23591" y="13627"/>
                    <a:pt x="23756" y="13848"/>
                  </a:cubicBezTo>
                  <a:cubicBezTo>
                    <a:pt x="24026" y="14214"/>
                    <a:pt x="24160" y="14681"/>
                    <a:pt x="24255" y="14893"/>
                  </a:cubicBezTo>
                  <a:cubicBezTo>
                    <a:pt x="24210" y="15865"/>
                    <a:pt x="23907" y="16456"/>
                    <a:pt x="23357" y="16904"/>
                  </a:cubicBezTo>
                  <a:cubicBezTo>
                    <a:pt x="23112" y="17103"/>
                    <a:pt x="22855" y="17197"/>
                    <a:pt x="22614" y="17197"/>
                  </a:cubicBezTo>
                  <a:cubicBezTo>
                    <a:pt x="22182" y="17197"/>
                    <a:pt x="21804" y="16896"/>
                    <a:pt x="21648" y="16355"/>
                  </a:cubicBezTo>
                  <a:cubicBezTo>
                    <a:pt x="21405" y="15488"/>
                    <a:pt x="21629" y="14681"/>
                    <a:pt x="21996" y="13916"/>
                  </a:cubicBezTo>
                  <a:cubicBezTo>
                    <a:pt x="22118" y="13659"/>
                    <a:pt x="22510" y="13523"/>
                    <a:pt x="22903" y="13523"/>
                  </a:cubicBezTo>
                  <a:close/>
                  <a:moveTo>
                    <a:pt x="20419" y="18374"/>
                  </a:moveTo>
                  <a:cubicBezTo>
                    <a:pt x="20657" y="18374"/>
                    <a:pt x="20888" y="18477"/>
                    <a:pt x="21107" y="18675"/>
                  </a:cubicBezTo>
                  <a:cubicBezTo>
                    <a:pt x="21611" y="19119"/>
                    <a:pt x="22059" y="19609"/>
                    <a:pt x="21867" y="20375"/>
                  </a:cubicBezTo>
                  <a:cubicBezTo>
                    <a:pt x="21638" y="21293"/>
                    <a:pt x="20750" y="21993"/>
                    <a:pt x="19814" y="21993"/>
                  </a:cubicBezTo>
                  <a:cubicBezTo>
                    <a:pt x="19811" y="21993"/>
                    <a:pt x="19808" y="21993"/>
                    <a:pt x="19804" y="21993"/>
                  </a:cubicBezTo>
                  <a:cubicBezTo>
                    <a:pt x="18869" y="21993"/>
                    <a:pt x="18117" y="21375"/>
                    <a:pt x="18035" y="20535"/>
                  </a:cubicBezTo>
                  <a:cubicBezTo>
                    <a:pt x="17939" y="19540"/>
                    <a:pt x="18466" y="18890"/>
                    <a:pt x="19507" y="18711"/>
                  </a:cubicBezTo>
                  <a:cubicBezTo>
                    <a:pt x="19594" y="18698"/>
                    <a:pt x="19699" y="18688"/>
                    <a:pt x="19764" y="18637"/>
                  </a:cubicBezTo>
                  <a:cubicBezTo>
                    <a:pt x="19984" y="18459"/>
                    <a:pt x="20204" y="18374"/>
                    <a:pt x="20419" y="18374"/>
                  </a:cubicBezTo>
                  <a:close/>
                  <a:moveTo>
                    <a:pt x="23364" y="23036"/>
                  </a:moveTo>
                  <a:cubicBezTo>
                    <a:pt x="23614" y="23036"/>
                    <a:pt x="23882" y="23173"/>
                    <a:pt x="24210" y="23395"/>
                  </a:cubicBezTo>
                  <a:cubicBezTo>
                    <a:pt x="24787" y="23790"/>
                    <a:pt x="25163" y="24230"/>
                    <a:pt x="25168" y="24638"/>
                  </a:cubicBezTo>
                  <a:cubicBezTo>
                    <a:pt x="25172" y="25810"/>
                    <a:pt x="24640" y="26366"/>
                    <a:pt x="23789" y="26366"/>
                  </a:cubicBezTo>
                  <a:cubicBezTo>
                    <a:pt x="23786" y="26366"/>
                    <a:pt x="23782" y="26366"/>
                    <a:pt x="23779" y="26366"/>
                  </a:cubicBezTo>
                  <a:cubicBezTo>
                    <a:pt x="22734" y="26361"/>
                    <a:pt x="21964" y="25743"/>
                    <a:pt x="22074" y="24876"/>
                  </a:cubicBezTo>
                  <a:cubicBezTo>
                    <a:pt x="22134" y="24381"/>
                    <a:pt x="22349" y="23835"/>
                    <a:pt x="22660" y="23455"/>
                  </a:cubicBezTo>
                  <a:cubicBezTo>
                    <a:pt x="22902" y="23161"/>
                    <a:pt x="23125" y="23036"/>
                    <a:pt x="23364" y="23036"/>
                  </a:cubicBezTo>
                  <a:close/>
                  <a:moveTo>
                    <a:pt x="15463" y="0"/>
                  </a:moveTo>
                  <a:cubicBezTo>
                    <a:pt x="14882" y="0"/>
                    <a:pt x="14302" y="3"/>
                    <a:pt x="13721" y="10"/>
                  </a:cubicBezTo>
                  <a:cubicBezTo>
                    <a:pt x="9432" y="65"/>
                    <a:pt x="5137" y="331"/>
                    <a:pt x="841" y="505"/>
                  </a:cubicBezTo>
                  <a:cubicBezTo>
                    <a:pt x="319" y="3567"/>
                    <a:pt x="787" y="6496"/>
                    <a:pt x="736" y="9443"/>
                  </a:cubicBezTo>
                  <a:cubicBezTo>
                    <a:pt x="3698" y="8856"/>
                    <a:pt x="6434" y="7835"/>
                    <a:pt x="9070" y="6533"/>
                  </a:cubicBezTo>
                  <a:cubicBezTo>
                    <a:pt x="9194" y="6473"/>
                    <a:pt x="9303" y="6363"/>
                    <a:pt x="9386" y="6253"/>
                  </a:cubicBezTo>
                  <a:cubicBezTo>
                    <a:pt x="10114" y="5286"/>
                    <a:pt x="10820" y="4304"/>
                    <a:pt x="11567" y="3360"/>
                  </a:cubicBezTo>
                  <a:cubicBezTo>
                    <a:pt x="11788" y="3080"/>
                    <a:pt x="12095" y="2838"/>
                    <a:pt x="12411" y="2673"/>
                  </a:cubicBezTo>
                  <a:cubicBezTo>
                    <a:pt x="12559" y="2597"/>
                    <a:pt x="12700" y="2561"/>
                    <a:pt x="12830" y="2561"/>
                  </a:cubicBezTo>
                  <a:cubicBezTo>
                    <a:pt x="13191" y="2561"/>
                    <a:pt x="13458" y="2839"/>
                    <a:pt x="13502" y="3301"/>
                  </a:cubicBezTo>
                  <a:cubicBezTo>
                    <a:pt x="13525" y="3580"/>
                    <a:pt x="13506" y="3860"/>
                    <a:pt x="13506" y="4094"/>
                  </a:cubicBezTo>
                  <a:cubicBezTo>
                    <a:pt x="14451" y="3763"/>
                    <a:pt x="15326" y="3397"/>
                    <a:pt x="16237" y="3154"/>
                  </a:cubicBezTo>
                  <a:cubicBezTo>
                    <a:pt x="16449" y="3097"/>
                    <a:pt x="16672" y="3070"/>
                    <a:pt x="16898" y="3070"/>
                  </a:cubicBezTo>
                  <a:cubicBezTo>
                    <a:pt x="17972" y="3070"/>
                    <a:pt x="19124" y="3681"/>
                    <a:pt x="19575" y="4639"/>
                  </a:cubicBezTo>
                  <a:lnTo>
                    <a:pt x="20078" y="4754"/>
                  </a:lnTo>
                  <a:cubicBezTo>
                    <a:pt x="19964" y="3975"/>
                    <a:pt x="20312" y="3310"/>
                    <a:pt x="21010" y="3094"/>
                  </a:cubicBezTo>
                  <a:cubicBezTo>
                    <a:pt x="21670" y="2894"/>
                    <a:pt x="22362" y="2778"/>
                    <a:pt x="23044" y="2682"/>
                  </a:cubicBezTo>
                  <a:cubicBezTo>
                    <a:pt x="23167" y="2664"/>
                    <a:pt x="23276" y="2655"/>
                    <a:pt x="23373" y="2655"/>
                  </a:cubicBezTo>
                  <a:cubicBezTo>
                    <a:pt x="23920" y="2655"/>
                    <a:pt x="24062" y="2952"/>
                    <a:pt x="24039" y="3672"/>
                  </a:cubicBezTo>
                  <a:cubicBezTo>
                    <a:pt x="24016" y="4415"/>
                    <a:pt x="23989" y="5185"/>
                    <a:pt x="24149" y="5904"/>
                  </a:cubicBezTo>
                  <a:cubicBezTo>
                    <a:pt x="24649" y="8197"/>
                    <a:pt x="24176" y="10223"/>
                    <a:pt x="22558" y="11900"/>
                  </a:cubicBezTo>
                  <a:cubicBezTo>
                    <a:pt x="21944" y="12541"/>
                    <a:pt x="21096" y="12958"/>
                    <a:pt x="20312" y="13504"/>
                  </a:cubicBezTo>
                  <a:cubicBezTo>
                    <a:pt x="20479" y="14214"/>
                    <a:pt x="19675" y="15046"/>
                    <a:pt x="18833" y="15046"/>
                  </a:cubicBezTo>
                  <a:cubicBezTo>
                    <a:pt x="18724" y="15046"/>
                    <a:pt x="18615" y="15032"/>
                    <a:pt x="18507" y="15003"/>
                  </a:cubicBezTo>
                  <a:cubicBezTo>
                    <a:pt x="18429" y="15227"/>
                    <a:pt x="18383" y="15466"/>
                    <a:pt x="18273" y="15672"/>
                  </a:cubicBezTo>
                  <a:cubicBezTo>
                    <a:pt x="17431" y="17211"/>
                    <a:pt x="16642" y="18789"/>
                    <a:pt x="15707" y="20274"/>
                  </a:cubicBezTo>
                  <a:cubicBezTo>
                    <a:pt x="14684" y="21896"/>
                    <a:pt x="13521" y="23432"/>
                    <a:pt x="12434" y="25018"/>
                  </a:cubicBezTo>
                  <a:cubicBezTo>
                    <a:pt x="11234" y="26768"/>
                    <a:pt x="9771" y="28276"/>
                    <a:pt x="8085" y="29551"/>
                  </a:cubicBezTo>
                  <a:cubicBezTo>
                    <a:pt x="7704" y="29839"/>
                    <a:pt x="7154" y="29977"/>
                    <a:pt x="6668" y="30022"/>
                  </a:cubicBezTo>
                  <a:cubicBezTo>
                    <a:pt x="6611" y="30028"/>
                    <a:pt x="6556" y="30031"/>
                    <a:pt x="6503" y="30031"/>
                  </a:cubicBezTo>
                  <a:cubicBezTo>
                    <a:pt x="5826" y="30031"/>
                    <a:pt x="5414" y="29581"/>
                    <a:pt x="5367" y="28863"/>
                  </a:cubicBezTo>
                  <a:cubicBezTo>
                    <a:pt x="5334" y="28391"/>
                    <a:pt x="5344" y="27905"/>
                    <a:pt x="5426" y="27443"/>
                  </a:cubicBezTo>
                  <a:cubicBezTo>
                    <a:pt x="5774" y="25503"/>
                    <a:pt x="6636" y="23770"/>
                    <a:pt x="7608" y="22075"/>
                  </a:cubicBezTo>
                  <a:cubicBezTo>
                    <a:pt x="8956" y="19719"/>
                    <a:pt x="10326" y="17382"/>
                    <a:pt x="12155" y="15356"/>
                  </a:cubicBezTo>
                  <a:cubicBezTo>
                    <a:pt x="12837" y="14594"/>
                    <a:pt x="13580" y="13884"/>
                    <a:pt x="14309" y="13141"/>
                  </a:cubicBezTo>
                  <a:cubicBezTo>
                    <a:pt x="14015" y="12354"/>
                    <a:pt x="14103" y="12019"/>
                    <a:pt x="14758" y="11460"/>
                  </a:cubicBezTo>
                  <a:cubicBezTo>
                    <a:pt x="14837" y="11391"/>
                    <a:pt x="14932" y="11304"/>
                    <a:pt x="14946" y="11213"/>
                  </a:cubicBezTo>
                  <a:cubicBezTo>
                    <a:pt x="15024" y="10681"/>
                    <a:pt x="15079" y="10149"/>
                    <a:pt x="15134" y="9682"/>
                  </a:cubicBezTo>
                  <a:cubicBezTo>
                    <a:pt x="14515" y="9682"/>
                    <a:pt x="13892" y="9681"/>
                    <a:pt x="13266" y="9681"/>
                  </a:cubicBezTo>
                  <a:cubicBezTo>
                    <a:pt x="12641" y="9681"/>
                    <a:pt x="12012" y="9682"/>
                    <a:pt x="11384" y="9686"/>
                  </a:cubicBezTo>
                  <a:cubicBezTo>
                    <a:pt x="11306" y="9686"/>
                    <a:pt x="11201" y="9732"/>
                    <a:pt x="11156" y="9792"/>
                  </a:cubicBezTo>
                  <a:cubicBezTo>
                    <a:pt x="10363" y="10814"/>
                    <a:pt x="9225" y="11359"/>
                    <a:pt x="8117" y="11901"/>
                  </a:cubicBezTo>
                  <a:cubicBezTo>
                    <a:pt x="6509" y="12694"/>
                    <a:pt x="4881" y="13458"/>
                    <a:pt x="3208" y="14100"/>
                  </a:cubicBezTo>
                  <a:cubicBezTo>
                    <a:pt x="2154" y="14503"/>
                    <a:pt x="1082" y="14861"/>
                    <a:pt x="0" y="15200"/>
                  </a:cubicBezTo>
                  <a:lnTo>
                    <a:pt x="68" y="15416"/>
                  </a:lnTo>
                  <a:cubicBezTo>
                    <a:pt x="188" y="15613"/>
                    <a:pt x="408" y="15801"/>
                    <a:pt x="417" y="15998"/>
                  </a:cubicBezTo>
                  <a:cubicBezTo>
                    <a:pt x="476" y="17465"/>
                    <a:pt x="527" y="18927"/>
                    <a:pt x="513" y="20393"/>
                  </a:cubicBezTo>
                  <a:cubicBezTo>
                    <a:pt x="486" y="24165"/>
                    <a:pt x="421" y="27943"/>
                    <a:pt x="371" y="31715"/>
                  </a:cubicBezTo>
                  <a:cubicBezTo>
                    <a:pt x="362" y="32278"/>
                    <a:pt x="371" y="32847"/>
                    <a:pt x="371" y="33534"/>
                  </a:cubicBezTo>
                  <a:cubicBezTo>
                    <a:pt x="1782" y="33564"/>
                    <a:pt x="3181" y="33632"/>
                    <a:pt x="4579" y="33632"/>
                  </a:cubicBezTo>
                  <a:cubicBezTo>
                    <a:pt x="4661" y="33632"/>
                    <a:pt x="4744" y="33631"/>
                    <a:pt x="4826" y="33631"/>
                  </a:cubicBezTo>
                  <a:cubicBezTo>
                    <a:pt x="11660" y="33585"/>
                    <a:pt x="18494" y="33516"/>
                    <a:pt x="25328" y="33475"/>
                  </a:cubicBezTo>
                  <a:cubicBezTo>
                    <a:pt x="25599" y="33475"/>
                    <a:pt x="26112" y="33709"/>
                    <a:pt x="26112" y="33814"/>
                  </a:cubicBezTo>
                  <a:lnTo>
                    <a:pt x="26699" y="33804"/>
                  </a:lnTo>
                  <a:cubicBezTo>
                    <a:pt x="26580" y="33612"/>
                    <a:pt x="26432" y="33429"/>
                    <a:pt x="26345" y="33223"/>
                  </a:cubicBezTo>
                  <a:cubicBezTo>
                    <a:pt x="26294" y="33099"/>
                    <a:pt x="26345" y="32933"/>
                    <a:pt x="26349" y="32787"/>
                  </a:cubicBezTo>
                  <a:cubicBezTo>
                    <a:pt x="26376" y="31687"/>
                    <a:pt x="26454" y="30592"/>
                    <a:pt x="26427" y="29491"/>
                  </a:cubicBezTo>
                  <a:cubicBezTo>
                    <a:pt x="26326" y="25646"/>
                    <a:pt x="26138" y="21801"/>
                    <a:pt x="26079" y="17955"/>
                  </a:cubicBezTo>
                  <a:cubicBezTo>
                    <a:pt x="26047" y="15576"/>
                    <a:pt x="26193" y="13193"/>
                    <a:pt x="26252" y="10809"/>
                  </a:cubicBezTo>
                  <a:cubicBezTo>
                    <a:pt x="26326" y="8077"/>
                    <a:pt x="26391" y="5351"/>
                    <a:pt x="26473" y="2618"/>
                  </a:cubicBezTo>
                  <a:cubicBezTo>
                    <a:pt x="26496" y="1802"/>
                    <a:pt x="26569" y="986"/>
                    <a:pt x="26620" y="180"/>
                  </a:cubicBezTo>
                  <a:cubicBezTo>
                    <a:pt x="22871" y="124"/>
                    <a:pt x="19164" y="0"/>
                    <a:pt x="1546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6"/>
            <p:cNvSpPr/>
            <p:nvPr/>
          </p:nvSpPr>
          <p:spPr>
            <a:xfrm>
              <a:off x="2221700" y="1740900"/>
              <a:ext cx="667850" cy="472800"/>
            </a:xfrm>
            <a:custGeom>
              <a:avLst/>
              <a:gdLst/>
              <a:ahLst/>
              <a:cxnLst/>
              <a:rect l="l" t="t" r="r" b="b"/>
              <a:pathLst>
                <a:path w="26714" h="18912" extrusionOk="0">
                  <a:moveTo>
                    <a:pt x="669" y="0"/>
                  </a:moveTo>
                  <a:cubicBezTo>
                    <a:pt x="535" y="188"/>
                    <a:pt x="389" y="371"/>
                    <a:pt x="270" y="568"/>
                  </a:cubicBezTo>
                  <a:cubicBezTo>
                    <a:pt x="228" y="636"/>
                    <a:pt x="256" y="747"/>
                    <a:pt x="251" y="838"/>
                  </a:cubicBezTo>
                  <a:cubicBezTo>
                    <a:pt x="174" y="6389"/>
                    <a:pt x="97" y="11940"/>
                    <a:pt x="19" y="17490"/>
                  </a:cubicBezTo>
                  <a:cubicBezTo>
                    <a:pt x="19" y="17742"/>
                    <a:pt x="0" y="18022"/>
                    <a:pt x="97" y="18247"/>
                  </a:cubicBezTo>
                  <a:cubicBezTo>
                    <a:pt x="179" y="18440"/>
                    <a:pt x="394" y="18678"/>
                    <a:pt x="583" y="18701"/>
                  </a:cubicBezTo>
                  <a:cubicBezTo>
                    <a:pt x="1376" y="18815"/>
                    <a:pt x="2182" y="18911"/>
                    <a:pt x="2989" y="18911"/>
                  </a:cubicBezTo>
                  <a:cubicBezTo>
                    <a:pt x="5587" y="18901"/>
                    <a:pt x="8187" y="18829"/>
                    <a:pt x="10789" y="18819"/>
                  </a:cubicBezTo>
                  <a:cubicBezTo>
                    <a:pt x="15827" y="18802"/>
                    <a:pt x="20869" y="18810"/>
                    <a:pt x="25906" y="18802"/>
                  </a:cubicBezTo>
                  <a:cubicBezTo>
                    <a:pt x="25986" y="18802"/>
                    <a:pt x="26074" y="18806"/>
                    <a:pt x="26161" y="18806"/>
                  </a:cubicBezTo>
                  <a:cubicBezTo>
                    <a:pt x="26429" y="18806"/>
                    <a:pt x="26692" y="18762"/>
                    <a:pt x="26713" y="18402"/>
                  </a:cubicBezTo>
                  <a:lnTo>
                    <a:pt x="26713" y="18398"/>
                  </a:lnTo>
                  <a:cubicBezTo>
                    <a:pt x="26713" y="18293"/>
                    <a:pt x="26200" y="18059"/>
                    <a:pt x="25928" y="18058"/>
                  </a:cubicBezTo>
                  <a:cubicBezTo>
                    <a:pt x="19095" y="18100"/>
                    <a:pt x="12260" y="18169"/>
                    <a:pt x="5426" y="18214"/>
                  </a:cubicBezTo>
                  <a:cubicBezTo>
                    <a:pt x="5334" y="18214"/>
                    <a:pt x="5242" y="18215"/>
                    <a:pt x="5150" y="18215"/>
                  </a:cubicBezTo>
                  <a:cubicBezTo>
                    <a:pt x="3762" y="18215"/>
                    <a:pt x="2373" y="18148"/>
                    <a:pt x="971" y="18118"/>
                  </a:cubicBezTo>
                  <a:cubicBezTo>
                    <a:pt x="971" y="17431"/>
                    <a:pt x="962" y="16862"/>
                    <a:pt x="971" y="16299"/>
                  </a:cubicBezTo>
                  <a:cubicBezTo>
                    <a:pt x="1021" y="12527"/>
                    <a:pt x="1086" y="8749"/>
                    <a:pt x="1113" y="4977"/>
                  </a:cubicBezTo>
                  <a:cubicBezTo>
                    <a:pt x="1127" y="3511"/>
                    <a:pt x="1077" y="2049"/>
                    <a:pt x="1017" y="581"/>
                  </a:cubicBezTo>
                  <a:cubicBezTo>
                    <a:pt x="1008" y="385"/>
                    <a:pt x="788" y="196"/>
                    <a:pt x="66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6"/>
            <p:cNvSpPr/>
            <p:nvPr/>
          </p:nvSpPr>
          <p:spPr>
            <a:xfrm>
              <a:off x="2785800" y="1931375"/>
              <a:ext cx="80250" cy="83275"/>
            </a:xfrm>
            <a:custGeom>
              <a:avLst/>
              <a:gdLst/>
              <a:ahLst/>
              <a:cxnLst/>
              <a:rect l="l" t="t" r="r" b="b"/>
              <a:pathLst>
                <a:path w="3210" h="3331" extrusionOk="0">
                  <a:moveTo>
                    <a:pt x="1362" y="663"/>
                  </a:moveTo>
                  <a:cubicBezTo>
                    <a:pt x="1431" y="677"/>
                    <a:pt x="1505" y="690"/>
                    <a:pt x="1577" y="705"/>
                  </a:cubicBezTo>
                  <a:cubicBezTo>
                    <a:pt x="1783" y="952"/>
                    <a:pt x="2059" y="1176"/>
                    <a:pt x="2174" y="1460"/>
                  </a:cubicBezTo>
                  <a:cubicBezTo>
                    <a:pt x="2273" y="1694"/>
                    <a:pt x="2269" y="2194"/>
                    <a:pt x="2164" y="2245"/>
                  </a:cubicBezTo>
                  <a:cubicBezTo>
                    <a:pt x="2006" y="2315"/>
                    <a:pt x="1811" y="2351"/>
                    <a:pt x="1618" y="2351"/>
                  </a:cubicBezTo>
                  <a:cubicBezTo>
                    <a:pt x="1475" y="2351"/>
                    <a:pt x="1334" y="2331"/>
                    <a:pt x="1211" y="2291"/>
                  </a:cubicBezTo>
                  <a:cubicBezTo>
                    <a:pt x="1045" y="2235"/>
                    <a:pt x="872" y="1850"/>
                    <a:pt x="908" y="1648"/>
                  </a:cubicBezTo>
                  <a:cubicBezTo>
                    <a:pt x="973" y="1305"/>
                    <a:pt x="1202" y="993"/>
                    <a:pt x="1362" y="663"/>
                  </a:cubicBezTo>
                  <a:close/>
                  <a:moveTo>
                    <a:pt x="1401" y="1"/>
                  </a:moveTo>
                  <a:cubicBezTo>
                    <a:pt x="1162" y="1"/>
                    <a:pt x="939" y="126"/>
                    <a:pt x="697" y="420"/>
                  </a:cubicBezTo>
                  <a:cubicBezTo>
                    <a:pt x="386" y="800"/>
                    <a:pt x="171" y="1345"/>
                    <a:pt x="111" y="1840"/>
                  </a:cubicBezTo>
                  <a:cubicBezTo>
                    <a:pt x="1" y="2706"/>
                    <a:pt x="771" y="3325"/>
                    <a:pt x="1816" y="3331"/>
                  </a:cubicBezTo>
                  <a:cubicBezTo>
                    <a:pt x="1819" y="3331"/>
                    <a:pt x="1823" y="3331"/>
                    <a:pt x="1826" y="3331"/>
                  </a:cubicBezTo>
                  <a:cubicBezTo>
                    <a:pt x="2677" y="3331"/>
                    <a:pt x="3209" y="2776"/>
                    <a:pt x="3205" y="1603"/>
                  </a:cubicBezTo>
                  <a:cubicBezTo>
                    <a:pt x="3200" y="1195"/>
                    <a:pt x="2824" y="755"/>
                    <a:pt x="2247" y="359"/>
                  </a:cubicBezTo>
                  <a:cubicBezTo>
                    <a:pt x="1919" y="137"/>
                    <a:pt x="1651" y="1"/>
                    <a:pt x="14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6"/>
            <p:cNvSpPr/>
            <p:nvPr/>
          </p:nvSpPr>
          <p:spPr>
            <a:xfrm>
              <a:off x="2771825" y="1693575"/>
              <a:ext cx="71300" cy="91875"/>
            </a:xfrm>
            <a:custGeom>
              <a:avLst/>
              <a:gdLst/>
              <a:ahLst/>
              <a:cxnLst/>
              <a:rect l="l" t="t" r="r" b="b"/>
              <a:pathLst>
                <a:path w="2852" h="3675" extrusionOk="0">
                  <a:moveTo>
                    <a:pt x="1137" y="334"/>
                  </a:moveTo>
                  <a:cubicBezTo>
                    <a:pt x="2090" y="939"/>
                    <a:pt x="2195" y="1970"/>
                    <a:pt x="1517" y="2617"/>
                  </a:cubicBezTo>
                  <a:cubicBezTo>
                    <a:pt x="1404" y="2724"/>
                    <a:pt x="1288" y="2786"/>
                    <a:pt x="1193" y="2786"/>
                  </a:cubicBezTo>
                  <a:cubicBezTo>
                    <a:pt x="1079" y="2786"/>
                    <a:pt x="998" y="2695"/>
                    <a:pt x="995" y="2483"/>
                  </a:cubicBezTo>
                  <a:cubicBezTo>
                    <a:pt x="990" y="1796"/>
                    <a:pt x="1082" y="1104"/>
                    <a:pt x="1137" y="334"/>
                  </a:cubicBezTo>
                  <a:close/>
                  <a:moveTo>
                    <a:pt x="1499" y="0"/>
                  </a:moveTo>
                  <a:cubicBezTo>
                    <a:pt x="1106" y="0"/>
                    <a:pt x="714" y="137"/>
                    <a:pt x="592" y="394"/>
                  </a:cubicBezTo>
                  <a:cubicBezTo>
                    <a:pt x="225" y="1159"/>
                    <a:pt x="1" y="1965"/>
                    <a:pt x="243" y="2832"/>
                  </a:cubicBezTo>
                  <a:cubicBezTo>
                    <a:pt x="398" y="3373"/>
                    <a:pt x="777" y="3674"/>
                    <a:pt x="1209" y="3674"/>
                  </a:cubicBezTo>
                  <a:cubicBezTo>
                    <a:pt x="1450" y="3674"/>
                    <a:pt x="1708" y="3580"/>
                    <a:pt x="1953" y="3381"/>
                  </a:cubicBezTo>
                  <a:cubicBezTo>
                    <a:pt x="2502" y="2933"/>
                    <a:pt x="2805" y="2342"/>
                    <a:pt x="2851" y="1370"/>
                  </a:cubicBezTo>
                  <a:cubicBezTo>
                    <a:pt x="2755" y="1159"/>
                    <a:pt x="2622" y="691"/>
                    <a:pt x="2352" y="325"/>
                  </a:cubicBezTo>
                  <a:cubicBezTo>
                    <a:pt x="2187" y="105"/>
                    <a:pt x="1843" y="0"/>
                    <a:pt x="14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6"/>
            <p:cNvSpPr/>
            <p:nvPr/>
          </p:nvSpPr>
          <p:spPr>
            <a:xfrm>
              <a:off x="2278850" y="2649250"/>
              <a:ext cx="556950" cy="60275"/>
            </a:xfrm>
            <a:custGeom>
              <a:avLst/>
              <a:gdLst/>
              <a:ahLst/>
              <a:cxnLst/>
              <a:rect l="l" t="t" r="r" b="b"/>
              <a:pathLst>
                <a:path w="22278" h="2411" extrusionOk="0">
                  <a:moveTo>
                    <a:pt x="16611" y="0"/>
                  </a:moveTo>
                  <a:cubicBezTo>
                    <a:pt x="16099" y="0"/>
                    <a:pt x="15586" y="113"/>
                    <a:pt x="15053" y="335"/>
                  </a:cubicBezTo>
                  <a:cubicBezTo>
                    <a:pt x="14748" y="460"/>
                    <a:pt x="14374" y="543"/>
                    <a:pt x="14022" y="543"/>
                  </a:cubicBezTo>
                  <a:cubicBezTo>
                    <a:pt x="13825" y="543"/>
                    <a:pt x="13634" y="517"/>
                    <a:pt x="13468" y="458"/>
                  </a:cubicBezTo>
                  <a:cubicBezTo>
                    <a:pt x="13007" y="297"/>
                    <a:pt x="12563" y="215"/>
                    <a:pt x="12132" y="215"/>
                  </a:cubicBezTo>
                  <a:cubicBezTo>
                    <a:pt x="11504" y="215"/>
                    <a:pt x="10902" y="390"/>
                    <a:pt x="10309" y="752"/>
                  </a:cubicBezTo>
                  <a:cubicBezTo>
                    <a:pt x="9709" y="1118"/>
                    <a:pt x="9132" y="1331"/>
                    <a:pt x="8563" y="1331"/>
                  </a:cubicBezTo>
                  <a:cubicBezTo>
                    <a:pt x="7959" y="1331"/>
                    <a:pt x="7366" y="1090"/>
                    <a:pt x="6766" y="535"/>
                  </a:cubicBezTo>
                  <a:cubicBezTo>
                    <a:pt x="6399" y="194"/>
                    <a:pt x="5977" y="42"/>
                    <a:pt x="5534" y="42"/>
                  </a:cubicBezTo>
                  <a:cubicBezTo>
                    <a:pt x="5163" y="42"/>
                    <a:pt x="4779" y="148"/>
                    <a:pt x="4401" y="338"/>
                  </a:cubicBezTo>
                  <a:cubicBezTo>
                    <a:pt x="3956" y="563"/>
                    <a:pt x="3516" y="779"/>
                    <a:pt x="3076" y="1008"/>
                  </a:cubicBezTo>
                  <a:cubicBezTo>
                    <a:pt x="2648" y="1229"/>
                    <a:pt x="2229" y="1375"/>
                    <a:pt x="1818" y="1375"/>
                  </a:cubicBezTo>
                  <a:cubicBezTo>
                    <a:pt x="1402" y="1375"/>
                    <a:pt x="993" y="1225"/>
                    <a:pt x="592" y="851"/>
                  </a:cubicBezTo>
                  <a:cubicBezTo>
                    <a:pt x="545" y="806"/>
                    <a:pt x="469" y="794"/>
                    <a:pt x="380" y="794"/>
                  </a:cubicBezTo>
                  <a:cubicBezTo>
                    <a:pt x="275" y="794"/>
                    <a:pt x="153" y="812"/>
                    <a:pt x="46" y="812"/>
                  </a:cubicBezTo>
                  <a:cubicBezTo>
                    <a:pt x="34" y="812"/>
                    <a:pt x="22" y="811"/>
                    <a:pt x="10" y="811"/>
                  </a:cubicBezTo>
                  <a:lnTo>
                    <a:pt x="10" y="811"/>
                  </a:lnTo>
                  <a:cubicBezTo>
                    <a:pt x="33" y="994"/>
                    <a:pt x="1" y="1214"/>
                    <a:pt x="88" y="1360"/>
                  </a:cubicBezTo>
                  <a:cubicBezTo>
                    <a:pt x="450" y="1956"/>
                    <a:pt x="1153" y="2317"/>
                    <a:pt x="1888" y="2317"/>
                  </a:cubicBezTo>
                  <a:cubicBezTo>
                    <a:pt x="2091" y="2317"/>
                    <a:pt x="2297" y="2289"/>
                    <a:pt x="2498" y="2231"/>
                  </a:cubicBezTo>
                  <a:cubicBezTo>
                    <a:pt x="2971" y="2098"/>
                    <a:pt x="3471" y="1947"/>
                    <a:pt x="3869" y="1677"/>
                  </a:cubicBezTo>
                  <a:cubicBezTo>
                    <a:pt x="4404" y="1311"/>
                    <a:pt x="4909" y="1115"/>
                    <a:pt x="5405" y="1115"/>
                  </a:cubicBezTo>
                  <a:cubicBezTo>
                    <a:pt x="5947" y="1115"/>
                    <a:pt x="6477" y="1350"/>
                    <a:pt x="7018" y="1855"/>
                  </a:cubicBezTo>
                  <a:cubicBezTo>
                    <a:pt x="7437" y="2244"/>
                    <a:pt x="7919" y="2410"/>
                    <a:pt x="8423" y="2410"/>
                  </a:cubicBezTo>
                  <a:cubicBezTo>
                    <a:pt x="8791" y="2410"/>
                    <a:pt x="9171" y="2322"/>
                    <a:pt x="9549" y="2166"/>
                  </a:cubicBezTo>
                  <a:cubicBezTo>
                    <a:pt x="10177" y="1910"/>
                    <a:pt x="10768" y="1562"/>
                    <a:pt x="11400" y="1337"/>
                  </a:cubicBezTo>
                  <a:cubicBezTo>
                    <a:pt x="11646" y="1250"/>
                    <a:pt x="11944" y="1172"/>
                    <a:pt x="12211" y="1172"/>
                  </a:cubicBezTo>
                  <a:cubicBezTo>
                    <a:pt x="12338" y="1172"/>
                    <a:pt x="12457" y="1189"/>
                    <a:pt x="12561" y="1232"/>
                  </a:cubicBezTo>
                  <a:cubicBezTo>
                    <a:pt x="13040" y="1430"/>
                    <a:pt x="13504" y="1512"/>
                    <a:pt x="13961" y="1512"/>
                  </a:cubicBezTo>
                  <a:cubicBezTo>
                    <a:pt x="14636" y="1512"/>
                    <a:pt x="15298" y="1333"/>
                    <a:pt x="15975" y="1085"/>
                  </a:cubicBezTo>
                  <a:cubicBezTo>
                    <a:pt x="16170" y="1012"/>
                    <a:pt x="16405" y="974"/>
                    <a:pt x="16639" y="974"/>
                  </a:cubicBezTo>
                  <a:cubicBezTo>
                    <a:pt x="16890" y="974"/>
                    <a:pt x="17141" y="1018"/>
                    <a:pt x="17341" y="1108"/>
                  </a:cubicBezTo>
                  <a:cubicBezTo>
                    <a:pt x="18181" y="1492"/>
                    <a:pt x="19034" y="1600"/>
                    <a:pt x="19896" y="1600"/>
                  </a:cubicBezTo>
                  <a:cubicBezTo>
                    <a:pt x="20446" y="1600"/>
                    <a:pt x="20998" y="1556"/>
                    <a:pt x="21553" y="1512"/>
                  </a:cubicBezTo>
                  <a:cubicBezTo>
                    <a:pt x="21755" y="1497"/>
                    <a:pt x="21947" y="1369"/>
                    <a:pt x="22277" y="1241"/>
                  </a:cubicBezTo>
                  <a:cubicBezTo>
                    <a:pt x="22029" y="1081"/>
                    <a:pt x="21937" y="975"/>
                    <a:pt x="21828" y="952"/>
                  </a:cubicBezTo>
                  <a:cubicBezTo>
                    <a:pt x="21186" y="834"/>
                    <a:pt x="20540" y="727"/>
                    <a:pt x="19893" y="628"/>
                  </a:cubicBezTo>
                  <a:cubicBezTo>
                    <a:pt x="19339" y="545"/>
                    <a:pt x="18725" y="596"/>
                    <a:pt x="18229" y="371"/>
                  </a:cubicBezTo>
                  <a:cubicBezTo>
                    <a:pt x="17677" y="123"/>
                    <a:pt x="17144" y="0"/>
                    <a:pt x="166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6"/>
            <p:cNvSpPr/>
            <p:nvPr/>
          </p:nvSpPr>
          <p:spPr>
            <a:xfrm>
              <a:off x="2722350" y="1442150"/>
              <a:ext cx="100025" cy="151650"/>
            </a:xfrm>
            <a:custGeom>
              <a:avLst/>
              <a:gdLst/>
              <a:ahLst/>
              <a:cxnLst/>
              <a:rect l="l" t="t" r="r" b="b"/>
              <a:pathLst>
                <a:path w="4001" h="6066" extrusionOk="0">
                  <a:moveTo>
                    <a:pt x="3653" y="0"/>
                  </a:moveTo>
                  <a:cubicBezTo>
                    <a:pt x="2586" y="147"/>
                    <a:pt x="1412" y="152"/>
                    <a:pt x="656" y="1289"/>
                  </a:cubicBezTo>
                  <a:lnTo>
                    <a:pt x="152" y="1174"/>
                  </a:lnTo>
                  <a:lnTo>
                    <a:pt x="152" y="1174"/>
                  </a:lnTo>
                  <a:cubicBezTo>
                    <a:pt x="260" y="1399"/>
                    <a:pt x="324" y="1641"/>
                    <a:pt x="344" y="1889"/>
                  </a:cubicBezTo>
                  <a:cubicBezTo>
                    <a:pt x="390" y="2461"/>
                    <a:pt x="1" y="2934"/>
                    <a:pt x="248" y="3589"/>
                  </a:cubicBezTo>
                  <a:cubicBezTo>
                    <a:pt x="500" y="4249"/>
                    <a:pt x="510" y="4525"/>
                    <a:pt x="1251" y="4579"/>
                  </a:cubicBezTo>
                  <a:cubicBezTo>
                    <a:pt x="1994" y="4634"/>
                    <a:pt x="2599" y="4905"/>
                    <a:pt x="2951" y="5602"/>
                  </a:cubicBezTo>
                  <a:cubicBezTo>
                    <a:pt x="2994" y="5683"/>
                    <a:pt x="3045" y="5760"/>
                    <a:pt x="3103" y="5831"/>
                  </a:cubicBezTo>
                  <a:cubicBezTo>
                    <a:pt x="3231" y="5986"/>
                    <a:pt x="3356" y="6066"/>
                    <a:pt x="3467" y="6066"/>
                  </a:cubicBezTo>
                  <a:cubicBezTo>
                    <a:pt x="3597" y="6066"/>
                    <a:pt x="3707" y="5955"/>
                    <a:pt x="3776" y="5730"/>
                  </a:cubicBezTo>
                  <a:cubicBezTo>
                    <a:pt x="3891" y="5354"/>
                    <a:pt x="4001" y="4941"/>
                    <a:pt x="3978" y="4552"/>
                  </a:cubicBezTo>
                  <a:cubicBezTo>
                    <a:pt x="3900" y="3044"/>
                    <a:pt x="3767" y="1536"/>
                    <a:pt x="365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6"/>
            <p:cNvSpPr/>
            <p:nvPr/>
          </p:nvSpPr>
          <p:spPr>
            <a:xfrm>
              <a:off x="2685200" y="1814825"/>
              <a:ext cx="103050" cy="90500"/>
            </a:xfrm>
            <a:custGeom>
              <a:avLst/>
              <a:gdLst/>
              <a:ahLst/>
              <a:cxnLst/>
              <a:rect l="l" t="t" r="r" b="b"/>
              <a:pathLst>
                <a:path w="4122" h="3620" extrusionOk="0">
                  <a:moveTo>
                    <a:pt x="2120" y="701"/>
                  </a:moveTo>
                  <a:cubicBezTo>
                    <a:pt x="2151" y="701"/>
                    <a:pt x="2181" y="705"/>
                    <a:pt x="2209" y="714"/>
                  </a:cubicBezTo>
                  <a:cubicBezTo>
                    <a:pt x="2576" y="828"/>
                    <a:pt x="2951" y="1301"/>
                    <a:pt x="3079" y="1695"/>
                  </a:cubicBezTo>
                  <a:cubicBezTo>
                    <a:pt x="3226" y="2157"/>
                    <a:pt x="2456" y="2759"/>
                    <a:pt x="1852" y="2767"/>
                  </a:cubicBezTo>
                  <a:cubicBezTo>
                    <a:pt x="1844" y="2767"/>
                    <a:pt x="1836" y="2767"/>
                    <a:pt x="1828" y="2767"/>
                  </a:cubicBezTo>
                  <a:cubicBezTo>
                    <a:pt x="1227" y="2767"/>
                    <a:pt x="813" y="2440"/>
                    <a:pt x="857" y="1938"/>
                  </a:cubicBezTo>
                  <a:cubicBezTo>
                    <a:pt x="880" y="1699"/>
                    <a:pt x="971" y="1397"/>
                    <a:pt x="1141" y="1264"/>
                  </a:cubicBezTo>
                  <a:cubicBezTo>
                    <a:pt x="1430" y="1033"/>
                    <a:pt x="1838" y="701"/>
                    <a:pt x="2120" y="701"/>
                  </a:cubicBezTo>
                  <a:close/>
                  <a:moveTo>
                    <a:pt x="2480" y="1"/>
                  </a:moveTo>
                  <a:cubicBezTo>
                    <a:pt x="2265" y="1"/>
                    <a:pt x="2045" y="86"/>
                    <a:pt x="1825" y="264"/>
                  </a:cubicBezTo>
                  <a:cubicBezTo>
                    <a:pt x="1760" y="315"/>
                    <a:pt x="1655" y="324"/>
                    <a:pt x="1568" y="338"/>
                  </a:cubicBezTo>
                  <a:cubicBezTo>
                    <a:pt x="527" y="517"/>
                    <a:pt x="1" y="1167"/>
                    <a:pt x="97" y="2162"/>
                  </a:cubicBezTo>
                  <a:cubicBezTo>
                    <a:pt x="179" y="3002"/>
                    <a:pt x="930" y="3620"/>
                    <a:pt x="1865" y="3620"/>
                  </a:cubicBezTo>
                  <a:cubicBezTo>
                    <a:pt x="1869" y="3620"/>
                    <a:pt x="1872" y="3620"/>
                    <a:pt x="1875" y="3620"/>
                  </a:cubicBezTo>
                  <a:cubicBezTo>
                    <a:pt x="2811" y="3620"/>
                    <a:pt x="3699" y="2919"/>
                    <a:pt x="3928" y="2002"/>
                  </a:cubicBezTo>
                  <a:cubicBezTo>
                    <a:pt x="4121" y="1236"/>
                    <a:pt x="3672" y="746"/>
                    <a:pt x="3168" y="302"/>
                  </a:cubicBezTo>
                  <a:cubicBezTo>
                    <a:pt x="2949" y="104"/>
                    <a:pt x="2718" y="1"/>
                    <a:pt x="24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6"/>
            <p:cNvSpPr/>
            <p:nvPr/>
          </p:nvSpPr>
          <p:spPr>
            <a:xfrm>
              <a:off x="2108725" y="1201400"/>
              <a:ext cx="82050" cy="78625"/>
            </a:xfrm>
            <a:custGeom>
              <a:avLst/>
              <a:gdLst/>
              <a:ahLst/>
              <a:cxnLst/>
              <a:rect l="l" t="t" r="r" b="b"/>
              <a:pathLst>
                <a:path w="3282" h="3145" extrusionOk="0">
                  <a:moveTo>
                    <a:pt x="1771" y="0"/>
                  </a:moveTo>
                  <a:cubicBezTo>
                    <a:pt x="1769" y="0"/>
                    <a:pt x="1767" y="0"/>
                    <a:pt x="1765" y="0"/>
                  </a:cubicBezTo>
                  <a:cubicBezTo>
                    <a:pt x="899" y="0"/>
                    <a:pt x="0" y="885"/>
                    <a:pt x="22" y="1716"/>
                  </a:cubicBezTo>
                  <a:cubicBezTo>
                    <a:pt x="41" y="2516"/>
                    <a:pt x="840" y="3145"/>
                    <a:pt x="1837" y="3145"/>
                  </a:cubicBezTo>
                  <a:cubicBezTo>
                    <a:pt x="1845" y="3145"/>
                    <a:pt x="1853" y="3145"/>
                    <a:pt x="1860" y="3145"/>
                  </a:cubicBezTo>
                  <a:cubicBezTo>
                    <a:pt x="2672" y="3136"/>
                    <a:pt x="3263" y="2558"/>
                    <a:pt x="3273" y="1774"/>
                  </a:cubicBezTo>
                  <a:cubicBezTo>
                    <a:pt x="3282" y="846"/>
                    <a:pt x="2570" y="0"/>
                    <a:pt x="177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6"/>
            <p:cNvSpPr/>
            <p:nvPr/>
          </p:nvSpPr>
          <p:spPr>
            <a:xfrm>
              <a:off x="2175750" y="1694925"/>
              <a:ext cx="44025" cy="21625"/>
            </a:xfrm>
            <a:custGeom>
              <a:avLst/>
              <a:gdLst/>
              <a:ahLst/>
              <a:cxnLst/>
              <a:rect l="l" t="t" r="r" b="b"/>
              <a:pathLst>
                <a:path w="1761" h="865" extrusionOk="0">
                  <a:moveTo>
                    <a:pt x="1760" y="1"/>
                  </a:moveTo>
                  <a:lnTo>
                    <a:pt x="1760" y="1"/>
                  </a:lnTo>
                  <a:cubicBezTo>
                    <a:pt x="1182" y="97"/>
                    <a:pt x="729" y="156"/>
                    <a:pt x="284" y="262"/>
                  </a:cubicBezTo>
                  <a:cubicBezTo>
                    <a:pt x="174" y="289"/>
                    <a:pt x="73" y="450"/>
                    <a:pt x="23" y="573"/>
                  </a:cubicBezTo>
                  <a:cubicBezTo>
                    <a:pt x="1" y="624"/>
                    <a:pt x="101" y="771"/>
                    <a:pt x="179" y="811"/>
                  </a:cubicBezTo>
                  <a:cubicBezTo>
                    <a:pt x="245" y="847"/>
                    <a:pt x="330" y="864"/>
                    <a:pt x="425" y="864"/>
                  </a:cubicBezTo>
                  <a:cubicBezTo>
                    <a:pt x="867" y="864"/>
                    <a:pt x="1546" y="505"/>
                    <a:pt x="17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6"/>
            <p:cNvSpPr/>
            <p:nvPr/>
          </p:nvSpPr>
          <p:spPr>
            <a:xfrm>
              <a:off x="2138625" y="1677825"/>
              <a:ext cx="35425" cy="20550"/>
            </a:xfrm>
            <a:custGeom>
              <a:avLst/>
              <a:gdLst/>
              <a:ahLst/>
              <a:cxnLst/>
              <a:rect l="l" t="t" r="r" b="b"/>
              <a:pathLst>
                <a:path w="1417" h="822" extrusionOk="0">
                  <a:moveTo>
                    <a:pt x="1113" y="0"/>
                  </a:moveTo>
                  <a:cubicBezTo>
                    <a:pt x="1108" y="0"/>
                    <a:pt x="1102" y="1"/>
                    <a:pt x="1097" y="1"/>
                  </a:cubicBezTo>
                  <a:cubicBezTo>
                    <a:pt x="798" y="61"/>
                    <a:pt x="496" y="144"/>
                    <a:pt x="211" y="262"/>
                  </a:cubicBezTo>
                  <a:cubicBezTo>
                    <a:pt x="111" y="304"/>
                    <a:pt x="1" y="492"/>
                    <a:pt x="14" y="593"/>
                  </a:cubicBezTo>
                  <a:cubicBezTo>
                    <a:pt x="24" y="680"/>
                    <a:pt x="216" y="740"/>
                    <a:pt x="335" y="822"/>
                  </a:cubicBezTo>
                  <a:cubicBezTo>
                    <a:pt x="661" y="708"/>
                    <a:pt x="963" y="630"/>
                    <a:pt x="1238" y="496"/>
                  </a:cubicBezTo>
                  <a:cubicBezTo>
                    <a:pt x="1329" y="451"/>
                    <a:pt x="1362" y="267"/>
                    <a:pt x="1417" y="144"/>
                  </a:cubicBezTo>
                  <a:cubicBezTo>
                    <a:pt x="1317" y="96"/>
                    <a:pt x="1206" y="0"/>
                    <a:pt x="11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6"/>
            <p:cNvSpPr/>
            <p:nvPr/>
          </p:nvSpPr>
          <p:spPr>
            <a:xfrm>
              <a:off x="1569900" y="836375"/>
              <a:ext cx="596025" cy="670725"/>
            </a:xfrm>
            <a:custGeom>
              <a:avLst/>
              <a:gdLst/>
              <a:ahLst/>
              <a:cxnLst/>
              <a:rect l="l" t="t" r="r" b="b"/>
              <a:pathLst>
                <a:path w="23841" h="26829" extrusionOk="0">
                  <a:moveTo>
                    <a:pt x="19404" y="620"/>
                  </a:moveTo>
                  <a:cubicBezTo>
                    <a:pt x="19900" y="620"/>
                    <a:pt x="20410" y="751"/>
                    <a:pt x="20925" y="964"/>
                  </a:cubicBezTo>
                  <a:cubicBezTo>
                    <a:pt x="21392" y="1157"/>
                    <a:pt x="21873" y="1561"/>
                    <a:pt x="22107" y="1997"/>
                  </a:cubicBezTo>
                  <a:cubicBezTo>
                    <a:pt x="22314" y="2382"/>
                    <a:pt x="21562" y="3340"/>
                    <a:pt x="20984" y="3545"/>
                  </a:cubicBezTo>
                  <a:cubicBezTo>
                    <a:pt x="19999" y="3903"/>
                    <a:pt x="18992" y="4206"/>
                    <a:pt x="17958" y="4206"/>
                  </a:cubicBezTo>
                  <a:cubicBezTo>
                    <a:pt x="17626" y="4206"/>
                    <a:pt x="17292" y="4175"/>
                    <a:pt x="16955" y="4105"/>
                  </a:cubicBezTo>
                  <a:cubicBezTo>
                    <a:pt x="16571" y="4025"/>
                    <a:pt x="16205" y="3985"/>
                    <a:pt x="15856" y="3985"/>
                  </a:cubicBezTo>
                  <a:cubicBezTo>
                    <a:pt x="14455" y="3985"/>
                    <a:pt x="13335" y="4625"/>
                    <a:pt x="12413" y="5887"/>
                  </a:cubicBezTo>
                  <a:cubicBezTo>
                    <a:pt x="11591" y="7015"/>
                    <a:pt x="10446" y="7588"/>
                    <a:pt x="9041" y="7588"/>
                  </a:cubicBezTo>
                  <a:cubicBezTo>
                    <a:pt x="9013" y="7588"/>
                    <a:pt x="8985" y="7587"/>
                    <a:pt x="8957" y="7587"/>
                  </a:cubicBezTo>
                  <a:cubicBezTo>
                    <a:pt x="8774" y="7583"/>
                    <a:pt x="8591" y="7583"/>
                    <a:pt x="8407" y="7583"/>
                  </a:cubicBezTo>
                  <a:cubicBezTo>
                    <a:pt x="6542" y="7583"/>
                    <a:pt x="5258" y="8935"/>
                    <a:pt x="5547" y="10782"/>
                  </a:cubicBezTo>
                  <a:cubicBezTo>
                    <a:pt x="5708" y="11813"/>
                    <a:pt x="5451" y="12482"/>
                    <a:pt x="4662" y="13111"/>
                  </a:cubicBezTo>
                  <a:cubicBezTo>
                    <a:pt x="4351" y="13358"/>
                    <a:pt x="4140" y="13876"/>
                    <a:pt x="4103" y="14293"/>
                  </a:cubicBezTo>
                  <a:cubicBezTo>
                    <a:pt x="4021" y="15223"/>
                    <a:pt x="4309" y="16094"/>
                    <a:pt x="4887" y="16809"/>
                  </a:cubicBezTo>
                  <a:cubicBezTo>
                    <a:pt x="4406" y="16970"/>
                    <a:pt x="3966" y="17116"/>
                    <a:pt x="3522" y="17263"/>
                  </a:cubicBezTo>
                  <a:cubicBezTo>
                    <a:pt x="3464" y="17279"/>
                    <a:pt x="3401" y="17319"/>
                    <a:pt x="3349" y="17319"/>
                  </a:cubicBezTo>
                  <a:cubicBezTo>
                    <a:pt x="3339" y="17319"/>
                    <a:pt x="3329" y="17317"/>
                    <a:pt x="3320" y="17314"/>
                  </a:cubicBezTo>
                  <a:cubicBezTo>
                    <a:pt x="2426" y="16960"/>
                    <a:pt x="1473" y="16695"/>
                    <a:pt x="954" y="15755"/>
                  </a:cubicBezTo>
                  <a:cubicBezTo>
                    <a:pt x="583" y="15082"/>
                    <a:pt x="606" y="14600"/>
                    <a:pt x="1170" y="14082"/>
                  </a:cubicBezTo>
                  <a:cubicBezTo>
                    <a:pt x="1546" y="13739"/>
                    <a:pt x="1982" y="13454"/>
                    <a:pt x="2417" y="13194"/>
                  </a:cubicBezTo>
                  <a:cubicBezTo>
                    <a:pt x="3251" y="12698"/>
                    <a:pt x="3448" y="12244"/>
                    <a:pt x="3141" y="11323"/>
                  </a:cubicBezTo>
                  <a:cubicBezTo>
                    <a:pt x="3039" y="11030"/>
                    <a:pt x="2922" y="10743"/>
                    <a:pt x="2788" y="10462"/>
                  </a:cubicBezTo>
                  <a:cubicBezTo>
                    <a:pt x="2403" y="9656"/>
                    <a:pt x="2605" y="8977"/>
                    <a:pt x="3177" y="8348"/>
                  </a:cubicBezTo>
                  <a:cubicBezTo>
                    <a:pt x="3915" y="7538"/>
                    <a:pt x="4860" y="7138"/>
                    <a:pt x="5901" y="6905"/>
                  </a:cubicBezTo>
                  <a:cubicBezTo>
                    <a:pt x="6345" y="6804"/>
                    <a:pt x="6793" y="6713"/>
                    <a:pt x="7234" y="6593"/>
                  </a:cubicBezTo>
                  <a:cubicBezTo>
                    <a:pt x="8242" y="6314"/>
                    <a:pt x="8985" y="5741"/>
                    <a:pt x="9388" y="4732"/>
                  </a:cubicBezTo>
                  <a:cubicBezTo>
                    <a:pt x="9810" y="3688"/>
                    <a:pt x="10607" y="3110"/>
                    <a:pt x="11758" y="3068"/>
                  </a:cubicBezTo>
                  <a:cubicBezTo>
                    <a:pt x="12027" y="3056"/>
                    <a:pt x="12296" y="3042"/>
                    <a:pt x="12563" y="3042"/>
                  </a:cubicBezTo>
                  <a:cubicBezTo>
                    <a:pt x="12697" y="3042"/>
                    <a:pt x="12830" y="3046"/>
                    <a:pt x="12963" y="3055"/>
                  </a:cubicBezTo>
                  <a:cubicBezTo>
                    <a:pt x="13139" y="3067"/>
                    <a:pt x="13314" y="3073"/>
                    <a:pt x="13486" y="3073"/>
                  </a:cubicBezTo>
                  <a:cubicBezTo>
                    <a:pt x="15011" y="3073"/>
                    <a:pt x="16370" y="2593"/>
                    <a:pt x="17483" y="1469"/>
                  </a:cubicBezTo>
                  <a:cubicBezTo>
                    <a:pt x="18082" y="862"/>
                    <a:pt x="18730" y="620"/>
                    <a:pt x="19404" y="620"/>
                  </a:cubicBezTo>
                  <a:close/>
                  <a:moveTo>
                    <a:pt x="22776" y="2735"/>
                  </a:moveTo>
                  <a:cubicBezTo>
                    <a:pt x="23161" y="3418"/>
                    <a:pt x="23020" y="4283"/>
                    <a:pt x="22336" y="5063"/>
                  </a:cubicBezTo>
                  <a:cubicBezTo>
                    <a:pt x="21392" y="6149"/>
                    <a:pt x="20187" y="6824"/>
                    <a:pt x="18821" y="7204"/>
                  </a:cubicBezTo>
                  <a:cubicBezTo>
                    <a:pt x="16263" y="7914"/>
                    <a:pt x="13688" y="8547"/>
                    <a:pt x="11135" y="9285"/>
                  </a:cubicBezTo>
                  <a:cubicBezTo>
                    <a:pt x="10268" y="9537"/>
                    <a:pt x="9443" y="9964"/>
                    <a:pt x="8623" y="10362"/>
                  </a:cubicBezTo>
                  <a:cubicBezTo>
                    <a:pt x="7454" y="10926"/>
                    <a:pt x="6808" y="11957"/>
                    <a:pt x="6675" y="13181"/>
                  </a:cubicBezTo>
                  <a:cubicBezTo>
                    <a:pt x="6555" y="14272"/>
                    <a:pt x="6712" y="15390"/>
                    <a:pt x="6767" y="16500"/>
                  </a:cubicBezTo>
                  <a:cubicBezTo>
                    <a:pt x="6803" y="17255"/>
                    <a:pt x="6890" y="18012"/>
                    <a:pt x="6913" y="18773"/>
                  </a:cubicBezTo>
                  <a:cubicBezTo>
                    <a:pt x="6917" y="18906"/>
                    <a:pt x="6725" y="19043"/>
                    <a:pt x="6620" y="19176"/>
                  </a:cubicBezTo>
                  <a:cubicBezTo>
                    <a:pt x="6505" y="19075"/>
                    <a:pt x="6331" y="18993"/>
                    <a:pt x="6276" y="18864"/>
                  </a:cubicBezTo>
                  <a:cubicBezTo>
                    <a:pt x="5749" y="17627"/>
                    <a:pt x="5199" y="16399"/>
                    <a:pt x="4740" y="15134"/>
                  </a:cubicBezTo>
                  <a:cubicBezTo>
                    <a:pt x="4483" y="14428"/>
                    <a:pt x="4589" y="13759"/>
                    <a:pt x="5300" y="13245"/>
                  </a:cubicBezTo>
                  <a:cubicBezTo>
                    <a:pt x="6046" y="12705"/>
                    <a:pt x="6359" y="11967"/>
                    <a:pt x="6175" y="10986"/>
                  </a:cubicBezTo>
                  <a:cubicBezTo>
                    <a:pt x="6079" y="10463"/>
                    <a:pt x="6189" y="9849"/>
                    <a:pt x="6377" y="9335"/>
                  </a:cubicBezTo>
                  <a:cubicBezTo>
                    <a:pt x="6651" y="8597"/>
                    <a:pt x="7279" y="8208"/>
                    <a:pt x="8091" y="8180"/>
                  </a:cubicBezTo>
                  <a:cubicBezTo>
                    <a:pt x="8265" y="8174"/>
                    <a:pt x="8439" y="8173"/>
                    <a:pt x="8613" y="8173"/>
                  </a:cubicBezTo>
                  <a:cubicBezTo>
                    <a:pt x="8699" y="8173"/>
                    <a:pt x="8786" y="8173"/>
                    <a:pt x="8873" y="8173"/>
                  </a:cubicBezTo>
                  <a:cubicBezTo>
                    <a:pt x="8959" y="8173"/>
                    <a:pt x="9046" y="8173"/>
                    <a:pt x="9132" y="8172"/>
                  </a:cubicBezTo>
                  <a:cubicBezTo>
                    <a:pt x="10677" y="8153"/>
                    <a:pt x="11932" y="7539"/>
                    <a:pt x="12894" y="6329"/>
                  </a:cubicBezTo>
                  <a:cubicBezTo>
                    <a:pt x="13119" y="6045"/>
                    <a:pt x="13362" y="5765"/>
                    <a:pt x="13609" y="5499"/>
                  </a:cubicBezTo>
                  <a:cubicBezTo>
                    <a:pt x="14244" y="4822"/>
                    <a:pt x="14984" y="4613"/>
                    <a:pt x="15770" y="4613"/>
                  </a:cubicBezTo>
                  <a:cubicBezTo>
                    <a:pt x="16181" y="4613"/>
                    <a:pt x="16605" y="4670"/>
                    <a:pt x="17033" y="4747"/>
                  </a:cubicBezTo>
                  <a:cubicBezTo>
                    <a:pt x="17378" y="4808"/>
                    <a:pt x="17718" y="4836"/>
                    <a:pt x="18054" y="4836"/>
                  </a:cubicBezTo>
                  <a:cubicBezTo>
                    <a:pt x="19188" y="4836"/>
                    <a:pt x="20276" y="4520"/>
                    <a:pt x="21314" y="4078"/>
                  </a:cubicBezTo>
                  <a:cubicBezTo>
                    <a:pt x="21882" y="3839"/>
                    <a:pt x="22286" y="3202"/>
                    <a:pt x="22776" y="2735"/>
                  </a:cubicBezTo>
                  <a:close/>
                  <a:moveTo>
                    <a:pt x="19434" y="0"/>
                  </a:moveTo>
                  <a:cubicBezTo>
                    <a:pt x="18618" y="0"/>
                    <a:pt x="17847" y="271"/>
                    <a:pt x="17294" y="865"/>
                  </a:cubicBezTo>
                  <a:cubicBezTo>
                    <a:pt x="16228" y="2016"/>
                    <a:pt x="14878" y="2468"/>
                    <a:pt x="13382" y="2468"/>
                  </a:cubicBezTo>
                  <a:cubicBezTo>
                    <a:pt x="13186" y="2468"/>
                    <a:pt x="12989" y="2460"/>
                    <a:pt x="12789" y="2445"/>
                  </a:cubicBezTo>
                  <a:cubicBezTo>
                    <a:pt x="12732" y="2441"/>
                    <a:pt x="12674" y="2440"/>
                    <a:pt x="12617" y="2440"/>
                  </a:cubicBezTo>
                  <a:cubicBezTo>
                    <a:pt x="12519" y="2440"/>
                    <a:pt x="12420" y="2444"/>
                    <a:pt x="12322" y="2444"/>
                  </a:cubicBezTo>
                  <a:cubicBezTo>
                    <a:pt x="12276" y="2444"/>
                    <a:pt x="12230" y="2443"/>
                    <a:pt x="12184" y="2441"/>
                  </a:cubicBezTo>
                  <a:cubicBezTo>
                    <a:pt x="12110" y="2437"/>
                    <a:pt x="12036" y="2436"/>
                    <a:pt x="11963" y="2436"/>
                  </a:cubicBezTo>
                  <a:cubicBezTo>
                    <a:pt x="10444" y="2436"/>
                    <a:pt x="9371" y="3168"/>
                    <a:pt x="8737" y="4577"/>
                  </a:cubicBezTo>
                  <a:cubicBezTo>
                    <a:pt x="8448" y="5232"/>
                    <a:pt x="7944" y="5622"/>
                    <a:pt x="7294" y="5833"/>
                  </a:cubicBezTo>
                  <a:cubicBezTo>
                    <a:pt x="6894" y="5962"/>
                    <a:pt x="6482" y="6057"/>
                    <a:pt x="6069" y="6145"/>
                  </a:cubicBezTo>
                  <a:cubicBezTo>
                    <a:pt x="4814" y="6415"/>
                    <a:pt x="3644" y="6837"/>
                    <a:pt x="2727" y="7803"/>
                  </a:cubicBezTo>
                  <a:cubicBezTo>
                    <a:pt x="1890" y="8679"/>
                    <a:pt x="1683" y="9605"/>
                    <a:pt x="2146" y="10718"/>
                  </a:cubicBezTo>
                  <a:cubicBezTo>
                    <a:pt x="2256" y="10971"/>
                    <a:pt x="2375" y="11223"/>
                    <a:pt x="2466" y="11480"/>
                  </a:cubicBezTo>
                  <a:cubicBezTo>
                    <a:pt x="2687" y="12103"/>
                    <a:pt x="2613" y="12268"/>
                    <a:pt x="2050" y="12598"/>
                  </a:cubicBezTo>
                  <a:cubicBezTo>
                    <a:pt x="1688" y="12809"/>
                    <a:pt x="1316" y="13015"/>
                    <a:pt x="996" y="13281"/>
                  </a:cubicBezTo>
                  <a:cubicBezTo>
                    <a:pt x="66" y="14051"/>
                    <a:pt x="1" y="15811"/>
                    <a:pt x="817" y="16709"/>
                  </a:cubicBezTo>
                  <a:cubicBezTo>
                    <a:pt x="1390" y="17337"/>
                    <a:pt x="2091" y="17718"/>
                    <a:pt x="2770" y="17801"/>
                  </a:cubicBezTo>
                  <a:cubicBezTo>
                    <a:pt x="2742" y="18533"/>
                    <a:pt x="2586" y="19208"/>
                    <a:pt x="2720" y="19812"/>
                  </a:cubicBezTo>
                  <a:cubicBezTo>
                    <a:pt x="3067" y="21389"/>
                    <a:pt x="4300" y="22288"/>
                    <a:pt x="5978" y="22301"/>
                  </a:cubicBezTo>
                  <a:cubicBezTo>
                    <a:pt x="6332" y="22305"/>
                    <a:pt x="6515" y="22402"/>
                    <a:pt x="6597" y="22742"/>
                  </a:cubicBezTo>
                  <a:cubicBezTo>
                    <a:pt x="6895" y="23928"/>
                    <a:pt x="7235" y="25106"/>
                    <a:pt x="7482" y="26307"/>
                  </a:cubicBezTo>
                  <a:cubicBezTo>
                    <a:pt x="7555" y="26651"/>
                    <a:pt x="7670" y="26793"/>
                    <a:pt x="7931" y="26825"/>
                  </a:cubicBezTo>
                  <a:cubicBezTo>
                    <a:pt x="7967" y="26827"/>
                    <a:pt x="8003" y="26828"/>
                    <a:pt x="8039" y="26828"/>
                  </a:cubicBezTo>
                  <a:cubicBezTo>
                    <a:pt x="8075" y="26828"/>
                    <a:pt x="8111" y="26827"/>
                    <a:pt x="8147" y="26825"/>
                  </a:cubicBezTo>
                  <a:cubicBezTo>
                    <a:pt x="8206" y="25203"/>
                    <a:pt x="7944" y="23686"/>
                    <a:pt x="7160" y="22279"/>
                  </a:cubicBezTo>
                  <a:cubicBezTo>
                    <a:pt x="7073" y="22128"/>
                    <a:pt x="6930" y="21967"/>
                    <a:pt x="6775" y="21907"/>
                  </a:cubicBezTo>
                  <a:cubicBezTo>
                    <a:pt x="6193" y="21673"/>
                    <a:pt x="5607" y="21458"/>
                    <a:pt x="5007" y="21284"/>
                  </a:cubicBezTo>
                  <a:cubicBezTo>
                    <a:pt x="3993" y="20991"/>
                    <a:pt x="3512" y="20266"/>
                    <a:pt x="3356" y="19294"/>
                  </a:cubicBezTo>
                  <a:cubicBezTo>
                    <a:pt x="3219" y="18447"/>
                    <a:pt x="3760" y="17663"/>
                    <a:pt x="4498" y="17544"/>
                  </a:cubicBezTo>
                  <a:cubicBezTo>
                    <a:pt x="4558" y="17534"/>
                    <a:pt x="4613" y="17529"/>
                    <a:pt x="4665" y="17529"/>
                  </a:cubicBezTo>
                  <a:cubicBezTo>
                    <a:pt x="4881" y="17529"/>
                    <a:pt x="5026" y="17624"/>
                    <a:pt x="5125" y="17901"/>
                  </a:cubicBezTo>
                  <a:cubicBezTo>
                    <a:pt x="5300" y="18402"/>
                    <a:pt x="5529" y="18883"/>
                    <a:pt x="5771" y="19355"/>
                  </a:cubicBezTo>
                  <a:cubicBezTo>
                    <a:pt x="5958" y="19711"/>
                    <a:pt x="6267" y="19918"/>
                    <a:pt x="6668" y="19918"/>
                  </a:cubicBezTo>
                  <a:cubicBezTo>
                    <a:pt x="6700" y="19918"/>
                    <a:pt x="6733" y="19917"/>
                    <a:pt x="6766" y="19914"/>
                  </a:cubicBezTo>
                  <a:cubicBezTo>
                    <a:pt x="7239" y="19872"/>
                    <a:pt x="7458" y="19538"/>
                    <a:pt x="7605" y="19144"/>
                  </a:cubicBezTo>
                  <a:cubicBezTo>
                    <a:pt x="7664" y="18970"/>
                    <a:pt x="7742" y="18782"/>
                    <a:pt x="7725" y="18612"/>
                  </a:cubicBezTo>
                  <a:cubicBezTo>
                    <a:pt x="7632" y="17746"/>
                    <a:pt x="7632" y="16847"/>
                    <a:pt x="7380" y="16027"/>
                  </a:cubicBezTo>
                  <a:cubicBezTo>
                    <a:pt x="7079" y="15032"/>
                    <a:pt x="7069" y="14074"/>
                    <a:pt x="7298" y="13107"/>
                  </a:cubicBezTo>
                  <a:cubicBezTo>
                    <a:pt x="7481" y="12314"/>
                    <a:pt x="7794" y="11534"/>
                    <a:pt x="8564" y="11122"/>
                  </a:cubicBezTo>
                  <a:cubicBezTo>
                    <a:pt x="9398" y="10673"/>
                    <a:pt x="10241" y="10205"/>
                    <a:pt x="11139" y="9917"/>
                  </a:cubicBezTo>
                  <a:cubicBezTo>
                    <a:pt x="12546" y="9463"/>
                    <a:pt x="14008" y="9165"/>
                    <a:pt x="15438" y="8770"/>
                  </a:cubicBezTo>
                  <a:cubicBezTo>
                    <a:pt x="17395" y="8240"/>
                    <a:pt x="19412" y="7882"/>
                    <a:pt x="21181" y="6805"/>
                  </a:cubicBezTo>
                  <a:cubicBezTo>
                    <a:pt x="21539" y="6589"/>
                    <a:pt x="21888" y="6365"/>
                    <a:pt x="22241" y="6149"/>
                  </a:cubicBezTo>
                  <a:lnTo>
                    <a:pt x="22250" y="6140"/>
                  </a:lnTo>
                  <a:cubicBezTo>
                    <a:pt x="22433" y="5907"/>
                    <a:pt x="22626" y="5677"/>
                    <a:pt x="22813" y="5448"/>
                  </a:cubicBezTo>
                  <a:cubicBezTo>
                    <a:pt x="23478" y="4655"/>
                    <a:pt x="23840" y="3738"/>
                    <a:pt x="23464" y="2743"/>
                  </a:cubicBezTo>
                  <a:cubicBezTo>
                    <a:pt x="22826" y="1050"/>
                    <a:pt x="21042" y="0"/>
                    <a:pt x="194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6"/>
            <p:cNvSpPr/>
            <p:nvPr/>
          </p:nvSpPr>
          <p:spPr>
            <a:xfrm>
              <a:off x="2085225" y="1712475"/>
              <a:ext cx="62600" cy="23725"/>
            </a:xfrm>
            <a:custGeom>
              <a:avLst/>
              <a:gdLst/>
              <a:ahLst/>
              <a:cxnLst/>
              <a:rect l="l" t="t" r="r" b="b"/>
              <a:pathLst>
                <a:path w="2504" h="949" extrusionOk="0">
                  <a:moveTo>
                    <a:pt x="2118" y="0"/>
                  </a:moveTo>
                  <a:cubicBezTo>
                    <a:pt x="2114" y="0"/>
                    <a:pt x="2109" y="0"/>
                    <a:pt x="2105" y="1"/>
                  </a:cubicBezTo>
                  <a:cubicBezTo>
                    <a:pt x="1504" y="41"/>
                    <a:pt x="904" y="110"/>
                    <a:pt x="307" y="203"/>
                  </a:cubicBezTo>
                  <a:cubicBezTo>
                    <a:pt x="193" y="220"/>
                    <a:pt x="29" y="358"/>
                    <a:pt x="15" y="459"/>
                  </a:cubicBezTo>
                  <a:cubicBezTo>
                    <a:pt x="0" y="564"/>
                    <a:pt x="114" y="733"/>
                    <a:pt x="221" y="798"/>
                  </a:cubicBezTo>
                  <a:cubicBezTo>
                    <a:pt x="348" y="885"/>
                    <a:pt x="528" y="889"/>
                    <a:pt x="757" y="948"/>
                  </a:cubicBezTo>
                  <a:cubicBezTo>
                    <a:pt x="1214" y="839"/>
                    <a:pt x="1733" y="738"/>
                    <a:pt x="2232" y="582"/>
                  </a:cubicBezTo>
                  <a:cubicBezTo>
                    <a:pt x="2352" y="545"/>
                    <a:pt x="2415" y="334"/>
                    <a:pt x="2503" y="206"/>
                  </a:cubicBezTo>
                  <a:cubicBezTo>
                    <a:pt x="2375" y="135"/>
                    <a:pt x="2242" y="0"/>
                    <a:pt x="21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6"/>
            <p:cNvSpPr/>
            <p:nvPr/>
          </p:nvSpPr>
          <p:spPr>
            <a:xfrm>
              <a:off x="1837250" y="2914175"/>
              <a:ext cx="298300" cy="72725"/>
            </a:xfrm>
            <a:custGeom>
              <a:avLst/>
              <a:gdLst/>
              <a:ahLst/>
              <a:cxnLst/>
              <a:rect l="l" t="t" r="r" b="b"/>
              <a:pathLst>
                <a:path w="11932" h="2909" extrusionOk="0">
                  <a:moveTo>
                    <a:pt x="3345" y="1"/>
                  </a:moveTo>
                  <a:cubicBezTo>
                    <a:pt x="3232" y="1"/>
                    <a:pt x="3115" y="9"/>
                    <a:pt x="2990" y="27"/>
                  </a:cubicBezTo>
                  <a:cubicBezTo>
                    <a:pt x="2004" y="164"/>
                    <a:pt x="1009" y="229"/>
                    <a:pt x="1" y="324"/>
                  </a:cubicBezTo>
                  <a:cubicBezTo>
                    <a:pt x="28" y="682"/>
                    <a:pt x="74" y="1062"/>
                    <a:pt x="92" y="1447"/>
                  </a:cubicBezTo>
                  <a:cubicBezTo>
                    <a:pt x="138" y="2625"/>
                    <a:pt x="298" y="2795"/>
                    <a:pt x="1499" y="2892"/>
                  </a:cubicBezTo>
                  <a:cubicBezTo>
                    <a:pt x="1619" y="2903"/>
                    <a:pt x="1739" y="2909"/>
                    <a:pt x="1859" y="2909"/>
                  </a:cubicBezTo>
                  <a:cubicBezTo>
                    <a:pt x="1941" y="2909"/>
                    <a:pt x="2023" y="2906"/>
                    <a:pt x="2104" y="2901"/>
                  </a:cubicBezTo>
                  <a:cubicBezTo>
                    <a:pt x="4057" y="2772"/>
                    <a:pt x="6009" y="2653"/>
                    <a:pt x="7961" y="2506"/>
                  </a:cubicBezTo>
                  <a:cubicBezTo>
                    <a:pt x="9286" y="2406"/>
                    <a:pt x="10607" y="2259"/>
                    <a:pt x="11926" y="2131"/>
                  </a:cubicBezTo>
                  <a:cubicBezTo>
                    <a:pt x="11926" y="2076"/>
                    <a:pt x="11932" y="2025"/>
                    <a:pt x="11932" y="1971"/>
                  </a:cubicBezTo>
                  <a:cubicBezTo>
                    <a:pt x="11762" y="1924"/>
                    <a:pt x="11592" y="1860"/>
                    <a:pt x="11419" y="1828"/>
                  </a:cubicBezTo>
                  <a:cubicBezTo>
                    <a:pt x="10104" y="1594"/>
                    <a:pt x="8783" y="1401"/>
                    <a:pt x="7477" y="1131"/>
                  </a:cubicBezTo>
                  <a:cubicBezTo>
                    <a:pt x="6459" y="921"/>
                    <a:pt x="5396" y="755"/>
                    <a:pt x="4483" y="307"/>
                  </a:cubicBezTo>
                  <a:cubicBezTo>
                    <a:pt x="4072" y="104"/>
                    <a:pt x="3734" y="1"/>
                    <a:pt x="334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6"/>
            <p:cNvSpPr/>
            <p:nvPr/>
          </p:nvSpPr>
          <p:spPr>
            <a:xfrm>
              <a:off x="2125675" y="989875"/>
              <a:ext cx="700" cy="600"/>
            </a:xfrm>
            <a:custGeom>
              <a:avLst/>
              <a:gdLst/>
              <a:ahLst/>
              <a:cxnLst/>
              <a:rect l="l" t="t" r="r" b="b"/>
              <a:pathLst>
                <a:path w="28" h="24" extrusionOk="0">
                  <a:moveTo>
                    <a:pt x="19" y="0"/>
                  </a:moveTo>
                  <a:lnTo>
                    <a:pt x="10" y="9"/>
                  </a:lnTo>
                  <a:lnTo>
                    <a:pt x="0" y="19"/>
                  </a:lnTo>
                  <a:cubicBezTo>
                    <a:pt x="2" y="19"/>
                    <a:pt x="5" y="19"/>
                    <a:pt x="7" y="19"/>
                  </a:cubicBezTo>
                  <a:cubicBezTo>
                    <a:pt x="14" y="19"/>
                    <a:pt x="21" y="20"/>
                    <a:pt x="27" y="23"/>
                  </a:cubicBezTo>
                  <a:cubicBezTo>
                    <a:pt x="23" y="16"/>
                    <a:pt x="20" y="8"/>
                    <a:pt x="19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6"/>
            <p:cNvSpPr/>
            <p:nvPr/>
          </p:nvSpPr>
          <p:spPr>
            <a:xfrm>
              <a:off x="1917675" y="1282700"/>
              <a:ext cx="175100" cy="109500"/>
            </a:xfrm>
            <a:custGeom>
              <a:avLst/>
              <a:gdLst/>
              <a:ahLst/>
              <a:cxnLst/>
              <a:rect l="l" t="t" r="r" b="b"/>
              <a:pathLst>
                <a:path w="7004" h="4380" extrusionOk="0">
                  <a:moveTo>
                    <a:pt x="5618" y="820"/>
                  </a:moveTo>
                  <a:cubicBezTo>
                    <a:pt x="5743" y="820"/>
                    <a:pt x="5864" y="841"/>
                    <a:pt x="5951" y="896"/>
                  </a:cubicBezTo>
                  <a:cubicBezTo>
                    <a:pt x="6042" y="957"/>
                    <a:pt x="6010" y="1305"/>
                    <a:pt x="5951" y="1497"/>
                  </a:cubicBezTo>
                  <a:cubicBezTo>
                    <a:pt x="5575" y="2707"/>
                    <a:pt x="4388" y="3458"/>
                    <a:pt x="2870" y="3523"/>
                  </a:cubicBezTo>
                  <a:cubicBezTo>
                    <a:pt x="2472" y="3418"/>
                    <a:pt x="2045" y="3358"/>
                    <a:pt x="1674" y="3184"/>
                  </a:cubicBezTo>
                  <a:cubicBezTo>
                    <a:pt x="1435" y="3073"/>
                    <a:pt x="1124" y="2808"/>
                    <a:pt x="1115" y="2597"/>
                  </a:cubicBezTo>
                  <a:cubicBezTo>
                    <a:pt x="1106" y="2396"/>
                    <a:pt x="1408" y="2125"/>
                    <a:pt x="1637" y="1988"/>
                  </a:cubicBezTo>
                  <a:cubicBezTo>
                    <a:pt x="1927" y="1809"/>
                    <a:pt x="2274" y="1708"/>
                    <a:pt x="2605" y="1611"/>
                  </a:cubicBezTo>
                  <a:cubicBezTo>
                    <a:pt x="3500" y="1350"/>
                    <a:pt x="4392" y="1094"/>
                    <a:pt x="5295" y="860"/>
                  </a:cubicBezTo>
                  <a:cubicBezTo>
                    <a:pt x="5392" y="836"/>
                    <a:pt x="5507" y="820"/>
                    <a:pt x="5618" y="820"/>
                  </a:cubicBezTo>
                  <a:close/>
                  <a:moveTo>
                    <a:pt x="5778" y="0"/>
                  </a:moveTo>
                  <a:cubicBezTo>
                    <a:pt x="5705" y="0"/>
                    <a:pt x="5630" y="6"/>
                    <a:pt x="5552" y="17"/>
                  </a:cubicBezTo>
                  <a:cubicBezTo>
                    <a:pt x="5392" y="40"/>
                    <a:pt x="5231" y="90"/>
                    <a:pt x="5070" y="131"/>
                  </a:cubicBezTo>
                  <a:cubicBezTo>
                    <a:pt x="4227" y="351"/>
                    <a:pt x="3370" y="539"/>
                    <a:pt x="2535" y="805"/>
                  </a:cubicBezTo>
                  <a:cubicBezTo>
                    <a:pt x="1949" y="993"/>
                    <a:pt x="1344" y="1203"/>
                    <a:pt x="840" y="1542"/>
                  </a:cubicBezTo>
                  <a:cubicBezTo>
                    <a:pt x="1" y="2106"/>
                    <a:pt x="19" y="3156"/>
                    <a:pt x="890" y="3665"/>
                  </a:cubicBezTo>
                  <a:cubicBezTo>
                    <a:pt x="1486" y="4018"/>
                    <a:pt x="2192" y="4182"/>
                    <a:pt x="2710" y="4380"/>
                  </a:cubicBezTo>
                  <a:cubicBezTo>
                    <a:pt x="3429" y="4233"/>
                    <a:pt x="3961" y="4178"/>
                    <a:pt x="4461" y="4013"/>
                  </a:cubicBezTo>
                  <a:cubicBezTo>
                    <a:pt x="5749" y="3591"/>
                    <a:pt x="6555" y="2703"/>
                    <a:pt x="6835" y="1369"/>
                  </a:cubicBezTo>
                  <a:cubicBezTo>
                    <a:pt x="7003" y="570"/>
                    <a:pt x="6533" y="0"/>
                    <a:pt x="57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6"/>
            <p:cNvSpPr/>
            <p:nvPr/>
          </p:nvSpPr>
          <p:spPr>
            <a:xfrm>
              <a:off x="1982425" y="1069100"/>
              <a:ext cx="84250" cy="42025"/>
            </a:xfrm>
            <a:custGeom>
              <a:avLst/>
              <a:gdLst/>
              <a:ahLst/>
              <a:cxnLst/>
              <a:rect l="l" t="t" r="r" b="b"/>
              <a:pathLst>
                <a:path w="3370" h="1681" extrusionOk="0">
                  <a:moveTo>
                    <a:pt x="2160" y="1"/>
                  </a:moveTo>
                  <a:cubicBezTo>
                    <a:pt x="2150" y="1"/>
                    <a:pt x="2141" y="1"/>
                    <a:pt x="2133" y="2"/>
                  </a:cubicBezTo>
                  <a:cubicBezTo>
                    <a:pt x="1426" y="38"/>
                    <a:pt x="858" y="396"/>
                    <a:pt x="381" y="860"/>
                  </a:cubicBezTo>
                  <a:cubicBezTo>
                    <a:pt x="0" y="1226"/>
                    <a:pt x="189" y="1680"/>
                    <a:pt x="721" y="1680"/>
                  </a:cubicBezTo>
                  <a:cubicBezTo>
                    <a:pt x="736" y="1680"/>
                    <a:pt x="751" y="1681"/>
                    <a:pt x="765" y="1681"/>
                  </a:cubicBezTo>
                  <a:cubicBezTo>
                    <a:pt x="1305" y="1681"/>
                    <a:pt x="1863" y="1603"/>
                    <a:pt x="2389" y="1474"/>
                  </a:cubicBezTo>
                  <a:cubicBezTo>
                    <a:pt x="2815" y="1373"/>
                    <a:pt x="3370" y="1236"/>
                    <a:pt x="3269" y="626"/>
                  </a:cubicBezTo>
                  <a:cubicBezTo>
                    <a:pt x="3177" y="64"/>
                    <a:pt x="2646" y="44"/>
                    <a:pt x="2187" y="2"/>
                  </a:cubicBezTo>
                  <a:cubicBezTo>
                    <a:pt x="2178" y="1"/>
                    <a:pt x="2169" y="1"/>
                    <a:pt x="21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6"/>
            <p:cNvSpPr/>
            <p:nvPr/>
          </p:nvSpPr>
          <p:spPr>
            <a:xfrm>
              <a:off x="2016475" y="1117875"/>
              <a:ext cx="48575" cy="57900"/>
            </a:xfrm>
            <a:custGeom>
              <a:avLst/>
              <a:gdLst/>
              <a:ahLst/>
              <a:cxnLst/>
              <a:rect l="l" t="t" r="r" b="b"/>
              <a:pathLst>
                <a:path w="1943" h="2316" extrusionOk="0">
                  <a:moveTo>
                    <a:pt x="655" y="0"/>
                  </a:moveTo>
                  <a:cubicBezTo>
                    <a:pt x="274" y="0"/>
                    <a:pt x="0" y="292"/>
                    <a:pt x="69" y="743"/>
                  </a:cubicBezTo>
                  <a:cubicBezTo>
                    <a:pt x="123" y="1095"/>
                    <a:pt x="280" y="1439"/>
                    <a:pt x="435" y="1765"/>
                  </a:cubicBezTo>
                  <a:cubicBezTo>
                    <a:pt x="562" y="2026"/>
                    <a:pt x="746" y="2315"/>
                    <a:pt x="1018" y="2315"/>
                  </a:cubicBezTo>
                  <a:cubicBezTo>
                    <a:pt x="1082" y="2315"/>
                    <a:pt x="1150" y="2300"/>
                    <a:pt x="1223" y="2264"/>
                  </a:cubicBezTo>
                  <a:cubicBezTo>
                    <a:pt x="1517" y="2123"/>
                    <a:pt x="1710" y="1755"/>
                    <a:pt x="1943" y="1490"/>
                  </a:cubicBezTo>
                  <a:cubicBezTo>
                    <a:pt x="1838" y="861"/>
                    <a:pt x="1458" y="260"/>
                    <a:pt x="985" y="68"/>
                  </a:cubicBezTo>
                  <a:cubicBezTo>
                    <a:pt x="871" y="22"/>
                    <a:pt x="759" y="0"/>
                    <a:pt x="6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6"/>
            <p:cNvSpPr/>
            <p:nvPr/>
          </p:nvSpPr>
          <p:spPr>
            <a:xfrm>
              <a:off x="1616900" y="1993400"/>
              <a:ext cx="427550" cy="104675"/>
            </a:xfrm>
            <a:custGeom>
              <a:avLst/>
              <a:gdLst/>
              <a:ahLst/>
              <a:cxnLst/>
              <a:rect l="l" t="t" r="r" b="b"/>
              <a:pathLst>
                <a:path w="17102" h="4187" extrusionOk="0">
                  <a:moveTo>
                    <a:pt x="556" y="1"/>
                  </a:moveTo>
                  <a:cubicBezTo>
                    <a:pt x="400" y="501"/>
                    <a:pt x="188" y="1106"/>
                    <a:pt x="38" y="1725"/>
                  </a:cubicBezTo>
                  <a:cubicBezTo>
                    <a:pt x="1" y="1885"/>
                    <a:pt x="110" y="2188"/>
                    <a:pt x="243" y="2256"/>
                  </a:cubicBezTo>
                  <a:cubicBezTo>
                    <a:pt x="775" y="2531"/>
                    <a:pt x="1325" y="2797"/>
                    <a:pt x="1898" y="2966"/>
                  </a:cubicBezTo>
                  <a:cubicBezTo>
                    <a:pt x="4195" y="3641"/>
                    <a:pt x="6555" y="3948"/>
                    <a:pt x="8939" y="4071"/>
                  </a:cubicBezTo>
                  <a:cubicBezTo>
                    <a:pt x="10671" y="4163"/>
                    <a:pt x="12412" y="4186"/>
                    <a:pt x="14150" y="4186"/>
                  </a:cubicBezTo>
                  <a:cubicBezTo>
                    <a:pt x="15117" y="4186"/>
                    <a:pt x="16079" y="4072"/>
                    <a:pt x="17101" y="4007"/>
                  </a:cubicBezTo>
                  <a:lnTo>
                    <a:pt x="17101" y="946"/>
                  </a:lnTo>
                  <a:cubicBezTo>
                    <a:pt x="15720" y="1120"/>
                    <a:pt x="14347" y="1192"/>
                    <a:pt x="12978" y="1192"/>
                  </a:cubicBezTo>
                  <a:cubicBezTo>
                    <a:pt x="8823" y="1192"/>
                    <a:pt x="4710" y="525"/>
                    <a:pt x="55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6"/>
            <p:cNvSpPr/>
            <p:nvPr/>
          </p:nvSpPr>
          <p:spPr>
            <a:xfrm>
              <a:off x="1374000" y="2078100"/>
              <a:ext cx="668375" cy="754250"/>
            </a:xfrm>
            <a:custGeom>
              <a:avLst/>
              <a:gdLst/>
              <a:ahLst/>
              <a:cxnLst/>
              <a:rect l="l" t="t" r="r" b="b"/>
              <a:pathLst>
                <a:path w="26735" h="30170" extrusionOk="0">
                  <a:moveTo>
                    <a:pt x="10217" y="1"/>
                  </a:moveTo>
                  <a:cubicBezTo>
                    <a:pt x="6843" y="9159"/>
                    <a:pt x="3437" y="18399"/>
                    <a:pt x="0" y="27722"/>
                  </a:cubicBezTo>
                  <a:cubicBezTo>
                    <a:pt x="1911" y="29116"/>
                    <a:pt x="4313" y="29303"/>
                    <a:pt x="6605" y="30170"/>
                  </a:cubicBezTo>
                  <a:cubicBezTo>
                    <a:pt x="8236" y="26796"/>
                    <a:pt x="9831" y="23501"/>
                    <a:pt x="11431" y="20191"/>
                  </a:cubicBezTo>
                  <a:cubicBezTo>
                    <a:pt x="10142" y="19797"/>
                    <a:pt x="9740" y="19261"/>
                    <a:pt x="9790" y="17982"/>
                  </a:cubicBezTo>
                  <a:cubicBezTo>
                    <a:pt x="9845" y="16648"/>
                    <a:pt x="10262" y="15437"/>
                    <a:pt x="11087" y="14370"/>
                  </a:cubicBezTo>
                  <a:cubicBezTo>
                    <a:pt x="11553" y="13765"/>
                    <a:pt x="12132" y="13436"/>
                    <a:pt x="12832" y="13436"/>
                  </a:cubicBezTo>
                  <a:cubicBezTo>
                    <a:pt x="12966" y="13436"/>
                    <a:pt x="13103" y="13448"/>
                    <a:pt x="13245" y="13472"/>
                  </a:cubicBezTo>
                  <a:cubicBezTo>
                    <a:pt x="13613" y="13535"/>
                    <a:pt x="13960" y="13710"/>
                    <a:pt x="14351" y="13847"/>
                  </a:cubicBezTo>
                  <a:cubicBezTo>
                    <a:pt x="14414" y="13710"/>
                    <a:pt x="14484" y="13544"/>
                    <a:pt x="14561" y="13380"/>
                  </a:cubicBezTo>
                  <a:cubicBezTo>
                    <a:pt x="15153" y="12119"/>
                    <a:pt x="15739" y="10859"/>
                    <a:pt x="16335" y="9603"/>
                  </a:cubicBezTo>
                  <a:cubicBezTo>
                    <a:pt x="16812" y="8594"/>
                    <a:pt x="17298" y="7591"/>
                    <a:pt x="17778" y="6587"/>
                  </a:cubicBezTo>
                  <a:cubicBezTo>
                    <a:pt x="18095" y="5927"/>
                    <a:pt x="18361" y="5239"/>
                    <a:pt x="18737" y="4616"/>
                  </a:cubicBezTo>
                  <a:cubicBezTo>
                    <a:pt x="18901" y="4341"/>
                    <a:pt x="19259" y="4080"/>
                    <a:pt x="19571" y="4015"/>
                  </a:cubicBezTo>
                  <a:cubicBezTo>
                    <a:pt x="20268" y="3878"/>
                    <a:pt x="20988" y="3856"/>
                    <a:pt x="21697" y="3810"/>
                  </a:cubicBezTo>
                  <a:cubicBezTo>
                    <a:pt x="22140" y="3779"/>
                    <a:pt x="22609" y="3685"/>
                    <a:pt x="23048" y="3685"/>
                  </a:cubicBezTo>
                  <a:cubicBezTo>
                    <a:pt x="23259" y="3685"/>
                    <a:pt x="23464" y="3707"/>
                    <a:pt x="23655" y="3768"/>
                  </a:cubicBezTo>
                  <a:cubicBezTo>
                    <a:pt x="23982" y="3874"/>
                    <a:pt x="24297" y="3915"/>
                    <a:pt x="24604" y="3915"/>
                  </a:cubicBezTo>
                  <a:cubicBezTo>
                    <a:pt x="25232" y="3915"/>
                    <a:pt x="25830" y="3744"/>
                    <a:pt x="26442" y="3599"/>
                  </a:cubicBezTo>
                  <a:cubicBezTo>
                    <a:pt x="26552" y="3572"/>
                    <a:pt x="26708" y="3425"/>
                    <a:pt x="26712" y="3324"/>
                  </a:cubicBezTo>
                  <a:cubicBezTo>
                    <a:pt x="26735" y="2714"/>
                    <a:pt x="26726" y="2104"/>
                    <a:pt x="26726" y="1504"/>
                  </a:cubicBezTo>
                  <a:lnTo>
                    <a:pt x="26726" y="1504"/>
                  </a:lnTo>
                  <a:cubicBezTo>
                    <a:pt x="25078" y="1633"/>
                    <a:pt x="23437" y="1709"/>
                    <a:pt x="21809" y="1709"/>
                  </a:cubicBezTo>
                  <a:cubicBezTo>
                    <a:pt x="17850" y="1709"/>
                    <a:pt x="13964" y="1257"/>
                    <a:pt x="10217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6"/>
            <p:cNvSpPr/>
            <p:nvPr/>
          </p:nvSpPr>
          <p:spPr>
            <a:xfrm>
              <a:off x="1636600" y="1891675"/>
              <a:ext cx="407050" cy="107575"/>
            </a:xfrm>
            <a:custGeom>
              <a:avLst/>
              <a:gdLst/>
              <a:ahLst/>
              <a:cxnLst/>
              <a:rect l="l" t="t" r="r" b="b"/>
              <a:pathLst>
                <a:path w="16282" h="4303" extrusionOk="0">
                  <a:moveTo>
                    <a:pt x="908" y="0"/>
                  </a:moveTo>
                  <a:cubicBezTo>
                    <a:pt x="610" y="1077"/>
                    <a:pt x="335" y="2077"/>
                    <a:pt x="0" y="3273"/>
                  </a:cubicBezTo>
                  <a:cubicBezTo>
                    <a:pt x="4105" y="3595"/>
                    <a:pt x="8111" y="4302"/>
                    <a:pt x="12153" y="4302"/>
                  </a:cubicBezTo>
                  <a:cubicBezTo>
                    <a:pt x="13523" y="4302"/>
                    <a:pt x="14898" y="4221"/>
                    <a:pt x="16281" y="4016"/>
                  </a:cubicBezTo>
                  <a:cubicBezTo>
                    <a:pt x="16240" y="3580"/>
                    <a:pt x="16204" y="3145"/>
                    <a:pt x="16157" y="2714"/>
                  </a:cubicBezTo>
                  <a:cubicBezTo>
                    <a:pt x="16107" y="2264"/>
                    <a:pt x="16057" y="1816"/>
                    <a:pt x="16006" y="1399"/>
                  </a:cubicBezTo>
                  <a:cubicBezTo>
                    <a:pt x="15440" y="1403"/>
                    <a:pt x="14875" y="1406"/>
                    <a:pt x="14311" y="1406"/>
                  </a:cubicBezTo>
                  <a:cubicBezTo>
                    <a:pt x="9787" y="1406"/>
                    <a:pt x="5313" y="1223"/>
                    <a:pt x="90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6"/>
            <p:cNvSpPr/>
            <p:nvPr/>
          </p:nvSpPr>
          <p:spPr>
            <a:xfrm>
              <a:off x="1981625" y="1215525"/>
              <a:ext cx="60875" cy="48925"/>
            </a:xfrm>
            <a:custGeom>
              <a:avLst/>
              <a:gdLst/>
              <a:ahLst/>
              <a:cxnLst/>
              <a:rect l="l" t="t" r="r" b="b"/>
              <a:pathLst>
                <a:path w="2435" h="1957" extrusionOk="0">
                  <a:moveTo>
                    <a:pt x="1140" y="1"/>
                  </a:moveTo>
                  <a:cubicBezTo>
                    <a:pt x="885" y="1"/>
                    <a:pt x="630" y="13"/>
                    <a:pt x="377" y="31"/>
                  </a:cubicBezTo>
                  <a:cubicBezTo>
                    <a:pt x="248" y="41"/>
                    <a:pt x="124" y="192"/>
                    <a:pt x="0" y="279"/>
                  </a:cubicBezTo>
                  <a:cubicBezTo>
                    <a:pt x="120" y="366"/>
                    <a:pt x="234" y="503"/>
                    <a:pt x="362" y="522"/>
                  </a:cubicBezTo>
                  <a:cubicBezTo>
                    <a:pt x="702" y="573"/>
                    <a:pt x="1046" y="567"/>
                    <a:pt x="1481" y="586"/>
                  </a:cubicBezTo>
                  <a:cubicBezTo>
                    <a:pt x="1243" y="920"/>
                    <a:pt x="1031" y="1154"/>
                    <a:pt x="903" y="1429"/>
                  </a:cubicBezTo>
                  <a:cubicBezTo>
                    <a:pt x="845" y="1566"/>
                    <a:pt x="945" y="1778"/>
                    <a:pt x="968" y="1957"/>
                  </a:cubicBezTo>
                  <a:cubicBezTo>
                    <a:pt x="1132" y="1919"/>
                    <a:pt x="1357" y="1942"/>
                    <a:pt x="1454" y="1842"/>
                  </a:cubicBezTo>
                  <a:cubicBezTo>
                    <a:pt x="1722" y="1547"/>
                    <a:pt x="1962" y="1225"/>
                    <a:pt x="2169" y="884"/>
                  </a:cubicBezTo>
                  <a:cubicBezTo>
                    <a:pt x="2434" y="439"/>
                    <a:pt x="2256" y="77"/>
                    <a:pt x="1742" y="26"/>
                  </a:cubicBezTo>
                  <a:cubicBezTo>
                    <a:pt x="1542" y="8"/>
                    <a:pt x="1341" y="1"/>
                    <a:pt x="11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6"/>
            <p:cNvSpPr/>
            <p:nvPr/>
          </p:nvSpPr>
          <p:spPr>
            <a:xfrm>
              <a:off x="1665250" y="1805275"/>
              <a:ext cx="368550" cy="99825"/>
            </a:xfrm>
            <a:custGeom>
              <a:avLst/>
              <a:gdLst/>
              <a:ahLst/>
              <a:cxnLst/>
              <a:rect l="l" t="t" r="r" b="b"/>
              <a:pathLst>
                <a:path w="14742" h="3993" extrusionOk="0">
                  <a:moveTo>
                    <a:pt x="1027" y="0"/>
                  </a:moveTo>
                  <a:cubicBezTo>
                    <a:pt x="675" y="953"/>
                    <a:pt x="335" y="1870"/>
                    <a:pt x="0" y="2779"/>
                  </a:cubicBezTo>
                  <a:cubicBezTo>
                    <a:pt x="4295" y="3746"/>
                    <a:pt x="8567" y="3992"/>
                    <a:pt x="12893" y="3992"/>
                  </a:cubicBezTo>
                  <a:cubicBezTo>
                    <a:pt x="13508" y="3992"/>
                    <a:pt x="14124" y="3987"/>
                    <a:pt x="14742" y="3978"/>
                  </a:cubicBezTo>
                  <a:cubicBezTo>
                    <a:pt x="14673" y="3177"/>
                    <a:pt x="14613" y="2493"/>
                    <a:pt x="14549" y="1761"/>
                  </a:cubicBezTo>
                  <a:cubicBezTo>
                    <a:pt x="13918" y="1761"/>
                    <a:pt x="13303" y="1792"/>
                    <a:pt x="12698" y="1792"/>
                  </a:cubicBezTo>
                  <a:cubicBezTo>
                    <a:pt x="12328" y="1792"/>
                    <a:pt x="11961" y="1780"/>
                    <a:pt x="11597" y="1742"/>
                  </a:cubicBezTo>
                  <a:cubicBezTo>
                    <a:pt x="9306" y="1504"/>
                    <a:pt x="7028" y="1170"/>
                    <a:pt x="4740" y="890"/>
                  </a:cubicBezTo>
                  <a:cubicBezTo>
                    <a:pt x="3480" y="738"/>
                    <a:pt x="2192" y="729"/>
                    <a:pt x="1027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6"/>
            <p:cNvSpPr/>
            <p:nvPr/>
          </p:nvSpPr>
          <p:spPr>
            <a:xfrm>
              <a:off x="1696650" y="1734125"/>
              <a:ext cx="330950" cy="94650"/>
            </a:xfrm>
            <a:custGeom>
              <a:avLst/>
              <a:gdLst/>
              <a:ahLst/>
              <a:cxnLst/>
              <a:rect l="l" t="t" r="r" b="b"/>
              <a:pathLst>
                <a:path w="13238" h="3786" extrusionOk="0">
                  <a:moveTo>
                    <a:pt x="546" y="0"/>
                  </a:moveTo>
                  <a:cubicBezTo>
                    <a:pt x="385" y="683"/>
                    <a:pt x="198" y="1462"/>
                    <a:pt x="0" y="2269"/>
                  </a:cubicBezTo>
                  <a:cubicBezTo>
                    <a:pt x="1686" y="2926"/>
                    <a:pt x="8994" y="3786"/>
                    <a:pt x="12043" y="3786"/>
                  </a:cubicBezTo>
                  <a:cubicBezTo>
                    <a:pt x="12609" y="3786"/>
                    <a:pt x="13029" y="3756"/>
                    <a:pt x="13238" y="3690"/>
                  </a:cubicBezTo>
                  <a:lnTo>
                    <a:pt x="13238" y="2141"/>
                  </a:lnTo>
                  <a:lnTo>
                    <a:pt x="12674" y="2140"/>
                  </a:lnTo>
                  <a:cubicBezTo>
                    <a:pt x="10593" y="2108"/>
                    <a:pt x="8507" y="2081"/>
                    <a:pt x="6427" y="2039"/>
                  </a:cubicBezTo>
                  <a:cubicBezTo>
                    <a:pt x="6174" y="2035"/>
                    <a:pt x="5840" y="2026"/>
                    <a:pt x="5693" y="1875"/>
                  </a:cubicBezTo>
                  <a:cubicBezTo>
                    <a:pt x="5111" y="1283"/>
                    <a:pt x="4323" y="1490"/>
                    <a:pt x="3667" y="1247"/>
                  </a:cubicBezTo>
                  <a:cubicBezTo>
                    <a:pt x="2613" y="867"/>
                    <a:pt x="1586" y="417"/>
                    <a:pt x="54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6"/>
            <p:cNvSpPr/>
            <p:nvPr/>
          </p:nvSpPr>
          <p:spPr>
            <a:xfrm>
              <a:off x="1824425" y="2190850"/>
              <a:ext cx="217050" cy="708000"/>
            </a:xfrm>
            <a:custGeom>
              <a:avLst/>
              <a:gdLst/>
              <a:ahLst/>
              <a:cxnLst/>
              <a:rect l="l" t="t" r="r" b="b"/>
              <a:pathLst>
                <a:path w="8682" h="28320" extrusionOk="0">
                  <a:moveTo>
                    <a:pt x="8682" y="1"/>
                  </a:moveTo>
                  <a:lnTo>
                    <a:pt x="8682" y="1"/>
                  </a:lnTo>
                  <a:cubicBezTo>
                    <a:pt x="7650" y="56"/>
                    <a:pt x="6706" y="120"/>
                    <a:pt x="5761" y="148"/>
                  </a:cubicBezTo>
                  <a:cubicBezTo>
                    <a:pt x="5721" y="149"/>
                    <a:pt x="5681" y="149"/>
                    <a:pt x="5641" y="149"/>
                  </a:cubicBezTo>
                  <a:cubicBezTo>
                    <a:pt x="5194" y="149"/>
                    <a:pt x="4747" y="87"/>
                    <a:pt x="4302" y="87"/>
                  </a:cubicBezTo>
                  <a:cubicBezTo>
                    <a:pt x="4263" y="87"/>
                    <a:pt x="4223" y="87"/>
                    <a:pt x="4184" y="89"/>
                  </a:cubicBezTo>
                  <a:cubicBezTo>
                    <a:pt x="3782" y="96"/>
                    <a:pt x="3369" y="233"/>
                    <a:pt x="2980" y="233"/>
                  </a:cubicBezTo>
                  <a:cubicBezTo>
                    <a:pt x="2890" y="233"/>
                    <a:pt x="2800" y="225"/>
                    <a:pt x="2713" y="207"/>
                  </a:cubicBezTo>
                  <a:cubicBezTo>
                    <a:pt x="2574" y="179"/>
                    <a:pt x="2448" y="166"/>
                    <a:pt x="2333" y="166"/>
                  </a:cubicBezTo>
                  <a:cubicBezTo>
                    <a:pt x="1538" y="166"/>
                    <a:pt x="1266" y="791"/>
                    <a:pt x="1022" y="1467"/>
                  </a:cubicBezTo>
                  <a:cubicBezTo>
                    <a:pt x="912" y="1770"/>
                    <a:pt x="876" y="2110"/>
                    <a:pt x="857" y="2435"/>
                  </a:cubicBezTo>
                  <a:cubicBezTo>
                    <a:pt x="701" y="5236"/>
                    <a:pt x="577" y="8036"/>
                    <a:pt x="407" y="10832"/>
                  </a:cubicBezTo>
                  <a:cubicBezTo>
                    <a:pt x="60" y="16488"/>
                    <a:pt x="0" y="22153"/>
                    <a:pt x="119" y="27814"/>
                  </a:cubicBezTo>
                  <a:cubicBezTo>
                    <a:pt x="127" y="28147"/>
                    <a:pt x="219" y="28320"/>
                    <a:pt x="538" y="28320"/>
                  </a:cubicBezTo>
                  <a:cubicBezTo>
                    <a:pt x="554" y="28320"/>
                    <a:pt x="570" y="28319"/>
                    <a:pt x="586" y="28318"/>
                  </a:cubicBezTo>
                  <a:cubicBezTo>
                    <a:pt x="2132" y="28231"/>
                    <a:pt x="3671" y="28148"/>
                    <a:pt x="5111" y="28070"/>
                  </a:cubicBezTo>
                  <a:cubicBezTo>
                    <a:pt x="5661" y="24724"/>
                    <a:pt x="6188" y="21493"/>
                    <a:pt x="6715" y="18262"/>
                  </a:cubicBezTo>
                  <a:cubicBezTo>
                    <a:pt x="5198" y="17698"/>
                    <a:pt x="4368" y="16456"/>
                    <a:pt x="4456" y="14847"/>
                  </a:cubicBezTo>
                  <a:cubicBezTo>
                    <a:pt x="4580" y="12565"/>
                    <a:pt x="5684" y="11158"/>
                    <a:pt x="7828" y="10621"/>
                  </a:cubicBezTo>
                  <a:cubicBezTo>
                    <a:pt x="8112" y="7087"/>
                    <a:pt x="8398" y="3530"/>
                    <a:pt x="8682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6"/>
            <p:cNvSpPr/>
            <p:nvPr/>
          </p:nvSpPr>
          <p:spPr>
            <a:xfrm>
              <a:off x="1889850" y="1564300"/>
              <a:ext cx="119075" cy="53200"/>
            </a:xfrm>
            <a:custGeom>
              <a:avLst/>
              <a:gdLst/>
              <a:ahLst/>
              <a:cxnLst/>
              <a:rect l="l" t="t" r="r" b="b"/>
              <a:pathLst>
                <a:path w="4763" h="2128" extrusionOk="0">
                  <a:moveTo>
                    <a:pt x="175" y="1"/>
                  </a:moveTo>
                  <a:cubicBezTo>
                    <a:pt x="19" y="1032"/>
                    <a:pt x="0" y="1160"/>
                    <a:pt x="894" y="1403"/>
                  </a:cubicBezTo>
                  <a:cubicBezTo>
                    <a:pt x="2118" y="1732"/>
                    <a:pt x="3387" y="1879"/>
                    <a:pt x="4763" y="2127"/>
                  </a:cubicBezTo>
                  <a:cubicBezTo>
                    <a:pt x="4634" y="1673"/>
                    <a:pt x="4580" y="1408"/>
                    <a:pt x="4479" y="1160"/>
                  </a:cubicBezTo>
                  <a:cubicBezTo>
                    <a:pt x="4418" y="1018"/>
                    <a:pt x="4290" y="834"/>
                    <a:pt x="4162" y="807"/>
                  </a:cubicBezTo>
                  <a:cubicBezTo>
                    <a:pt x="2851" y="523"/>
                    <a:pt x="1532" y="270"/>
                    <a:pt x="17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6"/>
            <p:cNvSpPr/>
            <p:nvPr/>
          </p:nvSpPr>
          <p:spPr>
            <a:xfrm>
              <a:off x="1842525" y="1184300"/>
              <a:ext cx="45300" cy="61975"/>
            </a:xfrm>
            <a:custGeom>
              <a:avLst/>
              <a:gdLst/>
              <a:ahLst/>
              <a:cxnLst/>
              <a:rect l="l" t="t" r="r" b="b"/>
              <a:pathLst>
                <a:path w="1812" h="2479" extrusionOk="0">
                  <a:moveTo>
                    <a:pt x="630" y="0"/>
                  </a:moveTo>
                  <a:cubicBezTo>
                    <a:pt x="505" y="0"/>
                    <a:pt x="388" y="23"/>
                    <a:pt x="307" y="74"/>
                  </a:cubicBezTo>
                  <a:cubicBezTo>
                    <a:pt x="133" y="189"/>
                    <a:pt x="0" y="551"/>
                    <a:pt x="37" y="771"/>
                  </a:cubicBezTo>
                  <a:cubicBezTo>
                    <a:pt x="101" y="1170"/>
                    <a:pt x="276" y="1564"/>
                    <a:pt x="468" y="1931"/>
                  </a:cubicBezTo>
                  <a:cubicBezTo>
                    <a:pt x="603" y="2190"/>
                    <a:pt x="808" y="2479"/>
                    <a:pt x="1087" y="2479"/>
                  </a:cubicBezTo>
                  <a:cubicBezTo>
                    <a:pt x="1159" y="2479"/>
                    <a:pt x="1235" y="2460"/>
                    <a:pt x="1315" y="2417"/>
                  </a:cubicBezTo>
                  <a:cubicBezTo>
                    <a:pt x="1582" y="2275"/>
                    <a:pt x="1715" y="1881"/>
                    <a:pt x="1811" y="1738"/>
                  </a:cubicBezTo>
                  <a:cubicBezTo>
                    <a:pt x="1765" y="936"/>
                    <a:pt x="1618" y="381"/>
                    <a:pt x="1059" y="93"/>
                  </a:cubicBezTo>
                  <a:cubicBezTo>
                    <a:pt x="945" y="35"/>
                    <a:pt x="782" y="0"/>
                    <a:pt x="63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6"/>
            <p:cNvSpPr/>
            <p:nvPr/>
          </p:nvSpPr>
          <p:spPr>
            <a:xfrm>
              <a:off x="1788350" y="1298350"/>
              <a:ext cx="82025" cy="80100"/>
            </a:xfrm>
            <a:custGeom>
              <a:avLst/>
              <a:gdLst/>
              <a:ahLst/>
              <a:cxnLst/>
              <a:rect l="l" t="t" r="r" b="b"/>
              <a:pathLst>
                <a:path w="3281" h="3204" extrusionOk="0">
                  <a:moveTo>
                    <a:pt x="1551" y="0"/>
                  </a:moveTo>
                  <a:cubicBezTo>
                    <a:pt x="1542" y="0"/>
                    <a:pt x="1534" y="0"/>
                    <a:pt x="1526" y="0"/>
                  </a:cubicBezTo>
                  <a:cubicBezTo>
                    <a:pt x="646" y="5"/>
                    <a:pt x="22" y="756"/>
                    <a:pt x="9" y="1819"/>
                  </a:cubicBezTo>
                  <a:cubicBezTo>
                    <a:pt x="0" y="2616"/>
                    <a:pt x="646" y="3203"/>
                    <a:pt x="1536" y="3203"/>
                  </a:cubicBezTo>
                  <a:cubicBezTo>
                    <a:pt x="2548" y="3199"/>
                    <a:pt x="3272" y="2512"/>
                    <a:pt x="3276" y="1545"/>
                  </a:cubicBezTo>
                  <a:cubicBezTo>
                    <a:pt x="3281" y="612"/>
                    <a:pt x="2595" y="0"/>
                    <a:pt x="155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6"/>
            <p:cNvSpPr/>
            <p:nvPr/>
          </p:nvSpPr>
          <p:spPr>
            <a:xfrm>
              <a:off x="1787875" y="1139275"/>
              <a:ext cx="69350" cy="65075"/>
            </a:xfrm>
            <a:custGeom>
              <a:avLst/>
              <a:gdLst/>
              <a:ahLst/>
              <a:cxnLst/>
              <a:rect l="l" t="t" r="r" b="b"/>
              <a:pathLst>
                <a:path w="2774" h="2603" extrusionOk="0">
                  <a:moveTo>
                    <a:pt x="1902" y="1"/>
                  </a:moveTo>
                  <a:cubicBezTo>
                    <a:pt x="1040" y="1"/>
                    <a:pt x="0" y="1317"/>
                    <a:pt x="207" y="2137"/>
                  </a:cubicBezTo>
                  <a:cubicBezTo>
                    <a:pt x="276" y="2408"/>
                    <a:pt x="491" y="2603"/>
                    <a:pt x="705" y="2603"/>
                  </a:cubicBezTo>
                  <a:cubicBezTo>
                    <a:pt x="788" y="2603"/>
                    <a:pt x="870" y="2573"/>
                    <a:pt x="945" y="2508"/>
                  </a:cubicBezTo>
                  <a:cubicBezTo>
                    <a:pt x="1490" y="2037"/>
                    <a:pt x="2035" y="1536"/>
                    <a:pt x="2457" y="954"/>
                  </a:cubicBezTo>
                  <a:cubicBezTo>
                    <a:pt x="2773" y="519"/>
                    <a:pt x="2420" y="1"/>
                    <a:pt x="19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6"/>
            <p:cNvSpPr/>
            <p:nvPr/>
          </p:nvSpPr>
          <p:spPr>
            <a:xfrm>
              <a:off x="1688050" y="1526225"/>
              <a:ext cx="195400" cy="233475"/>
            </a:xfrm>
            <a:custGeom>
              <a:avLst/>
              <a:gdLst/>
              <a:ahLst/>
              <a:cxnLst/>
              <a:rect l="l" t="t" r="r" b="b"/>
              <a:pathLst>
                <a:path w="7816" h="9339" extrusionOk="0">
                  <a:moveTo>
                    <a:pt x="2907" y="1"/>
                  </a:moveTo>
                  <a:cubicBezTo>
                    <a:pt x="2600" y="1"/>
                    <a:pt x="2311" y="123"/>
                    <a:pt x="2054" y="376"/>
                  </a:cubicBezTo>
                  <a:cubicBezTo>
                    <a:pt x="982" y="1422"/>
                    <a:pt x="454" y="2737"/>
                    <a:pt x="266" y="4177"/>
                  </a:cubicBezTo>
                  <a:cubicBezTo>
                    <a:pt x="1" y="6226"/>
                    <a:pt x="482" y="6922"/>
                    <a:pt x="2210" y="7940"/>
                  </a:cubicBezTo>
                  <a:cubicBezTo>
                    <a:pt x="3205" y="8527"/>
                    <a:pt x="4351" y="8861"/>
                    <a:pt x="5496" y="9338"/>
                  </a:cubicBezTo>
                  <a:cubicBezTo>
                    <a:pt x="6289" y="6730"/>
                    <a:pt x="7050" y="4200"/>
                    <a:pt x="7816" y="1684"/>
                  </a:cubicBezTo>
                  <a:cubicBezTo>
                    <a:pt x="7064" y="1363"/>
                    <a:pt x="6505" y="1092"/>
                    <a:pt x="5923" y="886"/>
                  </a:cubicBezTo>
                  <a:cubicBezTo>
                    <a:pt x="5043" y="579"/>
                    <a:pt x="4158" y="299"/>
                    <a:pt x="3260" y="52"/>
                  </a:cubicBezTo>
                  <a:cubicBezTo>
                    <a:pt x="3140" y="18"/>
                    <a:pt x="3022" y="1"/>
                    <a:pt x="290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6"/>
            <p:cNvSpPr/>
            <p:nvPr/>
          </p:nvSpPr>
          <p:spPr>
            <a:xfrm>
              <a:off x="1363200" y="2803350"/>
              <a:ext cx="237325" cy="176700"/>
            </a:xfrm>
            <a:custGeom>
              <a:avLst/>
              <a:gdLst/>
              <a:ahLst/>
              <a:cxnLst/>
              <a:rect l="l" t="t" r="r" b="b"/>
              <a:pathLst>
                <a:path w="9493" h="7068" extrusionOk="0">
                  <a:moveTo>
                    <a:pt x="729" y="0"/>
                  </a:moveTo>
                  <a:cubicBezTo>
                    <a:pt x="542" y="701"/>
                    <a:pt x="349" y="1513"/>
                    <a:pt x="106" y="2310"/>
                  </a:cubicBezTo>
                  <a:cubicBezTo>
                    <a:pt x="1" y="2668"/>
                    <a:pt x="37" y="2915"/>
                    <a:pt x="372" y="3089"/>
                  </a:cubicBezTo>
                  <a:cubicBezTo>
                    <a:pt x="1499" y="3690"/>
                    <a:pt x="2604" y="4327"/>
                    <a:pt x="3754" y="4872"/>
                  </a:cubicBezTo>
                  <a:cubicBezTo>
                    <a:pt x="4763" y="5348"/>
                    <a:pt x="5817" y="5725"/>
                    <a:pt x="6857" y="6128"/>
                  </a:cubicBezTo>
                  <a:cubicBezTo>
                    <a:pt x="7697" y="6454"/>
                    <a:pt x="8550" y="6756"/>
                    <a:pt x="9397" y="7067"/>
                  </a:cubicBezTo>
                  <a:cubicBezTo>
                    <a:pt x="9429" y="7008"/>
                    <a:pt x="9461" y="6953"/>
                    <a:pt x="9493" y="6894"/>
                  </a:cubicBezTo>
                  <a:cubicBezTo>
                    <a:pt x="8558" y="5968"/>
                    <a:pt x="7618" y="5051"/>
                    <a:pt x="6697" y="4116"/>
                  </a:cubicBezTo>
                  <a:cubicBezTo>
                    <a:pt x="5918" y="3328"/>
                    <a:pt x="5061" y="2594"/>
                    <a:pt x="4621" y="1526"/>
                  </a:cubicBezTo>
                  <a:cubicBezTo>
                    <a:pt x="4580" y="1425"/>
                    <a:pt x="4451" y="1334"/>
                    <a:pt x="4341" y="1297"/>
                  </a:cubicBezTo>
                  <a:cubicBezTo>
                    <a:pt x="3117" y="848"/>
                    <a:pt x="1884" y="413"/>
                    <a:pt x="729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1F6593D1-EE04-45EE-88CB-E142D1A3486A}"/>
              </a:ext>
            </a:extLst>
          </p:cNvPr>
          <p:cNvSpPr txBox="1"/>
          <p:nvPr/>
        </p:nvSpPr>
        <p:spPr>
          <a:xfrm>
            <a:off x="181339" y="762346"/>
            <a:ext cx="43519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AEE761-20C9-44DB-9925-8F4F8D9261F6}"/>
              </a:ext>
            </a:extLst>
          </p:cNvPr>
          <p:cNvSpPr txBox="1"/>
          <p:nvPr/>
        </p:nvSpPr>
        <p:spPr>
          <a:xfrm>
            <a:off x="1963838" y="1784386"/>
            <a:ext cx="31922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x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ACDBE35-325B-41D1-88AC-6ED7D67E4F21}"/>
              </a:ext>
            </a:extLst>
          </p:cNvPr>
          <p:cNvCxnSpPr>
            <a:cxnSpLocks/>
          </p:cNvCxnSpPr>
          <p:nvPr/>
        </p:nvCxnSpPr>
        <p:spPr>
          <a:xfrm>
            <a:off x="2332070" y="2915055"/>
            <a:ext cx="228761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03494FF-594E-40D7-B612-58D85DB1E9D0}"/>
              </a:ext>
            </a:extLst>
          </p:cNvPr>
          <p:cNvSpPr txBox="1"/>
          <p:nvPr/>
        </p:nvSpPr>
        <p:spPr>
          <a:xfrm>
            <a:off x="2295997" y="2870598"/>
            <a:ext cx="2645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4F8087-F837-4A89-9FEC-6AB743F8DEB0}"/>
              </a:ext>
            </a:extLst>
          </p:cNvPr>
          <p:cNvSpPr txBox="1"/>
          <p:nvPr/>
        </p:nvSpPr>
        <p:spPr>
          <a:xfrm>
            <a:off x="-82252" y="3805381"/>
            <a:ext cx="6807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3 = 9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Subtitle 10">
            <a:extLst>
              <a:ext uri="{FF2B5EF4-FFF2-40B4-BE49-F238E27FC236}">
                <a16:creationId xmlns:a16="http://schemas.microsoft.com/office/drawing/2014/main" id="{2DE3DDE0-507F-4578-8C3C-30AF26471227}"/>
              </a:ext>
            </a:extLst>
          </p:cNvPr>
          <p:cNvSpPr txBox="1">
            <a:spLocks/>
          </p:cNvSpPr>
          <p:nvPr/>
        </p:nvSpPr>
        <p:spPr>
          <a:xfrm>
            <a:off x="2065562" y="342457"/>
            <a:ext cx="5935437" cy="58285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ĐO THỜI GIAN VỚI MỘT SỐ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Subtitle 9">
            <a:extLst>
              <a:ext uri="{FF2B5EF4-FFF2-40B4-BE49-F238E27FC236}">
                <a16:creationId xmlns:a16="http://schemas.microsoft.com/office/drawing/2014/main" id="{F37D88B4-9B11-4B33-BDAD-AF55290ACA24}"/>
              </a:ext>
            </a:extLst>
          </p:cNvPr>
          <p:cNvSpPr txBox="1">
            <a:spLocks/>
          </p:cNvSpPr>
          <p:nvPr/>
        </p:nvSpPr>
        <p:spPr>
          <a:xfrm>
            <a:off x="1" y="277591"/>
            <a:ext cx="1200149" cy="44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dirty="0">
                <a:latin typeface="+mj-lt"/>
              </a:rPr>
              <a:t>Toán:</a:t>
            </a:r>
            <a:r>
              <a:rPr lang="en-US" sz="2800" dirty="0"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9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3" grpId="0"/>
      <p:bldP spid="10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ACB63E1-3818-46C8-A55B-AFDA036B8ADB}"/>
              </a:ext>
            </a:extLst>
          </p:cNvPr>
          <p:cNvSpPr txBox="1"/>
          <p:nvPr/>
        </p:nvSpPr>
        <p:spPr>
          <a:xfrm>
            <a:off x="0" y="77724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32129C-2270-42E6-B3C8-26CAFDAFAD7E}"/>
              </a:ext>
            </a:extLst>
          </p:cNvPr>
          <p:cNvSpPr txBox="1"/>
          <p:nvPr/>
        </p:nvSpPr>
        <p:spPr>
          <a:xfrm>
            <a:off x="0" y="1858289"/>
            <a:ext cx="3651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7" name="Google Shape;1183;p39">
            <a:extLst>
              <a:ext uri="{FF2B5EF4-FFF2-40B4-BE49-F238E27FC236}">
                <a16:creationId xmlns:a16="http://schemas.microsoft.com/office/drawing/2014/main" id="{8D48231D-4804-4E2D-8264-76D8ECB09D0B}"/>
              </a:ext>
            </a:extLst>
          </p:cNvPr>
          <p:cNvSpPr/>
          <p:nvPr/>
        </p:nvSpPr>
        <p:spPr>
          <a:xfrm>
            <a:off x="4983480" y="1903543"/>
            <a:ext cx="3635646" cy="594181"/>
          </a:xfrm>
          <a:custGeom>
            <a:avLst/>
            <a:gdLst/>
            <a:ahLst/>
            <a:cxnLst/>
            <a:rect l="l" t="t" r="r" b="b"/>
            <a:pathLst>
              <a:path w="56341" h="29331" extrusionOk="0">
                <a:moveTo>
                  <a:pt x="27432" y="1897"/>
                </a:moveTo>
                <a:cubicBezTo>
                  <a:pt x="31103" y="1897"/>
                  <a:pt x="34770" y="2081"/>
                  <a:pt x="38440" y="2096"/>
                </a:cubicBezTo>
                <a:cubicBezTo>
                  <a:pt x="39062" y="2099"/>
                  <a:pt x="39684" y="2100"/>
                  <a:pt x="40306" y="2100"/>
                </a:cubicBezTo>
                <a:cubicBezTo>
                  <a:pt x="41350" y="2100"/>
                  <a:pt x="42394" y="2097"/>
                  <a:pt x="43438" y="2097"/>
                </a:cubicBezTo>
                <a:cubicBezTo>
                  <a:pt x="44942" y="2097"/>
                  <a:pt x="46447" y="2102"/>
                  <a:pt x="47950" y="2129"/>
                </a:cubicBezTo>
                <a:cubicBezTo>
                  <a:pt x="49734" y="2160"/>
                  <a:pt x="51453" y="2731"/>
                  <a:pt x="52786" y="3846"/>
                </a:cubicBezTo>
                <a:cubicBezTo>
                  <a:pt x="53617" y="4541"/>
                  <a:pt x="54539" y="5531"/>
                  <a:pt x="54116" y="7130"/>
                </a:cubicBezTo>
                <a:cubicBezTo>
                  <a:pt x="54116" y="8923"/>
                  <a:pt x="53981" y="10941"/>
                  <a:pt x="54148" y="12934"/>
                </a:cubicBezTo>
                <a:cubicBezTo>
                  <a:pt x="54375" y="15603"/>
                  <a:pt x="54129" y="18234"/>
                  <a:pt x="53794" y="20857"/>
                </a:cubicBezTo>
                <a:cubicBezTo>
                  <a:pt x="53491" y="23231"/>
                  <a:pt x="52491" y="25402"/>
                  <a:pt x="50174" y="26298"/>
                </a:cubicBezTo>
                <a:cubicBezTo>
                  <a:pt x="49518" y="26552"/>
                  <a:pt x="48782" y="26619"/>
                  <a:pt x="48026" y="26619"/>
                </a:cubicBezTo>
                <a:cubicBezTo>
                  <a:pt x="47269" y="26619"/>
                  <a:pt x="46491" y="26552"/>
                  <a:pt x="45749" y="26537"/>
                </a:cubicBezTo>
                <a:cubicBezTo>
                  <a:pt x="45711" y="26537"/>
                  <a:pt x="45673" y="26536"/>
                  <a:pt x="45635" y="26536"/>
                </a:cubicBezTo>
                <a:cubicBezTo>
                  <a:pt x="44302" y="26536"/>
                  <a:pt x="42994" y="26971"/>
                  <a:pt x="41745" y="26971"/>
                </a:cubicBezTo>
                <a:cubicBezTo>
                  <a:pt x="41710" y="26971"/>
                  <a:pt x="41674" y="26971"/>
                  <a:pt x="41639" y="26970"/>
                </a:cubicBezTo>
                <a:cubicBezTo>
                  <a:pt x="41555" y="26968"/>
                  <a:pt x="41472" y="26968"/>
                  <a:pt x="41388" y="26968"/>
                </a:cubicBezTo>
                <a:cubicBezTo>
                  <a:pt x="40815" y="26968"/>
                  <a:pt x="40230" y="27001"/>
                  <a:pt x="39644" y="27001"/>
                </a:cubicBezTo>
                <a:cubicBezTo>
                  <a:pt x="39150" y="27001"/>
                  <a:pt x="38654" y="26977"/>
                  <a:pt x="38163" y="26889"/>
                </a:cubicBezTo>
                <a:cubicBezTo>
                  <a:pt x="37028" y="26685"/>
                  <a:pt x="35898" y="26564"/>
                  <a:pt x="34748" y="26564"/>
                </a:cubicBezTo>
                <a:cubicBezTo>
                  <a:pt x="34118" y="26564"/>
                  <a:pt x="33483" y="26600"/>
                  <a:pt x="32838" y="26680"/>
                </a:cubicBezTo>
                <a:cubicBezTo>
                  <a:pt x="32551" y="26715"/>
                  <a:pt x="32258" y="26728"/>
                  <a:pt x="31961" y="26728"/>
                </a:cubicBezTo>
                <a:cubicBezTo>
                  <a:pt x="31111" y="26728"/>
                  <a:pt x="30230" y="26621"/>
                  <a:pt x="29359" y="26621"/>
                </a:cubicBezTo>
                <a:cubicBezTo>
                  <a:pt x="29295" y="26621"/>
                  <a:pt x="29232" y="26621"/>
                  <a:pt x="29168" y="26623"/>
                </a:cubicBezTo>
                <a:cubicBezTo>
                  <a:pt x="27581" y="26654"/>
                  <a:pt x="26034" y="26865"/>
                  <a:pt x="24466" y="27042"/>
                </a:cubicBezTo>
                <a:cubicBezTo>
                  <a:pt x="23731" y="27125"/>
                  <a:pt x="22991" y="27180"/>
                  <a:pt x="22241" y="27180"/>
                </a:cubicBezTo>
                <a:cubicBezTo>
                  <a:pt x="21746" y="27180"/>
                  <a:pt x="21247" y="27156"/>
                  <a:pt x="20742" y="27100"/>
                </a:cubicBezTo>
                <a:cubicBezTo>
                  <a:pt x="20406" y="27064"/>
                  <a:pt x="20068" y="27049"/>
                  <a:pt x="19729" y="27049"/>
                </a:cubicBezTo>
                <a:cubicBezTo>
                  <a:pt x="18370" y="27049"/>
                  <a:pt x="16986" y="27289"/>
                  <a:pt x="15616" y="27331"/>
                </a:cubicBezTo>
                <a:cubicBezTo>
                  <a:pt x="15503" y="27334"/>
                  <a:pt x="15391" y="27336"/>
                  <a:pt x="15278" y="27336"/>
                </a:cubicBezTo>
                <a:cubicBezTo>
                  <a:pt x="14440" y="27336"/>
                  <a:pt x="13594" y="27254"/>
                  <a:pt x="12760" y="27254"/>
                </a:cubicBezTo>
                <a:cubicBezTo>
                  <a:pt x="12354" y="27254"/>
                  <a:pt x="11951" y="27273"/>
                  <a:pt x="11553" y="27331"/>
                </a:cubicBezTo>
                <a:cubicBezTo>
                  <a:pt x="11392" y="27354"/>
                  <a:pt x="11234" y="27364"/>
                  <a:pt x="11079" y="27364"/>
                </a:cubicBezTo>
                <a:cubicBezTo>
                  <a:pt x="10332" y="27364"/>
                  <a:pt x="9646" y="27134"/>
                  <a:pt x="8934" y="27070"/>
                </a:cubicBezTo>
                <a:cubicBezTo>
                  <a:pt x="7654" y="26957"/>
                  <a:pt x="6367" y="26747"/>
                  <a:pt x="5179" y="25914"/>
                </a:cubicBezTo>
                <a:cubicBezTo>
                  <a:pt x="2613" y="24116"/>
                  <a:pt x="2678" y="21486"/>
                  <a:pt x="2468" y="18849"/>
                </a:cubicBezTo>
                <a:cubicBezTo>
                  <a:pt x="2229" y="15856"/>
                  <a:pt x="1824" y="12855"/>
                  <a:pt x="2371" y="9880"/>
                </a:cubicBezTo>
                <a:cubicBezTo>
                  <a:pt x="2640" y="8411"/>
                  <a:pt x="2640" y="6817"/>
                  <a:pt x="3620" y="5525"/>
                </a:cubicBezTo>
                <a:cubicBezTo>
                  <a:pt x="4347" y="4564"/>
                  <a:pt x="5396" y="4165"/>
                  <a:pt x="6424" y="3623"/>
                </a:cubicBezTo>
                <a:cubicBezTo>
                  <a:pt x="7438" y="3089"/>
                  <a:pt x="8629" y="3310"/>
                  <a:pt x="9587" y="2578"/>
                </a:cubicBezTo>
                <a:cubicBezTo>
                  <a:pt x="9741" y="2459"/>
                  <a:pt x="10227" y="2308"/>
                  <a:pt x="10764" y="2308"/>
                </a:cubicBezTo>
                <a:cubicBezTo>
                  <a:pt x="10964" y="2308"/>
                  <a:pt x="11171" y="2329"/>
                  <a:pt x="11371" y="2380"/>
                </a:cubicBezTo>
                <a:cubicBezTo>
                  <a:pt x="11745" y="2477"/>
                  <a:pt x="12137" y="2512"/>
                  <a:pt x="12539" y="2512"/>
                </a:cubicBezTo>
                <a:cubicBezTo>
                  <a:pt x="13309" y="2512"/>
                  <a:pt x="14113" y="2383"/>
                  <a:pt x="14884" y="2313"/>
                </a:cubicBezTo>
                <a:cubicBezTo>
                  <a:pt x="17995" y="2030"/>
                  <a:pt x="21113" y="2067"/>
                  <a:pt x="24228" y="1952"/>
                </a:cubicBezTo>
                <a:cubicBezTo>
                  <a:pt x="25296" y="1912"/>
                  <a:pt x="26365" y="1897"/>
                  <a:pt x="27432" y="1897"/>
                </a:cubicBezTo>
                <a:close/>
                <a:moveTo>
                  <a:pt x="28731" y="0"/>
                </a:moveTo>
                <a:cubicBezTo>
                  <a:pt x="28341" y="0"/>
                  <a:pt x="27954" y="15"/>
                  <a:pt x="27573" y="53"/>
                </a:cubicBezTo>
                <a:cubicBezTo>
                  <a:pt x="24887" y="327"/>
                  <a:pt x="22181" y="252"/>
                  <a:pt x="19515" y="350"/>
                </a:cubicBezTo>
                <a:cubicBezTo>
                  <a:pt x="16772" y="450"/>
                  <a:pt x="14027" y="570"/>
                  <a:pt x="11282" y="711"/>
                </a:cubicBezTo>
                <a:cubicBezTo>
                  <a:pt x="8681" y="841"/>
                  <a:pt x="6162" y="1244"/>
                  <a:pt x="3810" y="2413"/>
                </a:cubicBezTo>
                <a:cubicBezTo>
                  <a:pt x="2648" y="2993"/>
                  <a:pt x="1865" y="3902"/>
                  <a:pt x="1354" y="5109"/>
                </a:cubicBezTo>
                <a:cubicBezTo>
                  <a:pt x="971" y="6015"/>
                  <a:pt x="1341" y="7073"/>
                  <a:pt x="902" y="7857"/>
                </a:cubicBezTo>
                <a:cubicBezTo>
                  <a:pt x="0" y="9463"/>
                  <a:pt x="494" y="11188"/>
                  <a:pt x="394" y="12816"/>
                </a:cubicBezTo>
                <a:cubicBezTo>
                  <a:pt x="331" y="13840"/>
                  <a:pt x="231" y="15002"/>
                  <a:pt x="502" y="16130"/>
                </a:cubicBezTo>
                <a:cubicBezTo>
                  <a:pt x="795" y="17356"/>
                  <a:pt x="622" y="18688"/>
                  <a:pt x="746" y="19964"/>
                </a:cubicBezTo>
                <a:cubicBezTo>
                  <a:pt x="848" y="21018"/>
                  <a:pt x="1087" y="22060"/>
                  <a:pt x="1222" y="22855"/>
                </a:cubicBezTo>
                <a:cubicBezTo>
                  <a:pt x="1150" y="23900"/>
                  <a:pt x="1874" y="24293"/>
                  <a:pt x="2112" y="24881"/>
                </a:cubicBezTo>
                <a:cubicBezTo>
                  <a:pt x="3191" y="27539"/>
                  <a:pt x="5445" y="28578"/>
                  <a:pt x="7943" y="29050"/>
                </a:cubicBezTo>
                <a:cubicBezTo>
                  <a:pt x="9059" y="29261"/>
                  <a:pt x="10183" y="29331"/>
                  <a:pt x="11312" y="29331"/>
                </a:cubicBezTo>
                <a:cubicBezTo>
                  <a:pt x="13254" y="29331"/>
                  <a:pt x="15207" y="29124"/>
                  <a:pt x="17151" y="29070"/>
                </a:cubicBezTo>
                <a:cubicBezTo>
                  <a:pt x="19448" y="29005"/>
                  <a:pt x="21745" y="28930"/>
                  <a:pt x="24039" y="28803"/>
                </a:cubicBezTo>
                <a:cubicBezTo>
                  <a:pt x="25420" y="28725"/>
                  <a:pt x="26791" y="28484"/>
                  <a:pt x="28174" y="28412"/>
                </a:cubicBezTo>
                <a:cubicBezTo>
                  <a:pt x="28358" y="28402"/>
                  <a:pt x="28543" y="28398"/>
                  <a:pt x="28728" y="28398"/>
                </a:cubicBezTo>
                <a:cubicBezTo>
                  <a:pt x="29565" y="28398"/>
                  <a:pt x="30406" y="28481"/>
                  <a:pt x="31245" y="28486"/>
                </a:cubicBezTo>
                <a:cubicBezTo>
                  <a:pt x="31352" y="28486"/>
                  <a:pt x="31459" y="28486"/>
                  <a:pt x="31565" y="28486"/>
                </a:cubicBezTo>
                <a:cubicBezTo>
                  <a:pt x="33086" y="28486"/>
                  <a:pt x="34609" y="28441"/>
                  <a:pt x="36129" y="28441"/>
                </a:cubicBezTo>
                <a:cubicBezTo>
                  <a:pt x="37183" y="28441"/>
                  <a:pt x="38236" y="28463"/>
                  <a:pt x="39285" y="28536"/>
                </a:cubicBezTo>
                <a:cubicBezTo>
                  <a:pt x="40207" y="28602"/>
                  <a:pt x="41128" y="28624"/>
                  <a:pt x="42047" y="28624"/>
                </a:cubicBezTo>
                <a:cubicBezTo>
                  <a:pt x="43099" y="28624"/>
                  <a:pt x="44149" y="28595"/>
                  <a:pt x="45197" y="28568"/>
                </a:cubicBezTo>
                <a:cubicBezTo>
                  <a:pt x="47176" y="28517"/>
                  <a:pt x="49138" y="27973"/>
                  <a:pt x="51104" y="27738"/>
                </a:cubicBezTo>
                <a:cubicBezTo>
                  <a:pt x="52787" y="27535"/>
                  <a:pt x="54795" y="25357"/>
                  <a:pt x="55194" y="24016"/>
                </a:cubicBezTo>
                <a:cubicBezTo>
                  <a:pt x="55616" y="22596"/>
                  <a:pt x="55484" y="21178"/>
                  <a:pt x="55646" y="19764"/>
                </a:cubicBezTo>
                <a:cubicBezTo>
                  <a:pt x="55863" y="17855"/>
                  <a:pt x="56279" y="15971"/>
                  <a:pt x="56161" y="14025"/>
                </a:cubicBezTo>
                <a:cubicBezTo>
                  <a:pt x="56044" y="12129"/>
                  <a:pt x="55847" y="10212"/>
                  <a:pt x="56014" y="8333"/>
                </a:cubicBezTo>
                <a:cubicBezTo>
                  <a:pt x="56341" y="4662"/>
                  <a:pt x="54023" y="2037"/>
                  <a:pt x="51353" y="1211"/>
                </a:cubicBezTo>
                <a:cubicBezTo>
                  <a:pt x="49700" y="697"/>
                  <a:pt x="47891" y="582"/>
                  <a:pt x="46143" y="503"/>
                </a:cubicBezTo>
                <a:cubicBezTo>
                  <a:pt x="43305" y="375"/>
                  <a:pt x="40459" y="456"/>
                  <a:pt x="37617" y="389"/>
                </a:cubicBezTo>
                <a:cubicBezTo>
                  <a:pt x="35877" y="347"/>
                  <a:pt x="34139" y="112"/>
                  <a:pt x="32401" y="112"/>
                </a:cubicBezTo>
                <a:cubicBezTo>
                  <a:pt x="32343" y="112"/>
                  <a:pt x="32286" y="113"/>
                  <a:pt x="32229" y="113"/>
                </a:cubicBezTo>
                <a:cubicBezTo>
                  <a:pt x="32178" y="114"/>
                  <a:pt x="32128" y="114"/>
                  <a:pt x="32078" y="114"/>
                </a:cubicBezTo>
                <a:cubicBezTo>
                  <a:pt x="30962" y="114"/>
                  <a:pt x="29831" y="0"/>
                  <a:pt x="2873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F17AE4-7CBE-4295-8CA8-8576C0230BC2}"/>
              </a:ext>
            </a:extLst>
          </p:cNvPr>
          <p:cNvSpPr txBox="1"/>
          <p:nvPr/>
        </p:nvSpPr>
        <p:spPr>
          <a:xfrm>
            <a:off x="5566863" y="1977569"/>
            <a:ext cx="2468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D19E26-5976-4EE6-8F07-7E7B7F432B75}"/>
              </a:ext>
            </a:extLst>
          </p:cNvPr>
          <p:cNvSpPr txBox="1"/>
          <p:nvPr/>
        </p:nvSpPr>
        <p:spPr>
          <a:xfrm>
            <a:off x="3475626" y="2489937"/>
            <a:ext cx="24816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x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5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E0E95AB-845B-41E4-B70B-9D604F11D9D6}"/>
              </a:ext>
            </a:extLst>
          </p:cNvPr>
          <p:cNvCxnSpPr>
            <a:cxnSpLocks/>
          </p:cNvCxnSpPr>
          <p:nvPr/>
        </p:nvCxnSpPr>
        <p:spPr>
          <a:xfrm flipV="1">
            <a:off x="3748786" y="3618477"/>
            <a:ext cx="1956395" cy="88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9800EE1-1333-4ABF-AFFD-28F83D3597CB}"/>
              </a:ext>
            </a:extLst>
          </p:cNvPr>
          <p:cNvSpPr txBox="1"/>
          <p:nvPr/>
        </p:nvSpPr>
        <p:spPr>
          <a:xfrm>
            <a:off x="3626666" y="3626097"/>
            <a:ext cx="2481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75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43A844-1491-41F9-8EE0-3901952BF441}"/>
              </a:ext>
            </a:extLst>
          </p:cNvPr>
          <p:cNvSpPr txBox="1"/>
          <p:nvPr/>
        </p:nvSpPr>
        <p:spPr>
          <a:xfrm>
            <a:off x="5705181" y="3618477"/>
            <a:ext cx="363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=….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82DF57-B40E-4195-BB2B-EA4FA62CA7DD}"/>
              </a:ext>
            </a:extLst>
          </p:cNvPr>
          <p:cNvSpPr txBox="1"/>
          <p:nvPr/>
        </p:nvSpPr>
        <p:spPr>
          <a:xfrm>
            <a:off x="7063548" y="3582847"/>
            <a:ext cx="34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1E0D8B-56DA-4147-81E6-B902FB72EFF8}"/>
              </a:ext>
            </a:extLst>
          </p:cNvPr>
          <p:cNvSpPr txBox="1"/>
          <p:nvPr/>
        </p:nvSpPr>
        <p:spPr>
          <a:xfrm>
            <a:off x="7766103" y="357522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4679F9-DAA6-4CB0-B537-6BAA3FA8B89D}"/>
              </a:ext>
            </a:extLst>
          </p:cNvPr>
          <p:cNvSpPr txBox="1"/>
          <p:nvPr/>
        </p:nvSpPr>
        <p:spPr>
          <a:xfrm>
            <a:off x="3375398" y="3997237"/>
            <a:ext cx="363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313C77-98AE-4C16-9D65-6A496A2B4EC5}"/>
              </a:ext>
            </a:extLst>
          </p:cNvPr>
          <p:cNvSpPr txBox="1"/>
          <p:nvPr/>
        </p:nvSpPr>
        <p:spPr>
          <a:xfrm>
            <a:off x="2857500" y="4423272"/>
            <a:ext cx="6393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5 = 16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oogle Shape;993;p34">
            <a:extLst>
              <a:ext uri="{FF2B5EF4-FFF2-40B4-BE49-F238E27FC236}">
                <a16:creationId xmlns:a16="http://schemas.microsoft.com/office/drawing/2014/main" id="{12D694FA-7EAA-49B9-9D16-38CBDBE3020E}"/>
              </a:ext>
            </a:extLst>
          </p:cNvPr>
          <p:cNvGrpSpPr/>
          <p:nvPr/>
        </p:nvGrpSpPr>
        <p:grpSpPr>
          <a:xfrm>
            <a:off x="0" y="3172703"/>
            <a:ext cx="3223510" cy="984187"/>
            <a:chOff x="3978429" y="2998087"/>
            <a:chExt cx="3126538" cy="893353"/>
          </a:xfrm>
        </p:grpSpPr>
        <p:sp>
          <p:nvSpPr>
            <p:cNvPr id="18" name="Google Shape;994;p34">
              <a:extLst>
                <a:ext uri="{FF2B5EF4-FFF2-40B4-BE49-F238E27FC236}">
                  <a16:creationId xmlns:a16="http://schemas.microsoft.com/office/drawing/2014/main" id="{9C45061F-E6F2-4ABF-8342-BA7C3960B020}"/>
                </a:ext>
              </a:extLst>
            </p:cNvPr>
            <p:cNvSpPr/>
            <p:nvPr/>
          </p:nvSpPr>
          <p:spPr>
            <a:xfrm>
              <a:off x="4042866" y="3130725"/>
              <a:ext cx="464100" cy="464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995;p34">
              <a:extLst>
                <a:ext uri="{FF2B5EF4-FFF2-40B4-BE49-F238E27FC236}">
                  <a16:creationId xmlns:a16="http://schemas.microsoft.com/office/drawing/2014/main" id="{71B41FCC-7FF2-4BF2-95AD-4FBA5364CF54}"/>
                </a:ext>
              </a:extLst>
            </p:cNvPr>
            <p:cNvGrpSpPr/>
            <p:nvPr/>
          </p:nvGrpSpPr>
          <p:grpSpPr>
            <a:xfrm>
              <a:off x="3978429" y="2998087"/>
              <a:ext cx="3126538" cy="893353"/>
              <a:chOff x="34100" y="1847300"/>
              <a:chExt cx="10369945" cy="2851428"/>
            </a:xfrm>
          </p:grpSpPr>
          <p:sp>
            <p:nvSpPr>
              <p:cNvPr id="20" name="Google Shape;996;p34">
                <a:extLst>
                  <a:ext uri="{FF2B5EF4-FFF2-40B4-BE49-F238E27FC236}">
                    <a16:creationId xmlns:a16="http://schemas.microsoft.com/office/drawing/2014/main" id="{38E22AB3-A3D2-442F-8439-81FE6DE3740E}"/>
                  </a:ext>
                </a:extLst>
              </p:cNvPr>
              <p:cNvSpPr/>
              <p:nvPr/>
            </p:nvSpPr>
            <p:spPr>
              <a:xfrm>
                <a:off x="34100" y="2176600"/>
                <a:ext cx="1880725" cy="1602800"/>
              </a:xfrm>
              <a:custGeom>
                <a:avLst/>
                <a:gdLst/>
                <a:ahLst/>
                <a:cxnLst/>
                <a:rect l="l" t="t" r="r" b="b"/>
                <a:pathLst>
                  <a:path w="75229" h="64112" extrusionOk="0">
                    <a:moveTo>
                      <a:pt x="41887" y="4626"/>
                    </a:moveTo>
                    <a:cubicBezTo>
                      <a:pt x="47489" y="4626"/>
                      <a:pt x="53298" y="6884"/>
                      <a:pt x="58685" y="12306"/>
                    </a:cubicBezTo>
                    <a:cubicBezTo>
                      <a:pt x="58916" y="12537"/>
                      <a:pt x="59201" y="12635"/>
                      <a:pt x="59486" y="12635"/>
                    </a:cubicBezTo>
                    <a:cubicBezTo>
                      <a:pt x="60128" y="12635"/>
                      <a:pt x="60778" y="12139"/>
                      <a:pt x="60854" y="11543"/>
                    </a:cubicBezTo>
                    <a:cubicBezTo>
                      <a:pt x="66281" y="21275"/>
                      <a:pt x="68428" y="31323"/>
                      <a:pt x="62881" y="42286"/>
                    </a:cubicBezTo>
                    <a:cubicBezTo>
                      <a:pt x="57711" y="52502"/>
                      <a:pt x="48612" y="59031"/>
                      <a:pt x="38428" y="59031"/>
                    </a:cubicBezTo>
                    <a:cubicBezTo>
                      <a:pt x="34250" y="59031"/>
                      <a:pt x="29890" y="57932"/>
                      <a:pt x="25544" y="55538"/>
                    </a:cubicBezTo>
                    <a:cubicBezTo>
                      <a:pt x="1" y="41474"/>
                      <a:pt x="19257" y="4626"/>
                      <a:pt x="41887" y="4626"/>
                    </a:cubicBezTo>
                    <a:close/>
                    <a:moveTo>
                      <a:pt x="39305" y="0"/>
                    </a:moveTo>
                    <a:cubicBezTo>
                      <a:pt x="33188" y="0"/>
                      <a:pt x="26964" y="2142"/>
                      <a:pt x="21588" y="6508"/>
                    </a:cubicBezTo>
                    <a:cubicBezTo>
                      <a:pt x="8695" y="16981"/>
                      <a:pt x="1731" y="44074"/>
                      <a:pt x="16346" y="56116"/>
                    </a:cubicBezTo>
                    <a:cubicBezTo>
                      <a:pt x="22887" y="61508"/>
                      <a:pt x="30274" y="64112"/>
                      <a:pt x="37494" y="64112"/>
                    </a:cubicBezTo>
                    <a:cubicBezTo>
                      <a:pt x="47185" y="64112"/>
                      <a:pt x="56575" y="59419"/>
                      <a:pt x="63208" y="50482"/>
                    </a:cubicBezTo>
                    <a:cubicBezTo>
                      <a:pt x="72711" y="37655"/>
                      <a:pt x="75228" y="15749"/>
                      <a:pt x="60156" y="5941"/>
                    </a:cubicBezTo>
                    <a:cubicBezTo>
                      <a:pt x="59966" y="5816"/>
                      <a:pt x="59765" y="5761"/>
                      <a:pt x="59568" y="5761"/>
                    </a:cubicBezTo>
                    <a:cubicBezTo>
                      <a:pt x="58720" y="5761"/>
                      <a:pt x="57958" y="6786"/>
                      <a:pt x="58489" y="7609"/>
                    </a:cubicBezTo>
                    <a:cubicBezTo>
                      <a:pt x="58990" y="8382"/>
                      <a:pt x="59470" y="9167"/>
                      <a:pt x="59938" y="9941"/>
                    </a:cubicBezTo>
                    <a:cubicBezTo>
                      <a:pt x="54481" y="3368"/>
                      <a:pt x="46977" y="0"/>
                      <a:pt x="39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997;p34">
                <a:extLst>
                  <a:ext uri="{FF2B5EF4-FFF2-40B4-BE49-F238E27FC236}">
                    <a16:creationId xmlns:a16="http://schemas.microsoft.com/office/drawing/2014/main" id="{FAE8B4F1-66E3-451D-AC93-A165E39FE475}"/>
                  </a:ext>
                </a:extLst>
              </p:cNvPr>
              <p:cNvSpPr/>
              <p:nvPr/>
            </p:nvSpPr>
            <p:spPr>
              <a:xfrm>
                <a:off x="1964924" y="1847300"/>
                <a:ext cx="8439121" cy="2851428"/>
              </a:xfrm>
              <a:custGeom>
                <a:avLst/>
                <a:gdLst/>
                <a:ahLst/>
                <a:cxnLst/>
                <a:rect l="l" t="t" r="r" b="b"/>
                <a:pathLst>
                  <a:path w="217932" h="80371" extrusionOk="0">
                    <a:moveTo>
                      <a:pt x="212766" y="4597"/>
                    </a:moveTo>
                    <a:lnTo>
                      <a:pt x="212766" y="4597"/>
                    </a:lnTo>
                    <a:cubicBezTo>
                      <a:pt x="209322" y="27657"/>
                      <a:pt x="210542" y="51884"/>
                      <a:pt x="210183" y="75184"/>
                    </a:cubicBezTo>
                    <a:cubicBezTo>
                      <a:pt x="204892" y="74597"/>
                      <a:pt x="199498" y="74402"/>
                      <a:pt x="194072" y="74402"/>
                    </a:cubicBezTo>
                    <a:cubicBezTo>
                      <a:pt x="183874" y="74402"/>
                      <a:pt x="173563" y="75091"/>
                      <a:pt x="163604" y="75162"/>
                    </a:cubicBezTo>
                    <a:cubicBezTo>
                      <a:pt x="146483" y="75304"/>
                      <a:pt x="129362" y="75413"/>
                      <a:pt x="112252" y="75609"/>
                    </a:cubicBezTo>
                    <a:cubicBezTo>
                      <a:pt x="77465" y="75990"/>
                      <a:pt x="42700" y="76557"/>
                      <a:pt x="7934" y="77309"/>
                    </a:cubicBezTo>
                    <a:cubicBezTo>
                      <a:pt x="7956" y="77243"/>
                      <a:pt x="7967" y="77178"/>
                      <a:pt x="7967" y="77102"/>
                    </a:cubicBezTo>
                    <a:cubicBezTo>
                      <a:pt x="7281" y="53856"/>
                      <a:pt x="6431" y="30153"/>
                      <a:pt x="4763" y="6929"/>
                    </a:cubicBezTo>
                    <a:lnTo>
                      <a:pt x="4763" y="6929"/>
                    </a:lnTo>
                    <a:cubicBezTo>
                      <a:pt x="11321" y="7723"/>
                      <a:pt x="18026" y="7953"/>
                      <a:pt x="24755" y="7953"/>
                    </a:cubicBezTo>
                    <a:cubicBezTo>
                      <a:pt x="33815" y="7953"/>
                      <a:pt x="42918" y="7536"/>
                      <a:pt x="51767" y="7518"/>
                    </a:cubicBezTo>
                    <a:cubicBezTo>
                      <a:pt x="69771" y="7463"/>
                      <a:pt x="87764" y="7245"/>
                      <a:pt x="105756" y="6995"/>
                    </a:cubicBezTo>
                    <a:cubicBezTo>
                      <a:pt x="141230" y="6515"/>
                      <a:pt x="177412" y="7572"/>
                      <a:pt x="212766" y="4597"/>
                    </a:cubicBezTo>
                    <a:close/>
                    <a:moveTo>
                      <a:pt x="194929" y="0"/>
                    </a:moveTo>
                    <a:cubicBezTo>
                      <a:pt x="165245" y="0"/>
                      <a:pt x="135363" y="1864"/>
                      <a:pt x="105756" y="2287"/>
                    </a:cubicBezTo>
                    <a:cubicBezTo>
                      <a:pt x="87764" y="2548"/>
                      <a:pt x="69771" y="2701"/>
                      <a:pt x="51767" y="2897"/>
                    </a:cubicBezTo>
                    <a:cubicBezTo>
                      <a:pt x="50665" y="2908"/>
                      <a:pt x="49560" y="2913"/>
                      <a:pt x="48452" y="2913"/>
                    </a:cubicBezTo>
                    <a:cubicBezTo>
                      <a:pt x="41424" y="2913"/>
                      <a:pt x="34264" y="2714"/>
                      <a:pt x="27117" y="2714"/>
                    </a:cubicBezTo>
                    <a:cubicBezTo>
                      <a:pt x="19386" y="2714"/>
                      <a:pt x="11670" y="2947"/>
                      <a:pt x="4153" y="3921"/>
                    </a:cubicBezTo>
                    <a:cubicBezTo>
                      <a:pt x="4028" y="3852"/>
                      <a:pt x="3891" y="3819"/>
                      <a:pt x="3754" y="3819"/>
                    </a:cubicBezTo>
                    <a:cubicBezTo>
                      <a:pt x="3545" y="3819"/>
                      <a:pt x="3337" y="3896"/>
                      <a:pt x="3172" y="4041"/>
                    </a:cubicBezTo>
                    <a:cubicBezTo>
                      <a:pt x="2769" y="4096"/>
                      <a:pt x="2355" y="4128"/>
                      <a:pt x="1951" y="4183"/>
                    </a:cubicBezTo>
                    <a:cubicBezTo>
                      <a:pt x="753" y="4368"/>
                      <a:pt x="753" y="6417"/>
                      <a:pt x="1951" y="6591"/>
                    </a:cubicBezTo>
                    <a:cubicBezTo>
                      <a:pt x="2180" y="6635"/>
                      <a:pt x="2420" y="6646"/>
                      <a:pt x="2660" y="6679"/>
                    </a:cubicBezTo>
                    <a:cubicBezTo>
                      <a:pt x="1" y="29630"/>
                      <a:pt x="753" y="54902"/>
                      <a:pt x="4066" y="77636"/>
                    </a:cubicBezTo>
                    <a:cubicBezTo>
                      <a:pt x="4213" y="78616"/>
                      <a:pt x="5003" y="79058"/>
                      <a:pt x="5834" y="79058"/>
                    </a:cubicBezTo>
                    <a:cubicBezTo>
                      <a:pt x="5927" y="79058"/>
                      <a:pt x="6021" y="79053"/>
                      <a:pt x="6114" y="79042"/>
                    </a:cubicBezTo>
                    <a:cubicBezTo>
                      <a:pt x="6252" y="79561"/>
                      <a:pt x="6719" y="79925"/>
                      <a:pt x="7256" y="79925"/>
                    </a:cubicBezTo>
                    <a:cubicBezTo>
                      <a:pt x="7271" y="79925"/>
                      <a:pt x="7287" y="79925"/>
                      <a:pt x="7302" y="79924"/>
                    </a:cubicBezTo>
                    <a:cubicBezTo>
                      <a:pt x="33436" y="80152"/>
                      <a:pt x="59563" y="80271"/>
                      <a:pt x="85684" y="80271"/>
                    </a:cubicBezTo>
                    <a:cubicBezTo>
                      <a:pt x="94541" y="80271"/>
                      <a:pt x="103397" y="80257"/>
                      <a:pt x="112252" y="80230"/>
                    </a:cubicBezTo>
                    <a:cubicBezTo>
                      <a:pt x="129373" y="80186"/>
                      <a:pt x="146494" y="80066"/>
                      <a:pt x="163615" y="79968"/>
                    </a:cubicBezTo>
                    <a:cubicBezTo>
                      <a:pt x="164117" y="79965"/>
                      <a:pt x="164619" y="79964"/>
                      <a:pt x="165123" y="79964"/>
                    </a:cubicBezTo>
                    <a:cubicBezTo>
                      <a:pt x="173618" y="79964"/>
                      <a:pt x="182366" y="80370"/>
                      <a:pt x="191058" y="80370"/>
                    </a:cubicBezTo>
                    <a:cubicBezTo>
                      <a:pt x="198550" y="80370"/>
                      <a:pt x="206001" y="80068"/>
                      <a:pt x="213212" y="78944"/>
                    </a:cubicBezTo>
                    <a:cubicBezTo>
                      <a:pt x="214139" y="78802"/>
                      <a:pt x="214553" y="77854"/>
                      <a:pt x="214455" y="76982"/>
                    </a:cubicBezTo>
                    <a:cubicBezTo>
                      <a:pt x="214520" y="76818"/>
                      <a:pt x="214553" y="76644"/>
                      <a:pt x="214575" y="76470"/>
                    </a:cubicBezTo>
                    <a:cubicBezTo>
                      <a:pt x="215294" y="52581"/>
                      <a:pt x="217931" y="27744"/>
                      <a:pt x="215403" y="3954"/>
                    </a:cubicBezTo>
                    <a:cubicBezTo>
                      <a:pt x="215381" y="3856"/>
                      <a:pt x="215348" y="3758"/>
                      <a:pt x="215316" y="3671"/>
                    </a:cubicBezTo>
                    <a:cubicBezTo>
                      <a:pt x="216231" y="2439"/>
                      <a:pt x="215741" y="347"/>
                      <a:pt x="213725" y="281"/>
                    </a:cubicBezTo>
                    <a:cubicBezTo>
                      <a:pt x="207471" y="84"/>
                      <a:pt x="201204" y="0"/>
                      <a:pt x="1949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B11462F-DFF8-423E-9E9C-1C8EA72817F4}"/>
              </a:ext>
            </a:extLst>
          </p:cNvPr>
          <p:cNvSpPr txBox="1"/>
          <p:nvPr/>
        </p:nvSpPr>
        <p:spPr>
          <a:xfrm>
            <a:off x="735666" y="3261122"/>
            <a:ext cx="2387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kề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Google Shape;1012;p34">
            <a:extLst>
              <a:ext uri="{FF2B5EF4-FFF2-40B4-BE49-F238E27FC236}">
                <a16:creationId xmlns:a16="http://schemas.microsoft.com/office/drawing/2014/main" id="{7C1503EA-45B1-4F36-967A-D62FEC42FE2E}"/>
              </a:ext>
            </a:extLst>
          </p:cNvPr>
          <p:cNvSpPr txBox="1">
            <a:spLocks/>
          </p:cNvSpPr>
          <p:nvPr/>
        </p:nvSpPr>
        <p:spPr>
          <a:xfrm>
            <a:off x="37406" y="3379327"/>
            <a:ext cx="5511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Permanent Marker"/>
              <a:buNone/>
              <a:defRPr sz="28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dirty="0"/>
              <a:t>03</a:t>
            </a:r>
          </a:p>
        </p:txBody>
      </p:sp>
      <p:sp>
        <p:nvSpPr>
          <p:cNvPr id="43" name="Subtitle 10">
            <a:extLst>
              <a:ext uri="{FF2B5EF4-FFF2-40B4-BE49-F238E27FC236}">
                <a16:creationId xmlns:a16="http://schemas.microsoft.com/office/drawing/2014/main" id="{A3706253-C352-448E-BF4A-90ADBAB353A6}"/>
              </a:ext>
            </a:extLst>
          </p:cNvPr>
          <p:cNvSpPr txBox="1">
            <a:spLocks/>
          </p:cNvSpPr>
          <p:nvPr/>
        </p:nvSpPr>
        <p:spPr>
          <a:xfrm>
            <a:off x="2065562" y="342457"/>
            <a:ext cx="5935437" cy="58285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ĐO THỜI GIAN VỚI MỘT SỐ</a:t>
            </a:r>
          </a:p>
        </p:txBody>
      </p:sp>
      <p:sp>
        <p:nvSpPr>
          <p:cNvPr id="44" name="Subtitle 9">
            <a:extLst>
              <a:ext uri="{FF2B5EF4-FFF2-40B4-BE49-F238E27FC236}">
                <a16:creationId xmlns:a16="http://schemas.microsoft.com/office/drawing/2014/main" id="{094C9723-77E1-424A-90FC-48652B9AA51B}"/>
              </a:ext>
            </a:extLst>
          </p:cNvPr>
          <p:cNvSpPr txBox="1">
            <a:spLocks/>
          </p:cNvSpPr>
          <p:nvPr/>
        </p:nvSpPr>
        <p:spPr>
          <a:xfrm>
            <a:off x="1" y="277591"/>
            <a:ext cx="1200149" cy="44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dirty="0">
                <a:latin typeface="+mj-lt"/>
              </a:rPr>
              <a:t>Toán:</a:t>
            </a:r>
            <a:r>
              <a:rPr lang="en-US" sz="28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623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22" grpId="0"/>
      <p:bldP spid="23" grpId="0"/>
      <p:bldP spid="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8" name="Google Shape;728;p28"/>
          <p:cNvGrpSpPr/>
          <p:nvPr/>
        </p:nvGrpSpPr>
        <p:grpSpPr>
          <a:xfrm>
            <a:off x="7327484" y="2377031"/>
            <a:ext cx="1819110" cy="2485557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1618060-23A2-4BA8-9BA1-CB98425B541E}"/>
              </a:ext>
            </a:extLst>
          </p:cNvPr>
          <p:cNvSpPr txBox="1"/>
          <p:nvPr/>
        </p:nvSpPr>
        <p:spPr>
          <a:xfrm>
            <a:off x="523361" y="808607"/>
            <a:ext cx="2916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971C9D-2EA2-4EEB-9571-D5B199CED7E0}"/>
              </a:ext>
            </a:extLst>
          </p:cNvPr>
          <p:cNvSpPr txBox="1"/>
          <p:nvPr/>
        </p:nvSpPr>
        <p:spPr>
          <a:xfrm>
            <a:off x="3379859" y="1677796"/>
            <a:ext cx="18191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4,1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6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2D8594-0E24-49D3-AACA-878D4C7AB0FC}"/>
              </a:ext>
            </a:extLst>
          </p:cNvPr>
          <p:cNvCxnSpPr>
            <a:cxnSpLocks/>
          </p:cNvCxnSpPr>
          <p:nvPr/>
        </p:nvCxnSpPr>
        <p:spPr>
          <a:xfrm>
            <a:off x="3492650" y="3181708"/>
            <a:ext cx="159210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F67C42B-541A-4B2A-BDF6-5A4B10B09D49}"/>
              </a:ext>
            </a:extLst>
          </p:cNvPr>
          <p:cNvSpPr txBox="1"/>
          <p:nvPr/>
        </p:nvSpPr>
        <p:spPr>
          <a:xfrm>
            <a:off x="3483060" y="3179311"/>
            <a:ext cx="1819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24,6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Subtitle 10">
            <a:extLst>
              <a:ext uri="{FF2B5EF4-FFF2-40B4-BE49-F238E27FC236}">
                <a16:creationId xmlns:a16="http://schemas.microsoft.com/office/drawing/2014/main" id="{7E793AEB-F269-4599-95BD-9ECDE55ED108}"/>
              </a:ext>
            </a:extLst>
          </p:cNvPr>
          <p:cNvSpPr txBox="1">
            <a:spLocks/>
          </p:cNvSpPr>
          <p:nvPr/>
        </p:nvSpPr>
        <p:spPr>
          <a:xfrm>
            <a:off x="2065562" y="277591"/>
            <a:ext cx="5935437" cy="647716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ĐO THỜI GIAN VỚI MỘT SỐ</a:t>
            </a:r>
          </a:p>
        </p:txBody>
      </p:sp>
      <p:sp>
        <p:nvSpPr>
          <p:cNvPr id="117" name="Subtitle 9">
            <a:extLst>
              <a:ext uri="{FF2B5EF4-FFF2-40B4-BE49-F238E27FC236}">
                <a16:creationId xmlns:a16="http://schemas.microsoft.com/office/drawing/2014/main" id="{1D3E0196-DD66-4BE2-AEE5-142784CF70C4}"/>
              </a:ext>
            </a:extLst>
          </p:cNvPr>
          <p:cNvSpPr txBox="1">
            <a:spLocks/>
          </p:cNvSpPr>
          <p:nvPr/>
        </p:nvSpPr>
        <p:spPr>
          <a:xfrm>
            <a:off x="1" y="277591"/>
            <a:ext cx="1200149" cy="44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dirty="0">
                <a:latin typeface="+mj-lt"/>
              </a:rPr>
              <a:t>Toán:</a:t>
            </a:r>
            <a:r>
              <a:rPr lang="en-US" sz="2800" dirty="0"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6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3" grpId="0"/>
      <p:bldP spid="1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" name="Google Shape;993;p34"/>
          <p:cNvGrpSpPr/>
          <p:nvPr/>
        </p:nvGrpSpPr>
        <p:grpSpPr>
          <a:xfrm>
            <a:off x="5043078" y="4036324"/>
            <a:ext cx="3247480" cy="924296"/>
            <a:chOff x="3978429" y="2998087"/>
            <a:chExt cx="2722360" cy="903596"/>
          </a:xfrm>
        </p:grpSpPr>
        <p:sp>
          <p:nvSpPr>
            <p:cNvPr id="994" name="Google Shape;994;p34"/>
            <p:cNvSpPr/>
            <p:nvPr/>
          </p:nvSpPr>
          <p:spPr>
            <a:xfrm>
              <a:off x="4042866" y="3130725"/>
              <a:ext cx="464100" cy="464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95" name="Google Shape;995;p34"/>
            <p:cNvGrpSpPr/>
            <p:nvPr/>
          </p:nvGrpSpPr>
          <p:grpSpPr>
            <a:xfrm>
              <a:off x="3978429" y="2998087"/>
              <a:ext cx="2722360" cy="903596"/>
              <a:chOff x="34100" y="1847300"/>
              <a:chExt cx="9029391" cy="2884123"/>
            </a:xfrm>
          </p:grpSpPr>
          <p:sp>
            <p:nvSpPr>
              <p:cNvPr id="996" name="Google Shape;996;p34"/>
              <p:cNvSpPr/>
              <p:nvPr/>
            </p:nvSpPr>
            <p:spPr>
              <a:xfrm>
                <a:off x="34100" y="2176600"/>
                <a:ext cx="1880725" cy="1602800"/>
              </a:xfrm>
              <a:custGeom>
                <a:avLst/>
                <a:gdLst/>
                <a:ahLst/>
                <a:cxnLst/>
                <a:rect l="l" t="t" r="r" b="b"/>
                <a:pathLst>
                  <a:path w="75229" h="64112" extrusionOk="0">
                    <a:moveTo>
                      <a:pt x="41887" y="4626"/>
                    </a:moveTo>
                    <a:cubicBezTo>
                      <a:pt x="47489" y="4626"/>
                      <a:pt x="53298" y="6884"/>
                      <a:pt x="58685" y="12306"/>
                    </a:cubicBezTo>
                    <a:cubicBezTo>
                      <a:pt x="58916" y="12537"/>
                      <a:pt x="59201" y="12635"/>
                      <a:pt x="59486" y="12635"/>
                    </a:cubicBezTo>
                    <a:cubicBezTo>
                      <a:pt x="60128" y="12635"/>
                      <a:pt x="60778" y="12139"/>
                      <a:pt x="60854" y="11543"/>
                    </a:cubicBezTo>
                    <a:cubicBezTo>
                      <a:pt x="66281" y="21275"/>
                      <a:pt x="68428" y="31323"/>
                      <a:pt x="62881" y="42286"/>
                    </a:cubicBezTo>
                    <a:cubicBezTo>
                      <a:pt x="57711" y="52502"/>
                      <a:pt x="48612" y="59031"/>
                      <a:pt x="38428" y="59031"/>
                    </a:cubicBezTo>
                    <a:cubicBezTo>
                      <a:pt x="34250" y="59031"/>
                      <a:pt x="29890" y="57932"/>
                      <a:pt x="25544" y="55538"/>
                    </a:cubicBezTo>
                    <a:cubicBezTo>
                      <a:pt x="1" y="41474"/>
                      <a:pt x="19257" y="4626"/>
                      <a:pt x="41887" y="4626"/>
                    </a:cubicBezTo>
                    <a:close/>
                    <a:moveTo>
                      <a:pt x="39305" y="0"/>
                    </a:moveTo>
                    <a:cubicBezTo>
                      <a:pt x="33188" y="0"/>
                      <a:pt x="26964" y="2142"/>
                      <a:pt x="21588" y="6508"/>
                    </a:cubicBezTo>
                    <a:cubicBezTo>
                      <a:pt x="8695" y="16981"/>
                      <a:pt x="1731" y="44074"/>
                      <a:pt x="16346" y="56116"/>
                    </a:cubicBezTo>
                    <a:cubicBezTo>
                      <a:pt x="22887" y="61508"/>
                      <a:pt x="30274" y="64112"/>
                      <a:pt x="37494" y="64112"/>
                    </a:cubicBezTo>
                    <a:cubicBezTo>
                      <a:pt x="47185" y="64112"/>
                      <a:pt x="56575" y="59419"/>
                      <a:pt x="63208" y="50482"/>
                    </a:cubicBezTo>
                    <a:cubicBezTo>
                      <a:pt x="72711" y="37655"/>
                      <a:pt x="75228" y="15749"/>
                      <a:pt x="60156" y="5941"/>
                    </a:cubicBezTo>
                    <a:cubicBezTo>
                      <a:pt x="59966" y="5816"/>
                      <a:pt x="59765" y="5761"/>
                      <a:pt x="59568" y="5761"/>
                    </a:cubicBezTo>
                    <a:cubicBezTo>
                      <a:pt x="58720" y="5761"/>
                      <a:pt x="57958" y="6786"/>
                      <a:pt x="58489" y="7609"/>
                    </a:cubicBezTo>
                    <a:cubicBezTo>
                      <a:pt x="58990" y="8382"/>
                      <a:pt x="59470" y="9167"/>
                      <a:pt x="59938" y="9941"/>
                    </a:cubicBezTo>
                    <a:cubicBezTo>
                      <a:pt x="54481" y="3368"/>
                      <a:pt x="46977" y="0"/>
                      <a:pt x="39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34"/>
              <p:cNvSpPr/>
              <p:nvPr/>
            </p:nvSpPr>
            <p:spPr>
              <a:xfrm>
                <a:off x="1964922" y="1847300"/>
                <a:ext cx="7098569" cy="2884123"/>
              </a:xfrm>
              <a:custGeom>
                <a:avLst/>
                <a:gdLst/>
                <a:ahLst/>
                <a:cxnLst/>
                <a:rect l="l" t="t" r="r" b="b"/>
                <a:pathLst>
                  <a:path w="217932" h="80371" extrusionOk="0">
                    <a:moveTo>
                      <a:pt x="212766" y="4597"/>
                    </a:moveTo>
                    <a:lnTo>
                      <a:pt x="212766" y="4597"/>
                    </a:lnTo>
                    <a:cubicBezTo>
                      <a:pt x="209322" y="27657"/>
                      <a:pt x="210542" y="51884"/>
                      <a:pt x="210183" y="75184"/>
                    </a:cubicBezTo>
                    <a:cubicBezTo>
                      <a:pt x="204892" y="74597"/>
                      <a:pt x="199498" y="74402"/>
                      <a:pt x="194072" y="74402"/>
                    </a:cubicBezTo>
                    <a:cubicBezTo>
                      <a:pt x="183874" y="74402"/>
                      <a:pt x="173563" y="75091"/>
                      <a:pt x="163604" y="75162"/>
                    </a:cubicBezTo>
                    <a:cubicBezTo>
                      <a:pt x="146483" y="75304"/>
                      <a:pt x="129362" y="75413"/>
                      <a:pt x="112252" y="75609"/>
                    </a:cubicBezTo>
                    <a:cubicBezTo>
                      <a:pt x="77465" y="75990"/>
                      <a:pt x="42700" y="76557"/>
                      <a:pt x="7934" y="77309"/>
                    </a:cubicBezTo>
                    <a:cubicBezTo>
                      <a:pt x="7956" y="77243"/>
                      <a:pt x="7967" y="77178"/>
                      <a:pt x="7967" y="77102"/>
                    </a:cubicBezTo>
                    <a:cubicBezTo>
                      <a:pt x="7281" y="53856"/>
                      <a:pt x="6431" y="30153"/>
                      <a:pt x="4763" y="6929"/>
                    </a:cubicBezTo>
                    <a:lnTo>
                      <a:pt x="4763" y="6929"/>
                    </a:lnTo>
                    <a:cubicBezTo>
                      <a:pt x="11321" y="7723"/>
                      <a:pt x="18026" y="7953"/>
                      <a:pt x="24755" y="7953"/>
                    </a:cubicBezTo>
                    <a:cubicBezTo>
                      <a:pt x="33815" y="7953"/>
                      <a:pt x="42918" y="7536"/>
                      <a:pt x="51767" y="7518"/>
                    </a:cubicBezTo>
                    <a:cubicBezTo>
                      <a:pt x="69771" y="7463"/>
                      <a:pt x="87764" y="7245"/>
                      <a:pt x="105756" y="6995"/>
                    </a:cubicBezTo>
                    <a:cubicBezTo>
                      <a:pt x="141230" y="6515"/>
                      <a:pt x="177412" y="7572"/>
                      <a:pt x="212766" y="4597"/>
                    </a:cubicBezTo>
                    <a:close/>
                    <a:moveTo>
                      <a:pt x="194929" y="0"/>
                    </a:moveTo>
                    <a:cubicBezTo>
                      <a:pt x="165245" y="0"/>
                      <a:pt x="135363" y="1864"/>
                      <a:pt x="105756" y="2287"/>
                    </a:cubicBezTo>
                    <a:cubicBezTo>
                      <a:pt x="87764" y="2548"/>
                      <a:pt x="69771" y="2701"/>
                      <a:pt x="51767" y="2897"/>
                    </a:cubicBezTo>
                    <a:cubicBezTo>
                      <a:pt x="50665" y="2908"/>
                      <a:pt x="49560" y="2913"/>
                      <a:pt x="48452" y="2913"/>
                    </a:cubicBezTo>
                    <a:cubicBezTo>
                      <a:pt x="41424" y="2913"/>
                      <a:pt x="34264" y="2714"/>
                      <a:pt x="27117" y="2714"/>
                    </a:cubicBezTo>
                    <a:cubicBezTo>
                      <a:pt x="19386" y="2714"/>
                      <a:pt x="11670" y="2947"/>
                      <a:pt x="4153" y="3921"/>
                    </a:cubicBezTo>
                    <a:cubicBezTo>
                      <a:pt x="4028" y="3852"/>
                      <a:pt x="3891" y="3819"/>
                      <a:pt x="3754" y="3819"/>
                    </a:cubicBezTo>
                    <a:cubicBezTo>
                      <a:pt x="3545" y="3819"/>
                      <a:pt x="3337" y="3896"/>
                      <a:pt x="3172" y="4041"/>
                    </a:cubicBezTo>
                    <a:cubicBezTo>
                      <a:pt x="2769" y="4096"/>
                      <a:pt x="2355" y="4128"/>
                      <a:pt x="1951" y="4183"/>
                    </a:cubicBezTo>
                    <a:cubicBezTo>
                      <a:pt x="753" y="4368"/>
                      <a:pt x="753" y="6417"/>
                      <a:pt x="1951" y="6591"/>
                    </a:cubicBezTo>
                    <a:cubicBezTo>
                      <a:pt x="2180" y="6635"/>
                      <a:pt x="2420" y="6646"/>
                      <a:pt x="2660" y="6679"/>
                    </a:cubicBezTo>
                    <a:cubicBezTo>
                      <a:pt x="1" y="29630"/>
                      <a:pt x="753" y="54902"/>
                      <a:pt x="4066" y="77636"/>
                    </a:cubicBezTo>
                    <a:cubicBezTo>
                      <a:pt x="4213" y="78616"/>
                      <a:pt x="5003" y="79058"/>
                      <a:pt x="5834" y="79058"/>
                    </a:cubicBezTo>
                    <a:cubicBezTo>
                      <a:pt x="5927" y="79058"/>
                      <a:pt x="6021" y="79053"/>
                      <a:pt x="6114" y="79042"/>
                    </a:cubicBezTo>
                    <a:cubicBezTo>
                      <a:pt x="6252" y="79561"/>
                      <a:pt x="6719" y="79925"/>
                      <a:pt x="7256" y="79925"/>
                    </a:cubicBezTo>
                    <a:cubicBezTo>
                      <a:pt x="7271" y="79925"/>
                      <a:pt x="7287" y="79925"/>
                      <a:pt x="7302" y="79924"/>
                    </a:cubicBezTo>
                    <a:cubicBezTo>
                      <a:pt x="33436" y="80152"/>
                      <a:pt x="59563" y="80271"/>
                      <a:pt x="85684" y="80271"/>
                    </a:cubicBezTo>
                    <a:cubicBezTo>
                      <a:pt x="94541" y="80271"/>
                      <a:pt x="103397" y="80257"/>
                      <a:pt x="112252" y="80230"/>
                    </a:cubicBezTo>
                    <a:cubicBezTo>
                      <a:pt x="129373" y="80186"/>
                      <a:pt x="146494" y="80066"/>
                      <a:pt x="163615" y="79968"/>
                    </a:cubicBezTo>
                    <a:cubicBezTo>
                      <a:pt x="164117" y="79965"/>
                      <a:pt x="164619" y="79964"/>
                      <a:pt x="165123" y="79964"/>
                    </a:cubicBezTo>
                    <a:cubicBezTo>
                      <a:pt x="173618" y="79964"/>
                      <a:pt x="182366" y="80370"/>
                      <a:pt x="191058" y="80370"/>
                    </a:cubicBezTo>
                    <a:cubicBezTo>
                      <a:pt x="198550" y="80370"/>
                      <a:pt x="206001" y="80068"/>
                      <a:pt x="213212" y="78944"/>
                    </a:cubicBezTo>
                    <a:cubicBezTo>
                      <a:pt x="214139" y="78802"/>
                      <a:pt x="214553" y="77854"/>
                      <a:pt x="214455" y="76982"/>
                    </a:cubicBezTo>
                    <a:cubicBezTo>
                      <a:pt x="214520" y="76818"/>
                      <a:pt x="214553" y="76644"/>
                      <a:pt x="214575" y="76470"/>
                    </a:cubicBezTo>
                    <a:cubicBezTo>
                      <a:pt x="215294" y="52581"/>
                      <a:pt x="217931" y="27744"/>
                      <a:pt x="215403" y="3954"/>
                    </a:cubicBezTo>
                    <a:cubicBezTo>
                      <a:pt x="215381" y="3856"/>
                      <a:pt x="215348" y="3758"/>
                      <a:pt x="215316" y="3671"/>
                    </a:cubicBezTo>
                    <a:cubicBezTo>
                      <a:pt x="216231" y="2439"/>
                      <a:pt x="215741" y="347"/>
                      <a:pt x="213725" y="281"/>
                    </a:cubicBezTo>
                    <a:cubicBezTo>
                      <a:pt x="207471" y="84"/>
                      <a:pt x="201204" y="0"/>
                      <a:pt x="1949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999" name="Google Shape;999;p34"/>
          <p:cNvGrpSpPr/>
          <p:nvPr/>
        </p:nvGrpSpPr>
        <p:grpSpPr>
          <a:xfrm>
            <a:off x="1227280" y="2124097"/>
            <a:ext cx="1906908" cy="536781"/>
            <a:chOff x="1753629" y="1586637"/>
            <a:chExt cx="2224806" cy="629506"/>
          </a:xfrm>
        </p:grpSpPr>
        <p:sp>
          <p:nvSpPr>
            <p:cNvPr id="1000" name="Google Shape;1000;p34"/>
            <p:cNvSpPr/>
            <p:nvPr/>
          </p:nvSpPr>
          <p:spPr>
            <a:xfrm>
              <a:off x="1818066" y="1704325"/>
              <a:ext cx="464100" cy="464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1" name="Google Shape;1001;p34"/>
            <p:cNvGrpSpPr/>
            <p:nvPr/>
          </p:nvGrpSpPr>
          <p:grpSpPr>
            <a:xfrm>
              <a:off x="1753629" y="1586637"/>
              <a:ext cx="2224806" cy="629506"/>
              <a:chOff x="34100" y="1847300"/>
              <a:chExt cx="7379125" cy="2009274"/>
            </a:xfrm>
          </p:grpSpPr>
          <p:sp>
            <p:nvSpPr>
              <p:cNvPr id="1002" name="Google Shape;1002;p34"/>
              <p:cNvSpPr/>
              <p:nvPr/>
            </p:nvSpPr>
            <p:spPr>
              <a:xfrm>
                <a:off x="34100" y="2176600"/>
                <a:ext cx="1880725" cy="1602800"/>
              </a:xfrm>
              <a:custGeom>
                <a:avLst/>
                <a:gdLst/>
                <a:ahLst/>
                <a:cxnLst/>
                <a:rect l="l" t="t" r="r" b="b"/>
                <a:pathLst>
                  <a:path w="75229" h="64112" extrusionOk="0">
                    <a:moveTo>
                      <a:pt x="41887" y="4626"/>
                    </a:moveTo>
                    <a:cubicBezTo>
                      <a:pt x="47489" y="4626"/>
                      <a:pt x="53298" y="6884"/>
                      <a:pt x="58685" y="12306"/>
                    </a:cubicBezTo>
                    <a:cubicBezTo>
                      <a:pt x="58916" y="12537"/>
                      <a:pt x="59201" y="12635"/>
                      <a:pt x="59486" y="12635"/>
                    </a:cubicBezTo>
                    <a:cubicBezTo>
                      <a:pt x="60128" y="12635"/>
                      <a:pt x="60778" y="12139"/>
                      <a:pt x="60854" y="11543"/>
                    </a:cubicBezTo>
                    <a:cubicBezTo>
                      <a:pt x="66281" y="21275"/>
                      <a:pt x="68428" y="31323"/>
                      <a:pt x="62881" y="42286"/>
                    </a:cubicBezTo>
                    <a:cubicBezTo>
                      <a:pt x="57711" y="52502"/>
                      <a:pt x="48612" y="59031"/>
                      <a:pt x="38428" y="59031"/>
                    </a:cubicBezTo>
                    <a:cubicBezTo>
                      <a:pt x="34250" y="59031"/>
                      <a:pt x="29890" y="57932"/>
                      <a:pt x="25544" y="55538"/>
                    </a:cubicBezTo>
                    <a:cubicBezTo>
                      <a:pt x="1" y="41474"/>
                      <a:pt x="19257" y="4626"/>
                      <a:pt x="41887" y="4626"/>
                    </a:cubicBezTo>
                    <a:close/>
                    <a:moveTo>
                      <a:pt x="39305" y="0"/>
                    </a:moveTo>
                    <a:cubicBezTo>
                      <a:pt x="33188" y="0"/>
                      <a:pt x="26964" y="2142"/>
                      <a:pt x="21588" y="6508"/>
                    </a:cubicBezTo>
                    <a:cubicBezTo>
                      <a:pt x="8695" y="16981"/>
                      <a:pt x="1731" y="44074"/>
                      <a:pt x="16346" y="56116"/>
                    </a:cubicBezTo>
                    <a:cubicBezTo>
                      <a:pt x="22887" y="61508"/>
                      <a:pt x="30274" y="64112"/>
                      <a:pt x="37494" y="64112"/>
                    </a:cubicBezTo>
                    <a:cubicBezTo>
                      <a:pt x="47185" y="64112"/>
                      <a:pt x="56575" y="59419"/>
                      <a:pt x="63208" y="50482"/>
                    </a:cubicBezTo>
                    <a:cubicBezTo>
                      <a:pt x="72711" y="37655"/>
                      <a:pt x="75228" y="15749"/>
                      <a:pt x="60156" y="5941"/>
                    </a:cubicBezTo>
                    <a:cubicBezTo>
                      <a:pt x="59966" y="5816"/>
                      <a:pt x="59765" y="5761"/>
                      <a:pt x="59568" y="5761"/>
                    </a:cubicBezTo>
                    <a:cubicBezTo>
                      <a:pt x="58720" y="5761"/>
                      <a:pt x="57958" y="6786"/>
                      <a:pt x="58489" y="7609"/>
                    </a:cubicBezTo>
                    <a:cubicBezTo>
                      <a:pt x="58990" y="8382"/>
                      <a:pt x="59470" y="9167"/>
                      <a:pt x="59938" y="9941"/>
                    </a:cubicBezTo>
                    <a:cubicBezTo>
                      <a:pt x="54481" y="3368"/>
                      <a:pt x="46977" y="0"/>
                      <a:pt x="39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34"/>
              <p:cNvSpPr/>
              <p:nvPr/>
            </p:nvSpPr>
            <p:spPr>
              <a:xfrm>
                <a:off x="1964926" y="1847300"/>
                <a:ext cx="5448299" cy="2009274"/>
              </a:xfrm>
              <a:custGeom>
                <a:avLst/>
                <a:gdLst/>
                <a:ahLst/>
                <a:cxnLst/>
                <a:rect l="l" t="t" r="r" b="b"/>
                <a:pathLst>
                  <a:path w="217932" h="80371" extrusionOk="0">
                    <a:moveTo>
                      <a:pt x="212766" y="4597"/>
                    </a:moveTo>
                    <a:lnTo>
                      <a:pt x="212766" y="4597"/>
                    </a:lnTo>
                    <a:cubicBezTo>
                      <a:pt x="209322" y="27657"/>
                      <a:pt x="210542" y="51884"/>
                      <a:pt x="210183" y="75184"/>
                    </a:cubicBezTo>
                    <a:cubicBezTo>
                      <a:pt x="204892" y="74597"/>
                      <a:pt x="199498" y="74402"/>
                      <a:pt x="194072" y="74402"/>
                    </a:cubicBezTo>
                    <a:cubicBezTo>
                      <a:pt x="183874" y="74402"/>
                      <a:pt x="173563" y="75091"/>
                      <a:pt x="163604" y="75162"/>
                    </a:cubicBezTo>
                    <a:cubicBezTo>
                      <a:pt x="146483" y="75304"/>
                      <a:pt x="129362" y="75413"/>
                      <a:pt x="112252" y="75609"/>
                    </a:cubicBezTo>
                    <a:cubicBezTo>
                      <a:pt x="77465" y="75990"/>
                      <a:pt x="42700" y="76557"/>
                      <a:pt x="7934" y="77309"/>
                    </a:cubicBezTo>
                    <a:cubicBezTo>
                      <a:pt x="7956" y="77243"/>
                      <a:pt x="7967" y="77178"/>
                      <a:pt x="7967" y="77102"/>
                    </a:cubicBezTo>
                    <a:cubicBezTo>
                      <a:pt x="7281" y="53856"/>
                      <a:pt x="6431" y="30153"/>
                      <a:pt x="4763" y="6929"/>
                    </a:cubicBezTo>
                    <a:lnTo>
                      <a:pt x="4763" y="6929"/>
                    </a:lnTo>
                    <a:cubicBezTo>
                      <a:pt x="11321" y="7723"/>
                      <a:pt x="18026" y="7953"/>
                      <a:pt x="24755" y="7953"/>
                    </a:cubicBezTo>
                    <a:cubicBezTo>
                      <a:pt x="33815" y="7953"/>
                      <a:pt x="42918" y="7536"/>
                      <a:pt x="51767" y="7518"/>
                    </a:cubicBezTo>
                    <a:cubicBezTo>
                      <a:pt x="69771" y="7463"/>
                      <a:pt x="87764" y="7245"/>
                      <a:pt x="105756" y="6995"/>
                    </a:cubicBezTo>
                    <a:cubicBezTo>
                      <a:pt x="141230" y="6515"/>
                      <a:pt x="177412" y="7572"/>
                      <a:pt x="212766" y="4597"/>
                    </a:cubicBezTo>
                    <a:close/>
                    <a:moveTo>
                      <a:pt x="194929" y="0"/>
                    </a:moveTo>
                    <a:cubicBezTo>
                      <a:pt x="165245" y="0"/>
                      <a:pt x="135363" y="1864"/>
                      <a:pt x="105756" y="2287"/>
                    </a:cubicBezTo>
                    <a:cubicBezTo>
                      <a:pt x="87764" y="2548"/>
                      <a:pt x="69771" y="2701"/>
                      <a:pt x="51767" y="2897"/>
                    </a:cubicBezTo>
                    <a:cubicBezTo>
                      <a:pt x="50665" y="2908"/>
                      <a:pt x="49560" y="2913"/>
                      <a:pt x="48452" y="2913"/>
                    </a:cubicBezTo>
                    <a:cubicBezTo>
                      <a:pt x="41424" y="2913"/>
                      <a:pt x="34264" y="2714"/>
                      <a:pt x="27117" y="2714"/>
                    </a:cubicBezTo>
                    <a:cubicBezTo>
                      <a:pt x="19386" y="2714"/>
                      <a:pt x="11670" y="2947"/>
                      <a:pt x="4153" y="3921"/>
                    </a:cubicBezTo>
                    <a:cubicBezTo>
                      <a:pt x="4028" y="3852"/>
                      <a:pt x="3891" y="3819"/>
                      <a:pt x="3754" y="3819"/>
                    </a:cubicBezTo>
                    <a:cubicBezTo>
                      <a:pt x="3545" y="3819"/>
                      <a:pt x="3337" y="3896"/>
                      <a:pt x="3172" y="4041"/>
                    </a:cubicBezTo>
                    <a:cubicBezTo>
                      <a:pt x="2769" y="4096"/>
                      <a:pt x="2355" y="4128"/>
                      <a:pt x="1951" y="4183"/>
                    </a:cubicBezTo>
                    <a:cubicBezTo>
                      <a:pt x="753" y="4368"/>
                      <a:pt x="753" y="6417"/>
                      <a:pt x="1951" y="6591"/>
                    </a:cubicBezTo>
                    <a:cubicBezTo>
                      <a:pt x="2180" y="6635"/>
                      <a:pt x="2420" y="6646"/>
                      <a:pt x="2660" y="6679"/>
                    </a:cubicBezTo>
                    <a:cubicBezTo>
                      <a:pt x="1" y="29630"/>
                      <a:pt x="753" y="54902"/>
                      <a:pt x="4066" y="77636"/>
                    </a:cubicBezTo>
                    <a:cubicBezTo>
                      <a:pt x="4213" y="78616"/>
                      <a:pt x="5003" y="79058"/>
                      <a:pt x="5834" y="79058"/>
                    </a:cubicBezTo>
                    <a:cubicBezTo>
                      <a:pt x="5927" y="79058"/>
                      <a:pt x="6021" y="79053"/>
                      <a:pt x="6114" y="79042"/>
                    </a:cubicBezTo>
                    <a:cubicBezTo>
                      <a:pt x="6252" y="79561"/>
                      <a:pt x="6719" y="79925"/>
                      <a:pt x="7256" y="79925"/>
                    </a:cubicBezTo>
                    <a:cubicBezTo>
                      <a:pt x="7271" y="79925"/>
                      <a:pt x="7287" y="79925"/>
                      <a:pt x="7302" y="79924"/>
                    </a:cubicBezTo>
                    <a:cubicBezTo>
                      <a:pt x="33436" y="80152"/>
                      <a:pt x="59563" y="80271"/>
                      <a:pt x="85684" y="80271"/>
                    </a:cubicBezTo>
                    <a:cubicBezTo>
                      <a:pt x="94541" y="80271"/>
                      <a:pt x="103397" y="80257"/>
                      <a:pt x="112252" y="80230"/>
                    </a:cubicBezTo>
                    <a:cubicBezTo>
                      <a:pt x="129373" y="80186"/>
                      <a:pt x="146494" y="80066"/>
                      <a:pt x="163615" y="79968"/>
                    </a:cubicBezTo>
                    <a:cubicBezTo>
                      <a:pt x="164117" y="79965"/>
                      <a:pt x="164619" y="79964"/>
                      <a:pt x="165123" y="79964"/>
                    </a:cubicBezTo>
                    <a:cubicBezTo>
                      <a:pt x="173618" y="79964"/>
                      <a:pt x="182366" y="80370"/>
                      <a:pt x="191058" y="80370"/>
                    </a:cubicBezTo>
                    <a:cubicBezTo>
                      <a:pt x="198550" y="80370"/>
                      <a:pt x="206001" y="80068"/>
                      <a:pt x="213212" y="78944"/>
                    </a:cubicBezTo>
                    <a:cubicBezTo>
                      <a:pt x="214139" y="78802"/>
                      <a:pt x="214553" y="77854"/>
                      <a:pt x="214455" y="76982"/>
                    </a:cubicBezTo>
                    <a:cubicBezTo>
                      <a:pt x="214520" y="76818"/>
                      <a:pt x="214553" y="76644"/>
                      <a:pt x="214575" y="76470"/>
                    </a:cubicBezTo>
                    <a:cubicBezTo>
                      <a:pt x="215294" y="52581"/>
                      <a:pt x="217931" y="27744"/>
                      <a:pt x="215403" y="3954"/>
                    </a:cubicBezTo>
                    <a:cubicBezTo>
                      <a:pt x="215381" y="3856"/>
                      <a:pt x="215348" y="3758"/>
                      <a:pt x="215316" y="3671"/>
                    </a:cubicBezTo>
                    <a:cubicBezTo>
                      <a:pt x="216231" y="2439"/>
                      <a:pt x="215741" y="347"/>
                      <a:pt x="213725" y="281"/>
                    </a:cubicBezTo>
                    <a:cubicBezTo>
                      <a:pt x="207471" y="84"/>
                      <a:pt x="201204" y="0"/>
                      <a:pt x="1949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005" name="Google Shape;1005;p34"/>
          <p:cNvGrpSpPr/>
          <p:nvPr/>
        </p:nvGrpSpPr>
        <p:grpSpPr>
          <a:xfrm>
            <a:off x="2681345" y="2885273"/>
            <a:ext cx="3849890" cy="1013268"/>
            <a:chOff x="2874404" y="2292361"/>
            <a:chExt cx="3849890" cy="1013268"/>
          </a:xfrm>
        </p:grpSpPr>
        <p:sp>
          <p:nvSpPr>
            <p:cNvPr id="1006" name="Google Shape;1006;p34"/>
            <p:cNvSpPr/>
            <p:nvPr/>
          </p:nvSpPr>
          <p:spPr>
            <a:xfrm>
              <a:off x="2931146" y="2437496"/>
              <a:ext cx="464100" cy="464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007" name="Google Shape;1007;p34"/>
            <p:cNvGrpSpPr/>
            <p:nvPr/>
          </p:nvGrpSpPr>
          <p:grpSpPr>
            <a:xfrm>
              <a:off x="2874404" y="2292361"/>
              <a:ext cx="3849890" cy="1013268"/>
              <a:chOff x="34100" y="1847297"/>
              <a:chExt cx="12769123" cy="3234177"/>
            </a:xfrm>
          </p:grpSpPr>
          <p:sp>
            <p:nvSpPr>
              <p:cNvPr id="1008" name="Google Shape;1008;p34"/>
              <p:cNvSpPr/>
              <p:nvPr/>
            </p:nvSpPr>
            <p:spPr>
              <a:xfrm>
                <a:off x="34100" y="2176600"/>
                <a:ext cx="1880725" cy="1602800"/>
              </a:xfrm>
              <a:custGeom>
                <a:avLst/>
                <a:gdLst/>
                <a:ahLst/>
                <a:cxnLst/>
                <a:rect l="l" t="t" r="r" b="b"/>
                <a:pathLst>
                  <a:path w="75229" h="64112" extrusionOk="0">
                    <a:moveTo>
                      <a:pt x="41887" y="4626"/>
                    </a:moveTo>
                    <a:cubicBezTo>
                      <a:pt x="47489" y="4626"/>
                      <a:pt x="53298" y="6884"/>
                      <a:pt x="58685" y="12306"/>
                    </a:cubicBezTo>
                    <a:cubicBezTo>
                      <a:pt x="58916" y="12537"/>
                      <a:pt x="59201" y="12635"/>
                      <a:pt x="59486" y="12635"/>
                    </a:cubicBezTo>
                    <a:cubicBezTo>
                      <a:pt x="60128" y="12635"/>
                      <a:pt x="60778" y="12139"/>
                      <a:pt x="60854" y="11543"/>
                    </a:cubicBezTo>
                    <a:cubicBezTo>
                      <a:pt x="66281" y="21275"/>
                      <a:pt x="68428" y="31323"/>
                      <a:pt x="62881" y="42286"/>
                    </a:cubicBezTo>
                    <a:cubicBezTo>
                      <a:pt x="57711" y="52502"/>
                      <a:pt x="48612" y="59031"/>
                      <a:pt x="38428" y="59031"/>
                    </a:cubicBezTo>
                    <a:cubicBezTo>
                      <a:pt x="34250" y="59031"/>
                      <a:pt x="29890" y="57932"/>
                      <a:pt x="25544" y="55538"/>
                    </a:cubicBezTo>
                    <a:cubicBezTo>
                      <a:pt x="1" y="41474"/>
                      <a:pt x="19257" y="4626"/>
                      <a:pt x="41887" y="4626"/>
                    </a:cubicBezTo>
                    <a:close/>
                    <a:moveTo>
                      <a:pt x="39305" y="0"/>
                    </a:moveTo>
                    <a:cubicBezTo>
                      <a:pt x="33188" y="0"/>
                      <a:pt x="26964" y="2142"/>
                      <a:pt x="21588" y="6508"/>
                    </a:cubicBezTo>
                    <a:cubicBezTo>
                      <a:pt x="8695" y="16981"/>
                      <a:pt x="1731" y="44074"/>
                      <a:pt x="16346" y="56116"/>
                    </a:cubicBezTo>
                    <a:cubicBezTo>
                      <a:pt x="22887" y="61508"/>
                      <a:pt x="30274" y="64112"/>
                      <a:pt x="37494" y="64112"/>
                    </a:cubicBezTo>
                    <a:cubicBezTo>
                      <a:pt x="47185" y="64112"/>
                      <a:pt x="56575" y="59419"/>
                      <a:pt x="63208" y="50482"/>
                    </a:cubicBezTo>
                    <a:cubicBezTo>
                      <a:pt x="72711" y="37655"/>
                      <a:pt x="75228" y="15749"/>
                      <a:pt x="60156" y="5941"/>
                    </a:cubicBezTo>
                    <a:cubicBezTo>
                      <a:pt x="59966" y="5816"/>
                      <a:pt x="59765" y="5761"/>
                      <a:pt x="59568" y="5761"/>
                    </a:cubicBezTo>
                    <a:cubicBezTo>
                      <a:pt x="58720" y="5761"/>
                      <a:pt x="57958" y="6786"/>
                      <a:pt x="58489" y="7609"/>
                    </a:cubicBezTo>
                    <a:cubicBezTo>
                      <a:pt x="58990" y="8382"/>
                      <a:pt x="59470" y="9167"/>
                      <a:pt x="59938" y="9941"/>
                    </a:cubicBezTo>
                    <a:cubicBezTo>
                      <a:pt x="54481" y="3368"/>
                      <a:pt x="46977" y="0"/>
                      <a:pt x="39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34"/>
              <p:cNvSpPr/>
              <p:nvPr/>
            </p:nvSpPr>
            <p:spPr>
              <a:xfrm>
                <a:off x="1964923" y="1847297"/>
                <a:ext cx="10838300" cy="3234177"/>
              </a:xfrm>
              <a:custGeom>
                <a:avLst/>
                <a:gdLst/>
                <a:ahLst/>
                <a:cxnLst/>
                <a:rect l="l" t="t" r="r" b="b"/>
                <a:pathLst>
                  <a:path w="217932" h="80371" extrusionOk="0">
                    <a:moveTo>
                      <a:pt x="212766" y="4597"/>
                    </a:moveTo>
                    <a:lnTo>
                      <a:pt x="212766" y="4597"/>
                    </a:lnTo>
                    <a:cubicBezTo>
                      <a:pt x="209322" y="27657"/>
                      <a:pt x="210542" y="51884"/>
                      <a:pt x="210183" y="75184"/>
                    </a:cubicBezTo>
                    <a:cubicBezTo>
                      <a:pt x="204892" y="74597"/>
                      <a:pt x="199498" y="74402"/>
                      <a:pt x="194072" y="74402"/>
                    </a:cubicBezTo>
                    <a:cubicBezTo>
                      <a:pt x="183874" y="74402"/>
                      <a:pt x="173563" y="75091"/>
                      <a:pt x="163604" y="75162"/>
                    </a:cubicBezTo>
                    <a:cubicBezTo>
                      <a:pt x="146483" y="75304"/>
                      <a:pt x="129362" y="75413"/>
                      <a:pt x="112252" y="75609"/>
                    </a:cubicBezTo>
                    <a:cubicBezTo>
                      <a:pt x="77465" y="75990"/>
                      <a:pt x="42700" y="76557"/>
                      <a:pt x="7934" y="77309"/>
                    </a:cubicBezTo>
                    <a:cubicBezTo>
                      <a:pt x="7956" y="77243"/>
                      <a:pt x="7967" y="77178"/>
                      <a:pt x="7967" y="77102"/>
                    </a:cubicBezTo>
                    <a:cubicBezTo>
                      <a:pt x="7281" y="53856"/>
                      <a:pt x="6431" y="30153"/>
                      <a:pt x="4763" y="6929"/>
                    </a:cubicBezTo>
                    <a:lnTo>
                      <a:pt x="4763" y="6929"/>
                    </a:lnTo>
                    <a:cubicBezTo>
                      <a:pt x="11321" y="7723"/>
                      <a:pt x="18026" y="7953"/>
                      <a:pt x="24755" y="7953"/>
                    </a:cubicBezTo>
                    <a:cubicBezTo>
                      <a:pt x="33815" y="7953"/>
                      <a:pt x="42918" y="7536"/>
                      <a:pt x="51767" y="7518"/>
                    </a:cubicBezTo>
                    <a:cubicBezTo>
                      <a:pt x="69771" y="7463"/>
                      <a:pt x="87764" y="7245"/>
                      <a:pt x="105756" y="6995"/>
                    </a:cubicBezTo>
                    <a:cubicBezTo>
                      <a:pt x="141230" y="6515"/>
                      <a:pt x="177412" y="7572"/>
                      <a:pt x="212766" y="4597"/>
                    </a:cubicBezTo>
                    <a:close/>
                    <a:moveTo>
                      <a:pt x="194929" y="0"/>
                    </a:moveTo>
                    <a:cubicBezTo>
                      <a:pt x="165245" y="0"/>
                      <a:pt x="135363" y="1864"/>
                      <a:pt x="105756" y="2287"/>
                    </a:cubicBezTo>
                    <a:cubicBezTo>
                      <a:pt x="87764" y="2548"/>
                      <a:pt x="69771" y="2701"/>
                      <a:pt x="51767" y="2897"/>
                    </a:cubicBezTo>
                    <a:cubicBezTo>
                      <a:pt x="50665" y="2908"/>
                      <a:pt x="49560" y="2913"/>
                      <a:pt x="48452" y="2913"/>
                    </a:cubicBezTo>
                    <a:cubicBezTo>
                      <a:pt x="41424" y="2913"/>
                      <a:pt x="34264" y="2714"/>
                      <a:pt x="27117" y="2714"/>
                    </a:cubicBezTo>
                    <a:cubicBezTo>
                      <a:pt x="19386" y="2714"/>
                      <a:pt x="11670" y="2947"/>
                      <a:pt x="4153" y="3921"/>
                    </a:cubicBezTo>
                    <a:cubicBezTo>
                      <a:pt x="4028" y="3852"/>
                      <a:pt x="3891" y="3819"/>
                      <a:pt x="3754" y="3819"/>
                    </a:cubicBezTo>
                    <a:cubicBezTo>
                      <a:pt x="3545" y="3819"/>
                      <a:pt x="3337" y="3896"/>
                      <a:pt x="3172" y="4041"/>
                    </a:cubicBezTo>
                    <a:cubicBezTo>
                      <a:pt x="2769" y="4096"/>
                      <a:pt x="2355" y="4128"/>
                      <a:pt x="1951" y="4183"/>
                    </a:cubicBezTo>
                    <a:cubicBezTo>
                      <a:pt x="753" y="4368"/>
                      <a:pt x="753" y="6417"/>
                      <a:pt x="1951" y="6591"/>
                    </a:cubicBezTo>
                    <a:cubicBezTo>
                      <a:pt x="2180" y="6635"/>
                      <a:pt x="2420" y="6646"/>
                      <a:pt x="2660" y="6679"/>
                    </a:cubicBezTo>
                    <a:cubicBezTo>
                      <a:pt x="1" y="29630"/>
                      <a:pt x="753" y="54902"/>
                      <a:pt x="4066" y="77636"/>
                    </a:cubicBezTo>
                    <a:cubicBezTo>
                      <a:pt x="4213" y="78616"/>
                      <a:pt x="5003" y="79058"/>
                      <a:pt x="5834" y="79058"/>
                    </a:cubicBezTo>
                    <a:cubicBezTo>
                      <a:pt x="5927" y="79058"/>
                      <a:pt x="6021" y="79053"/>
                      <a:pt x="6114" y="79042"/>
                    </a:cubicBezTo>
                    <a:cubicBezTo>
                      <a:pt x="6252" y="79561"/>
                      <a:pt x="6719" y="79925"/>
                      <a:pt x="7256" y="79925"/>
                    </a:cubicBezTo>
                    <a:cubicBezTo>
                      <a:pt x="7271" y="79925"/>
                      <a:pt x="7287" y="79925"/>
                      <a:pt x="7302" y="79924"/>
                    </a:cubicBezTo>
                    <a:cubicBezTo>
                      <a:pt x="33436" y="80152"/>
                      <a:pt x="59563" y="80271"/>
                      <a:pt x="85684" y="80271"/>
                    </a:cubicBezTo>
                    <a:cubicBezTo>
                      <a:pt x="94541" y="80271"/>
                      <a:pt x="103397" y="80257"/>
                      <a:pt x="112252" y="80230"/>
                    </a:cubicBezTo>
                    <a:cubicBezTo>
                      <a:pt x="129373" y="80186"/>
                      <a:pt x="146494" y="80066"/>
                      <a:pt x="163615" y="79968"/>
                    </a:cubicBezTo>
                    <a:cubicBezTo>
                      <a:pt x="164117" y="79965"/>
                      <a:pt x="164619" y="79964"/>
                      <a:pt x="165123" y="79964"/>
                    </a:cubicBezTo>
                    <a:cubicBezTo>
                      <a:pt x="173618" y="79964"/>
                      <a:pt x="182366" y="80370"/>
                      <a:pt x="191058" y="80370"/>
                    </a:cubicBezTo>
                    <a:cubicBezTo>
                      <a:pt x="198550" y="80370"/>
                      <a:pt x="206001" y="80068"/>
                      <a:pt x="213212" y="78944"/>
                    </a:cubicBezTo>
                    <a:cubicBezTo>
                      <a:pt x="214139" y="78802"/>
                      <a:pt x="214553" y="77854"/>
                      <a:pt x="214455" y="76982"/>
                    </a:cubicBezTo>
                    <a:cubicBezTo>
                      <a:pt x="214520" y="76818"/>
                      <a:pt x="214553" y="76644"/>
                      <a:pt x="214575" y="76470"/>
                    </a:cubicBezTo>
                    <a:cubicBezTo>
                      <a:pt x="215294" y="52581"/>
                      <a:pt x="217931" y="27744"/>
                      <a:pt x="215403" y="3954"/>
                    </a:cubicBezTo>
                    <a:cubicBezTo>
                      <a:pt x="215381" y="3856"/>
                      <a:pt x="215348" y="3758"/>
                      <a:pt x="215316" y="3671"/>
                    </a:cubicBezTo>
                    <a:cubicBezTo>
                      <a:pt x="216231" y="2439"/>
                      <a:pt x="215741" y="347"/>
                      <a:pt x="213725" y="281"/>
                    </a:cubicBezTo>
                    <a:cubicBezTo>
                      <a:pt x="207471" y="84"/>
                      <a:pt x="201204" y="0"/>
                      <a:pt x="1949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1010" name="Google Shape;1010;p34"/>
          <p:cNvSpPr txBox="1">
            <a:spLocks noGrp="1"/>
          </p:cNvSpPr>
          <p:nvPr>
            <p:ph type="title" idx="4294967295"/>
          </p:nvPr>
        </p:nvSpPr>
        <p:spPr>
          <a:xfrm>
            <a:off x="2710117" y="3043622"/>
            <a:ext cx="538267" cy="39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02</a:t>
            </a:r>
            <a:endParaRPr sz="1800" dirty="0"/>
          </a:p>
        </p:txBody>
      </p:sp>
      <p:sp>
        <p:nvSpPr>
          <p:cNvPr id="1012" name="Google Shape;1012;p34"/>
          <p:cNvSpPr txBox="1">
            <a:spLocks noGrp="1"/>
          </p:cNvSpPr>
          <p:nvPr>
            <p:ph type="title" idx="4294967295"/>
          </p:nvPr>
        </p:nvSpPr>
        <p:spPr>
          <a:xfrm>
            <a:off x="5137543" y="4228847"/>
            <a:ext cx="551100" cy="39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03</a:t>
            </a:r>
            <a:endParaRPr sz="1800" dirty="0"/>
          </a:p>
        </p:txBody>
      </p:sp>
      <p:sp>
        <p:nvSpPr>
          <p:cNvPr id="1021" name="Google Shape;1021;p34"/>
          <p:cNvSpPr/>
          <p:nvPr/>
        </p:nvSpPr>
        <p:spPr>
          <a:xfrm rot="-9161867" flipH="1">
            <a:off x="1601258" y="2978161"/>
            <a:ext cx="798183" cy="349744"/>
          </a:xfrm>
          <a:custGeom>
            <a:avLst/>
            <a:gdLst/>
            <a:ahLst/>
            <a:cxnLst/>
            <a:rect l="l" t="t" r="r" b="b"/>
            <a:pathLst>
              <a:path w="44201" h="14519" extrusionOk="0">
                <a:moveTo>
                  <a:pt x="36197" y="1"/>
                </a:moveTo>
                <a:cubicBezTo>
                  <a:pt x="35851" y="1"/>
                  <a:pt x="35604" y="208"/>
                  <a:pt x="35432" y="382"/>
                </a:cubicBezTo>
                <a:cubicBezTo>
                  <a:pt x="35081" y="736"/>
                  <a:pt x="35129" y="1375"/>
                  <a:pt x="35317" y="1732"/>
                </a:cubicBezTo>
                <a:cubicBezTo>
                  <a:pt x="35643" y="2347"/>
                  <a:pt x="35926" y="2985"/>
                  <a:pt x="36251" y="3595"/>
                </a:cubicBezTo>
                <a:cubicBezTo>
                  <a:pt x="36952" y="4915"/>
                  <a:pt x="37604" y="6259"/>
                  <a:pt x="38281" y="7591"/>
                </a:cubicBezTo>
                <a:cubicBezTo>
                  <a:pt x="38338" y="7706"/>
                  <a:pt x="38557" y="7776"/>
                  <a:pt x="38435" y="7949"/>
                </a:cubicBezTo>
                <a:cubicBezTo>
                  <a:pt x="38387" y="8016"/>
                  <a:pt x="38328" y="8035"/>
                  <a:pt x="38264" y="8035"/>
                </a:cubicBezTo>
                <a:cubicBezTo>
                  <a:pt x="38183" y="8035"/>
                  <a:pt x="38094" y="8005"/>
                  <a:pt x="38011" y="8005"/>
                </a:cubicBezTo>
                <a:cubicBezTo>
                  <a:pt x="37998" y="8005"/>
                  <a:pt x="37984" y="8006"/>
                  <a:pt x="37971" y="8008"/>
                </a:cubicBezTo>
                <a:cubicBezTo>
                  <a:pt x="37954" y="8010"/>
                  <a:pt x="37938" y="8011"/>
                  <a:pt x="37922" y="8011"/>
                </a:cubicBezTo>
                <a:cubicBezTo>
                  <a:pt x="37722" y="8011"/>
                  <a:pt x="37606" y="7819"/>
                  <a:pt x="37474" y="7686"/>
                </a:cubicBezTo>
                <a:cubicBezTo>
                  <a:pt x="37266" y="7480"/>
                  <a:pt x="37014" y="7279"/>
                  <a:pt x="36744" y="7279"/>
                </a:cubicBezTo>
                <a:cubicBezTo>
                  <a:pt x="36727" y="7279"/>
                  <a:pt x="36709" y="7279"/>
                  <a:pt x="36692" y="7281"/>
                </a:cubicBezTo>
                <a:cubicBezTo>
                  <a:pt x="36656" y="7284"/>
                  <a:pt x="36622" y="7286"/>
                  <a:pt x="36588" y="7286"/>
                </a:cubicBezTo>
                <a:cubicBezTo>
                  <a:pt x="36311" y="7286"/>
                  <a:pt x="36110" y="7173"/>
                  <a:pt x="35910" y="7015"/>
                </a:cubicBezTo>
                <a:cubicBezTo>
                  <a:pt x="35637" y="6796"/>
                  <a:pt x="35278" y="6764"/>
                  <a:pt x="34972" y="6596"/>
                </a:cubicBezTo>
                <a:cubicBezTo>
                  <a:pt x="34314" y="6236"/>
                  <a:pt x="33511" y="6105"/>
                  <a:pt x="32750" y="5983"/>
                </a:cubicBezTo>
                <a:cubicBezTo>
                  <a:pt x="32487" y="5940"/>
                  <a:pt x="32447" y="5702"/>
                  <a:pt x="32166" y="5658"/>
                </a:cubicBezTo>
                <a:cubicBezTo>
                  <a:pt x="31465" y="5549"/>
                  <a:pt x="30804" y="5218"/>
                  <a:pt x="30089" y="5110"/>
                </a:cubicBezTo>
                <a:cubicBezTo>
                  <a:pt x="29934" y="5086"/>
                  <a:pt x="29954" y="4822"/>
                  <a:pt x="29724" y="4822"/>
                </a:cubicBezTo>
                <a:cubicBezTo>
                  <a:pt x="29696" y="4822"/>
                  <a:pt x="29665" y="4826"/>
                  <a:pt x="29628" y="4835"/>
                </a:cubicBezTo>
                <a:cubicBezTo>
                  <a:pt x="29524" y="4860"/>
                  <a:pt x="29419" y="4870"/>
                  <a:pt x="29313" y="4870"/>
                </a:cubicBezTo>
                <a:cubicBezTo>
                  <a:pt x="28904" y="4870"/>
                  <a:pt x="28486" y="4719"/>
                  <a:pt x="28080" y="4681"/>
                </a:cubicBezTo>
                <a:cubicBezTo>
                  <a:pt x="27375" y="4614"/>
                  <a:pt x="26717" y="4238"/>
                  <a:pt x="25925" y="4238"/>
                </a:cubicBezTo>
                <a:cubicBezTo>
                  <a:pt x="25917" y="4238"/>
                  <a:pt x="25910" y="4238"/>
                  <a:pt x="25902" y="4238"/>
                </a:cubicBezTo>
                <a:cubicBezTo>
                  <a:pt x="25892" y="4238"/>
                  <a:pt x="25883" y="4238"/>
                  <a:pt x="25873" y="4238"/>
                </a:cubicBezTo>
                <a:cubicBezTo>
                  <a:pt x="25234" y="4238"/>
                  <a:pt x="24603" y="3994"/>
                  <a:pt x="23919" y="3994"/>
                </a:cubicBezTo>
                <a:cubicBezTo>
                  <a:pt x="23850" y="3994"/>
                  <a:pt x="23781" y="3997"/>
                  <a:pt x="23711" y="4002"/>
                </a:cubicBezTo>
                <a:cubicBezTo>
                  <a:pt x="23559" y="4014"/>
                  <a:pt x="23405" y="4019"/>
                  <a:pt x="23248" y="4019"/>
                </a:cubicBezTo>
                <a:cubicBezTo>
                  <a:pt x="22726" y="4019"/>
                  <a:pt x="22186" y="3962"/>
                  <a:pt x="21657" y="3896"/>
                </a:cubicBezTo>
                <a:cubicBezTo>
                  <a:pt x="21473" y="3872"/>
                  <a:pt x="21279" y="3862"/>
                  <a:pt x="21079" y="3862"/>
                </a:cubicBezTo>
                <a:cubicBezTo>
                  <a:pt x="20588" y="3862"/>
                  <a:pt x="20062" y="3924"/>
                  <a:pt x="19567" y="4004"/>
                </a:cubicBezTo>
                <a:cubicBezTo>
                  <a:pt x="19499" y="4015"/>
                  <a:pt x="19426" y="4019"/>
                  <a:pt x="19350" y="4019"/>
                </a:cubicBezTo>
                <a:cubicBezTo>
                  <a:pt x="19144" y="4019"/>
                  <a:pt x="18918" y="3989"/>
                  <a:pt x="18725" y="3989"/>
                </a:cubicBezTo>
                <a:cubicBezTo>
                  <a:pt x="18556" y="3989"/>
                  <a:pt x="18412" y="4012"/>
                  <a:pt x="18326" y="4098"/>
                </a:cubicBezTo>
                <a:cubicBezTo>
                  <a:pt x="18186" y="4238"/>
                  <a:pt x="18081" y="4294"/>
                  <a:pt x="17994" y="4294"/>
                </a:cubicBezTo>
                <a:cubicBezTo>
                  <a:pt x="17824" y="4294"/>
                  <a:pt x="17722" y="4083"/>
                  <a:pt x="17552" y="3875"/>
                </a:cubicBezTo>
                <a:lnTo>
                  <a:pt x="17552" y="3875"/>
                </a:lnTo>
                <a:cubicBezTo>
                  <a:pt x="17569" y="4206"/>
                  <a:pt x="17467" y="4362"/>
                  <a:pt x="17281" y="4362"/>
                </a:cubicBezTo>
                <a:cubicBezTo>
                  <a:pt x="17235" y="4362"/>
                  <a:pt x="17184" y="4353"/>
                  <a:pt x="17129" y="4334"/>
                </a:cubicBezTo>
                <a:cubicBezTo>
                  <a:pt x="16935" y="4269"/>
                  <a:pt x="16745" y="4243"/>
                  <a:pt x="16557" y="4243"/>
                </a:cubicBezTo>
                <a:cubicBezTo>
                  <a:pt x="16178" y="4243"/>
                  <a:pt x="15808" y="4349"/>
                  <a:pt x="15441" y="4454"/>
                </a:cubicBezTo>
                <a:cubicBezTo>
                  <a:pt x="15188" y="4526"/>
                  <a:pt x="14908" y="4679"/>
                  <a:pt x="14667" y="4679"/>
                </a:cubicBezTo>
                <a:cubicBezTo>
                  <a:pt x="14609" y="4679"/>
                  <a:pt x="14553" y="4670"/>
                  <a:pt x="14501" y="4649"/>
                </a:cubicBezTo>
                <a:cubicBezTo>
                  <a:pt x="14269" y="4556"/>
                  <a:pt x="14037" y="4519"/>
                  <a:pt x="13810" y="4519"/>
                </a:cubicBezTo>
                <a:cubicBezTo>
                  <a:pt x="13274" y="4519"/>
                  <a:pt x="12764" y="4726"/>
                  <a:pt x="12342" y="4886"/>
                </a:cubicBezTo>
                <a:cubicBezTo>
                  <a:pt x="11528" y="5195"/>
                  <a:pt x="10600" y="4963"/>
                  <a:pt x="9854" y="5531"/>
                </a:cubicBezTo>
                <a:cubicBezTo>
                  <a:pt x="9721" y="5634"/>
                  <a:pt x="9359" y="5717"/>
                  <a:pt x="9098" y="5787"/>
                </a:cubicBezTo>
                <a:cubicBezTo>
                  <a:pt x="8608" y="5919"/>
                  <a:pt x="8008" y="5695"/>
                  <a:pt x="7640" y="6248"/>
                </a:cubicBezTo>
                <a:cubicBezTo>
                  <a:pt x="7575" y="6344"/>
                  <a:pt x="7395" y="6364"/>
                  <a:pt x="7253" y="6402"/>
                </a:cubicBezTo>
                <a:cubicBezTo>
                  <a:pt x="6972" y="6477"/>
                  <a:pt x="6636" y="6455"/>
                  <a:pt x="6422" y="6553"/>
                </a:cubicBezTo>
                <a:cubicBezTo>
                  <a:pt x="5961" y="6762"/>
                  <a:pt x="5371" y="6725"/>
                  <a:pt x="5029" y="7164"/>
                </a:cubicBezTo>
                <a:cubicBezTo>
                  <a:pt x="4934" y="7286"/>
                  <a:pt x="4815" y="7318"/>
                  <a:pt x="4688" y="7318"/>
                </a:cubicBezTo>
                <a:cubicBezTo>
                  <a:pt x="4552" y="7318"/>
                  <a:pt x="4407" y="7282"/>
                  <a:pt x="4271" y="7282"/>
                </a:cubicBezTo>
                <a:cubicBezTo>
                  <a:pt x="4120" y="7282"/>
                  <a:pt x="3979" y="7326"/>
                  <a:pt x="3875" y="7511"/>
                </a:cubicBezTo>
                <a:cubicBezTo>
                  <a:pt x="3797" y="7650"/>
                  <a:pt x="3510" y="7552"/>
                  <a:pt x="3309" y="7640"/>
                </a:cubicBezTo>
                <a:cubicBezTo>
                  <a:pt x="2424" y="8028"/>
                  <a:pt x="1612" y="8461"/>
                  <a:pt x="841" y="9109"/>
                </a:cubicBezTo>
                <a:cubicBezTo>
                  <a:pt x="93" y="9738"/>
                  <a:pt x="124" y="10446"/>
                  <a:pt x="41" y="11189"/>
                </a:cubicBezTo>
                <a:cubicBezTo>
                  <a:pt x="0" y="11558"/>
                  <a:pt x="803" y="12313"/>
                  <a:pt x="1223" y="12313"/>
                </a:cubicBezTo>
                <a:cubicBezTo>
                  <a:pt x="1251" y="12313"/>
                  <a:pt x="1278" y="12310"/>
                  <a:pt x="1302" y="12303"/>
                </a:cubicBezTo>
                <a:cubicBezTo>
                  <a:pt x="1367" y="12284"/>
                  <a:pt x="1430" y="12276"/>
                  <a:pt x="1493" y="12276"/>
                </a:cubicBezTo>
                <a:cubicBezTo>
                  <a:pt x="1749" y="12276"/>
                  <a:pt x="1987" y="12402"/>
                  <a:pt x="2216" y="12402"/>
                </a:cubicBezTo>
                <a:cubicBezTo>
                  <a:pt x="2303" y="12402"/>
                  <a:pt x="2389" y="12384"/>
                  <a:pt x="2473" y="12335"/>
                </a:cubicBezTo>
                <a:cubicBezTo>
                  <a:pt x="3331" y="11826"/>
                  <a:pt x="4157" y="11263"/>
                  <a:pt x="5020" y="10757"/>
                </a:cubicBezTo>
                <a:cubicBezTo>
                  <a:pt x="5527" y="10459"/>
                  <a:pt x="6046" y="10157"/>
                  <a:pt x="6559" y="9881"/>
                </a:cubicBezTo>
                <a:cubicBezTo>
                  <a:pt x="7564" y="9341"/>
                  <a:pt x="8613" y="8888"/>
                  <a:pt x="9695" y="8525"/>
                </a:cubicBezTo>
                <a:cubicBezTo>
                  <a:pt x="11026" y="8081"/>
                  <a:pt x="12392" y="7721"/>
                  <a:pt x="13762" y="7413"/>
                </a:cubicBezTo>
                <a:cubicBezTo>
                  <a:pt x="15344" y="7056"/>
                  <a:pt x="16967" y="6861"/>
                  <a:pt x="18577" y="6795"/>
                </a:cubicBezTo>
                <a:cubicBezTo>
                  <a:pt x="19461" y="6759"/>
                  <a:pt x="20349" y="6706"/>
                  <a:pt x="21239" y="6706"/>
                </a:cubicBezTo>
                <a:cubicBezTo>
                  <a:pt x="21904" y="6706"/>
                  <a:pt x="22571" y="6736"/>
                  <a:pt x="23239" y="6826"/>
                </a:cubicBezTo>
                <a:cubicBezTo>
                  <a:pt x="24848" y="7042"/>
                  <a:pt x="26462" y="7238"/>
                  <a:pt x="28072" y="7458"/>
                </a:cubicBezTo>
                <a:cubicBezTo>
                  <a:pt x="28725" y="7547"/>
                  <a:pt x="29330" y="7773"/>
                  <a:pt x="29973" y="7878"/>
                </a:cubicBezTo>
                <a:cubicBezTo>
                  <a:pt x="30394" y="7947"/>
                  <a:pt x="30909" y="7944"/>
                  <a:pt x="31221" y="8102"/>
                </a:cubicBezTo>
                <a:cubicBezTo>
                  <a:pt x="32421" y="8711"/>
                  <a:pt x="33799" y="8800"/>
                  <a:pt x="34952" y="9460"/>
                </a:cubicBezTo>
                <a:cubicBezTo>
                  <a:pt x="35297" y="9656"/>
                  <a:pt x="35789" y="9413"/>
                  <a:pt x="35954" y="9797"/>
                </a:cubicBezTo>
                <a:cubicBezTo>
                  <a:pt x="36085" y="10103"/>
                  <a:pt x="36278" y="10026"/>
                  <a:pt x="36477" y="10086"/>
                </a:cubicBezTo>
                <a:cubicBezTo>
                  <a:pt x="36486" y="10089"/>
                  <a:pt x="36495" y="10090"/>
                  <a:pt x="36504" y="10090"/>
                </a:cubicBezTo>
                <a:cubicBezTo>
                  <a:pt x="36582" y="10090"/>
                  <a:pt x="36687" y="10015"/>
                  <a:pt x="36767" y="10015"/>
                </a:cubicBezTo>
                <a:cubicBezTo>
                  <a:pt x="36830" y="10015"/>
                  <a:pt x="36876" y="10061"/>
                  <a:pt x="36881" y="10224"/>
                </a:cubicBezTo>
                <a:cubicBezTo>
                  <a:pt x="36890" y="10487"/>
                  <a:pt x="36705" y="10617"/>
                  <a:pt x="36514" y="10655"/>
                </a:cubicBezTo>
                <a:cubicBezTo>
                  <a:pt x="35275" y="10901"/>
                  <a:pt x="34020" y="11068"/>
                  <a:pt x="32796" y="11372"/>
                </a:cubicBezTo>
                <a:cubicBezTo>
                  <a:pt x="32024" y="11565"/>
                  <a:pt x="31196" y="11406"/>
                  <a:pt x="30469" y="11779"/>
                </a:cubicBezTo>
                <a:cubicBezTo>
                  <a:pt x="30002" y="12019"/>
                  <a:pt x="29445" y="12258"/>
                  <a:pt x="29281" y="12756"/>
                </a:cubicBezTo>
                <a:cubicBezTo>
                  <a:pt x="29169" y="13098"/>
                  <a:pt x="29281" y="13635"/>
                  <a:pt x="29503" y="13929"/>
                </a:cubicBezTo>
                <a:cubicBezTo>
                  <a:pt x="29662" y="14142"/>
                  <a:pt x="29894" y="14462"/>
                  <a:pt x="30213" y="14462"/>
                </a:cubicBezTo>
                <a:cubicBezTo>
                  <a:pt x="30343" y="14462"/>
                  <a:pt x="30487" y="14410"/>
                  <a:pt x="30647" y="14275"/>
                </a:cubicBezTo>
                <a:cubicBezTo>
                  <a:pt x="30677" y="14249"/>
                  <a:pt x="30710" y="14238"/>
                  <a:pt x="30743" y="14238"/>
                </a:cubicBezTo>
                <a:cubicBezTo>
                  <a:pt x="30808" y="14238"/>
                  <a:pt x="30872" y="14283"/>
                  <a:pt x="30913" y="14346"/>
                </a:cubicBezTo>
                <a:cubicBezTo>
                  <a:pt x="30999" y="14478"/>
                  <a:pt x="31096" y="14518"/>
                  <a:pt x="31199" y="14518"/>
                </a:cubicBezTo>
                <a:cubicBezTo>
                  <a:pt x="31320" y="14518"/>
                  <a:pt x="31449" y="14462"/>
                  <a:pt x="31571" y="14437"/>
                </a:cubicBezTo>
                <a:cubicBezTo>
                  <a:pt x="31823" y="14389"/>
                  <a:pt x="32059" y="14313"/>
                  <a:pt x="32330" y="14306"/>
                </a:cubicBezTo>
                <a:cubicBezTo>
                  <a:pt x="33216" y="14278"/>
                  <a:pt x="34130" y="14271"/>
                  <a:pt x="34981" y="14131"/>
                </a:cubicBezTo>
                <a:cubicBezTo>
                  <a:pt x="36376" y="13901"/>
                  <a:pt x="37801" y="13970"/>
                  <a:pt x="39171" y="13611"/>
                </a:cubicBezTo>
                <a:cubicBezTo>
                  <a:pt x="39272" y="13584"/>
                  <a:pt x="39375" y="13575"/>
                  <a:pt x="39479" y="13575"/>
                </a:cubicBezTo>
                <a:cubicBezTo>
                  <a:pt x="39748" y="13575"/>
                  <a:pt x="40020" y="13639"/>
                  <a:pt x="40269" y="13639"/>
                </a:cubicBezTo>
                <a:cubicBezTo>
                  <a:pt x="40380" y="13639"/>
                  <a:pt x="40487" y="13626"/>
                  <a:pt x="40588" y="13589"/>
                </a:cubicBezTo>
                <a:cubicBezTo>
                  <a:pt x="41499" y="13250"/>
                  <a:pt x="42509" y="13310"/>
                  <a:pt x="43375" y="12734"/>
                </a:cubicBezTo>
                <a:cubicBezTo>
                  <a:pt x="43924" y="12367"/>
                  <a:pt x="44200" y="12054"/>
                  <a:pt x="44036" y="11400"/>
                </a:cubicBezTo>
                <a:cubicBezTo>
                  <a:pt x="43807" y="10484"/>
                  <a:pt x="43329" y="9662"/>
                  <a:pt x="42943" y="8833"/>
                </a:cubicBezTo>
                <a:cubicBezTo>
                  <a:pt x="42506" y="7890"/>
                  <a:pt x="41964" y="6937"/>
                  <a:pt x="41283" y="6114"/>
                </a:cubicBezTo>
                <a:cubicBezTo>
                  <a:pt x="40851" y="5593"/>
                  <a:pt x="40626" y="4948"/>
                  <a:pt x="40264" y="4392"/>
                </a:cubicBezTo>
                <a:cubicBezTo>
                  <a:pt x="39940" y="3895"/>
                  <a:pt x="39533" y="3435"/>
                  <a:pt x="39257" y="2910"/>
                </a:cubicBezTo>
                <a:cubicBezTo>
                  <a:pt x="39045" y="2508"/>
                  <a:pt x="38718" y="2229"/>
                  <a:pt x="38477" y="1881"/>
                </a:cubicBezTo>
                <a:cubicBezTo>
                  <a:pt x="37930" y="1086"/>
                  <a:pt x="37472" y="274"/>
                  <a:pt x="36414" y="27"/>
                </a:cubicBezTo>
                <a:cubicBezTo>
                  <a:pt x="36337" y="9"/>
                  <a:pt x="36265" y="1"/>
                  <a:pt x="361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4" name="Google Shape;1024;p34"/>
          <p:cNvSpPr txBox="1">
            <a:spLocks noGrp="1"/>
          </p:cNvSpPr>
          <p:nvPr>
            <p:ph type="title" idx="4294967295"/>
          </p:nvPr>
        </p:nvSpPr>
        <p:spPr>
          <a:xfrm>
            <a:off x="1220125" y="2210513"/>
            <a:ext cx="551100" cy="40720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01</a:t>
            </a:r>
            <a:endParaRPr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78E42A-E856-4824-9627-BCDE1529C233}"/>
              </a:ext>
            </a:extLst>
          </p:cNvPr>
          <p:cNvSpPr txBox="1"/>
          <p:nvPr/>
        </p:nvSpPr>
        <p:spPr>
          <a:xfrm>
            <a:off x="1803284" y="2137433"/>
            <a:ext cx="1358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A7DC81-7C52-494B-8665-C8743949A1FA}"/>
              </a:ext>
            </a:extLst>
          </p:cNvPr>
          <p:cNvSpPr txBox="1"/>
          <p:nvPr/>
        </p:nvSpPr>
        <p:spPr>
          <a:xfrm>
            <a:off x="0" y="114145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EC08DC-C166-4DD5-9D39-F5BCAC4A12C9}"/>
              </a:ext>
            </a:extLst>
          </p:cNvPr>
          <p:cNvSpPr txBox="1"/>
          <p:nvPr/>
        </p:nvSpPr>
        <p:spPr>
          <a:xfrm>
            <a:off x="0" y="1460281"/>
            <a:ext cx="9212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7FC954F-CC66-43E0-B796-B5CBDE261609}"/>
              </a:ext>
            </a:extLst>
          </p:cNvPr>
          <p:cNvSpPr txBox="1"/>
          <p:nvPr/>
        </p:nvSpPr>
        <p:spPr>
          <a:xfrm>
            <a:off x="3359845" y="2976408"/>
            <a:ext cx="31713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F37602F-4101-4C9A-99CB-9288477A6386}"/>
              </a:ext>
            </a:extLst>
          </p:cNvPr>
          <p:cNvSpPr txBox="1"/>
          <p:nvPr/>
        </p:nvSpPr>
        <p:spPr>
          <a:xfrm>
            <a:off x="5823980" y="4092314"/>
            <a:ext cx="2364868" cy="829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kề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Google Shape;1021;p34">
            <a:extLst>
              <a:ext uri="{FF2B5EF4-FFF2-40B4-BE49-F238E27FC236}">
                <a16:creationId xmlns:a16="http://schemas.microsoft.com/office/drawing/2014/main" id="{CAEBA796-EA9E-4251-BC7E-056CFE07F606}"/>
              </a:ext>
            </a:extLst>
          </p:cNvPr>
          <p:cNvSpPr/>
          <p:nvPr/>
        </p:nvSpPr>
        <p:spPr>
          <a:xfrm rot="12438133" flipH="1">
            <a:off x="3594462" y="4249875"/>
            <a:ext cx="821262" cy="349744"/>
          </a:xfrm>
          <a:custGeom>
            <a:avLst/>
            <a:gdLst/>
            <a:ahLst/>
            <a:cxnLst/>
            <a:rect l="l" t="t" r="r" b="b"/>
            <a:pathLst>
              <a:path w="44201" h="14519" extrusionOk="0">
                <a:moveTo>
                  <a:pt x="36197" y="1"/>
                </a:moveTo>
                <a:cubicBezTo>
                  <a:pt x="35851" y="1"/>
                  <a:pt x="35604" y="208"/>
                  <a:pt x="35432" y="382"/>
                </a:cubicBezTo>
                <a:cubicBezTo>
                  <a:pt x="35081" y="736"/>
                  <a:pt x="35129" y="1375"/>
                  <a:pt x="35317" y="1732"/>
                </a:cubicBezTo>
                <a:cubicBezTo>
                  <a:pt x="35643" y="2347"/>
                  <a:pt x="35926" y="2985"/>
                  <a:pt x="36251" y="3595"/>
                </a:cubicBezTo>
                <a:cubicBezTo>
                  <a:pt x="36952" y="4915"/>
                  <a:pt x="37604" y="6259"/>
                  <a:pt x="38281" y="7591"/>
                </a:cubicBezTo>
                <a:cubicBezTo>
                  <a:pt x="38338" y="7706"/>
                  <a:pt x="38557" y="7776"/>
                  <a:pt x="38435" y="7949"/>
                </a:cubicBezTo>
                <a:cubicBezTo>
                  <a:pt x="38387" y="8016"/>
                  <a:pt x="38328" y="8035"/>
                  <a:pt x="38264" y="8035"/>
                </a:cubicBezTo>
                <a:cubicBezTo>
                  <a:pt x="38183" y="8035"/>
                  <a:pt x="38094" y="8005"/>
                  <a:pt x="38011" y="8005"/>
                </a:cubicBezTo>
                <a:cubicBezTo>
                  <a:pt x="37998" y="8005"/>
                  <a:pt x="37984" y="8006"/>
                  <a:pt x="37971" y="8008"/>
                </a:cubicBezTo>
                <a:cubicBezTo>
                  <a:pt x="37954" y="8010"/>
                  <a:pt x="37938" y="8011"/>
                  <a:pt x="37922" y="8011"/>
                </a:cubicBezTo>
                <a:cubicBezTo>
                  <a:pt x="37722" y="8011"/>
                  <a:pt x="37606" y="7819"/>
                  <a:pt x="37474" y="7686"/>
                </a:cubicBezTo>
                <a:cubicBezTo>
                  <a:pt x="37266" y="7480"/>
                  <a:pt x="37014" y="7279"/>
                  <a:pt x="36744" y="7279"/>
                </a:cubicBezTo>
                <a:cubicBezTo>
                  <a:pt x="36727" y="7279"/>
                  <a:pt x="36709" y="7279"/>
                  <a:pt x="36692" y="7281"/>
                </a:cubicBezTo>
                <a:cubicBezTo>
                  <a:pt x="36656" y="7284"/>
                  <a:pt x="36622" y="7286"/>
                  <a:pt x="36588" y="7286"/>
                </a:cubicBezTo>
                <a:cubicBezTo>
                  <a:pt x="36311" y="7286"/>
                  <a:pt x="36110" y="7173"/>
                  <a:pt x="35910" y="7015"/>
                </a:cubicBezTo>
                <a:cubicBezTo>
                  <a:pt x="35637" y="6796"/>
                  <a:pt x="35278" y="6764"/>
                  <a:pt x="34972" y="6596"/>
                </a:cubicBezTo>
                <a:cubicBezTo>
                  <a:pt x="34314" y="6236"/>
                  <a:pt x="33511" y="6105"/>
                  <a:pt x="32750" y="5983"/>
                </a:cubicBezTo>
                <a:cubicBezTo>
                  <a:pt x="32487" y="5940"/>
                  <a:pt x="32447" y="5702"/>
                  <a:pt x="32166" y="5658"/>
                </a:cubicBezTo>
                <a:cubicBezTo>
                  <a:pt x="31465" y="5549"/>
                  <a:pt x="30804" y="5218"/>
                  <a:pt x="30089" y="5110"/>
                </a:cubicBezTo>
                <a:cubicBezTo>
                  <a:pt x="29934" y="5086"/>
                  <a:pt x="29954" y="4822"/>
                  <a:pt x="29724" y="4822"/>
                </a:cubicBezTo>
                <a:cubicBezTo>
                  <a:pt x="29696" y="4822"/>
                  <a:pt x="29665" y="4826"/>
                  <a:pt x="29628" y="4835"/>
                </a:cubicBezTo>
                <a:cubicBezTo>
                  <a:pt x="29524" y="4860"/>
                  <a:pt x="29419" y="4870"/>
                  <a:pt x="29313" y="4870"/>
                </a:cubicBezTo>
                <a:cubicBezTo>
                  <a:pt x="28904" y="4870"/>
                  <a:pt x="28486" y="4719"/>
                  <a:pt x="28080" y="4681"/>
                </a:cubicBezTo>
                <a:cubicBezTo>
                  <a:pt x="27375" y="4614"/>
                  <a:pt x="26717" y="4238"/>
                  <a:pt x="25925" y="4238"/>
                </a:cubicBezTo>
                <a:cubicBezTo>
                  <a:pt x="25917" y="4238"/>
                  <a:pt x="25910" y="4238"/>
                  <a:pt x="25902" y="4238"/>
                </a:cubicBezTo>
                <a:cubicBezTo>
                  <a:pt x="25892" y="4238"/>
                  <a:pt x="25883" y="4238"/>
                  <a:pt x="25873" y="4238"/>
                </a:cubicBezTo>
                <a:cubicBezTo>
                  <a:pt x="25234" y="4238"/>
                  <a:pt x="24603" y="3994"/>
                  <a:pt x="23919" y="3994"/>
                </a:cubicBezTo>
                <a:cubicBezTo>
                  <a:pt x="23850" y="3994"/>
                  <a:pt x="23781" y="3997"/>
                  <a:pt x="23711" y="4002"/>
                </a:cubicBezTo>
                <a:cubicBezTo>
                  <a:pt x="23559" y="4014"/>
                  <a:pt x="23405" y="4019"/>
                  <a:pt x="23248" y="4019"/>
                </a:cubicBezTo>
                <a:cubicBezTo>
                  <a:pt x="22726" y="4019"/>
                  <a:pt x="22186" y="3962"/>
                  <a:pt x="21657" y="3896"/>
                </a:cubicBezTo>
                <a:cubicBezTo>
                  <a:pt x="21473" y="3872"/>
                  <a:pt x="21279" y="3862"/>
                  <a:pt x="21079" y="3862"/>
                </a:cubicBezTo>
                <a:cubicBezTo>
                  <a:pt x="20588" y="3862"/>
                  <a:pt x="20062" y="3924"/>
                  <a:pt x="19567" y="4004"/>
                </a:cubicBezTo>
                <a:cubicBezTo>
                  <a:pt x="19499" y="4015"/>
                  <a:pt x="19426" y="4019"/>
                  <a:pt x="19350" y="4019"/>
                </a:cubicBezTo>
                <a:cubicBezTo>
                  <a:pt x="19144" y="4019"/>
                  <a:pt x="18918" y="3989"/>
                  <a:pt x="18725" y="3989"/>
                </a:cubicBezTo>
                <a:cubicBezTo>
                  <a:pt x="18556" y="3989"/>
                  <a:pt x="18412" y="4012"/>
                  <a:pt x="18326" y="4098"/>
                </a:cubicBezTo>
                <a:cubicBezTo>
                  <a:pt x="18186" y="4238"/>
                  <a:pt x="18081" y="4294"/>
                  <a:pt x="17994" y="4294"/>
                </a:cubicBezTo>
                <a:cubicBezTo>
                  <a:pt x="17824" y="4294"/>
                  <a:pt x="17722" y="4083"/>
                  <a:pt x="17552" y="3875"/>
                </a:cubicBezTo>
                <a:lnTo>
                  <a:pt x="17552" y="3875"/>
                </a:lnTo>
                <a:cubicBezTo>
                  <a:pt x="17569" y="4206"/>
                  <a:pt x="17467" y="4362"/>
                  <a:pt x="17281" y="4362"/>
                </a:cubicBezTo>
                <a:cubicBezTo>
                  <a:pt x="17235" y="4362"/>
                  <a:pt x="17184" y="4353"/>
                  <a:pt x="17129" y="4334"/>
                </a:cubicBezTo>
                <a:cubicBezTo>
                  <a:pt x="16935" y="4269"/>
                  <a:pt x="16745" y="4243"/>
                  <a:pt x="16557" y="4243"/>
                </a:cubicBezTo>
                <a:cubicBezTo>
                  <a:pt x="16178" y="4243"/>
                  <a:pt x="15808" y="4349"/>
                  <a:pt x="15441" y="4454"/>
                </a:cubicBezTo>
                <a:cubicBezTo>
                  <a:pt x="15188" y="4526"/>
                  <a:pt x="14908" y="4679"/>
                  <a:pt x="14667" y="4679"/>
                </a:cubicBezTo>
                <a:cubicBezTo>
                  <a:pt x="14609" y="4679"/>
                  <a:pt x="14553" y="4670"/>
                  <a:pt x="14501" y="4649"/>
                </a:cubicBezTo>
                <a:cubicBezTo>
                  <a:pt x="14269" y="4556"/>
                  <a:pt x="14037" y="4519"/>
                  <a:pt x="13810" y="4519"/>
                </a:cubicBezTo>
                <a:cubicBezTo>
                  <a:pt x="13274" y="4519"/>
                  <a:pt x="12764" y="4726"/>
                  <a:pt x="12342" y="4886"/>
                </a:cubicBezTo>
                <a:cubicBezTo>
                  <a:pt x="11528" y="5195"/>
                  <a:pt x="10600" y="4963"/>
                  <a:pt x="9854" y="5531"/>
                </a:cubicBezTo>
                <a:cubicBezTo>
                  <a:pt x="9721" y="5634"/>
                  <a:pt x="9359" y="5717"/>
                  <a:pt x="9098" y="5787"/>
                </a:cubicBezTo>
                <a:cubicBezTo>
                  <a:pt x="8608" y="5919"/>
                  <a:pt x="8008" y="5695"/>
                  <a:pt x="7640" y="6248"/>
                </a:cubicBezTo>
                <a:cubicBezTo>
                  <a:pt x="7575" y="6344"/>
                  <a:pt x="7395" y="6364"/>
                  <a:pt x="7253" y="6402"/>
                </a:cubicBezTo>
                <a:cubicBezTo>
                  <a:pt x="6972" y="6477"/>
                  <a:pt x="6636" y="6455"/>
                  <a:pt x="6422" y="6553"/>
                </a:cubicBezTo>
                <a:cubicBezTo>
                  <a:pt x="5961" y="6762"/>
                  <a:pt x="5371" y="6725"/>
                  <a:pt x="5029" y="7164"/>
                </a:cubicBezTo>
                <a:cubicBezTo>
                  <a:pt x="4934" y="7286"/>
                  <a:pt x="4815" y="7318"/>
                  <a:pt x="4688" y="7318"/>
                </a:cubicBezTo>
                <a:cubicBezTo>
                  <a:pt x="4552" y="7318"/>
                  <a:pt x="4407" y="7282"/>
                  <a:pt x="4271" y="7282"/>
                </a:cubicBezTo>
                <a:cubicBezTo>
                  <a:pt x="4120" y="7282"/>
                  <a:pt x="3979" y="7326"/>
                  <a:pt x="3875" y="7511"/>
                </a:cubicBezTo>
                <a:cubicBezTo>
                  <a:pt x="3797" y="7650"/>
                  <a:pt x="3510" y="7552"/>
                  <a:pt x="3309" y="7640"/>
                </a:cubicBezTo>
                <a:cubicBezTo>
                  <a:pt x="2424" y="8028"/>
                  <a:pt x="1612" y="8461"/>
                  <a:pt x="841" y="9109"/>
                </a:cubicBezTo>
                <a:cubicBezTo>
                  <a:pt x="93" y="9738"/>
                  <a:pt x="124" y="10446"/>
                  <a:pt x="41" y="11189"/>
                </a:cubicBezTo>
                <a:cubicBezTo>
                  <a:pt x="0" y="11558"/>
                  <a:pt x="803" y="12313"/>
                  <a:pt x="1223" y="12313"/>
                </a:cubicBezTo>
                <a:cubicBezTo>
                  <a:pt x="1251" y="12313"/>
                  <a:pt x="1278" y="12310"/>
                  <a:pt x="1302" y="12303"/>
                </a:cubicBezTo>
                <a:cubicBezTo>
                  <a:pt x="1367" y="12284"/>
                  <a:pt x="1430" y="12276"/>
                  <a:pt x="1493" y="12276"/>
                </a:cubicBezTo>
                <a:cubicBezTo>
                  <a:pt x="1749" y="12276"/>
                  <a:pt x="1987" y="12402"/>
                  <a:pt x="2216" y="12402"/>
                </a:cubicBezTo>
                <a:cubicBezTo>
                  <a:pt x="2303" y="12402"/>
                  <a:pt x="2389" y="12384"/>
                  <a:pt x="2473" y="12335"/>
                </a:cubicBezTo>
                <a:cubicBezTo>
                  <a:pt x="3331" y="11826"/>
                  <a:pt x="4157" y="11263"/>
                  <a:pt x="5020" y="10757"/>
                </a:cubicBezTo>
                <a:cubicBezTo>
                  <a:pt x="5527" y="10459"/>
                  <a:pt x="6046" y="10157"/>
                  <a:pt x="6559" y="9881"/>
                </a:cubicBezTo>
                <a:cubicBezTo>
                  <a:pt x="7564" y="9341"/>
                  <a:pt x="8613" y="8888"/>
                  <a:pt x="9695" y="8525"/>
                </a:cubicBezTo>
                <a:cubicBezTo>
                  <a:pt x="11026" y="8081"/>
                  <a:pt x="12392" y="7721"/>
                  <a:pt x="13762" y="7413"/>
                </a:cubicBezTo>
                <a:cubicBezTo>
                  <a:pt x="15344" y="7056"/>
                  <a:pt x="16967" y="6861"/>
                  <a:pt x="18577" y="6795"/>
                </a:cubicBezTo>
                <a:cubicBezTo>
                  <a:pt x="19461" y="6759"/>
                  <a:pt x="20349" y="6706"/>
                  <a:pt x="21239" y="6706"/>
                </a:cubicBezTo>
                <a:cubicBezTo>
                  <a:pt x="21904" y="6706"/>
                  <a:pt x="22571" y="6736"/>
                  <a:pt x="23239" y="6826"/>
                </a:cubicBezTo>
                <a:cubicBezTo>
                  <a:pt x="24848" y="7042"/>
                  <a:pt x="26462" y="7238"/>
                  <a:pt x="28072" y="7458"/>
                </a:cubicBezTo>
                <a:cubicBezTo>
                  <a:pt x="28725" y="7547"/>
                  <a:pt x="29330" y="7773"/>
                  <a:pt x="29973" y="7878"/>
                </a:cubicBezTo>
                <a:cubicBezTo>
                  <a:pt x="30394" y="7947"/>
                  <a:pt x="30909" y="7944"/>
                  <a:pt x="31221" y="8102"/>
                </a:cubicBezTo>
                <a:cubicBezTo>
                  <a:pt x="32421" y="8711"/>
                  <a:pt x="33799" y="8800"/>
                  <a:pt x="34952" y="9460"/>
                </a:cubicBezTo>
                <a:cubicBezTo>
                  <a:pt x="35297" y="9656"/>
                  <a:pt x="35789" y="9413"/>
                  <a:pt x="35954" y="9797"/>
                </a:cubicBezTo>
                <a:cubicBezTo>
                  <a:pt x="36085" y="10103"/>
                  <a:pt x="36278" y="10026"/>
                  <a:pt x="36477" y="10086"/>
                </a:cubicBezTo>
                <a:cubicBezTo>
                  <a:pt x="36486" y="10089"/>
                  <a:pt x="36495" y="10090"/>
                  <a:pt x="36504" y="10090"/>
                </a:cubicBezTo>
                <a:cubicBezTo>
                  <a:pt x="36582" y="10090"/>
                  <a:pt x="36687" y="10015"/>
                  <a:pt x="36767" y="10015"/>
                </a:cubicBezTo>
                <a:cubicBezTo>
                  <a:pt x="36830" y="10015"/>
                  <a:pt x="36876" y="10061"/>
                  <a:pt x="36881" y="10224"/>
                </a:cubicBezTo>
                <a:cubicBezTo>
                  <a:pt x="36890" y="10487"/>
                  <a:pt x="36705" y="10617"/>
                  <a:pt x="36514" y="10655"/>
                </a:cubicBezTo>
                <a:cubicBezTo>
                  <a:pt x="35275" y="10901"/>
                  <a:pt x="34020" y="11068"/>
                  <a:pt x="32796" y="11372"/>
                </a:cubicBezTo>
                <a:cubicBezTo>
                  <a:pt x="32024" y="11565"/>
                  <a:pt x="31196" y="11406"/>
                  <a:pt x="30469" y="11779"/>
                </a:cubicBezTo>
                <a:cubicBezTo>
                  <a:pt x="30002" y="12019"/>
                  <a:pt x="29445" y="12258"/>
                  <a:pt x="29281" y="12756"/>
                </a:cubicBezTo>
                <a:cubicBezTo>
                  <a:pt x="29169" y="13098"/>
                  <a:pt x="29281" y="13635"/>
                  <a:pt x="29503" y="13929"/>
                </a:cubicBezTo>
                <a:cubicBezTo>
                  <a:pt x="29662" y="14142"/>
                  <a:pt x="29894" y="14462"/>
                  <a:pt x="30213" y="14462"/>
                </a:cubicBezTo>
                <a:cubicBezTo>
                  <a:pt x="30343" y="14462"/>
                  <a:pt x="30487" y="14410"/>
                  <a:pt x="30647" y="14275"/>
                </a:cubicBezTo>
                <a:cubicBezTo>
                  <a:pt x="30677" y="14249"/>
                  <a:pt x="30710" y="14238"/>
                  <a:pt x="30743" y="14238"/>
                </a:cubicBezTo>
                <a:cubicBezTo>
                  <a:pt x="30808" y="14238"/>
                  <a:pt x="30872" y="14283"/>
                  <a:pt x="30913" y="14346"/>
                </a:cubicBezTo>
                <a:cubicBezTo>
                  <a:pt x="30999" y="14478"/>
                  <a:pt x="31096" y="14518"/>
                  <a:pt x="31199" y="14518"/>
                </a:cubicBezTo>
                <a:cubicBezTo>
                  <a:pt x="31320" y="14518"/>
                  <a:pt x="31449" y="14462"/>
                  <a:pt x="31571" y="14437"/>
                </a:cubicBezTo>
                <a:cubicBezTo>
                  <a:pt x="31823" y="14389"/>
                  <a:pt x="32059" y="14313"/>
                  <a:pt x="32330" y="14306"/>
                </a:cubicBezTo>
                <a:cubicBezTo>
                  <a:pt x="33216" y="14278"/>
                  <a:pt x="34130" y="14271"/>
                  <a:pt x="34981" y="14131"/>
                </a:cubicBezTo>
                <a:cubicBezTo>
                  <a:pt x="36376" y="13901"/>
                  <a:pt x="37801" y="13970"/>
                  <a:pt x="39171" y="13611"/>
                </a:cubicBezTo>
                <a:cubicBezTo>
                  <a:pt x="39272" y="13584"/>
                  <a:pt x="39375" y="13575"/>
                  <a:pt x="39479" y="13575"/>
                </a:cubicBezTo>
                <a:cubicBezTo>
                  <a:pt x="39748" y="13575"/>
                  <a:pt x="40020" y="13639"/>
                  <a:pt x="40269" y="13639"/>
                </a:cubicBezTo>
                <a:cubicBezTo>
                  <a:pt x="40380" y="13639"/>
                  <a:pt x="40487" y="13626"/>
                  <a:pt x="40588" y="13589"/>
                </a:cubicBezTo>
                <a:cubicBezTo>
                  <a:pt x="41499" y="13250"/>
                  <a:pt x="42509" y="13310"/>
                  <a:pt x="43375" y="12734"/>
                </a:cubicBezTo>
                <a:cubicBezTo>
                  <a:pt x="43924" y="12367"/>
                  <a:pt x="44200" y="12054"/>
                  <a:pt x="44036" y="11400"/>
                </a:cubicBezTo>
                <a:cubicBezTo>
                  <a:pt x="43807" y="10484"/>
                  <a:pt x="43329" y="9662"/>
                  <a:pt x="42943" y="8833"/>
                </a:cubicBezTo>
                <a:cubicBezTo>
                  <a:pt x="42506" y="7890"/>
                  <a:pt x="41964" y="6937"/>
                  <a:pt x="41283" y="6114"/>
                </a:cubicBezTo>
                <a:cubicBezTo>
                  <a:pt x="40851" y="5593"/>
                  <a:pt x="40626" y="4948"/>
                  <a:pt x="40264" y="4392"/>
                </a:cubicBezTo>
                <a:cubicBezTo>
                  <a:pt x="39940" y="3895"/>
                  <a:pt x="39533" y="3435"/>
                  <a:pt x="39257" y="2910"/>
                </a:cubicBezTo>
                <a:cubicBezTo>
                  <a:pt x="39045" y="2508"/>
                  <a:pt x="38718" y="2229"/>
                  <a:pt x="38477" y="1881"/>
                </a:cubicBezTo>
                <a:cubicBezTo>
                  <a:pt x="37930" y="1086"/>
                  <a:pt x="37472" y="274"/>
                  <a:pt x="36414" y="27"/>
                </a:cubicBezTo>
                <a:cubicBezTo>
                  <a:pt x="36337" y="9"/>
                  <a:pt x="36265" y="1"/>
                  <a:pt x="361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5" name="Google Shape;714;p27">
            <a:extLst>
              <a:ext uri="{FF2B5EF4-FFF2-40B4-BE49-F238E27FC236}">
                <a16:creationId xmlns:a16="http://schemas.microsoft.com/office/drawing/2014/main" id="{45583BBF-3913-49A4-A5BA-1121AF539EEB}"/>
              </a:ext>
            </a:extLst>
          </p:cNvPr>
          <p:cNvGrpSpPr/>
          <p:nvPr/>
        </p:nvGrpSpPr>
        <p:grpSpPr>
          <a:xfrm>
            <a:off x="7237660" y="1857012"/>
            <a:ext cx="1862374" cy="2056521"/>
            <a:chOff x="7281641" y="1136546"/>
            <a:chExt cx="892968" cy="986057"/>
          </a:xfrm>
        </p:grpSpPr>
        <p:sp>
          <p:nvSpPr>
            <p:cNvPr id="66" name="Google Shape;715;p27">
              <a:extLst>
                <a:ext uri="{FF2B5EF4-FFF2-40B4-BE49-F238E27FC236}">
                  <a16:creationId xmlns:a16="http://schemas.microsoft.com/office/drawing/2014/main" id="{5E28FBF0-AC68-467C-86E0-D26286E95D99}"/>
                </a:ext>
              </a:extLst>
            </p:cNvPr>
            <p:cNvSpPr/>
            <p:nvPr/>
          </p:nvSpPr>
          <p:spPr>
            <a:xfrm>
              <a:off x="7310663" y="1269842"/>
              <a:ext cx="643583" cy="541095"/>
            </a:xfrm>
            <a:custGeom>
              <a:avLst/>
              <a:gdLst/>
              <a:ahLst/>
              <a:cxnLst/>
              <a:rect l="l" t="t" r="r" b="b"/>
              <a:pathLst>
                <a:path w="19448" h="16351" extrusionOk="0">
                  <a:moveTo>
                    <a:pt x="8254" y="0"/>
                  </a:moveTo>
                  <a:cubicBezTo>
                    <a:pt x="8167" y="0"/>
                    <a:pt x="8077" y="4"/>
                    <a:pt x="7985" y="12"/>
                  </a:cubicBezTo>
                  <a:cubicBezTo>
                    <a:pt x="5271" y="252"/>
                    <a:pt x="3154" y="1864"/>
                    <a:pt x="1601" y="4058"/>
                  </a:cubicBezTo>
                  <a:cubicBezTo>
                    <a:pt x="1" y="6318"/>
                    <a:pt x="157" y="9119"/>
                    <a:pt x="1347" y="11537"/>
                  </a:cubicBezTo>
                  <a:cubicBezTo>
                    <a:pt x="2874" y="14639"/>
                    <a:pt x="6023" y="16351"/>
                    <a:pt x="9233" y="16351"/>
                  </a:cubicBezTo>
                  <a:cubicBezTo>
                    <a:pt x="10273" y="16351"/>
                    <a:pt x="11320" y="16171"/>
                    <a:pt x="12319" y="15801"/>
                  </a:cubicBezTo>
                  <a:cubicBezTo>
                    <a:pt x="12398" y="15809"/>
                    <a:pt x="12476" y="15813"/>
                    <a:pt x="12555" y="15813"/>
                  </a:cubicBezTo>
                  <a:cubicBezTo>
                    <a:pt x="12803" y="15813"/>
                    <a:pt x="13050" y="15775"/>
                    <a:pt x="13287" y="15700"/>
                  </a:cubicBezTo>
                  <a:cubicBezTo>
                    <a:pt x="18796" y="13998"/>
                    <a:pt x="19447" y="6073"/>
                    <a:pt x="15450" y="2524"/>
                  </a:cubicBezTo>
                  <a:cubicBezTo>
                    <a:pt x="14033" y="1266"/>
                    <a:pt x="11742" y="96"/>
                    <a:pt x="9672" y="96"/>
                  </a:cubicBezTo>
                  <a:cubicBezTo>
                    <a:pt x="9470" y="96"/>
                    <a:pt x="9270" y="107"/>
                    <a:pt x="9074" y="130"/>
                  </a:cubicBezTo>
                  <a:cubicBezTo>
                    <a:pt x="8830" y="47"/>
                    <a:pt x="8557" y="0"/>
                    <a:pt x="8254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716;p27">
              <a:extLst>
                <a:ext uri="{FF2B5EF4-FFF2-40B4-BE49-F238E27FC236}">
                  <a16:creationId xmlns:a16="http://schemas.microsoft.com/office/drawing/2014/main" id="{46326141-F1EC-461C-9807-25F4411C3C9C}"/>
                </a:ext>
              </a:extLst>
            </p:cNvPr>
            <p:cNvSpPr/>
            <p:nvPr/>
          </p:nvSpPr>
          <p:spPr>
            <a:xfrm>
              <a:off x="7305997" y="1358960"/>
              <a:ext cx="373581" cy="455948"/>
            </a:xfrm>
            <a:custGeom>
              <a:avLst/>
              <a:gdLst/>
              <a:ahLst/>
              <a:cxnLst/>
              <a:rect l="l" t="t" r="r" b="b"/>
              <a:pathLst>
                <a:path w="11289" h="13778" extrusionOk="0">
                  <a:moveTo>
                    <a:pt x="3561" y="0"/>
                  </a:moveTo>
                  <a:cubicBezTo>
                    <a:pt x="3365" y="0"/>
                    <a:pt x="3146" y="69"/>
                    <a:pt x="2900" y="221"/>
                  </a:cubicBezTo>
                  <a:cubicBezTo>
                    <a:pt x="2784" y="238"/>
                    <a:pt x="2678" y="293"/>
                    <a:pt x="2598" y="379"/>
                  </a:cubicBezTo>
                  <a:cubicBezTo>
                    <a:pt x="1699" y="1295"/>
                    <a:pt x="1" y="3850"/>
                    <a:pt x="450" y="5516"/>
                  </a:cubicBezTo>
                  <a:cubicBezTo>
                    <a:pt x="280" y="7058"/>
                    <a:pt x="722" y="8394"/>
                    <a:pt x="1852" y="9506"/>
                  </a:cubicBezTo>
                  <a:cubicBezTo>
                    <a:pt x="2012" y="10077"/>
                    <a:pt x="2258" y="10622"/>
                    <a:pt x="2603" y="11171"/>
                  </a:cubicBezTo>
                  <a:cubicBezTo>
                    <a:pt x="2692" y="11319"/>
                    <a:pt x="2846" y="11414"/>
                    <a:pt x="3020" y="11425"/>
                  </a:cubicBezTo>
                  <a:cubicBezTo>
                    <a:pt x="3252" y="11698"/>
                    <a:pt x="3536" y="11907"/>
                    <a:pt x="3882" y="12016"/>
                  </a:cubicBezTo>
                  <a:cubicBezTo>
                    <a:pt x="4029" y="12062"/>
                    <a:pt x="4181" y="12086"/>
                    <a:pt x="4334" y="12086"/>
                  </a:cubicBezTo>
                  <a:cubicBezTo>
                    <a:pt x="4348" y="12086"/>
                    <a:pt x="4362" y="12085"/>
                    <a:pt x="4377" y="12085"/>
                  </a:cubicBezTo>
                  <a:cubicBezTo>
                    <a:pt x="4395" y="12310"/>
                    <a:pt x="4545" y="12505"/>
                    <a:pt x="4759" y="12580"/>
                  </a:cubicBezTo>
                  <a:cubicBezTo>
                    <a:pt x="6675" y="13274"/>
                    <a:pt x="8611" y="13660"/>
                    <a:pt x="10644" y="13776"/>
                  </a:cubicBezTo>
                  <a:cubicBezTo>
                    <a:pt x="10656" y="13777"/>
                    <a:pt x="10668" y="13777"/>
                    <a:pt x="10680" y="13777"/>
                  </a:cubicBezTo>
                  <a:cubicBezTo>
                    <a:pt x="11168" y="13777"/>
                    <a:pt x="11288" y="13180"/>
                    <a:pt x="11027" y="12854"/>
                  </a:cubicBezTo>
                  <a:cubicBezTo>
                    <a:pt x="10095" y="11685"/>
                    <a:pt x="9031" y="10460"/>
                    <a:pt x="7463" y="10235"/>
                  </a:cubicBezTo>
                  <a:cubicBezTo>
                    <a:pt x="7344" y="10218"/>
                    <a:pt x="7232" y="10210"/>
                    <a:pt x="7124" y="10210"/>
                  </a:cubicBezTo>
                  <a:cubicBezTo>
                    <a:pt x="6694" y="10210"/>
                    <a:pt x="6323" y="10328"/>
                    <a:pt x="5879" y="10434"/>
                  </a:cubicBezTo>
                  <a:cubicBezTo>
                    <a:pt x="5468" y="10532"/>
                    <a:pt x="4823" y="10753"/>
                    <a:pt x="4304" y="10753"/>
                  </a:cubicBezTo>
                  <a:cubicBezTo>
                    <a:pt x="4134" y="10753"/>
                    <a:pt x="3977" y="10730"/>
                    <a:pt x="3847" y="10670"/>
                  </a:cubicBezTo>
                  <a:cubicBezTo>
                    <a:pt x="3759" y="10630"/>
                    <a:pt x="3681" y="10552"/>
                    <a:pt x="3612" y="10452"/>
                  </a:cubicBezTo>
                  <a:cubicBezTo>
                    <a:pt x="3592" y="9768"/>
                    <a:pt x="3465" y="9154"/>
                    <a:pt x="3225" y="8524"/>
                  </a:cubicBezTo>
                  <a:cubicBezTo>
                    <a:pt x="3674" y="7806"/>
                    <a:pt x="4303" y="6850"/>
                    <a:pt x="4242" y="6158"/>
                  </a:cubicBezTo>
                  <a:cubicBezTo>
                    <a:pt x="4778" y="5655"/>
                    <a:pt x="5138" y="4962"/>
                    <a:pt x="5147" y="4236"/>
                  </a:cubicBezTo>
                  <a:cubicBezTo>
                    <a:pt x="5159" y="3376"/>
                    <a:pt x="4942" y="0"/>
                    <a:pt x="356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717;p27">
              <a:extLst>
                <a:ext uri="{FF2B5EF4-FFF2-40B4-BE49-F238E27FC236}">
                  <a16:creationId xmlns:a16="http://schemas.microsoft.com/office/drawing/2014/main" id="{FE95A937-AD81-4521-A413-21CF07A3B784}"/>
                </a:ext>
              </a:extLst>
            </p:cNvPr>
            <p:cNvSpPr/>
            <p:nvPr/>
          </p:nvSpPr>
          <p:spPr>
            <a:xfrm>
              <a:off x="7675144" y="1298997"/>
              <a:ext cx="242403" cy="384568"/>
            </a:xfrm>
            <a:custGeom>
              <a:avLst/>
              <a:gdLst/>
              <a:ahLst/>
              <a:cxnLst/>
              <a:rect l="l" t="t" r="r" b="b"/>
              <a:pathLst>
                <a:path w="7325" h="11621" extrusionOk="0">
                  <a:moveTo>
                    <a:pt x="1841" y="1"/>
                  </a:moveTo>
                  <a:cubicBezTo>
                    <a:pt x="1795" y="1"/>
                    <a:pt x="1747" y="7"/>
                    <a:pt x="1696" y="19"/>
                  </a:cubicBezTo>
                  <a:cubicBezTo>
                    <a:pt x="1071" y="179"/>
                    <a:pt x="693" y="402"/>
                    <a:pt x="256" y="874"/>
                  </a:cubicBezTo>
                  <a:cubicBezTo>
                    <a:pt x="0" y="1151"/>
                    <a:pt x="74" y="1698"/>
                    <a:pt x="495" y="1778"/>
                  </a:cubicBezTo>
                  <a:cubicBezTo>
                    <a:pt x="2285" y="2118"/>
                    <a:pt x="1227" y="3972"/>
                    <a:pt x="1100" y="5205"/>
                  </a:cubicBezTo>
                  <a:cubicBezTo>
                    <a:pt x="1005" y="6121"/>
                    <a:pt x="1642" y="6467"/>
                    <a:pt x="1690" y="7271"/>
                  </a:cubicBezTo>
                  <a:cubicBezTo>
                    <a:pt x="1705" y="7547"/>
                    <a:pt x="1935" y="7820"/>
                    <a:pt x="2218" y="7820"/>
                  </a:cubicBezTo>
                  <a:cubicBezTo>
                    <a:pt x="2269" y="7820"/>
                    <a:pt x="2321" y="7811"/>
                    <a:pt x="2374" y="7792"/>
                  </a:cubicBezTo>
                  <a:cubicBezTo>
                    <a:pt x="2797" y="7644"/>
                    <a:pt x="3054" y="7513"/>
                    <a:pt x="3315" y="7129"/>
                  </a:cubicBezTo>
                  <a:cubicBezTo>
                    <a:pt x="3420" y="6973"/>
                    <a:pt x="3615" y="6103"/>
                    <a:pt x="3658" y="6048"/>
                  </a:cubicBezTo>
                  <a:cubicBezTo>
                    <a:pt x="3824" y="5842"/>
                    <a:pt x="3935" y="5769"/>
                    <a:pt x="4032" y="5769"/>
                  </a:cubicBezTo>
                  <a:cubicBezTo>
                    <a:pt x="4183" y="5769"/>
                    <a:pt x="4298" y="5949"/>
                    <a:pt x="4529" y="6083"/>
                  </a:cubicBezTo>
                  <a:cubicBezTo>
                    <a:pt x="6601" y="7279"/>
                    <a:pt x="3595" y="8344"/>
                    <a:pt x="3725" y="9789"/>
                  </a:cubicBezTo>
                  <a:cubicBezTo>
                    <a:pt x="3791" y="10523"/>
                    <a:pt x="4534" y="11129"/>
                    <a:pt x="5269" y="11255"/>
                  </a:cubicBezTo>
                  <a:cubicBezTo>
                    <a:pt x="5337" y="11504"/>
                    <a:pt x="5566" y="11621"/>
                    <a:pt x="5794" y="11621"/>
                  </a:cubicBezTo>
                  <a:cubicBezTo>
                    <a:pt x="6080" y="11621"/>
                    <a:pt x="6365" y="11436"/>
                    <a:pt x="6327" y="11096"/>
                  </a:cubicBezTo>
                  <a:cubicBezTo>
                    <a:pt x="6324" y="11067"/>
                    <a:pt x="6318" y="11027"/>
                    <a:pt x="6310" y="10981"/>
                  </a:cubicBezTo>
                  <a:cubicBezTo>
                    <a:pt x="6701" y="10584"/>
                    <a:pt x="6758" y="9857"/>
                    <a:pt x="6762" y="9220"/>
                  </a:cubicBezTo>
                  <a:cubicBezTo>
                    <a:pt x="6886" y="9134"/>
                    <a:pt x="6978" y="8994"/>
                    <a:pt x="6997" y="8798"/>
                  </a:cubicBezTo>
                  <a:cubicBezTo>
                    <a:pt x="7324" y="5299"/>
                    <a:pt x="5473" y="1957"/>
                    <a:pt x="2334" y="376"/>
                  </a:cubicBezTo>
                  <a:cubicBezTo>
                    <a:pt x="2264" y="171"/>
                    <a:pt x="2088" y="1"/>
                    <a:pt x="1841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718;p27">
              <a:extLst>
                <a:ext uri="{FF2B5EF4-FFF2-40B4-BE49-F238E27FC236}">
                  <a16:creationId xmlns:a16="http://schemas.microsoft.com/office/drawing/2014/main" id="{4BE54C2A-AF30-479B-B67B-74463AA68192}"/>
                </a:ext>
              </a:extLst>
            </p:cNvPr>
            <p:cNvSpPr/>
            <p:nvPr/>
          </p:nvSpPr>
          <p:spPr>
            <a:xfrm>
              <a:off x="7281641" y="1136546"/>
              <a:ext cx="892968" cy="986057"/>
            </a:xfrm>
            <a:custGeom>
              <a:avLst/>
              <a:gdLst/>
              <a:ahLst/>
              <a:cxnLst/>
              <a:rect l="l" t="t" r="r" b="b"/>
              <a:pathLst>
                <a:path w="26984" h="29797" extrusionOk="0">
                  <a:moveTo>
                    <a:pt x="9510" y="2753"/>
                  </a:moveTo>
                  <a:cubicBezTo>
                    <a:pt x="9651" y="3103"/>
                    <a:pt x="9779" y="3490"/>
                    <a:pt x="9946" y="3841"/>
                  </a:cubicBezTo>
                  <a:cubicBezTo>
                    <a:pt x="9767" y="3833"/>
                    <a:pt x="9587" y="3826"/>
                    <a:pt x="9407" y="3826"/>
                  </a:cubicBezTo>
                  <a:cubicBezTo>
                    <a:pt x="9374" y="3826"/>
                    <a:pt x="9342" y="3827"/>
                    <a:pt x="9309" y="3827"/>
                  </a:cubicBezTo>
                  <a:cubicBezTo>
                    <a:pt x="9124" y="3481"/>
                    <a:pt x="8874" y="3153"/>
                    <a:pt x="8649" y="2839"/>
                  </a:cubicBezTo>
                  <a:cubicBezTo>
                    <a:pt x="8935" y="2799"/>
                    <a:pt x="9223" y="2772"/>
                    <a:pt x="9510" y="2753"/>
                  </a:cubicBezTo>
                  <a:close/>
                  <a:moveTo>
                    <a:pt x="8839" y="4397"/>
                  </a:moveTo>
                  <a:cubicBezTo>
                    <a:pt x="8936" y="4397"/>
                    <a:pt x="9033" y="4398"/>
                    <a:pt x="9130" y="4400"/>
                  </a:cubicBezTo>
                  <a:cubicBezTo>
                    <a:pt x="9167" y="4430"/>
                    <a:pt x="9210" y="4444"/>
                    <a:pt x="9254" y="4444"/>
                  </a:cubicBezTo>
                  <a:cubicBezTo>
                    <a:pt x="9296" y="4444"/>
                    <a:pt x="9338" y="4431"/>
                    <a:pt x="9375" y="4409"/>
                  </a:cubicBezTo>
                  <a:cubicBezTo>
                    <a:pt x="12895" y="4544"/>
                    <a:pt x="16298" y="6054"/>
                    <a:pt x="17998" y="9391"/>
                  </a:cubicBezTo>
                  <a:cubicBezTo>
                    <a:pt x="19284" y="11920"/>
                    <a:pt x="19013" y="14490"/>
                    <a:pt x="17727" y="16492"/>
                  </a:cubicBezTo>
                  <a:cubicBezTo>
                    <a:pt x="17514" y="16087"/>
                    <a:pt x="17203" y="15905"/>
                    <a:pt x="16783" y="15726"/>
                  </a:cubicBezTo>
                  <a:cubicBezTo>
                    <a:pt x="16103" y="15440"/>
                    <a:pt x="14958" y="15283"/>
                    <a:pt x="15956" y="13910"/>
                  </a:cubicBezTo>
                  <a:cubicBezTo>
                    <a:pt x="16171" y="13614"/>
                    <a:pt x="16613" y="13403"/>
                    <a:pt x="16901" y="13170"/>
                  </a:cubicBezTo>
                  <a:cubicBezTo>
                    <a:pt x="17374" y="12787"/>
                    <a:pt x="18358" y="11631"/>
                    <a:pt x="17404" y="11197"/>
                  </a:cubicBezTo>
                  <a:cubicBezTo>
                    <a:pt x="17400" y="11196"/>
                    <a:pt x="17399" y="11196"/>
                    <a:pt x="17396" y="11194"/>
                  </a:cubicBezTo>
                  <a:cubicBezTo>
                    <a:pt x="17400" y="11189"/>
                    <a:pt x="17408" y="11186"/>
                    <a:pt x="17413" y="11180"/>
                  </a:cubicBezTo>
                  <a:cubicBezTo>
                    <a:pt x="17536" y="11040"/>
                    <a:pt x="17422" y="10873"/>
                    <a:pt x="17279" y="10873"/>
                  </a:cubicBezTo>
                  <a:cubicBezTo>
                    <a:pt x="17237" y="10873"/>
                    <a:pt x="17194" y="10887"/>
                    <a:pt x="17152" y="10920"/>
                  </a:cubicBezTo>
                  <a:cubicBezTo>
                    <a:pt x="17076" y="10981"/>
                    <a:pt x="17014" y="11007"/>
                    <a:pt x="16962" y="11007"/>
                  </a:cubicBezTo>
                  <a:cubicBezTo>
                    <a:pt x="16743" y="11007"/>
                    <a:pt x="16715" y="10552"/>
                    <a:pt x="16642" y="10388"/>
                  </a:cubicBezTo>
                  <a:cubicBezTo>
                    <a:pt x="16595" y="10275"/>
                    <a:pt x="16512" y="10180"/>
                    <a:pt x="16408" y="10117"/>
                  </a:cubicBezTo>
                  <a:cubicBezTo>
                    <a:pt x="16319" y="10067"/>
                    <a:pt x="16219" y="10045"/>
                    <a:pt x="16119" y="10045"/>
                  </a:cubicBezTo>
                  <a:cubicBezTo>
                    <a:pt x="15956" y="10045"/>
                    <a:pt x="15790" y="10102"/>
                    <a:pt x="15658" y="10186"/>
                  </a:cubicBezTo>
                  <a:cubicBezTo>
                    <a:pt x="15380" y="10362"/>
                    <a:pt x="15265" y="10653"/>
                    <a:pt x="15250" y="10972"/>
                  </a:cubicBezTo>
                  <a:cubicBezTo>
                    <a:pt x="15227" y="11407"/>
                    <a:pt x="15566" y="12315"/>
                    <a:pt x="14985" y="12537"/>
                  </a:cubicBezTo>
                  <a:cubicBezTo>
                    <a:pt x="14941" y="12553"/>
                    <a:pt x="14906" y="12586"/>
                    <a:pt x="14889" y="12629"/>
                  </a:cubicBezTo>
                  <a:cubicBezTo>
                    <a:pt x="14765" y="12663"/>
                    <a:pt x="14650" y="12679"/>
                    <a:pt x="14544" y="12679"/>
                  </a:cubicBezTo>
                  <a:cubicBezTo>
                    <a:pt x="13417" y="12679"/>
                    <a:pt x="13203" y="10911"/>
                    <a:pt x="13129" y="10044"/>
                  </a:cubicBezTo>
                  <a:cubicBezTo>
                    <a:pt x="13043" y="9031"/>
                    <a:pt x="13167" y="8048"/>
                    <a:pt x="14183" y="7547"/>
                  </a:cubicBezTo>
                  <a:cubicBezTo>
                    <a:pt x="14274" y="7503"/>
                    <a:pt x="14281" y="7402"/>
                    <a:pt x="14242" y="7325"/>
                  </a:cubicBezTo>
                  <a:cubicBezTo>
                    <a:pt x="14288" y="7275"/>
                    <a:pt x="14305" y="7201"/>
                    <a:pt x="14259" y="7119"/>
                  </a:cubicBezTo>
                  <a:cubicBezTo>
                    <a:pt x="14031" y="6710"/>
                    <a:pt x="13572" y="6496"/>
                    <a:pt x="13114" y="6496"/>
                  </a:cubicBezTo>
                  <a:cubicBezTo>
                    <a:pt x="13009" y="6496"/>
                    <a:pt x="12903" y="6507"/>
                    <a:pt x="12801" y="6530"/>
                  </a:cubicBezTo>
                  <a:cubicBezTo>
                    <a:pt x="12655" y="6564"/>
                    <a:pt x="12470" y="6661"/>
                    <a:pt x="12311" y="6661"/>
                  </a:cubicBezTo>
                  <a:cubicBezTo>
                    <a:pt x="12249" y="6661"/>
                    <a:pt x="12191" y="6647"/>
                    <a:pt x="12141" y="6608"/>
                  </a:cubicBezTo>
                  <a:cubicBezTo>
                    <a:pt x="12006" y="6506"/>
                    <a:pt x="12006" y="6276"/>
                    <a:pt x="12054" y="6134"/>
                  </a:cubicBezTo>
                  <a:cubicBezTo>
                    <a:pt x="12178" y="5755"/>
                    <a:pt x="12653" y="5587"/>
                    <a:pt x="12965" y="5400"/>
                  </a:cubicBezTo>
                  <a:cubicBezTo>
                    <a:pt x="13127" y="5303"/>
                    <a:pt x="13041" y="5066"/>
                    <a:pt x="12871" y="5066"/>
                  </a:cubicBezTo>
                  <a:cubicBezTo>
                    <a:pt x="12857" y="5066"/>
                    <a:pt x="12842" y="5067"/>
                    <a:pt x="12827" y="5071"/>
                  </a:cubicBezTo>
                  <a:cubicBezTo>
                    <a:pt x="12097" y="5247"/>
                    <a:pt x="11230" y="5847"/>
                    <a:pt x="11588" y="6708"/>
                  </a:cubicBezTo>
                  <a:cubicBezTo>
                    <a:pt x="11712" y="7007"/>
                    <a:pt x="11970" y="7194"/>
                    <a:pt x="12284" y="7194"/>
                  </a:cubicBezTo>
                  <a:cubicBezTo>
                    <a:pt x="12315" y="7194"/>
                    <a:pt x="12346" y="7193"/>
                    <a:pt x="12378" y="7189"/>
                  </a:cubicBezTo>
                  <a:cubicBezTo>
                    <a:pt x="12653" y="7157"/>
                    <a:pt x="12882" y="6990"/>
                    <a:pt x="13164" y="6990"/>
                  </a:cubicBezTo>
                  <a:cubicBezTo>
                    <a:pt x="13447" y="6991"/>
                    <a:pt x="13683" y="7126"/>
                    <a:pt x="13899" y="7296"/>
                  </a:cubicBezTo>
                  <a:cubicBezTo>
                    <a:pt x="11809" y="8190"/>
                    <a:pt x="12412" y="13071"/>
                    <a:pt x="14510" y="13071"/>
                  </a:cubicBezTo>
                  <a:cubicBezTo>
                    <a:pt x="14688" y="13071"/>
                    <a:pt x="14878" y="13036"/>
                    <a:pt x="15077" y="12960"/>
                  </a:cubicBezTo>
                  <a:cubicBezTo>
                    <a:pt x="15151" y="12934"/>
                    <a:pt x="15200" y="12863"/>
                    <a:pt x="15200" y="12785"/>
                  </a:cubicBezTo>
                  <a:cubicBezTo>
                    <a:pt x="15448" y="12675"/>
                    <a:pt x="15612" y="12459"/>
                    <a:pt x="15690" y="12183"/>
                  </a:cubicBezTo>
                  <a:cubicBezTo>
                    <a:pt x="15811" y="11753"/>
                    <a:pt x="15468" y="10791"/>
                    <a:pt x="15938" y="10565"/>
                  </a:cubicBezTo>
                  <a:cubicBezTo>
                    <a:pt x="15995" y="10537"/>
                    <a:pt x="16042" y="10525"/>
                    <a:pt x="16081" y="10525"/>
                  </a:cubicBezTo>
                  <a:cubicBezTo>
                    <a:pt x="16276" y="10525"/>
                    <a:pt x="16260" y="10831"/>
                    <a:pt x="16333" y="11001"/>
                  </a:cubicBezTo>
                  <a:cubicBezTo>
                    <a:pt x="16391" y="11142"/>
                    <a:pt x="16498" y="11257"/>
                    <a:pt x="16636" y="11324"/>
                  </a:cubicBezTo>
                  <a:cubicBezTo>
                    <a:pt x="16726" y="11368"/>
                    <a:pt x="16824" y="11390"/>
                    <a:pt x="16922" y="11390"/>
                  </a:cubicBezTo>
                  <a:cubicBezTo>
                    <a:pt x="17004" y="11390"/>
                    <a:pt x="17087" y="11374"/>
                    <a:pt x="17166" y="11343"/>
                  </a:cubicBezTo>
                  <a:cubicBezTo>
                    <a:pt x="17166" y="11396"/>
                    <a:pt x="17195" y="11445"/>
                    <a:pt x="17241" y="11473"/>
                  </a:cubicBezTo>
                  <a:cubicBezTo>
                    <a:pt x="18044" y="11994"/>
                    <a:pt x="15910" y="13308"/>
                    <a:pt x="15639" y="13596"/>
                  </a:cubicBezTo>
                  <a:cubicBezTo>
                    <a:pt x="15321" y="13934"/>
                    <a:pt x="15022" y="14380"/>
                    <a:pt x="15082" y="14870"/>
                  </a:cubicBezTo>
                  <a:cubicBezTo>
                    <a:pt x="15235" y="16117"/>
                    <a:pt x="16871" y="15787"/>
                    <a:pt x="17359" y="16723"/>
                  </a:cubicBezTo>
                  <a:cubicBezTo>
                    <a:pt x="17385" y="16778"/>
                    <a:pt x="17436" y="16817"/>
                    <a:pt x="17497" y="16827"/>
                  </a:cubicBezTo>
                  <a:cubicBezTo>
                    <a:pt x="16399" y="18348"/>
                    <a:pt x="14691" y="19498"/>
                    <a:pt x="12633" y="19976"/>
                  </a:cubicBezTo>
                  <a:cubicBezTo>
                    <a:pt x="12619" y="19967"/>
                    <a:pt x="12604" y="19959"/>
                    <a:pt x="12587" y="19953"/>
                  </a:cubicBezTo>
                  <a:cubicBezTo>
                    <a:pt x="11973" y="19794"/>
                    <a:pt x="11807" y="18867"/>
                    <a:pt x="11368" y="18461"/>
                  </a:cubicBezTo>
                  <a:cubicBezTo>
                    <a:pt x="10900" y="18033"/>
                    <a:pt x="10272" y="17766"/>
                    <a:pt x="9776" y="17360"/>
                  </a:cubicBezTo>
                  <a:cubicBezTo>
                    <a:pt x="9231" y="16912"/>
                    <a:pt x="8656" y="16482"/>
                    <a:pt x="8004" y="16482"/>
                  </a:cubicBezTo>
                  <a:cubicBezTo>
                    <a:pt x="7970" y="16482"/>
                    <a:pt x="7935" y="16483"/>
                    <a:pt x="7900" y="16486"/>
                  </a:cubicBezTo>
                  <a:cubicBezTo>
                    <a:pt x="7885" y="16394"/>
                    <a:pt x="7803" y="16307"/>
                    <a:pt x="7698" y="16307"/>
                  </a:cubicBezTo>
                  <a:cubicBezTo>
                    <a:pt x="7685" y="16307"/>
                    <a:pt x="7672" y="16308"/>
                    <a:pt x="7658" y="16311"/>
                  </a:cubicBezTo>
                  <a:cubicBezTo>
                    <a:pt x="7195" y="16408"/>
                    <a:pt x="6773" y="16634"/>
                    <a:pt x="6399" y="16919"/>
                  </a:cubicBezTo>
                  <a:cubicBezTo>
                    <a:pt x="6103" y="17142"/>
                    <a:pt x="5741" y="17589"/>
                    <a:pt x="5415" y="17589"/>
                  </a:cubicBezTo>
                  <a:cubicBezTo>
                    <a:pt x="5251" y="17589"/>
                    <a:pt x="5096" y="17476"/>
                    <a:pt x="4962" y="17164"/>
                  </a:cubicBezTo>
                  <a:cubicBezTo>
                    <a:pt x="4753" y="16668"/>
                    <a:pt x="4766" y="15996"/>
                    <a:pt x="4244" y="15766"/>
                  </a:cubicBezTo>
                  <a:cubicBezTo>
                    <a:pt x="4312" y="14671"/>
                    <a:pt x="4733" y="13905"/>
                    <a:pt x="5486" y="13105"/>
                  </a:cubicBezTo>
                  <a:cubicBezTo>
                    <a:pt x="5831" y="12741"/>
                    <a:pt x="6249" y="12352"/>
                    <a:pt x="6384" y="11842"/>
                  </a:cubicBezTo>
                  <a:cubicBezTo>
                    <a:pt x="6526" y="11301"/>
                    <a:pt x="6333" y="10738"/>
                    <a:pt x="5875" y="10479"/>
                  </a:cubicBezTo>
                  <a:cubicBezTo>
                    <a:pt x="5874" y="10465"/>
                    <a:pt x="5872" y="10453"/>
                    <a:pt x="5869" y="10441"/>
                  </a:cubicBezTo>
                  <a:cubicBezTo>
                    <a:pt x="5670" y="9878"/>
                    <a:pt x="6175" y="9247"/>
                    <a:pt x="6137" y="8647"/>
                  </a:cubicBezTo>
                  <a:cubicBezTo>
                    <a:pt x="6107" y="8181"/>
                    <a:pt x="5921" y="7740"/>
                    <a:pt x="5613" y="7390"/>
                  </a:cubicBezTo>
                  <a:cubicBezTo>
                    <a:pt x="5245" y="6977"/>
                    <a:pt x="4656" y="6728"/>
                    <a:pt x="4085" y="6728"/>
                  </a:cubicBezTo>
                  <a:cubicBezTo>
                    <a:pt x="3980" y="6728"/>
                    <a:pt x="3875" y="6737"/>
                    <a:pt x="3772" y="6754"/>
                  </a:cubicBezTo>
                  <a:cubicBezTo>
                    <a:pt x="4773" y="5830"/>
                    <a:pt x="6031" y="5135"/>
                    <a:pt x="7437" y="4755"/>
                  </a:cubicBezTo>
                  <a:cubicBezTo>
                    <a:pt x="7583" y="4717"/>
                    <a:pt x="7647" y="4579"/>
                    <a:pt x="7641" y="4449"/>
                  </a:cubicBezTo>
                  <a:cubicBezTo>
                    <a:pt x="8039" y="4414"/>
                    <a:pt x="8439" y="4397"/>
                    <a:pt x="8839" y="4397"/>
                  </a:cubicBezTo>
                  <a:close/>
                  <a:moveTo>
                    <a:pt x="4033" y="7188"/>
                  </a:moveTo>
                  <a:cubicBezTo>
                    <a:pt x="4800" y="7188"/>
                    <a:pt x="5484" y="7556"/>
                    <a:pt x="5618" y="8498"/>
                  </a:cubicBezTo>
                  <a:cubicBezTo>
                    <a:pt x="5711" y="9152"/>
                    <a:pt x="5077" y="9880"/>
                    <a:pt x="5361" y="10479"/>
                  </a:cubicBezTo>
                  <a:cubicBezTo>
                    <a:pt x="5330" y="10574"/>
                    <a:pt x="5382" y="10675"/>
                    <a:pt x="5477" y="10704"/>
                  </a:cubicBezTo>
                  <a:cubicBezTo>
                    <a:pt x="6914" y="11206"/>
                    <a:pt x="4691" y="13109"/>
                    <a:pt x="4290" y="13750"/>
                  </a:cubicBezTo>
                  <a:cubicBezTo>
                    <a:pt x="3889" y="14397"/>
                    <a:pt x="3677" y="15092"/>
                    <a:pt x="3821" y="15836"/>
                  </a:cubicBezTo>
                  <a:cubicBezTo>
                    <a:pt x="3817" y="15865"/>
                    <a:pt x="3823" y="15896"/>
                    <a:pt x="3837" y="15922"/>
                  </a:cubicBezTo>
                  <a:cubicBezTo>
                    <a:pt x="3838" y="15930"/>
                    <a:pt x="3838" y="15936"/>
                    <a:pt x="3840" y="15944"/>
                  </a:cubicBezTo>
                  <a:cubicBezTo>
                    <a:pt x="3863" y="16041"/>
                    <a:pt x="3939" y="16084"/>
                    <a:pt x="4019" y="16084"/>
                  </a:cubicBezTo>
                  <a:cubicBezTo>
                    <a:pt x="4040" y="16084"/>
                    <a:pt x="4061" y="16081"/>
                    <a:pt x="4082" y="16075"/>
                  </a:cubicBezTo>
                  <a:cubicBezTo>
                    <a:pt x="4740" y="16522"/>
                    <a:pt x="4259" y="17984"/>
                    <a:pt x="5313" y="18121"/>
                  </a:cubicBezTo>
                  <a:cubicBezTo>
                    <a:pt x="5346" y="18126"/>
                    <a:pt x="5378" y="18128"/>
                    <a:pt x="5410" y="18128"/>
                  </a:cubicBezTo>
                  <a:cubicBezTo>
                    <a:pt x="5724" y="18128"/>
                    <a:pt x="5971" y="17924"/>
                    <a:pt x="6203" y="17723"/>
                  </a:cubicBezTo>
                  <a:cubicBezTo>
                    <a:pt x="6542" y="17429"/>
                    <a:pt x="6909" y="17167"/>
                    <a:pt x="7298" y="16944"/>
                  </a:cubicBezTo>
                  <a:cubicBezTo>
                    <a:pt x="7325" y="16965"/>
                    <a:pt x="7358" y="16976"/>
                    <a:pt x="7392" y="16976"/>
                  </a:cubicBezTo>
                  <a:cubicBezTo>
                    <a:pt x="7408" y="16976"/>
                    <a:pt x="7425" y="16974"/>
                    <a:pt x="7441" y="16968"/>
                  </a:cubicBezTo>
                  <a:cubicBezTo>
                    <a:pt x="7605" y="16909"/>
                    <a:pt x="7761" y="16883"/>
                    <a:pt x="7909" y="16883"/>
                  </a:cubicBezTo>
                  <a:cubicBezTo>
                    <a:pt x="8609" y="16883"/>
                    <a:pt x="9139" y="17472"/>
                    <a:pt x="9674" y="17933"/>
                  </a:cubicBezTo>
                  <a:cubicBezTo>
                    <a:pt x="10032" y="18241"/>
                    <a:pt x="10453" y="18434"/>
                    <a:pt x="10825" y="18716"/>
                  </a:cubicBezTo>
                  <a:cubicBezTo>
                    <a:pt x="11309" y="19082"/>
                    <a:pt x="11496" y="19714"/>
                    <a:pt x="11899" y="20111"/>
                  </a:cubicBezTo>
                  <a:cubicBezTo>
                    <a:pt x="11383" y="20191"/>
                    <a:pt x="10867" y="20230"/>
                    <a:pt x="10356" y="20230"/>
                  </a:cubicBezTo>
                  <a:cubicBezTo>
                    <a:pt x="6531" y="20230"/>
                    <a:pt x="2961" y="18037"/>
                    <a:pt x="1754" y="14162"/>
                  </a:cubicBezTo>
                  <a:cubicBezTo>
                    <a:pt x="937" y="11540"/>
                    <a:pt x="1640" y="9094"/>
                    <a:pt x="3227" y="7311"/>
                  </a:cubicBezTo>
                  <a:cubicBezTo>
                    <a:pt x="3493" y="7232"/>
                    <a:pt x="3768" y="7188"/>
                    <a:pt x="4033" y="7188"/>
                  </a:cubicBezTo>
                  <a:close/>
                  <a:moveTo>
                    <a:pt x="10260" y="2735"/>
                  </a:moveTo>
                  <a:cubicBezTo>
                    <a:pt x="14668" y="2735"/>
                    <a:pt x="18761" y="5251"/>
                    <a:pt x="20136" y="9744"/>
                  </a:cubicBezTo>
                  <a:cubicBezTo>
                    <a:pt x="20888" y="12200"/>
                    <a:pt x="20704" y="15003"/>
                    <a:pt x="19494" y="17285"/>
                  </a:cubicBezTo>
                  <a:cubicBezTo>
                    <a:pt x="18632" y="18907"/>
                    <a:pt x="17341" y="19903"/>
                    <a:pt x="15854" y="20638"/>
                  </a:cubicBezTo>
                  <a:cubicBezTo>
                    <a:pt x="15757" y="20442"/>
                    <a:pt x="15618" y="20269"/>
                    <a:pt x="15497" y="20088"/>
                  </a:cubicBezTo>
                  <a:cubicBezTo>
                    <a:pt x="15416" y="19965"/>
                    <a:pt x="15334" y="19841"/>
                    <a:pt x="15255" y="19717"/>
                  </a:cubicBezTo>
                  <a:cubicBezTo>
                    <a:pt x="18767" y="17774"/>
                    <a:pt x="20657" y="13775"/>
                    <a:pt x="18882" y="9626"/>
                  </a:cubicBezTo>
                  <a:cubicBezTo>
                    <a:pt x="17417" y="6201"/>
                    <a:pt x="14063" y="4222"/>
                    <a:pt x="10513" y="3884"/>
                  </a:cubicBezTo>
                  <a:cubicBezTo>
                    <a:pt x="10364" y="3490"/>
                    <a:pt x="10135" y="3109"/>
                    <a:pt x="9926" y="2740"/>
                  </a:cubicBezTo>
                  <a:cubicBezTo>
                    <a:pt x="10038" y="2737"/>
                    <a:pt x="10149" y="2735"/>
                    <a:pt x="10260" y="2735"/>
                  </a:cubicBezTo>
                  <a:close/>
                  <a:moveTo>
                    <a:pt x="14895" y="19906"/>
                  </a:moveTo>
                  <a:cubicBezTo>
                    <a:pt x="14967" y="20042"/>
                    <a:pt x="15037" y="20178"/>
                    <a:pt x="15108" y="20316"/>
                  </a:cubicBezTo>
                  <a:cubicBezTo>
                    <a:pt x="15198" y="20495"/>
                    <a:pt x="15279" y="20685"/>
                    <a:pt x="15389" y="20855"/>
                  </a:cubicBezTo>
                  <a:cubicBezTo>
                    <a:pt x="15048" y="21008"/>
                    <a:pt x="14700" y="21151"/>
                    <a:pt x="14345" y="21286"/>
                  </a:cubicBezTo>
                  <a:cubicBezTo>
                    <a:pt x="14189" y="20973"/>
                    <a:pt x="13994" y="20667"/>
                    <a:pt x="13800" y="20371"/>
                  </a:cubicBezTo>
                  <a:cubicBezTo>
                    <a:pt x="14173" y="20240"/>
                    <a:pt x="14539" y="20083"/>
                    <a:pt x="14895" y="19906"/>
                  </a:cubicBezTo>
                  <a:close/>
                  <a:moveTo>
                    <a:pt x="10265" y="688"/>
                  </a:moveTo>
                  <a:cubicBezTo>
                    <a:pt x="15862" y="688"/>
                    <a:pt x="21016" y="3945"/>
                    <a:pt x="22415" y="9810"/>
                  </a:cubicBezTo>
                  <a:cubicBezTo>
                    <a:pt x="23959" y="16282"/>
                    <a:pt x="19658" y="22395"/>
                    <a:pt x="13227" y="23588"/>
                  </a:cubicBezTo>
                  <a:cubicBezTo>
                    <a:pt x="13213" y="23592"/>
                    <a:pt x="13199" y="23597"/>
                    <a:pt x="13187" y="23605"/>
                  </a:cubicBezTo>
                  <a:cubicBezTo>
                    <a:pt x="13057" y="23438"/>
                    <a:pt x="12939" y="23271"/>
                    <a:pt x="12859" y="23068"/>
                  </a:cubicBezTo>
                  <a:cubicBezTo>
                    <a:pt x="12797" y="22905"/>
                    <a:pt x="12766" y="22736"/>
                    <a:pt x="12734" y="22568"/>
                  </a:cubicBezTo>
                  <a:lnTo>
                    <a:pt x="12734" y="22568"/>
                  </a:lnTo>
                  <a:cubicBezTo>
                    <a:pt x="12742" y="22568"/>
                    <a:pt x="12750" y="22569"/>
                    <a:pt x="12758" y="22569"/>
                  </a:cubicBezTo>
                  <a:cubicBezTo>
                    <a:pt x="12790" y="22569"/>
                    <a:pt x="12823" y="22564"/>
                    <a:pt x="12853" y="22555"/>
                  </a:cubicBezTo>
                  <a:cubicBezTo>
                    <a:pt x="15791" y="21670"/>
                    <a:pt x="18629" y="20515"/>
                    <a:pt x="20134" y="17660"/>
                  </a:cubicBezTo>
                  <a:cubicBezTo>
                    <a:pt x="21436" y="15193"/>
                    <a:pt x="21651" y="12210"/>
                    <a:pt x="20853" y="9548"/>
                  </a:cubicBezTo>
                  <a:cubicBezTo>
                    <a:pt x="19503" y="5053"/>
                    <a:pt x="15189" y="2046"/>
                    <a:pt x="10652" y="2046"/>
                  </a:cubicBezTo>
                  <a:cubicBezTo>
                    <a:pt x="9684" y="2046"/>
                    <a:pt x="8706" y="2183"/>
                    <a:pt x="7744" y="2472"/>
                  </a:cubicBezTo>
                  <a:cubicBezTo>
                    <a:pt x="7736" y="2452"/>
                    <a:pt x="7727" y="2433"/>
                    <a:pt x="7713" y="2418"/>
                  </a:cubicBezTo>
                  <a:cubicBezTo>
                    <a:pt x="7497" y="2162"/>
                    <a:pt x="7365" y="1856"/>
                    <a:pt x="7350" y="1521"/>
                  </a:cubicBezTo>
                  <a:cubicBezTo>
                    <a:pt x="7339" y="1305"/>
                    <a:pt x="7398" y="1127"/>
                    <a:pt x="7462" y="943"/>
                  </a:cubicBezTo>
                  <a:cubicBezTo>
                    <a:pt x="7476" y="945"/>
                    <a:pt x="7490" y="947"/>
                    <a:pt x="7504" y="947"/>
                  </a:cubicBezTo>
                  <a:cubicBezTo>
                    <a:pt x="7518" y="947"/>
                    <a:pt x="7532" y="945"/>
                    <a:pt x="7546" y="943"/>
                  </a:cubicBezTo>
                  <a:cubicBezTo>
                    <a:pt x="8455" y="772"/>
                    <a:pt x="9366" y="688"/>
                    <a:pt x="10265" y="688"/>
                  </a:cubicBezTo>
                  <a:close/>
                  <a:moveTo>
                    <a:pt x="19150" y="21652"/>
                  </a:moveTo>
                  <a:cubicBezTo>
                    <a:pt x="19771" y="22902"/>
                    <a:pt x="20886" y="24294"/>
                    <a:pt x="22095" y="24954"/>
                  </a:cubicBezTo>
                  <a:cubicBezTo>
                    <a:pt x="21804" y="25326"/>
                    <a:pt x="21525" y="25654"/>
                    <a:pt x="21081" y="25876"/>
                  </a:cubicBezTo>
                  <a:cubicBezTo>
                    <a:pt x="20670" y="26083"/>
                    <a:pt x="20238" y="26142"/>
                    <a:pt x="19791" y="26152"/>
                  </a:cubicBezTo>
                  <a:cubicBezTo>
                    <a:pt x="19631" y="24770"/>
                    <a:pt x="19185" y="23403"/>
                    <a:pt x="18313" y="22305"/>
                  </a:cubicBezTo>
                  <a:lnTo>
                    <a:pt x="18313" y="22305"/>
                  </a:lnTo>
                  <a:cubicBezTo>
                    <a:pt x="18603" y="22100"/>
                    <a:pt x="18880" y="21880"/>
                    <a:pt x="19150" y="21652"/>
                  </a:cubicBezTo>
                  <a:close/>
                  <a:moveTo>
                    <a:pt x="23765" y="24179"/>
                  </a:moveTo>
                  <a:cubicBezTo>
                    <a:pt x="24566" y="24179"/>
                    <a:pt x="25362" y="24264"/>
                    <a:pt x="26189" y="24441"/>
                  </a:cubicBezTo>
                  <a:cubicBezTo>
                    <a:pt x="24049" y="27432"/>
                    <a:pt x="20785" y="29059"/>
                    <a:pt x="17178" y="29339"/>
                  </a:cubicBezTo>
                  <a:cubicBezTo>
                    <a:pt x="17423" y="28656"/>
                    <a:pt x="17592" y="27976"/>
                    <a:pt x="17958" y="27325"/>
                  </a:cubicBezTo>
                  <a:cubicBezTo>
                    <a:pt x="18286" y="26743"/>
                    <a:pt x="18693" y="26231"/>
                    <a:pt x="19116" y="25723"/>
                  </a:cubicBezTo>
                  <a:cubicBezTo>
                    <a:pt x="19150" y="25928"/>
                    <a:pt x="19180" y="26133"/>
                    <a:pt x="19199" y="26346"/>
                  </a:cubicBezTo>
                  <a:cubicBezTo>
                    <a:pt x="19216" y="26543"/>
                    <a:pt x="19379" y="26641"/>
                    <a:pt x="19533" y="26641"/>
                  </a:cubicBezTo>
                  <a:cubicBezTo>
                    <a:pt x="19607" y="26641"/>
                    <a:pt x="19679" y="26619"/>
                    <a:pt x="19732" y="26574"/>
                  </a:cubicBezTo>
                  <a:cubicBezTo>
                    <a:pt x="19894" y="26613"/>
                    <a:pt x="20061" y="26631"/>
                    <a:pt x="20230" y="26631"/>
                  </a:cubicBezTo>
                  <a:cubicBezTo>
                    <a:pt x="21224" y="26631"/>
                    <a:pt x="22272" y="26000"/>
                    <a:pt x="22637" y="25099"/>
                  </a:cubicBezTo>
                  <a:cubicBezTo>
                    <a:pt x="22677" y="25000"/>
                    <a:pt x="22634" y="24905"/>
                    <a:pt x="22560" y="24839"/>
                  </a:cubicBezTo>
                  <a:cubicBezTo>
                    <a:pt x="22614" y="24732"/>
                    <a:pt x="22591" y="24600"/>
                    <a:pt x="22502" y="24519"/>
                  </a:cubicBezTo>
                  <a:cubicBezTo>
                    <a:pt x="22419" y="24435"/>
                    <a:pt x="22331" y="24357"/>
                    <a:pt x="22243" y="24277"/>
                  </a:cubicBezTo>
                  <a:cubicBezTo>
                    <a:pt x="22759" y="24213"/>
                    <a:pt x="23263" y="24179"/>
                    <a:pt x="23765" y="24179"/>
                  </a:cubicBezTo>
                  <a:close/>
                  <a:moveTo>
                    <a:pt x="10748" y="1"/>
                  </a:moveTo>
                  <a:cubicBezTo>
                    <a:pt x="9671" y="1"/>
                    <a:pt x="8582" y="142"/>
                    <a:pt x="7506" y="439"/>
                  </a:cubicBezTo>
                  <a:cubicBezTo>
                    <a:pt x="7457" y="382"/>
                    <a:pt x="7381" y="348"/>
                    <a:pt x="7303" y="348"/>
                  </a:cubicBezTo>
                  <a:cubicBezTo>
                    <a:pt x="7242" y="348"/>
                    <a:pt x="7181" y="368"/>
                    <a:pt x="7130" y="415"/>
                  </a:cubicBezTo>
                  <a:cubicBezTo>
                    <a:pt x="6448" y="1035"/>
                    <a:pt x="6817" y="2263"/>
                    <a:pt x="7457" y="2749"/>
                  </a:cubicBezTo>
                  <a:cubicBezTo>
                    <a:pt x="7486" y="2772"/>
                    <a:pt x="7525" y="2786"/>
                    <a:pt x="7563" y="2786"/>
                  </a:cubicBezTo>
                  <a:cubicBezTo>
                    <a:pt x="7565" y="2786"/>
                    <a:pt x="7567" y="2786"/>
                    <a:pt x="7569" y="2786"/>
                  </a:cubicBezTo>
                  <a:cubicBezTo>
                    <a:pt x="7600" y="2889"/>
                    <a:pt x="7688" y="2976"/>
                    <a:pt x="7816" y="2976"/>
                  </a:cubicBezTo>
                  <a:cubicBezTo>
                    <a:pt x="7836" y="2976"/>
                    <a:pt x="7857" y="2974"/>
                    <a:pt x="7879" y="2969"/>
                  </a:cubicBezTo>
                  <a:cubicBezTo>
                    <a:pt x="8001" y="2943"/>
                    <a:pt x="8125" y="2922"/>
                    <a:pt x="8249" y="2901"/>
                  </a:cubicBezTo>
                  <a:cubicBezTo>
                    <a:pt x="8402" y="3202"/>
                    <a:pt x="8556" y="3536"/>
                    <a:pt x="8735" y="3846"/>
                  </a:cubicBezTo>
                  <a:cubicBezTo>
                    <a:pt x="8084" y="3882"/>
                    <a:pt x="7437" y="3977"/>
                    <a:pt x="6802" y="4127"/>
                  </a:cubicBezTo>
                  <a:cubicBezTo>
                    <a:pt x="6705" y="4150"/>
                    <a:pt x="6661" y="4215"/>
                    <a:pt x="6653" y="4285"/>
                  </a:cubicBezTo>
                  <a:cubicBezTo>
                    <a:pt x="2510" y="5127"/>
                    <a:pt x="0" y="9832"/>
                    <a:pt x="948" y="13848"/>
                  </a:cubicBezTo>
                  <a:cubicBezTo>
                    <a:pt x="1995" y="18271"/>
                    <a:pt x="6091" y="20943"/>
                    <a:pt x="10407" y="20943"/>
                  </a:cubicBezTo>
                  <a:cubicBezTo>
                    <a:pt x="11066" y="20943"/>
                    <a:pt x="11731" y="20881"/>
                    <a:pt x="12391" y="20753"/>
                  </a:cubicBezTo>
                  <a:cubicBezTo>
                    <a:pt x="12732" y="20687"/>
                    <a:pt x="13069" y="20601"/>
                    <a:pt x="13401" y="20500"/>
                  </a:cubicBezTo>
                  <a:cubicBezTo>
                    <a:pt x="13552" y="20820"/>
                    <a:pt x="13711" y="21148"/>
                    <a:pt x="13893" y="21451"/>
                  </a:cubicBezTo>
                  <a:cubicBezTo>
                    <a:pt x="13487" y="21597"/>
                    <a:pt x="13078" y="21736"/>
                    <a:pt x="12665" y="21872"/>
                  </a:cubicBezTo>
                  <a:cubicBezTo>
                    <a:pt x="12489" y="21930"/>
                    <a:pt x="12418" y="22079"/>
                    <a:pt x="12424" y="22223"/>
                  </a:cubicBezTo>
                  <a:cubicBezTo>
                    <a:pt x="12378" y="22243"/>
                    <a:pt x="12343" y="22281"/>
                    <a:pt x="12328" y="22329"/>
                  </a:cubicBezTo>
                  <a:cubicBezTo>
                    <a:pt x="12156" y="22920"/>
                    <a:pt x="12466" y="23738"/>
                    <a:pt x="12930" y="24127"/>
                  </a:cubicBezTo>
                  <a:cubicBezTo>
                    <a:pt x="12981" y="24173"/>
                    <a:pt x="13048" y="24198"/>
                    <a:pt x="13117" y="24198"/>
                  </a:cubicBezTo>
                  <a:cubicBezTo>
                    <a:pt x="13123" y="24198"/>
                    <a:pt x="13129" y="24198"/>
                    <a:pt x="13135" y="24197"/>
                  </a:cubicBezTo>
                  <a:cubicBezTo>
                    <a:pt x="13199" y="24244"/>
                    <a:pt x="13277" y="24269"/>
                    <a:pt x="13355" y="24269"/>
                  </a:cubicBezTo>
                  <a:cubicBezTo>
                    <a:pt x="13374" y="24269"/>
                    <a:pt x="13393" y="24268"/>
                    <a:pt x="13412" y="24265"/>
                  </a:cubicBezTo>
                  <a:cubicBezTo>
                    <a:pt x="15034" y="24024"/>
                    <a:pt x="16586" y="23436"/>
                    <a:pt x="17959" y="22543"/>
                  </a:cubicBezTo>
                  <a:cubicBezTo>
                    <a:pt x="18416" y="23422"/>
                    <a:pt x="18791" y="24286"/>
                    <a:pt x="19012" y="25220"/>
                  </a:cubicBezTo>
                  <a:cubicBezTo>
                    <a:pt x="17774" y="26130"/>
                    <a:pt x="16690" y="27832"/>
                    <a:pt x="16589" y="29376"/>
                  </a:cubicBezTo>
                  <a:cubicBezTo>
                    <a:pt x="16344" y="29392"/>
                    <a:pt x="16351" y="29743"/>
                    <a:pt x="16596" y="29763"/>
                  </a:cubicBezTo>
                  <a:cubicBezTo>
                    <a:pt x="16880" y="29786"/>
                    <a:pt x="17162" y="29797"/>
                    <a:pt x="17442" y="29797"/>
                  </a:cubicBezTo>
                  <a:cubicBezTo>
                    <a:pt x="21217" y="29797"/>
                    <a:pt x="24683" y="27788"/>
                    <a:pt x="26852" y="24700"/>
                  </a:cubicBezTo>
                  <a:cubicBezTo>
                    <a:pt x="26984" y="24513"/>
                    <a:pt x="26889" y="24332"/>
                    <a:pt x="26731" y="24248"/>
                  </a:cubicBezTo>
                  <a:cubicBezTo>
                    <a:pt x="26760" y="24115"/>
                    <a:pt x="26706" y="23966"/>
                    <a:pt x="26533" y="23915"/>
                  </a:cubicBezTo>
                  <a:cubicBezTo>
                    <a:pt x="25761" y="23688"/>
                    <a:pt x="24954" y="23571"/>
                    <a:pt x="24146" y="23571"/>
                  </a:cubicBezTo>
                  <a:cubicBezTo>
                    <a:pt x="23362" y="23571"/>
                    <a:pt x="22578" y="23681"/>
                    <a:pt x="21827" y="23906"/>
                  </a:cubicBezTo>
                  <a:cubicBezTo>
                    <a:pt x="21501" y="23629"/>
                    <a:pt x="21170" y="23355"/>
                    <a:pt x="20870" y="23044"/>
                  </a:cubicBezTo>
                  <a:cubicBezTo>
                    <a:pt x="20361" y="22514"/>
                    <a:pt x="19937" y="21926"/>
                    <a:pt x="19502" y="21336"/>
                  </a:cubicBezTo>
                  <a:cubicBezTo>
                    <a:pt x="22623" y="18471"/>
                    <a:pt x="24170" y="13985"/>
                    <a:pt x="23119" y="9613"/>
                  </a:cubicBezTo>
                  <a:cubicBezTo>
                    <a:pt x="21749" y="3911"/>
                    <a:pt x="16413" y="1"/>
                    <a:pt x="107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" name="Google Shape;1245;p41">
            <a:extLst>
              <a:ext uri="{FF2B5EF4-FFF2-40B4-BE49-F238E27FC236}">
                <a16:creationId xmlns:a16="http://schemas.microsoft.com/office/drawing/2014/main" id="{E25F0EC7-9094-497F-AD45-02C384D65225}"/>
              </a:ext>
            </a:extLst>
          </p:cNvPr>
          <p:cNvGrpSpPr/>
          <p:nvPr/>
        </p:nvGrpSpPr>
        <p:grpSpPr>
          <a:xfrm flipH="1">
            <a:off x="14856" y="2571750"/>
            <a:ext cx="1495379" cy="2530512"/>
            <a:chOff x="3908325" y="238100"/>
            <a:chExt cx="2292175" cy="4082250"/>
          </a:xfrm>
        </p:grpSpPr>
        <p:sp>
          <p:nvSpPr>
            <p:cNvPr id="71" name="Google Shape;1246;p41">
              <a:extLst>
                <a:ext uri="{FF2B5EF4-FFF2-40B4-BE49-F238E27FC236}">
                  <a16:creationId xmlns:a16="http://schemas.microsoft.com/office/drawing/2014/main" id="{1A693AB7-7E5A-4EB1-AFC1-C481F011CABA}"/>
                </a:ext>
              </a:extLst>
            </p:cNvPr>
            <p:cNvSpPr/>
            <p:nvPr/>
          </p:nvSpPr>
          <p:spPr>
            <a:xfrm>
              <a:off x="4555525" y="1019075"/>
              <a:ext cx="1320950" cy="3254375"/>
            </a:xfrm>
            <a:custGeom>
              <a:avLst/>
              <a:gdLst/>
              <a:ahLst/>
              <a:cxnLst/>
              <a:rect l="l" t="t" r="r" b="b"/>
              <a:pathLst>
                <a:path w="52838" h="130175" extrusionOk="0">
                  <a:moveTo>
                    <a:pt x="12333" y="114830"/>
                  </a:moveTo>
                  <a:lnTo>
                    <a:pt x="12410" y="114850"/>
                  </a:lnTo>
                  <a:cubicBezTo>
                    <a:pt x="12409" y="115000"/>
                    <a:pt x="12406" y="115149"/>
                    <a:pt x="12400" y="115296"/>
                  </a:cubicBezTo>
                  <a:cubicBezTo>
                    <a:pt x="12379" y="115140"/>
                    <a:pt x="12355" y="114985"/>
                    <a:pt x="12333" y="114830"/>
                  </a:cubicBezTo>
                  <a:close/>
                  <a:moveTo>
                    <a:pt x="4442" y="0"/>
                  </a:moveTo>
                  <a:cubicBezTo>
                    <a:pt x="2337" y="0"/>
                    <a:pt x="1" y="1935"/>
                    <a:pt x="227" y="4215"/>
                  </a:cubicBezTo>
                  <a:cubicBezTo>
                    <a:pt x="3052" y="32744"/>
                    <a:pt x="2112" y="61594"/>
                    <a:pt x="1857" y="90243"/>
                  </a:cubicBezTo>
                  <a:cubicBezTo>
                    <a:pt x="766" y="92514"/>
                    <a:pt x="610" y="95091"/>
                    <a:pt x="1153" y="97535"/>
                  </a:cubicBezTo>
                  <a:cubicBezTo>
                    <a:pt x="981" y="99339"/>
                    <a:pt x="889" y="101150"/>
                    <a:pt x="889" y="102961"/>
                  </a:cubicBezTo>
                  <a:cubicBezTo>
                    <a:pt x="390" y="103314"/>
                    <a:pt x="94" y="103918"/>
                    <a:pt x="335" y="104687"/>
                  </a:cubicBezTo>
                  <a:lnTo>
                    <a:pt x="1810" y="109418"/>
                  </a:lnTo>
                  <a:cubicBezTo>
                    <a:pt x="1803" y="109519"/>
                    <a:pt x="1795" y="109620"/>
                    <a:pt x="1793" y="109727"/>
                  </a:cubicBezTo>
                  <a:cubicBezTo>
                    <a:pt x="1642" y="115645"/>
                    <a:pt x="2268" y="121690"/>
                    <a:pt x="2502" y="127606"/>
                  </a:cubicBezTo>
                  <a:cubicBezTo>
                    <a:pt x="2545" y="128694"/>
                    <a:pt x="3347" y="129234"/>
                    <a:pt x="4159" y="129234"/>
                  </a:cubicBezTo>
                  <a:cubicBezTo>
                    <a:pt x="4975" y="129234"/>
                    <a:pt x="5801" y="128688"/>
                    <a:pt x="5874" y="127606"/>
                  </a:cubicBezTo>
                  <a:cubicBezTo>
                    <a:pt x="6189" y="122931"/>
                    <a:pt x="7163" y="118377"/>
                    <a:pt x="8806" y="114009"/>
                  </a:cubicBezTo>
                  <a:cubicBezTo>
                    <a:pt x="9899" y="118010"/>
                    <a:pt x="10212" y="126710"/>
                    <a:pt x="10369" y="128182"/>
                  </a:cubicBezTo>
                  <a:cubicBezTo>
                    <a:pt x="10479" y="129210"/>
                    <a:pt x="11338" y="129835"/>
                    <a:pt x="12168" y="129835"/>
                  </a:cubicBezTo>
                  <a:cubicBezTo>
                    <a:pt x="12806" y="129835"/>
                    <a:pt x="13428" y="129466"/>
                    <a:pt x="13681" y="128629"/>
                  </a:cubicBezTo>
                  <a:cubicBezTo>
                    <a:pt x="14953" y="124433"/>
                    <a:pt x="15697" y="120033"/>
                    <a:pt x="15705" y="115636"/>
                  </a:cubicBezTo>
                  <a:cubicBezTo>
                    <a:pt x="20355" y="116636"/>
                    <a:pt x="25154" y="117213"/>
                    <a:pt x="29820" y="117213"/>
                  </a:cubicBezTo>
                  <a:cubicBezTo>
                    <a:pt x="31140" y="117213"/>
                    <a:pt x="32450" y="117166"/>
                    <a:pt x="33743" y="117071"/>
                  </a:cubicBezTo>
                  <a:cubicBezTo>
                    <a:pt x="34492" y="117015"/>
                    <a:pt x="35272" y="116965"/>
                    <a:pt x="36066" y="116904"/>
                  </a:cubicBezTo>
                  <a:lnTo>
                    <a:pt x="36066" y="116904"/>
                  </a:lnTo>
                  <a:cubicBezTo>
                    <a:pt x="35975" y="120742"/>
                    <a:pt x="36599" y="124830"/>
                    <a:pt x="36928" y="128508"/>
                  </a:cubicBezTo>
                  <a:cubicBezTo>
                    <a:pt x="37018" y="129509"/>
                    <a:pt x="37989" y="130174"/>
                    <a:pt x="38862" y="130174"/>
                  </a:cubicBezTo>
                  <a:cubicBezTo>
                    <a:pt x="39506" y="130174"/>
                    <a:pt x="40096" y="129812"/>
                    <a:pt x="40240" y="128956"/>
                  </a:cubicBezTo>
                  <a:cubicBezTo>
                    <a:pt x="40951" y="124722"/>
                    <a:pt x="41327" y="120439"/>
                    <a:pt x="41362" y="116147"/>
                  </a:cubicBezTo>
                  <a:cubicBezTo>
                    <a:pt x="41825" y="116031"/>
                    <a:pt x="42281" y="115898"/>
                    <a:pt x="42726" y="115746"/>
                  </a:cubicBezTo>
                  <a:cubicBezTo>
                    <a:pt x="43505" y="119948"/>
                    <a:pt x="44285" y="124149"/>
                    <a:pt x="45064" y="128351"/>
                  </a:cubicBezTo>
                  <a:cubicBezTo>
                    <a:pt x="45221" y="129195"/>
                    <a:pt x="45845" y="129564"/>
                    <a:pt x="46510" y="129564"/>
                  </a:cubicBezTo>
                  <a:cubicBezTo>
                    <a:pt x="47381" y="129564"/>
                    <a:pt x="48323" y="128930"/>
                    <a:pt x="48376" y="127902"/>
                  </a:cubicBezTo>
                  <a:cubicBezTo>
                    <a:pt x="48633" y="122958"/>
                    <a:pt x="49122" y="117673"/>
                    <a:pt x="48603" y="112734"/>
                  </a:cubicBezTo>
                  <a:cubicBezTo>
                    <a:pt x="48553" y="112264"/>
                    <a:pt x="48462" y="111865"/>
                    <a:pt x="48335" y="111524"/>
                  </a:cubicBezTo>
                  <a:cubicBezTo>
                    <a:pt x="50067" y="109139"/>
                    <a:pt x="51173" y="106158"/>
                    <a:pt x="51738" y="103415"/>
                  </a:cubicBezTo>
                  <a:cubicBezTo>
                    <a:pt x="52530" y="99581"/>
                    <a:pt x="52837" y="94961"/>
                    <a:pt x="50783" y="91458"/>
                  </a:cubicBezTo>
                  <a:cubicBezTo>
                    <a:pt x="48706" y="87914"/>
                    <a:pt x="44794" y="86782"/>
                    <a:pt x="40954" y="86382"/>
                  </a:cubicBezTo>
                  <a:cubicBezTo>
                    <a:pt x="31627" y="85411"/>
                    <a:pt x="22116" y="85290"/>
                    <a:pt x="12746" y="85169"/>
                  </a:cubicBezTo>
                  <a:cubicBezTo>
                    <a:pt x="12554" y="85167"/>
                    <a:pt x="12361" y="85165"/>
                    <a:pt x="12170" y="85165"/>
                  </a:cubicBezTo>
                  <a:cubicBezTo>
                    <a:pt x="11552" y="85165"/>
                    <a:pt x="10940" y="85179"/>
                    <a:pt x="10338" y="85215"/>
                  </a:cubicBezTo>
                  <a:cubicBezTo>
                    <a:pt x="10639" y="58222"/>
                    <a:pt x="11318" y="31077"/>
                    <a:pt x="8657" y="4215"/>
                  </a:cubicBezTo>
                  <a:cubicBezTo>
                    <a:pt x="8433" y="1949"/>
                    <a:pt x="6880" y="0"/>
                    <a:pt x="4442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247;p41">
              <a:extLst>
                <a:ext uri="{FF2B5EF4-FFF2-40B4-BE49-F238E27FC236}">
                  <a16:creationId xmlns:a16="http://schemas.microsoft.com/office/drawing/2014/main" id="{A92F3E84-E375-4BA0-A06E-D40E8EF3382A}"/>
                </a:ext>
              </a:extLst>
            </p:cNvPr>
            <p:cNvSpPr/>
            <p:nvPr/>
          </p:nvSpPr>
          <p:spPr>
            <a:xfrm>
              <a:off x="4506850" y="927300"/>
              <a:ext cx="1445075" cy="3393050"/>
            </a:xfrm>
            <a:custGeom>
              <a:avLst/>
              <a:gdLst/>
              <a:ahLst/>
              <a:cxnLst/>
              <a:rect l="l" t="t" r="r" b="b"/>
              <a:pathLst>
                <a:path w="57803" h="135722" extrusionOk="0">
                  <a:moveTo>
                    <a:pt x="9490" y="1"/>
                  </a:moveTo>
                  <a:cubicBezTo>
                    <a:pt x="9435" y="1"/>
                    <a:pt x="9380" y="4"/>
                    <a:pt x="9325" y="11"/>
                  </a:cubicBezTo>
                  <a:cubicBezTo>
                    <a:pt x="8644" y="102"/>
                    <a:pt x="8165" y="725"/>
                    <a:pt x="8254" y="1406"/>
                  </a:cubicBezTo>
                  <a:cubicBezTo>
                    <a:pt x="11392" y="25114"/>
                    <a:pt x="11962" y="50296"/>
                    <a:pt x="10043" y="80657"/>
                  </a:cubicBezTo>
                  <a:cubicBezTo>
                    <a:pt x="9911" y="82728"/>
                    <a:pt x="9640" y="87035"/>
                    <a:pt x="12546" y="89195"/>
                  </a:cubicBezTo>
                  <a:cubicBezTo>
                    <a:pt x="14285" y="90487"/>
                    <a:pt x="16517" y="90503"/>
                    <a:pt x="18147" y="90516"/>
                  </a:cubicBezTo>
                  <a:lnTo>
                    <a:pt x="34116" y="90636"/>
                  </a:lnTo>
                  <a:cubicBezTo>
                    <a:pt x="39320" y="90676"/>
                    <a:pt x="44700" y="90717"/>
                    <a:pt x="49212" y="93562"/>
                  </a:cubicBezTo>
                  <a:cubicBezTo>
                    <a:pt x="50805" y="94566"/>
                    <a:pt x="52069" y="95883"/>
                    <a:pt x="52866" y="97373"/>
                  </a:cubicBezTo>
                  <a:cubicBezTo>
                    <a:pt x="55046" y="101439"/>
                    <a:pt x="53436" y="105252"/>
                    <a:pt x="51734" y="109289"/>
                  </a:cubicBezTo>
                  <a:cubicBezTo>
                    <a:pt x="51027" y="110962"/>
                    <a:pt x="50297" y="112692"/>
                    <a:pt x="49823" y="114478"/>
                  </a:cubicBezTo>
                  <a:cubicBezTo>
                    <a:pt x="48820" y="118256"/>
                    <a:pt x="49012" y="122157"/>
                    <a:pt x="49197" y="125929"/>
                  </a:cubicBezTo>
                  <a:cubicBezTo>
                    <a:pt x="49246" y="126925"/>
                    <a:pt x="49293" y="127919"/>
                    <a:pt x="49320" y="128910"/>
                  </a:cubicBezTo>
                  <a:cubicBezTo>
                    <a:pt x="49351" y="130075"/>
                    <a:pt x="49342" y="131289"/>
                    <a:pt x="48873" y="132218"/>
                  </a:cubicBezTo>
                  <a:cubicBezTo>
                    <a:pt x="48673" y="132609"/>
                    <a:pt x="48365" y="132934"/>
                    <a:pt x="47986" y="133157"/>
                  </a:cubicBezTo>
                  <a:cubicBezTo>
                    <a:pt x="47951" y="133150"/>
                    <a:pt x="47858" y="133108"/>
                    <a:pt x="47848" y="133003"/>
                  </a:cubicBezTo>
                  <a:cubicBezTo>
                    <a:pt x="47498" y="129413"/>
                    <a:pt x="47017" y="125796"/>
                    <a:pt x="46419" y="122251"/>
                  </a:cubicBezTo>
                  <a:cubicBezTo>
                    <a:pt x="46295" y="121518"/>
                    <a:pt x="46065" y="120153"/>
                    <a:pt x="44936" y="119386"/>
                  </a:cubicBezTo>
                  <a:cubicBezTo>
                    <a:pt x="44356" y="118993"/>
                    <a:pt x="43717" y="118878"/>
                    <a:pt x="43130" y="118878"/>
                  </a:cubicBezTo>
                  <a:cubicBezTo>
                    <a:pt x="42620" y="118878"/>
                    <a:pt x="42148" y="118965"/>
                    <a:pt x="41790" y="119030"/>
                  </a:cubicBezTo>
                  <a:cubicBezTo>
                    <a:pt x="37621" y="119797"/>
                    <a:pt x="33804" y="120181"/>
                    <a:pt x="30296" y="120181"/>
                  </a:cubicBezTo>
                  <a:cubicBezTo>
                    <a:pt x="26355" y="120181"/>
                    <a:pt x="22804" y="119696"/>
                    <a:pt x="19582" y="118725"/>
                  </a:cubicBezTo>
                  <a:cubicBezTo>
                    <a:pt x="19321" y="118647"/>
                    <a:pt x="19053" y="118608"/>
                    <a:pt x="18786" y="118608"/>
                  </a:cubicBezTo>
                  <a:cubicBezTo>
                    <a:pt x="18247" y="118608"/>
                    <a:pt x="17714" y="118766"/>
                    <a:pt x="17257" y="119073"/>
                  </a:cubicBezTo>
                  <a:cubicBezTo>
                    <a:pt x="16574" y="119532"/>
                    <a:pt x="16133" y="120272"/>
                    <a:pt x="16055" y="121091"/>
                  </a:cubicBezTo>
                  <a:lnTo>
                    <a:pt x="15003" y="132193"/>
                  </a:lnTo>
                  <a:cubicBezTo>
                    <a:pt x="14953" y="132731"/>
                    <a:pt x="14563" y="133173"/>
                    <a:pt x="14096" y="133223"/>
                  </a:cubicBezTo>
                  <a:cubicBezTo>
                    <a:pt x="14062" y="133226"/>
                    <a:pt x="14031" y="133228"/>
                    <a:pt x="14003" y="133228"/>
                  </a:cubicBezTo>
                  <a:cubicBezTo>
                    <a:pt x="13830" y="133228"/>
                    <a:pt x="13751" y="133174"/>
                    <a:pt x="13690" y="133120"/>
                  </a:cubicBezTo>
                  <a:cubicBezTo>
                    <a:pt x="13377" y="132841"/>
                    <a:pt x="13056" y="131973"/>
                    <a:pt x="13042" y="130660"/>
                  </a:cubicBezTo>
                  <a:lnTo>
                    <a:pt x="12971" y="123896"/>
                  </a:lnTo>
                  <a:cubicBezTo>
                    <a:pt x="12966" y="123555"/>
                    <a:pt x="12993" y="123147"/>
                    <a:pt x="13019" y="122713"/>
                  </a:cubicBezTo>
                  <a:cubicBezTo>
                    <a:pt x="13120" y="121031"/>
                    <a:pt x="13225" y="119292"/>
                    <a:pt x="12280" y="118288"/>
                  </a:cubicBezTo>
                  <a:cubicBezTo>
                    <a:pt x="11881" y="117865"/>
                    <a:pt x="11318" y="117640"/>
                    <a:pt x="10747" y="117640"/>
                  </a:cubicBezTo>
                  <a:cubicBezTo>
                    <a:pt x="10200" y="117640"/>
                    <a:pt x="9646" y="117846"/>
                    <a:pt x="9221" y="118281"/>
                  </a:cubicBezTo>
                  <a:cubicBezTo>
                    <a:pt x="7926" y="119609"/>
                    <a:pt x="7746" y="122915"/>
                    <a:pt x="7874" y="127818"/>
                  </a:cubicBezTo>
                  <a:lnTo>
                    <a:pt x="7876" y="127944"/>
                  </a:lnTo>
                  <a:cubicBezTo>
                    <a:pt x="7920" y="129593"/>
                    <a:pt x="7961" y="131150"/>
                    <a:pt x="7098" y="132286"/>
                  </a:cubicBezTo>
                  <a:cubicBezTo>
                    <a:pt x="6799" y="132681"/>
                    <a:pt x="6294" y="133025"/>
                    <a:pt x="5771" y="133025"/>
                  </a:cubicBezTo>
                  <a:cubicBezTo>
                    <a:pt x="5626" y="133025"/>
                    <a:pt x="5481" y="132999"/>
                    <a:pt x="5338" y="132941"/>
                  </a:cubicBezTo>
                  <a:cubicBezTo>
                    <a:pt x="4160" y="132463"/>
                    <a:pt x="4389" y="130095"/>
                    <a:pt x="4542" y="129100"/>
                  </a:cubicBezTo>
                  <a:lnTo>
                    <a:pt x="4628" y="128547"/>
                  </a:lnTo>
                  <a:cubicBezTo>
                    <a:pt x="5081" y="125626"/>
                    <a:pt x="5551" y="122605"/>
                    <a:pt x="5105" y="119562"/>
                  </a:cubicBezTo>
                  <a:cubicBezTo>
                    <a:pt x="4884" y="118053"/>
                    <a:pt x="4447" y="116612"/>
                    <a:pt x="4024" y="115218"/>
                  </a:cubicBezTo>
                  <a:cubicBezTo>
                    <a:pt x="3671" y="114056"/>
                    <a:pt x="3338" y="112958"/>
                    <a:pt x="3125" y="111833"/>
                  </a:cubicBezTo>
                  <a:cubicBezTo>
                    <a:pt x="2518" y="108641"/>
                    <a:pt x="2907" y="105233"/>
                    <a:pt x="3284" y="101937"/>
                  </a:cubicBezTo>
                  <a:lnTo>
                    <a:pt x="3408" y="100835"/>
                  </a:lnTo>
                  <a:cubicBezTo>
                    <a:pt x="4496" y="90999"/>
                    <a:pt x="4616" y="80980"/>
                    <a:pt x="4733" y="71291"/>
                  </a:cubicBezTo>
                  <a:lnTo>
                    <a:pt x="5165" y="35374"/>
                  </a:lnTo>
                  <a:cubicBezTo>
                    <a:pt x="5257" y="27816"/>
                    <a:pt x="5350" y="20000"/>
                    <a:pt x="4752" y="12304"/>
                  </a:cubicBezTo>
                  <a:cubicBezTo>
                    <a:pt x="4701" y="11649"/>
                    <a:pt x="4146" y="11155"/>
                    <a:pt x="3509" y="11155"/>
                  </a:cubicBezTo>
                  <a:cubicBezTo>
                    <a:pt x="3478" y="11155"/>
                    <a:pt x="3446" y="11156"/>
                    <a:pt x="3414" y="11158"/>
                  </a:cubicBezTo>
                  <a:cubicBezTo>
                    <a:pt x="2728" y="11212"/>
                    <a:pt x="2215" y="11811"/>
                    <a:pt x="2268" y="12496"/>
                  </a:cubicBezTo>
                  <a:cubicBezTo>
                    <a:pt x="2859" y="20083"/>
                    <a:pt x="2765" y="27842"/>
                    <a:pt x="2675" y="35344"/>
                  </a:cubicBezTo>
                  <a:lnTo>
                    <a:pt x="2243" y="71261"/>
                  </a:lnTo>
                  <a:cubicBezTo>
                    <a:pt x="2127" y="80890"/>
                    <a:pt x="2007" y="90846"/>
                    <a:pt x="932" y="100560"/>
                  </a:cubicBezTo>
                  <a:lnTo>
                    <a:pt x="809" y="101655"/>
                  </a:lnTo>
                  <a:cubicBezTo>
                    <a:pt x="411" y="105135"/>
                    <a:pt x="1" y="108734"/>
                    <a:pt x="677" y="112298"/>
                  </a:cubicBezTo>
                  <a:cubicBezTo>
                    <a:pt x="916" y="113554"/>
                    <a:pt x="1284" y="114768"/>
                    <a:pt x="1641" y="115942"/>
                  </a:cubicBezTo>
                  <a:cubicBezTo>
                    <a:pt x="2055" y="117308"/>
                    <a:pt x="2447" y="118599"/>
                    <a:pt x="2640" y="119922"/>
                  </a:cubicBezTo>
                  <a:cubicBezTo>
                    <a:pt x="3031" y="122594"/>
                    <a:pt x="2591" y="125427"/>
                    <a:pt x="2166" y="128165"/>
                  </a:cubicBezTo>
                  <a:lnTo>
                    <a:pt x="2080" y="128721"/>
                  </a:lnTo>
                  <a:cubicBezTo>
                    <a:pt x="1376" y="133296"/>
                    <a:pt x="3231" y="134775"/>
                    <a:pt x="4400" y="135250"/>
                  </a:cubicBezTo>
                  <a:cubicBezTo>
                    <a:pt x="4837" y="135427"/>
                    <a:pt x="5296" y="135512"/>
                    <a:pt x="5757" y="135512"/>
                  </a:cubicBezTo>
                  <a:cubicBezTo>
                    <a:pt x="6997" y="135512"/>
                    <a:pt x="8247" y="134894"/>
                    <a:pt x="9083" y="133793"/>
                  </a:cubicBezTo>
                  <a:cubicBezTo>
                    <a:pt x="10474" y="131961"/>
                    <a:pt x="10417" y="129793"/>
                    <a:pt x="10367" y="127882"/>
                  </a:cubicBezTo>
                  <a:lnTo>
                    <a:pt x="10363" y="127756"/>
                  </a:lnTo>
                  <a:cubicBezTo>
                    <a:pt x="10273" y="124270"/>
                    <a:pt x="10395" y="122298"/>
                    <a:pt x="10587" y="121204"/>
                  </a:cubicBezTo>
                  <a:lnTo>
                    <a:pt x="10587" y="121204"/>
                  </a:lnTo>
                  <a:cubicBezTo>
                    <a:pt x="10584" y="121697"/>
                    <a:pt x="10553" y="122220"/>
                    <a:pt x="10532" y="122566"/>
                  </a:cubicBezTo>
                  <a:cubicBezTo>
                    <a:pt x="10503" y="123064"/>
                    <a:pt x="10475" y="123534"/>
                    <a:pt x="10479" y="123925"/>
                  </a:cubicBezTo>
                  <a:lnTo>
                    <a:pt x="10551" y="130689"/>
                  </a:lnTo>
                  <a:cubicBezTo>
                    <a:pt x="10562" y="131809"/>
                    <a:pt x="10771" y="133859"/>
                    <a:pt x="12035" y="134982"/>
                  </a:cubicBezTo>
                  <a:cubicBezTo>
                    <a:pt x="12581" y="135470"/>
                    <a:pt x="13254" y="135722"/>
                    <a:pt x="13997" y="135722"/>
                  </a:cubicBezTo>
                  <a:cubicBezTo>
                    <a:pt x="14119" y="135721"/>
                    <a:pt x="14240" y="135713"/>
                    <a:pt x="14361" y="135699"/>
                  </a:cubicBezTo>
                  <a:cubicBezTo>
                    <a:pt x="16008" y="135525"/>
                    <a:pt x="17321" y="134147"/>
                    <a:pt x="17483" y="132427"/>
                  </a:cubicBezTo>
                  <a:lnTo>
                    <a:pt x="18534" y="121327"/>
                  </a:lnTo>
                  <a:cubicBezTo>
                    <a:pt x="18540" y="121252"/>
                    <a:pt x="18580" y="121184"/>
                    <a:pt x="18643" y="121142"/>
                  </a:cubicBezTo>
                  <a:cubicBezTo>
                    <a:pt x="18686" y="121114"/>
                    <a:pt x="18737" y="121099"/>
                    <a:pt x="18787" y="121099"/>
                  </a:cubicBezTo>
                  <a:cubicBezTo>
                    <a:pt x="18813" y="121099"/>
                    <a:pt x="18838" y="121103"/>
                    <a:pt x="18863" y="121110"/>
                  </a:cubicBezTo>
                  <a:cubicBezTo>
                    <a:pt x="22320" y="122151"/>
                    <a:pt x="26110" y="122671"/>
                    <a:pt x="30299" y="122671"/>
                  </a:cubicBezTo>
                  <a:cubicBezTo>
                    <a:pt x="33960" y="122671"/>
                    <a:pt x="37926" y="122274"/>
                    <a:pt x="42240" y="121481"/>
                  </a:cubicBezTo>
                  <a:cubicBezTo>
                    <a:pt x="42480" y="121437"/>
                    <a:pt x="42852" y="121369"/>
                    <a:pt x="43149" y="121369"/>
                  </a:cubicBezTo>
                  <a:cubicBezTo>
                    <a:pt x="43312" y="121369"/>
                    <a:pt x="43453" y="121390"/>
                    <a:pt x="43536" y="121446"/>
                  </a:cubicBezTo>
                  <a:cubicBezTo>
                    <a:pt x="43786" y="121616"/>
                    <a:pt x="43909" y="122350"/>
                    <a:pt x="43962" y="122664"/>
                  </a:cubicBezTo>
                  <a:cubicBezTo>
                    <a:pt x="44551" y="126154"/>
                    <a:pt x="45024" y="129714"/>
                    <a:pt x="45370" y="133246"/>
                  </a:cubicBezTo>
                  <a:cubicBezTo>
                    <a:pt x="45457" y="134150"/>
                    <a:pt x="45999" y="134947"/>
                    <a:pt x="46808" y="135360"/>
                  </a:cubicBezTo>
                  <a:cubicBezTo>
                    <a:pt x="47182" y="135551"/>
                    <a:pt x="47585" y="135647"/>
                    <a:pt x="47986" y="135647"/>
                  </a:cubicBezTo>
                  <a:cubicBezTo>
                    <a:pt x="48421" y="135647"/>
                    <a:pt x="48853" y="135534"/>
                    <a:pt x="49241" y="135310"/>
                  </a:cubicBezTo>
                  <a:cubicBezTo>
                    <a:pt x="50023" y="134858"/>
                    <a:pt x="50681" y="134161"/>
                    <a:pt x="51095" y="133344"/>
                  </a:cubicBezTo>
                  <a:cubicBezTo>
                    <a:pt x="51827" y="131895"/>
                    <a:pt x="51851" y="130328"/>
                    <a:pt x="51811" y="128843"/>
                  </a:cubicBezTo>
                  <a:cubicBezTo>
                    <a:pt x="51783" y="127835"/>
                    <a:pt x="51734" y="126822"/>
                    <a:pt x="51685" y="125807"/>
                  </a:cubicBezTo>
                  <a:cubicBezTo>
                    <a:pt x="51501" y="122060"/>
                    <a:pt x="51327" y="118521"/>
                    <a:pt x="52231" y="115116"/>
                  </a:cubicBezTo>
                  <a:cubicBezTo>
                    <a:pt x="52660" y="113499"/>
                    <a:pt x="53356" y="111852"/>
                    <a:pt x="54028" y="110257"/>
                  </a:cubicBezTo>
                  <a:cubicBezTo>
                    <a:pt x="55884" y="105859"/>
                    <a:pt x="57803" y="101311"/>
                    <a:pt x="55063" y="96196"/>
                  </a:cubicBezTo>
                  <a:cubicBezTo>
                    <a:pt x="54062" y="94328"/>
                    <a:pt x="52498" y="92688"/>
                    <a:pt x="50540" y="91454"/>
                  </a:cubicBezTo>
                  <a:cubicBezTo>
                    <a:pt x="45428" y="88231"/>
                    <a:pt x="39428" y="88186"/>
                    <a:pt x="34135" y="88145"/>
                  </a:cubicBezTo>
                  <a:lnTo>
                    <a:pt x="18166" y="88024"/>
                  </a:lnTo>
                  <a:cubicBezTo>
                    <a:pt x="16498" y="88012"/>
                    <a:pt x="15035" y="87941"/>
                    <a:pt x="14032" y="87196"/>
                  </a:cubicBezTo>
                  <a:cubicBezTo>
                    <a:pt x="12431" y="86007"/>
                    <a:pt x="12363" y="83426"/>
                    <a:pt x="12529" y="80814"/>
                  </a:cubicBezTo>
                  <a:cubicBezTo>
                    <a:pt x="14458" y="50289"/>
                    <a:pt x="13884" y="24951"/>
                    <a:pt x="10723" y="1079"/>
                  </a:cubicBezTo>
                  <a:cubicBezTo>
                    <a:pt x="10638" y="454"/>
                    <a:pt x="10104" y="1"/>
                    <a:pt x="94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248;p41">
              <a:extLst>
                <a:ext uri="{FF2B5EF4-FFF2-40B4-BE49-F238E27FC236}">
                  <a16:creationId xmlns:a16="http://schemas.microsoft.com/office/drawing/2014/main" id="{36CD4CD2-9C5F-4105-8C10-09BA2FC186F9}"/>
                </a:ext>
              </a:extLst>
            </p:cNvPr>
            <p:cNvSpPr/>
            <p:nvPr/>
          </p:nvSpPr>
          <p:spPr>
            <a:xfrm>
              <a:off x="5444025" y="3910925"/>
              <a:ext cx="157400" cy="408375"/>
            </a:xfrm>
            <a:custGeom>
              <a:avLst/>
              <a:gdLst/>
              <a:ahLst/>
              <a:cxnLst/>
              <a:rect l="l" t="t" r="r" b="b"/>
              <a:pathLst>
                <a:path w="6296" h="16335" extrusionOk="0">
                  <a:moveTo>
                    <a:pt x="5223" y="1"/>
                  </a:moveTo>
                  <a:cubicBezTo>
                    <a:pt x="4635" y="2"/>
                    <a:pt x="4159" y="478"/>
                    <a:pt x="4159" y="1067"/>
                  </a:cubicBezTo>
                  <a:lnTo>
                    <a:pt x="4164" y="12782"/>
                  </a:lnTo>
                  <a:cubicBezTo>
                    <a:pt x="4164" y="13033"/>
                    <a:pt x="4166" y="13294"/>
                    <a:pt x="4126" y="13491"/>
                  </a:cubicBezTo>
                  <a:cubicBezTo>
                    <a:pt x="4045" y="13886"/>
                    <a:pt x="3763" y="14125"/>
                    <a:pt x="3534" y="14179"/>
                  </a:cubicBezTo>
                  <a:cubicBezTo>
                    <a:pt x="3460" y="14197"/>
                    <a:pt x="3380" y="14204"/>
                    <a:pt x="3296" y="14204"/>
                  </a:cubicBezTo>
                  <a:cubicBezTo>
                    <a:pt x="2976" y="14204"/>
                    <a:pt x="2592" y="14093"/>
                    <a:pt x="2217" y="13985"/>
                  </a:cubicBezTo>
                  <a:lnTo>
                    <a:pt x="2150" y="13965"/>
                  </a:lnTo>
                  <a:cubicBezTo>
                    <a:pt x="2147" y="13882"/>
                    <a:pt x="2150" y="13777"/>
                    <a:pt x="2152" y="13717"/>
                  </a:cubicBezTo>
                  <a:lnTo>
                    <a:pt x="2511" y="1853"/>
                  </a:lnTo>
                  <a:cubicBezTo>
                    <a:pt x="2529" y="1265"/>
                    <a:pt x="2067" y="774"/>
                    <a:pt x="1479" y="757"/>
                  </a:cubicBezTo>
                  <a:cubicBezTo>
                    <a:pt x="894" y="761"/>
                    <a:pt x="400" y="1201"/>
                    <a:pt x="382" y="1790"/>
                  </a:cubicBezTo>
                  <a:lnTo>
                    <a:pt x="23" y="13653"/>
                  </a:lnTo>
                  <a:cubicBezTo>
                    <a:pt x="14" y="13960"/>
                    <a:pt x="1" y="14422"/>
                    <a:pt x="187" y="14871"/>
                  </a:cubicBezTo>
                  <a:cubicBezTo>
                    <a:pt x="538" y="15718"/>
                    <a:pt x="1330" y="15946"/>
                    <a:pt x="1628" y="16033"/>
                  </a:cubicBezTo>
                  <a:cubicBezTo>
                    <a:pt x="2111" y="16171"/>
                    <a:pt x="2680" y="16334"/>
                    <a:pt x="3297" y="16334"/>
                  </a:cubicBezTo>
                  <a:cubicBezTo>
                    <a:pt x="3302" y="16334"/>
                    <a:pt x="3307" y="16334"/>
                    <a:pt x="3311" y="16334"/>
                  </a:cubicBezTo>
                  <a:cubicBezTo>
                    <a:pt x="3550" y="16334"/>
                    <a:pt x="3788" y="16307"/>
                    <a:pt x="4022" y="16252"/>
                  </a:cubicBezTo>
                  <a:cubicBezTo>
                    <a:pt x="5116" y="15995"/>
                    <a:pt x="5976" y="15077"/>
                    <a:pt x="6213" y="13914"/>
                  </a:cubicBezTo>
                  <a:cubicBezTo>
                    <a:pt x="6295" y="13505"/>
                    <a:pt x="6294" y="13102"/>
                    <a:pt x="6294" y="12779"/>
                  </a:cubicBezTo>
                  <a:lnTo>
                    <a:pt x="6289" y="1066"/>
                  </a:lnTo>
                  <a:cubicBezTo>
                    <a:pt x="6288" y="477"/>
                    <a:pt x="5811" y="1"/>
                    <a:pt x="522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249;p41">
              <a:extLst>
                <a:ext uri="{FF2B5EF4-FFF2-40B4-BE49-F238E27FC236}">
                  <a16:creationId xmlns:a16="http://schemas.microsoft.com/office/drawing/2014/main" id="{234CE9ED-FDCC-4339-9980-C09DB16C0919}"/>
                </a:ext>
              </a:extLst>
            </p:cNvPr>
            <p:cNvSpPr/>
            <p:nvPr/>
          </p:nvSpPr>
          <p:spPr>
            <a:xfrm>
              <a:off x="4979150" y="3148525"/>
              <a:ext cx="627400" cy="302575"/>
            </a:xfrm>
            <a:custGeom>
              <a:avLst/>
              <a:gdLst/>
              <a:ahLst/>
              <a:cxnLst/>
              <a:rect l="l" t="t" r="r" b="b"/>
              <a:pathLst>
                <a:path w="25096" h="12103" extrusionOk="0">
                  <a:moveTo>
                    <a:pt x="1088" y="0"/>
                  </a:moveTo>
                  <a:cubicBezTo>
                    <a:pt x="505" y="0"/>
                    <a:pt x="30" y="471"/>
                    <a:pt x="24" y="1055"/>
                  </a:cubicBezTo>
                  <a:cubicBezTo>
                    <a:pt x="1" y="3485"/>
                    <a:pt x="1159" y="5960"/>
                    <a:pt x="3200" y="7847"/>
                  </a:cubicBezTo>
                  <a:cubicBezTo>
                    <a:pt x="6191" y="10608"/>
                    <a:pt x="9767" y="12102"/>
                    <a:pt x="13186" y="12102"/>
                  </a:cubicBezTo>
                  <a:cubicBezTo>
                    <a:pt x="13190" y="12102"/>
                    <a:pt x="13195" y="12102"/>
                    <a:pt x="13199" y="12102"/>
                  </a:cubicBezTo>
                  <a:cubicBezTo>
                    <a:pt x="14141" y="12102"/>
                    <a:pt x="15078" y="11984"/>
                    <a:pt x="15990" y="11749"/>
                  </a:cubicBezTo>
                  <a:cubicBezTo>
                    <a:pt x="18857" y="11004"/>
                    <a:pt x="22729" y="8733"/>
                    <a:pt x="24897" y="2135"/>
                  </a:cubicBezTo>
                  <a:cubicBezTo>
                    <a:pt x="25095" y="1571"/>
                    <a:pt x="24792" y="954"/>
                    <a:pt x="24225" y="768"/>
                  </a:cubicBezTo>
                  <a:cubicBezTo>
                    <a:pt x="24114" y="732"/>
                    <a:pt x="24002" y="715"/>
                    <a:pt x="23891" y="715"/>
                  </a:cubicBezTo>
                  <a:cubicBezTo>
                    <a:pt x="23436" y="715"/>
                    <a:pt x="23013" y="1010"/>
                    <a:pt x="22873" y="1471"/>
                  </a:cubicBezTo>
                  <a:cubicBezTo>
                    <a:pt x="21396" y="5970"/>
                    <a:pt x="18832" y="8811"/>
                    <a:pt x="15456" y="9687"/>
                  </a:cubicBezTo>
                  <a:cubicBezTo>
                    <a:pt x="14718" y="9879"/>
                    <a:pt x="13956" y="9973"/>
                    <a:pt x="13180" y="9973"/>
                  </a:cubicBezTo>
                  <a:cubicBezTo>
                    <a:pt x="10296" y="9973"/>
                    <a:pt x="7236" y="8674"/>
                    <a:pt x="4646" y="6282"/>
                  </a:cubicBezTo>
                  <a:cubicBezTo>
                    <a:pt x="3045" y="4803"/>
                    <a:pt x="2136" y="2906"/>
                    <a:pt x="2154" y="1076"/>
                  </a:cubicBezTo>
                  <a:cubicBezTo>
                    <a:pt x="2159" y="488"/>
                    <a:pt x="1687" y="6"/>
                    <a:pt x="11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250;p41">
              <a:extLst>
                <a:ext uri="{FF2B5EF4-FFF2-40B4-BE49-F238E27FC236}">
                  <a16:creationId xmlns:a16="http://schemas.microsoft.com/office/drawing/2014/main" id="{B8B23549-7A32-4A74-AB5B-B5ABB2075B4B}"/>
                </a:ext>
              </a:extLst>
            </p:cNvPr>
            <p:cNvSpPr/>
            <p:nvPr/>
          </p:nvSpPr>
          <p:spPr>
            <a:xfrm>
              <a:off x="5054950" y="3668275"/>
              <a:ext cx="577925" cy="283525"/>
            </a:xfrm>
            <a:custGeom>
              <a:avLst/>
              <a:gdLst/>
              <a:ahLst/>
              <a:cxnLst/>
              <a:rect l="l" t="t" r="r" b="b"/>
              <a:pathLst>
                <a:path w="23117" h="11341" extrusionOk="0">
                  <a:moveTo>
                    <a:pt x="14503" y="0"/>
                  </a:moveTo>
                  <a:cubicBezTo>
                    <a:pt x="8314" y="0"/>
                    <a:pt x="2398" y="4077"/>
                    <a:pt x="255" y="9909"/>
                  </a:cubicBezTo>
                  <a:cubicBezTo>
                    <a:pt x="0" y="10604"/>
                    <a:pt x="515" y="11341"/>
                    <a:pt x="1255" y="11341"/>
                  </a:cubicBezTo>
                  <a:cubicBezTo>
                    <a:pt x="1702" y="11341"/>
                    <a:pt x="2100" y="11063"/>
                    <a:pt x="2255" y="10643"/>
                  </a:cubicBezTo>
                  <a:cubicBezTo>
                    <a:pt x="4074" y="5696"/>
                    <a:pt x="9300" y="2133"/>
                    <a:pt x="14564" y="2133"/>
                  </a:cubicBezTo>
                  <a:cubicBezTo>
                    <a:pt x="14745" y="2133"/>
                    <a:pt x="14926" y="2137"/>
                    <a:pt x="15107" y="2146"/>
                  </a:cubicBezTo>
                  <a:cubicBezTo>
                    <a:pt x="16587" y="2220"/>
                    <a:pt x="17691" y="2583"/>
                    <a:pt x="18391" y="3225"/>
                  </a:cubicBezTo>
                  <a:cubicBezTo>
                    <a:pt x="19382" y="4132"/>
                    <a:pt x="19664" y="5620"/>
                    <a:pt x="19962" y="7193"/>
                  </a:cubicBezTo>
                  <a:cubicBezTo>
                    <a:pt x="20183" y="8358"/>
                    <a:pt x="20411" y="9563"/>
                    <a:pt x="20939" y="10681"/>
                  </a:cubicBezTo>
                  <a:cubicBezTo>
                    <a:pt x="21120" y="11066"/>
                    <a:pt x="21503" y="11291"/>
                    <a:pt x="21902" y="11291"/>
                  </a:cubicBezTo>
                  <a:cubicBezTo>
                    <a:pt x="22054" y="11291"/>
                    <a:pt x="22209" y="11258"/>
                    <a:pt x="22356" y="11188"/>
                  </a:cubicBezTo>
                  <a:cubicBezTo>
                    <a:pt x="22888" y="10938"/>
                    <a:pt x="23116" y="10303"/>
                    <a:pt x="22865" y="9771"/>
                  </a:cubicBezTo>
                  <a:cubicBezTo>
                    <a:pt x="22453" y="8899"/>
                    <a:pt x="22259" y="7878"/>
                    <a:pt x="22055" y="6796"/>
                  </a:cubicBezTo>
                  <a:cubicBezTo>
                    <a:pt x="21705" y="4950"/>
                    <a:pt x="21343" y="3041"/>
                    <a:pt x="19830" y="1654"/>
                  </a:cubicBezTo>
                  <a:cubicBezTo>
                    <a:pt x="18756" y="669"/>
                    <a:pt x="17202" y="119"/>
                    <a:pt x="15214" y="18"/>
                  </a:cubicBezTo>
                  <a:cubicBezTo>
                    <a:pt x="14977" y="6"/>
                    <a:pt x="14740" y="0"/>
                    <a:pt x="145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251;p41">
              <a:extLst>
                <a:ext uri="{FF2B5EF4-FFF2-40B4-BE49-F238E27FC236}">
                  <a16:creationId xmlns:a16="http://schemas.microsoft.com/office/drawing/2014/main" id="{6FB4AA5F-2992-43E6-97E8-F7F1957ECB7E}"/>
                </a:ext>
              </a:extLst>
            </p:cNvPr>
            <p:cNvSpPr/>
            <p:nvPr/>
          </p:nvSpPr>
          <p:spPr>
            <a:xfrm>
              <a:off x="5616900" y="3269325"/>
              <a:ext cx="222350" cy="409500"/>
            </a:xfrm>
            <a:custGeom>
              <a:avLst/>
              <a:gdLst/>
              <a:ahLst/>
              <a:cxnLst/>
              <a:rect l="l" t="t" r="r" b="b"/>
              <a:pathLst>
                <a:path w="8894" h="16380" extrusionOk="0">
                  <a:moveTo>
                    <a:pt x="5986" y="1"/>
                  </a:moveTo>
                  <a:cubicBezTo>
                    <a:pt x="5842" y="1"/>
                    <a:pt x="5697" y="30"/>
                    <a:pt x="5557" y="91"/>
                  </a:cubicBezTo>
                  <a:cubicBezTo>
                    <a:pt x="2190" y="1540"/>
                    <a:pt x="1" y="5373"/>
                    <a:pt x="464" y="9008"/>
                  </a:cubicBezTo>
                  <a:cubicBezTo>
                    <a:pt x="926" y="12644"/>
                    <a:pt x="4005" y="15806"/>
                    <a:pt x="7627" y="16367"/>
                  </a:cubicBezTo>
                  <a:cubicBezTo>
                    <a:pt x="7681" y="16375"/>
                    <a:pt x="7736" y="16379"/>
                    <a:pt x="7791" y="16379"/>
                  </a:cubicBezTo>
                  <a:lnTo>
                    <a:pt x="7792" y="16379"/>
                  </a:lnTo>
                  <a:cubicBezTo>
                    <a:pt x="8347" y="16378"/>
                    <a:pt x="8809" y="15950"/>
                    <a:pt x="8852" y="15394"/>
                  </a:cubicBezTo>
                  <a:cubicBezTo>
                    <a:pt x="8894" y="14840"/>
                    <a:pt x="8502" y="14346"/>
                    <a:pt x="7952" y="14261"/>
                  </a:cubicBezTo>
                  <a:cubicBezTo>
                    <a:pt x="5235" y="13841"/>
                    <a:pt x="2923" y="11467"/>
                    <a:pt x="2577" y="8740"/>
                  </a:cubicBezTo>
                  <a:cubicBezTo>
                    <a:pt x="2231" y="6012"/>
                    <a:pt x="3873" y="3135"/>
                    <a:pt x="6399" y="2048"/>
                  </a:cubicBezTo>
                  <a:cubicBezTo>
                    <a:pt x="6944" y="1819"/>
                    <a:pt x="7198" y="1189"/>
                    <a:pt x="6964" y="646"/>
                  </a:cubicBezTo>
                  <a:cubicBezTo>
                    <a:pt x="6791" y="242"/>
                    <a:pt x="6398" y="1"/>
                    <a:pt x="59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252;p41">
              <a:extLst>
                <a:ext uri="{FF2B5EF4-FFF2-40B4-BE49-F238E27FC236}">
                  <a16:creationId xmlns:a16="http://schemas.microsoft.com/office/drawing/2014/main" id="{F84AE898-3623-4A49-86E6-A48DCF1052A0}"/>
                </a:ext>
              </a:extLst>
            </p:cNvPr>
            <p:cNvSpPr/>
            <p:nvPr/>
          </p:nvSpPr>
          <p:spPr>
            <a:xfrm>
              <a:off x="4712425" y="3422650"/>
              <a:ext cx="376450" cy="311250"/>
            </a:xfrm>
            <a:custGeom>
              <a:avLst/>
              <a:gdLst/>
              <a:ahLst/>
              <a:cxnLst/>
              <a:rect l="l" t="t" r="r" b="b"/>
              <a:pathLst>
                <a:path w="15058" h="12450" extrusionOk="0">
                  <a:moveTo>
                    <a:pt x="7743" y="2132"/>
                  </a:moveTo>
                  <a:cubicBezTo>
                    <a:pt x="8240" y="2132"/>
                    <a:pt x="8728" y="2220"/>
                    <a:pt x="9178" y="2404"/>
                  </a:cubicBezTo>
                  <a:cubicBezTo>
                    <a:pt x="10725" y="3069"/>
                    <a:pt x="11786" y="4133"/>
                    <a:pt x="12332" y="5568"/>
                  </a:cubicBezTo>
                  <a:cubicBezTo>
                    <a:pt x="12940" y="7168"/>
                    <a:pt x="12683" y="8613"/>
                    <a:pt x="12520" y="8959"/>
                  </a:cubicBezTo>
                  <a:cubicBezTo>
                    <a:pt x="12233" y="9568"/>
                    <a:pt x="11501" y="10054"/>
                    <a:pt x="10608" y="10227"/>
                  </a:cubicBezTo>
                  <a:cubicBezTo>
                    <a:pt x="10265" y="10294"/>
                    <a:pt x="9908" y="10320"/>
                    <a:pt x="9544" y="10320"/>
                  </a:cubicBezTo>
                  <a:cubicBezTo>
                    <a:pt x="8898" y="10320"/>
                    <a:pt x="8230" y="10239"/>
                    <a:pt x="7576" y="10158"/>
                  </a:cubicBezTo>
                  <a:cubicBezTo>
                    <a:pt x="5886" y="9954"/>
                    <a:pt x="4165" y="9659"/>
                    <a:pt x="3313" y="8555"/>
                  </a:cubicBezTo>
                  <a:cubicBezTo>
                    <a:pt x="2356" y="7316"/>
                    <a:pt x="2824" y="5370"/>
                    <a:pt x="3749" y="4169"/>
                  </a:cubicBezTo>
                  <a:cubicBezTo>
                    <a:pt x="4740" y="2882"/>
                    <a:pt x="6288" y="2132"/>
                    <a:pt x="7743" y="2132"/>
                  </a:cubicBezTo>
                  <a:close/>
                  <a:moveTo>
                    <a:pt x="7734" y="0"/>
                  </a:moveTo>
                  <a:cubicBezTo>
                    <a:pt x="5632" y="0"/>
                    <a:pt x="3471" y="1040"/>
                    <a:pt x="2061" y="2868"/>
                  </a:cubicBezTo>
                  <a:cubicBezTo>
                    <a:pt x="615" y="4746"/>
                    <a:pt x="1" y="7750"/>
                    <a:pt x="1627" y="9857"/>
                  </a:cubicBezTo>
                  <a:cubicBezTo>
                    <a:pt x="3095" y="11758"/>
                    <a:pt x="5739" y="12081"/>
                    <a:pt x="7319" y="12274"/>
                  </a:cubicBezTo>
                  <a:cubicBezTo>
                    <a:pt x="8014" y="12358"/>
                    <a:pt x="8768" y="12450"/>
                    <a:pt x="9544" y="12450"/>
                  </a:cubicBezTo>
                  <a:cubicBezTo>
                    <a:pt x="10028" y="12450"/>
                    <a:pt x="10522" y="12414"/>
                    <a:pt x="11014" y="12318"/>
                  </a:cubicBezTo>
                  <a:cubicBezTo>
                    <a:pt x="12585" y="12014"/>
                    <a:pt x="13867" y="11097"/>
                    <a:pt x="14447" y="9867"/>
                  </a:cubicBezTo>
                  <a:cubicBezTo>
                    <a:pt x="14940" y="8817"/>
                    <a:pt x="15057" y="6744"/>
                    <a:pt x="14323" y="4811"/>
                  </a:cubicBezTo>
                  <a:cubicBezTo>
                    <a:pt x="13574" y="2840"/>
                    <a:pt x="12081" y="1331"/>
                    <a:pt x="10008" y="443"/>
                  </a:cubicBezTo>
                  <a:lnTo>
                    <a:pt x="9994" y="437"/>
                  </a:lnTo>
                  <a:cubicBezTo>
                    <a:pt x="9276" y="142"/>
                    <a:pt x="8509" y="0"/>
                    <a:pt x="77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253;p41">
              <a:extLst>
                <a:ext uri="{FF2B5EF4-FFF2-40B4-BE49-F238E27FC236}">
                  <a16:creationId xmlns:a16="http://schemas.microsoft.com/office/drawing/2014/main" id="{CD41005C-93DF-4ADE-AF76-B10A6A8273BD}"/>
                </a:ext>
              </a:extLst>
            </p:cNvPr>
            <p:cNvSpPr/>
            <p:nvPr/>
          </p:nvSpPr>
          <p:spPr>
            <a:xfrm>
              <a:off x="4551175" y="3078900"/>
              <a:ext cx="218800" cy="403400"/>
            </a:xfrm>
            <a:custGeom>
              <a:avLst/>
              <a:gdLst/>
              <a:ahLst/>
              <a:cxnLst/>
              <a:rect l="l" t="t" r="r" b="b"/>
              <a:pathLst>
                <a:path w="8752" h="16136" extrusionOk="0">
                  <a:moveTo>
                    <a:pt x="2273" y="1"/>
                  </a:moveTo>
                  <a:cubicBezTo>
                    <a:pt x="1986" y="1"/>
                    <a:pt x="1700" y="116"/>
                    <a:pt x="1490" y="344"/>
                  </a:cubicBezTo>
                  <a:cubicBezTo>
                    <a:pt x="1091" y="777"/>
                    <a:pt x="1119" y="1450"/>
                    <a:pt x="1552" y="1849"/>
                  </a:cubicBezTo>
                  <a:cubicBezTo>
                    <a:pt x="3586" y="3720"/>
                    <a:pt x="6411" y="7543"/>
                    <a:pt x="6016" y="9802"/>
                  </a:cubicBezTo>
                  <a:cubicBezTo>
                    <a:pt x="5610" y="12130"/>
                    <a:pt x="3476" y="14004"/>
                    <a:pt x="1299" y="14004"/>
                  </a:cubicBezTo>
                  <a:cubicBezTo>
                    <a:pt x="1247" y="14004"/>
                    <a:pt x="1195" y="14003"/>
                    <a:pt x="1143" y="14001"/>
                  </a:cubicBezTo>
                  <a:cubicBezTo>
                    <a:pt x="1120" y="13999"/>
                    <a:pt x="1097" y="13999"/>
                    <a:pt x="1075" y="13999"/>
                  </a:cubicBezTo>
                  <a:cubicBezTo>
                    <a:pt x="519" y="13999"/>
                    <a:pt x="56" y="14449"/>
                    <a:pt x="29" y="15013"/>
                  </a:cubicBezTo>
                  <a:cubicBezTo>
                    <a:pt x="0" y="15601"/>
                    <a:pt x="453" y="16099"/>
                    <a:pt x="1041" y="16128"/>
                  </a:cubicBezTo>
                  <a:cubicBezTo>
                    <a:pt x="1136" y="16133"/>
                    <a:pt x="1228" y="16135"/>
                    <a:pt x="1323" y="16135"/>
                  </a:cubicBezTo>
                  <a:cubicBezTo>
                    <a:pt x="4519" y="16135"/>
                    <a:pt x="7531" y="13517"/>
                    <a:pt x="8115" y="10169"/>
                  </a:cubicBezTo>
                  <a:cubicBezTo>
                    <a:pt x="8752" y="6513"/>
                    <a:pt x="4636" y="1792"/>
                    <a:pt x="2995" y="282"/>
                  </a:cubicBezTo>
                  <a:cubicBezTo>
                    <a:pt x="2790" y="94"/>
                    <a:pt x="2531" y="1"/>
                    <a:pt x="22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254;p41">
              <a:extLst>
                <a:ext uri="{FF2B5EF4-FFF2-40B4-BE49-F238E27FC236}">
                  <a16:creationId xmlns:a16="http://schemas.microsoft.com/office/drawing/2014/main" id="{A5485513-E154-4225-9085-0433BE240F94}"/>
                </a:ext>
              </a:extLst>
            </p:cNvPr>
            <p:cNvSpPr/>
            <p:nvPr/>
          </p:nvSpPr>
          <p:spPr>
            <a:xfrm>
              <a:off x="4662100" y="2392350"/>
              <a:ext cx="174625" cy="341450"/>
            </a:xfrm>
            <a:custGeom>
              <a:avLst/>
              <a:gdLst/>
              <a:ahLst/>
              <a:cxnLst/>
              <a:rect l="l" t="t" r="r" b="b"/>
              <a:pathLst>
                <a:path w="6985" h="13658" extrusionOk="0">
                  <a:moveTo>
                    <a:pt x="5798" y="1"/>
                  </a:moveTo>
                  <a:cubicBezTo>
                    <a:pt x="5701" y="1"/>
                    <a:pt x="5602" y="14"/>
                    <a:pt x="5504" y="42"/>
                  </a:cubicBezTo>
                  <a:cubicBezTo>
                    <a:pt x="2686" y="851"/>
                    <a:pt x="533" y="3453"/>
                    <a:pt x="267" y="6374"/>
                  </a:cubicBezTo>
                  <a:cubicBezTo>
                    <a:pt x="1" y="9293"/>
                    <a:pt x="1648" y="12242"/>
                    <a:pt x="4275" y="13546"/>
                  </a:cubicBezTo>
                  <a:cubicBezTo>
                    <a:pt x="4422" y="13619"/>
                    <a:pt x="4583" y="13657"/>
                    <a:pt x="4748" y="13657"/>
                  </a:cubicBezTo>
                  <a:lnTo>
                    <a:pt x="4748" y="13656"/>
                  </a:lnTo>
                  <a:cubicBezTo>
                    <a:pt x="4749" y="13656"/>
                    <a:pt x="4750" y="13656"/>
                    <a:pt x="4750" y="13656"/>
                  </a:cubicBezTo>
                  <a:cubicBezTo>
                    <a:pt x="5244" y="13656"/>
                    <a:pt x="5672" y="13316"/>
                    <a:pt x="5786" y="12836"/>
                  </a:cubicBezTo>
                  <a:cubicBezTo>
                    <a:pt x="5898" y="12354"/>
                    <a:pt x="5665" y="11858"/>
                    <a:pt x="5222" y="11638"/>
                  </a:cubicBezTo>
                  <a:cubicBezTo>
                    <a:pt x="3395" y="10731"/>
                    <a:pt x="2203" y="8598"/>
                    <a:pt x="2388" y="6566"/>
                  </a:cubicBezTo>
                  <a:cubicBezTo>
                    <a:pt x="2574" y="4535"/>
                    <a:pt x="4131" y="2653"/>
                    <a:pt x="6092" y="2091"/>
                  </a:cubicBezTo>
                  <a:cubicBezTo>
                    <a:pt x="6657" y="1928"/>
                    <a:pt x="6985" y="1338"/>
                    <a:pt x="6822" y="773"/>
                  </a:cubicBezTo>
                  <a:cubicBezTo>
                    <a:pt x="6688" y="305"/>
                    <a:pt x="6261" y="1"/>
                    <a:pt x="57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255;p41">
              <a:extLst>
                <a:ext uri="{FF2B5EF4-FFF2-40B4-BE49-F238E27FC236}">
                  <a16:creationId xmlns:a16="http://schemas.microsoft.com/office/drawing/2014/main" id="{B2A85E31-5166-4EC5-8599-B3548E168439}"/>
                </a:ext>
              </a:extLst>
            </p:cNvPr>
            <p:cNvSpPr/>
            <p:nvPr/>
          </p:nvSpPr>
          <p:spPr>
            <a:xfrm>
              <a:off x="4642075" y="1858875"/>
              <a:ext cx="168475" cy="260800"/>
            </a:xfrm>
            <a:custGeom>
              <a:avLst/>
              <a:gdLst/>
              <a:ahLst/>
              <a:cxnLst/>
              <a:rect l="l" t="t" r="r" b="b"/>
              <a:pathLst>
                <a:path w="6739" h="10432" extrusionOk="0">
                  <a:moveTo>
                    <a:pt x="3374" y="2361"/>
                  </a:moveTo>
                  <a:lnTo>
                    <a:pt x="3374" y="2362"/>
                  </a:lnTo>
                  <a:cubicBezTo>
                    <a:pt x="3905" y="3432"/>
                    <a:pt x="4417" y="4532"/>
                    <a:pt x="4496" y="5651"/>
                  </a:cubicBezTo>
                  <a:cubicBezTo>
                    <a:pt x="4561" y="6571"/>
                    <a:pt x="4231" y="7761"/>
                    <a:pt x="3351" y="8203"/>
                  </a:cubicBezTo>
                  <a:cubicBezTo>
                    <a:pt x="3185" y="8285"/>
                    <a:pt x="3017" y="8305"/>
                    <a:pt x="2932" y="8305"/>
                  </a:cubicBezTo>
                  <a:cubicBezTo>
                    <a:pt x="2907" y="8305"/>
                    <a:pt x="2890" y="8303"/>
                    <a:pt x="2881" y="8301"/>
                  </a:cubicBezTo>
                  <a:cubicBezTo>
                    <a:pt x="2865" y="8279"/>
                    <a:pt x="2829" y="8213"/>
                    <a:pt x="2767" y="7992"/>
                  </a:cubicBezTo>
                  <a:cubicBezTo>
                    <a:pt x="2249" y="6142"/>
                    <a:pt x="2477" y="4064"/>
                    <a:pt x="3374" y="2361"/>
                  </a:cubicBezTo>
                  <a:close/>
                  <a:moveTo>
                    <a:pt x="3456" y="0"/>
                  </a:moveTo>
                  <a:cubicBezTo>
                    <a:pt x="3034" y="0"/>
                    <a:pt x="2475" y="155"/>
                    <a:pt x="1884" y="746"/>
                  </a:cubicBezTo>
                  <a:lnTo>
                    <a:pt x="1720" y="954"/>
                  </a:lnTo>
                  <a:cubicBezTo>
                    <a:pt x="366" y="3236"/>
                    <a:pt x="0" y="6012"/>
                    <a:pt x="716" y="8567"/>
                  </a:cubicBezTo>
                  <a:cubicBezTo>
                    <a:pt x="821" y="8936"/>
                    <a:pt x="971" y="9364"/>
                    <a:pt x="1301" y="9729"/>
                  </a:cubicBezTo>
                  <a:cubicBezTo>
                    <a:pt x="1756" y="10230"/>
                    <a:pt x="2358" y="10432"/>
                    <a:pt x="2959" y="10432"/>
                  </a:cubicBezTo>
                  <a:cubicBezTo>
                    <a:pt x="3433" y="10432"/>
                    <a:pt x="3906" y="10308"/>
                    <a:pt x="4305" y="10106"/>
                  </a:cubicBezTo>
                  <a:cubicBezTo>
                    <a:pt x="6068" y="9220"/>
                    <a:pt x="6738" y="7154"/>
                    <a:pt x="6621" y="5499"/>
                  </a:cubicBezTo>
                  <a:cubicBezTo>
                    <a:pt x="6505" y="3865"/>
                    <a:pt x="5783" y="2418"/>
                    <a:pt x="5146" y="1141"/>
                  </a:cubicBezTo>
                  <a:cubicBezTo>
                    <a:pt x="4839" y="526"/>
                    <a:pt x="4322" y="119"/>
                    <a:pt x="3728" y="22"/>
                  </a:cubicBezTo>
                  <a:cubicBezTo>
                    <a:pt x="3645" y="9"/>
                    <a:pt x="3555" y="0"/>
                    <a:pt x="345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256;p41">
              <a:extLst>
                <a:ext uri="{FF2B5EF4-FFF2-40B4-BE49-F238E27FC236}">
                  <a16:creationId xmlns:a16="http://schemas.microsoft.com/office/drawing/2014/main" id="{A73D5576-D16B-433E-9C2E-80D5F05762F5}"/>
                </a:ext>
              </a:extLst>
            </p:cNvPr>
            <p:cNvSpPr/>
            <p:nvPr/>
          </p:nvSpPr>
          <p:spPr>
            <a:xfrm>
              <a:off x="4639900" y="1170400"/>
              <a:ext cx="162050" cy="323325"/>
            </a:xfrm>
            <a:custGeom>
              <a:avLst/>
              <a:gdLst/>
              <a:ahLst/>
              <a:cxnLst/>
              <a:rect l="l" t="t" r="r" b="b"/>
              <a:pathLst>
                <a:path w="6482" h="12933" extrusionOk="0">
                  <a:moveTo>
                    <a:pt x="5283" y="1"/>
                  </a:moveTo>
                  <a:cubicBezTo>
                    <a:pt x="5165" y="1"/>
                    <a:pt x="5046" y="21"/>
                    <a:pt x="4929" y="63"/>
                  </a:cubicBezTo>
                  <a:cubicBezTo>
                    <a:pt x="2416" y="945"/>
                    <a:pt x="0" y="5279"/>
                    <a:pt x="99" y="7748"/>
                  </a:cubicBezTo>
                  <a:cubicBezTo>
                    <a:pt x="193" y="10079"/>
                    <a:pt x="1938" y="12723"/>
                    <a:pt x="4594" y="12931"/>
                  </a:cubicBezTo>
                  <a:cubicBezTo>
                    <a:pt x="4622" y="12932"/>
                    <a:pt x="4649" y="12933"/>
                    <a:pt x="4677" y="12933"/>
                  </a:cubicBezTo>
                  <a:lnTo>
                    <a:pt x="4677" y="12933"/>
                  </a:lnTo>
                  <a:cubicBezTo>
                    <a:pt x="5249" y="12932"/>
                    <a:pt x="5717" y="12481"/>
                    <a:pt x="5740" y="11908"/>
                  </a:cubicBezTo>
                  <a:cubicBezTo>
                    <a:pt x="5762" y="11337"/>
                    <a:pt x="5328" y="10851"/>
                    <a:pt x="4758" y="10806"/>
                  </a:cubicBezTo>
                  <a:cubicBezTo>
                    <a:pt x="3315" y="10694"/>
                    <a:pt x="2285" y="9091"/>
                    <a:pt x="2227" y="7663"/>
                  </a:cubicBezTo>
                  <a:cubicBezTo>
                    <a:pt x="2162" y="6056"/>
                    <a:pt x="4088" y="2615"/>
                    <a:pt x="5635" y="2072"/>
                  </a:cubicBezTo>
                  <a:cubicBezTo>
                    <a:pt x="6189" y="1877"/>
                    <a:pt x="6481" y="1269"/>
                    <a:pt x="6286" y="715"/>
                  </a:cubicBezTo>
                  <a:cubicBezTo>
                    <a:pt x="6133" y="277"/>
                    <a:pt x="5721" y="1"/>
                    <a:pt x="5283" y="1"/>
                  </a:cubicBezTo>
                  <a:close/>
                  <a:moveTo>
                    <a:pt x="4677" y="12933"/>
                  </a:moveTo>
                  <a:lnTo>
                    <a:pt x="4677" y="12933"/>
                  </a:lnTo>
                  <a:cubicBezTo>
                    <a:pt x="4677" y="12933"/>
                    <a:pt x="4676" y="12933"/>
                    <a:pt x="4676" y="12933"/>
                  </a:cubicBezTo>
                  <a:lnTo>
                    <a:pt x="4677" y="12933"/>
                  </a:lnTo>
                  <a:cubicBezTo>
                    <a:pt x="4677" y="12933"/>
                    <a:pt x="4677" y="12933"/>
                    <a:pt x="4677" y="129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257;p41">
              <a:extLst>
                <a:ext uri="{FF2B5EF4-FFF2-40B4-BE49-F238E27FC236}">
                  <a16:creationId xmlns:a16="http://schemas.microsoft.com/office/drawing/2014/main" id="{EBAC2FD8-179B-493C-83EB-116F8A7AF211}"/>
                </a:ext>
              </a:extLst>
            </p:cNvPr>
            <p:cNvSpPr/>
            <p:nvPr/>
          </p:nvSpPr>
          <p:spPr>
            <a:xfrm>
              <a:off x="5825825" y="2474025"/>
              <a:ext cx="374675" cy="861450"/>
            </a:xfrm>
            <a:custGeom>
              <a:avLst/>
              <a:gdLst/>
              <a:ahLst/>
              <a:cxnLst/>
              <a:rect l="l" t="t" r="r" b="b"/>
              <a:pathLst>
                <a:path w="14987" h="34458" extrusionOk="0">
                  <a:moveTo>
                    <a:pt x="10970" y="2130"/>
                  </a:moveTo>
                  <a:cubicBezTo>
                    <a:pt x="11253" y="2130"/>
                    <a:pt x="11583" y="2194"/>
                    <a:pt x="11866" y="2417"/>
                  </a:cubicBezTo>
                  <a:cubicBezTo>
                    <a:pt x="12236" y="2708"/>
                    <a:pt x="12487" y="3203"/>
                    <a:pt x="12627" y="3916"/>
                  </a:cubicBezTo>
                  <a:cubicBezTo>
                    <a:pt x="12582" y="3806"/>
                    <a:pt x="12526" y="3700"/>
                    <a:pt x="12462" y="3600"/>
                  </a:cubicBezTo>
                  <a:cubicBezTo>
                    <a:pt x="12136" y="3103"/>
                    <a:pt x="11737" y="2781"/>
                    <a:pt x="11277" y="2641"/>
                  </a:cubicBezTo>
                  <a:cubicBezTo>
                    <a:pt x="11098" y="2587"/>
                    <a:pt x="10920" y="2560"/>
                    <a:pt x="10744" y="2560"/>
                  </a:cubicBezTo>
                  <a:cubicBezTo>
                    <a:pt x="9897" y="2560"/>
                    <a:pt x="9098" y="3174"/>
                    <a:pt x="8536" y="4290"/>
                  </a:cubicBezTo>
                  <a:cubicBezTo>
                    <a:pt x="8528" y="4306"/>
                    <a:pt x="8521" y="4320"/>
                    <a:pt x="8513" y="4336"/>
                  </a:cubicBezTo>
                  <a:cubicBezTo>
                    <a:pt x="8623" y="3889"/>
                    <a:pt x="8806" y="3454"/>
                    <a:pt x="9093" y="3071"/>
                  </a:cubicBezTo>
                  <a:cubicBezTo>
                    <a:pt x="9462" y="2582"/>
                    <a:pt x="10081" y="2227"/>
                    <a:pt x="10707" y="2147"/>
                  </a:cubicBezTo>
                  <a:cubicBezTo>
                    <a:pt x="10794" y="2136"/>
                    <a:pt x="10881" y="2130"/>
                    <a:pt x="10969" y="2130"/>
                  </a:cubicBezTo>
                  <a:close/>
                  <a:moveTo>
                    <a:pt x="10705" y="4824"/>
                  </a:moveTo>
                  <a:lnTo>
                    <a:pt x="10705" y="4824"/>
                  </a:lnTo>
                  <a:cubicBezTo>
                    <a:pt x="11060" y="5726"/>
                    <a:pt x="10234" y="9248"/>
                    <a:pt x="9449" y="10585"/>
                  </a:cubicBezTo>
                  <a:cubicBezTo>
                    <a:pt x="9339" y="10173"/>
                    <a:pt x="9220" y="9768"/>
                    <a:pt x="9104" y="9372"/>
                  </a:cubicBezTo>
                  <a:cubicBezTo>
                    <a:pt x="9066" y="9243"/>
                    <a:pt x="9028" y="9117"/>
                    <a:pt x="8993" y="8991"/>
                  </a:cubicBezTo>
                  <a:cubicBezTo>
                    <a:pt x="9233" y="7734"/>
                    <a:pt x="9826" y="6467"/>
                    <a:pt x="10439" y="5249"/>
                  </a:cubicBezTo>
                  <a:cubicBezTo>
                    <a:pt x="10538" y="5054"/>
                    <a:pt x="10630" y="4916"/>
                    <a:pt x="10705" y="4824"/>
                  </a:cubicBezTo>
                  <a:close/>
                  <a:moveTo>
                    <a:pt x="12350" y="8965"/>
                  </a:moveTo>
                  <a:cubicBezTo>
                    <a:pt x="12301" y="9153"/>
                    <a:pt x="12249" y="9341"/>
                    <a:pt x="12191" y="9530"/>
                  </a:cubicBezTo>
                  <a:cubicBezTo>
                    <a:pt x="12035" y="10041"/>
                    <a:pt x="11865" y="10466"/>
                    <a:pt x="11671" y="10813"/>
                  </a:cubicBezTo>
                  <a:cubicBezTo>
                    <a:pt x="11928" y="10252"/>
                    <a:pt x="12160" y="9620"/>
                    <a:pt x="12350" y="8965"/>
                  </a:cubicBezTo>
                  <a:close/>
                  <a:moveTo>
                    <a:pt x="10966" y="1"/>
                  </a:moveTo>
                  <a:cubicBezTo>
                    <a:pt x="10792" y="1"/>
                    <a:pt x="10615" y="12"/>
                    <a:pt x="10437" y="35"/>
                  </a:cubicBezTo>
                  <a:cubicBezTo>
                    <a:pt x="9244" y="189"/>
                    <a:pt x="8106" y="844"/>
                    <a:pt x="7393" y="1791"/>
                  </a:cubicBezTo>
                  <a:cubicBezTo>
                    <a:pt x="6080" y="3533"/>
                    <a:pt x="6118" y="5733"/>
                    <a:pt x="6382" y="7271"/>
                  </a:cubicBezTo>
                  <a:cubicBezTo>
                    <a:pt x="6490" y="7903"/>
                    <a:pt x="6645" y="8516"/>
                    <a:pt x="6813" y="9115"/>
                  </a:cubicBezTo>
                  <a:cubicBezTo>
                    <a:pt x="6727" y="9781"/>
                    <a:pt x="6721" y="10461"/>
                    <a:pt x="6828" y="11156"/>
                  </a:cubicBezTo>
                  <a:cubicBezTo>
                    <a:pt x="6967" y="12071"/>
                    <a:pt x="7298" y="12796"/>
                    <a:pt x="7811" y="13316"/>
                  </a:cubicBezTo>
                  <a:cubicBezTo>
                    <a:pt x="8031" y="15278"/>
                    <a:pt x="7866" y="17480"/>
                    <a:pt x="7306" y="20255"/>
                  </a:cubicBezTo>
                  <a:cubicBezTo>
                    <a:pt x="6799" y="22764"/>
                    <a:pt x="6186" y="24720"/>
                    <a:pt x="5373" y="26412"/>
                  </a:cubicBezTo>
                  <a:cubicBezTo>
                    <a:pt x="4223" y="28800"/>
                    <a:pt x="2554" y="30901"/>
                    <a:pt x="489" y="32561"/>
                  </a:cubicBezTo>
                  <a:cubicBezTo>
                    <a:pt x="136" y="32844"/>
                    <a:pt x="0" y="33318"/>
                    <a:pt x="149" y="33746"/>
                  </a:cubicBezTo>
                  <a:cubicBezTo>
                    <a:pt x="300" y="34172"/>
                    <a:pt x="703" y="34457"/>
                    <a:pt x="1155" y="34457"/>
                  </a:cubicBezTo>
                  <a:cubicBezTo>
                    <a:pt x="1396" y="34457"/>
                    <a:pt x="1631" y="34375"/>
                    <a:pt x="1819" y="34223"/>
                  </a:cubicBezTo>
                  <a:cubicBezTo>
                    <a:pt x="4123" y="32378"/>
                    <a:pt x="6016" y="29995"/>
                    <a:pt x="7293" y="27335"/>
                  </a:cubicBezTo>
                  <a:cubicBezTo>
                    <a:pt x="8183" y="25479"/>
                    <a:pt x="8851" y="23363"/>
                    <a:pt x="9393" y="20676"/>
                  </a:cubicBezTo>
                  <a:cubicBezTo>
                    <a:pt x="9736" y="18974"/>
                    <a:pt x="10119" y="16642"/>
                    <a:pt x="10008" y="14181"/>
                  </a:cubicBezTo>
                  <a:cubicBezTo>
                    <a:pt x="10777" y="14176"/>
                    <a:pt x="11573" y="13913"/>
                    <a:pt x="12241" y="13396"/>
                  </a:cubicBezTo>
                  <a:cubicBezTo>
                    <a:pt x="13413" y="12489"/>
                    <a:pt x="13937" y="11109"/>
                    <a:pt x="14229" y="10150"/>
                  </a:cubicBezTo>
                  <a:cubicBezTo>
                    <a:pt x="14772" y="8375"/>
                    <a:pt x="14987" y="6515"/>
                    <a:pt x="14863" y="4663"/>
                  </a:cubicBezTo>
                  <a:cubicBezTo>
                    <a:pt x="14742" y="2823"/>
                    <a:pt x="14193" y="1541"/>
                    <a:pt x="13187" y="747"/>
                  </a:cubicBezTo>
                  <a:cubicBezTo>
                    <a:pt x="12569" y="257"/>
                    <a:pt x="11794" y="1"/>
                    <a:pt x="109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258;p41">
              <a:extLst>
                <a:ext uri="{FF2B5EF4-FFF2-40B4-BE49-F238E27FC236}">
                  <a16:creationId xmlns:a16="http://schemas.microsoft.com/office/drawing/2014/main" id="{764EC0B3-E4EF-4CC3-9EFB-7E6C85A7703D}"/>
                </a:ext>
              </a:extLst>
            </p:cNvPr>
            <p:cNvSpPr/>
            <p:nvPr/>
          </p:nvSpPr>
          <p:spPr>
            <a:xfrm>
              <a:off x="4595350" y="336400"/>
              <a:ext cx="148050" cy="296375"/>
            </a:xfrm>
            <a:custGeom>
              <a:avLst/>
              <a:gdLst/>
              <a:ahLst/>
              <a:cxnLst/>
              <a:rect l="l" t="t" r="r" b="b"/>
              <a:pathLst>
                <a:path w="5922" h="11855" extrusionOk="0">
                  <a:moveTo>
                    <a:pt x="4808" y="0"/>
                  </a:moveTo>
                  <a:cubicBezTo>
                    <a:pt x="4804" y="0"/>
                    <a:pt x="4800" y="0"/>
                    <a:pt x="4796" y="0"/>
                  </a:cubicBezTo>
                  <a:cubicBezTo>
                    <a:pt x="4207" y="8"/>
                    <a:pt x="3736" y="491"/>
                    <a:pt x="3744" y="1079"/>
                  </a:cubicBezTo>
                  <a:cubicBezTo>
                    <a:pt x="3784" y="4360"/>
                    <a:pt x="2548" y="7640"/>
                    <a:pt x="354" y="10077"/>
                  </a:cubicBezTo>
                  <a:cubicBezTo>
                    <a:pt x="72" y="10390"/>
                    <a:pt x="1" y="10839"/>
                    <a:pt x="172" y="11223"/>
                  </a:cubicBezTo>
                  <a:cubicBezTo>
                    <a:pt x="343" y="11607"/>
                    <a:pt x="724" y="11855"/>
                    <a:pt x="1144" y="11855"/>
                  </a:cubicBezTo>
                  <a:cubicBezTo>
                    <a:pt x="1446" y="11855"/>
                    <a:pt x="1734" y="11727"/>
                    <a:pt x="1936" y="11503"/>
                  </a:cubicBezTo>
                  <a:cubicBezTo>
                    <a:pt x="4485" y="8672"/>
                    <a:pt x="5922" y="4862"/>
                    <a:pt x="5875" y="1052"/>
                  </a:cubicBezTo>
                  <a:cubicBezTo>
                    <a:pt x="5867" y="469"/>
                    <a:pt x="5391" y="0"/>
                    <a:pt x="48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259;p41">
              <a:extLst>
                <a:ext uri="{FF2B5EF4-FFF2-40B4-BE49-F238E27FC236}">
                  <a16:creationId xmlns:a16="http://schemas.microsoft.com/office/drawing/2014/main" id="{75A7AB20-28F7-465F-8726-73B093567275}"/>
                </a:ext>
              </a:extLst>
            </p:cNvPr>
            <p:cNvSpPr/>
            <p:nvPr/>
          </p:nvSpPr>
          <p:spPr>
            <a:xfrm>
              <a:off x="4704125" y="475525"/>
              <a:ext cx="259725" cy="203150"/>
            </a:xfrm>
            <a:custGeom>
              <a:avLst/>
              <a:gdLst/>
              <a:ahLst/>
              <a:cxnLst/>
              <a:rect l="l" t="t" r="r" b="b"/>
              <a:pathLst>
                <a:path w="10389" h="8126" extrusionOk="0">
                  <a:moveTo>
                    <a:pt x="9168" y="0"/>
                  </a:moveTo>
                  <a:cubicBezTo>
                    <a:pt x="8976" y="0"/>
                    <a:pt x="8781" y="52"/>
                    <a:pt x="8606" y="161"/>
                  </a:cubicBezTo>
                  <a:cubicBezTo>
                    <a:pt x="5684" y="1921"/>
                    <a:pt x="2946" y="3971"/>
                    <a:pt x="432" y="6277"/>
                  </a:cubicBezTo>
                  <a:cubicBezTo>
                    <a:pt x="109" y="6574"/>
                    <a:pt x="1" y="7038"/>
                    <a:pt x="160" y="7448"/>
                  </a:cubicBezTo>
                  <a:cubicBezTo>
                    <a:pt x="319" y="7856"/>
                    <a:pt x="713" y="8126"/>
                    <a:pt x="1153" y="8126"/>
                  </a:cubicBezTo>
                  <a:cubicBezTo>
                    <a:pt x="1419" y="8126"/>
                    <a:pt x="1676" y="8026"/>
                    <a:pt x="1872" y="7845"/>
                  </a:cubicBezTo>
                  <a:cubicBezTo>
                    <a:pt x="4282" y="5635"/>
                    <a:pt x="6905" y="3673"/>
                    <a:pt x="9705" y="1986"/>
                  </a:cubicBezTo>
                  <a:cubicBezTo>
                    <a:pt x="10218" y="1686"/>
                    <a:pt x="10388" y="1025"/>
                    <a:pt x="10081" y="515"/>
                  </a:cubicBezTo>
                  <a:cubicBezTo>
                    <a:pt x="9881" y="183"/>
                    <a:pt x="9529" y="0"/>
                    <a:pt x="91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260;p41">
              <a:extLst>
                <a:ext uri="{FF2B5EF4-FFF2-40B4-BE49-F238E27FC236}">
                  <a16:creationId xmlns:a16="http://schemas.microsoft.com/office/drawing/2014/main" id="{FAC3D6E2-7350-42AC-90A9-EBED12C78474}"/>
                </a:ext>
              </a:extLst>
            </p:cNvPr>
            <p:cNvSpPr/>
            <p:nvPr/>
          </p:nvSpPr>
          <p:spPr>
            <a:xfrm>
              <a:off x="4896275" y="403575"/>
              <a:ext cx="135375" cy="146675"/>
            </a:xfrm>
            <a:custGeom>
              <a:avLst/>
              <a:gdLst/>
              <a:ahLst/>
              <a:cxnLst/>
              <a:rect l="l" t="t" r="r" b="b"/>
              <a:pathLst>
                <a:path w="5415" h="5867" extrusionOk="0">
                  <a:moveTo>
                    <a:pt x="3372" y="1"/>
                  </a:moveTo>
                  <a:cubicBezTo>
                    <a:pt x="3369" y="1"/>
                    <a:pt x="3366" y="1"/>
                    <a:pt x="3364" y="1"/>
                  </a:cubicBezTo>
                  <a:cubicBezTo>
                    <a:pt x="2709" y="1"/>
                    <a:pt x="2206" y="337"/>
                    <a:pt x="1884" y="589"/>
                  </a:cubicBezTo>
                  <a:cubicBezTo>
                    <a:pt x="1401" y="967"/>
                    <a:pt x="922" y="1590"/>
                    <a:pt x="702" y="2295"/>
                  </a:cubicBezTo>
                  <a:cubicBezTo>
                    <a:pt x="353" y="2708"/>
                    <a:pt x="123" y="3204"/>
                    <a:pt x="68" y="3693"/>
                  </a:cubicBezTo>
                  <a:cubicBezTo>
                    <a:pt x="0" y="4295"/>
                    <a:pt x="197" y="4850"/>
                    <a:pt x="624" y="5256"/>
                  </a:cubicBezTo>
                  <a:cubicBezTo>
                    <a:pt x="979" y="5594"/>
                    <a:pt x="1423" y="5770"/>
                    <a:pt x="1919" y="5770"/>
                  </a:cubicBezTo>
                  <a:cubicBezTo>
                    <a:pt x="1939" y="5770"/>
                    <a:pt x="1959" y="5770"/>
                    <a:pt x="1979" y="5769"/>
                  </a:cubicBezTo>
                  <a:cubicBezTo>
                    <a:pt x="2050" y="5767"/>
                    <a:pt x="2119" y="5761"/>
                    <a:pt x="2189" y="5751"/>
                  </a:cubicBezTo>
                  <a:cubicBezTo>
                    <a:pt x="2433" y="5828"/>
                    <a:pt x="2687" y="5867"/>
                    <a:pt x="2943" y="5867"/>
                  </a:cubicBezTo>
                  <a:cubicBezTo>
                    <a:pt x="3049" y="5867"/>
                    <a:pt x="3155" y="5860"/>
                    <a:pt x="3260" y="5847"/>
                  </a:cubicBezTo>
                  <a:cubicBezTo>
                    <a:pt x="4065" y="5749"/>
                    <a:pt x="4751" y="5289"/>
                    <a:pt x="5095" y="4617"/>
                  </a:cubicBezTo>
                  <a:cubicBezTo>
                    <a:pt x="5355" y="4108"/>
                    <a:pt x="5401" y="3516"/>
                    <a:pt x="5238" y="2951"/>
                  </a:cubicBezTo>
                  <a:cubicBezTo>
                    <a:pt x="5286" y="2801"/>
                    <a:pt x="5322" y="2646"/>
                    <a:pt x="5343" y="2489"/>
                  </a:cubicBezTo>
                  <a:cubicBezTo>
                    <a:pt x="5414" y="1948"/>
                    <a:pt x="5283" y="1385"/>
                    <a:pt x="4987" y="927"/>
                  </a:cubicBezTo>
                  <a:cubicBezTo>
                    <a:pt x="4977" y="909"/>
                    <a:pt x="4967" y="893"/>
                    <a:pt x="4957" y="875"/>
                  </a:cubicBezTo>
                  <a:cubicBezTo>
                    <a:pt x="4733" y="508"/>
                    <a:pt x="4408" y="248"/>
                    <a:pt x="4022" y="122"/>
                  </a:cubicBezTo>
                  <a:cubicBezTo>
                    <a:pt x="3815" y="43"/>
                    <a:pt x="3594" y="1"/>
                    <a:pt x="33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261;p41">
              <a:extLst>
                <a:ext uri="{FF2B5EF4-FFF2-40B4-BE49-F238E27FC236}">
                  <a16:creationId xmlns:a16="http://schemas.microsoft.com/office/drawing/2014/main" id="{008811DA-1FDD-48BF-80C8-50D9AA82B982}"/>
                </a:ext>
              </a:extLst>
            </p:cNvPr>
            <p:cNvSpPr/>
            <p:nvPr/>
          </p:nvSpPr>
          <p:spPr>
            <a:xfrm>
              <a:off x="4653875" y="238100"/>
              <a:ext cx="129875" cy="156075"/>
            </a:xfrm>
            <a:custGeom>
              <a:avLst/>
              <a:gdLst/>
              <a:ahLst/>
              <a:cxnLst/>
              <a:rect l="l" t="t" r="r" b="b"/>
              <a:pathLst>
                <a:path w="5195" h="6243" extrusionOk="0">
                  <a:moveTo>
                    <a:pt x="2266" y="1"/>
                  </a:moveTo>
                  <a:cubicBezTo>
                    <a:pt x="2137" y="1"/>
                    <a:pt x="2009" y="16"/>
                    <a:pt x="1883" y="46"/>
                  </a:cubicBezTo>
                  <a:cubicBezTo>
                    <a:pt x="1660" y="86"/>
                    <a:pt x="1449" y="167"/>
                    <a:pt x="1256" y="285"/>
                  </a:cubicBezTo>
                  <a:cubicBezTo>
                    <a:pt x="699" y="624"/>
                    <a:pt x="443" y="1173"/>
                    <a:pt x="300" y="1559"/>
                  </a:cubicBezTo>
                  <a:cubicBezTo>
                    <a:pt x="84" y="2133"/>
                    <a:pt x="0" y="2912"/>
                    <a:pt x="179" y="3630"/>
                  </a:cubicBezTo>
                  <a:cubicBezTo>
                    <a:pt x="98" y="4164"/>
                    <a:pt x="157" y="4706"/>
                    <a:pt x="366" y="5154"/>
                  </a:cubicBezTo>
                  <a:cubicBezTo>
                    <a:pt x="623" y="5702"/>
                    <a:pt x="1081" y="6073"/>
                    <a:pt x="1656" y="6198"/>
                  </a:cubicBezTo>
                  <a:cubicBezTo>
                    <a:pt x="1787" y="6227"/>
                    <a:pt x="1923" y="6241"/>
                    <a:pt x="2059" y="6242"/>
                  </a:cubicBezTo>
                  <a:cubicBezTo>
                    <a:pt x="2416" y="6242"/>
                    <a:pt x="2763" y="6137"/>
                    <a:pt x="3080" y="5928"/>
                  </a:cubicBezTo>
                  <a:cubicBezTo>
                    <a:pt x="3139" y="5891"/>
                    <a:pt x="3195" y="5849"/>
                    <a:pt x="3249" y="5806"/>
                  </a:cubicBezTo>
                  <a:cubicBezTo>
                    <a:pt x="3602" y="5718"/>
                    <a:pt x="3930" y="5555"/>
                    <a:pt x="4214" y="5329"/>
                  </a:cubicBezTo>
                  <a:cubicBezTo>
                    <a:pt x="4849" y="4826"/>
                    <a:pt x="5195" y="4076"/>
                    <a:pt x="5138" y="3323"/>
                  </a:cubicBezTo>
                  <a:cubicBezTo>
                    <a:pt x="5095" y="2754"/>
                    <a:pt x="4825" y="2224"/>
                    <a:pt x="4393" y="1827"/>
                  </a:cubicBezTo>
                  <a:cubicBezTo>
                    <a:pt x="4356" y="1673"/>
                    <a:pt x="4305" y="1523"/>
                    <a:pt x="4242" y="1377"/>
                  </a:cubicBezTo>
                  <a:cubicBezTo>
                    <a:pt x="4020" y="878"/>
                    <a:pt x="3615" y="466"/>
                    <a:pt x="3124" y="230"/>
                  </a:cubicBezTo>
                  <a:cubicBezTo>
                    <a:pt x="3106" y="220"/>
                    <a:pt x="3089" y="211"/>
                    <a:pt x="3072" y="203"/>
                  </a:cubicBezTo>
                  <a:cubicBezTo>
                    <a:pt x="2812" y="68"/>
                    <a:pt x="2539" y="1"/>
                    <a:pt x="22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262;p41">
              <a:extLst>
                <a:ext uri="{FF2B5EF4-FFF2-40B4-BE49-F238E27FC236}">
                  <a16:creationId xmlns:a16="http://schemas.microsoft.com/office/drawing/2014/main" id="{F9618DAB-4A5C-437F-8916-82CEDE85BC00}"/>
                </a:ext>
              </a:extLst>
            </p:cNvPr>
            <p:cNvSpPr/>
            <p:nvPr/>
          </p:nvSpPr>
          <p:spPr>
            <a:xfrm>
              <a:off x="4352700" y="403800"/>
              <a:ext cx="273525" cy="265900"/>
            </a:xfrm>
            <a:custGeom>
              <a:avLst/>
              <a:gdLst/>
              <a:ahLst/>
              <a:cxnLst/>
              <a:rect l="l" t="t" r="r" b="b"/>
              <a:pathLst>
                <a:path w="10941" h="10636" extrusionOk="0">
                  <a:moveTo>
                    <a:pt x="3325" y="1"/>
                  </a:moveTo>
                  <a:cubicBezTo>
                    <a:pt x="3252" y="1"/>
                    <a:pt x="3178" y="5"/>
                    <a:pt x="3103" y="13"/>
                  </a:cubicBezTo>
                  <a:cubicBezTo>
                    <a:pt x="555" y="294"/>
                    <a:pt x="1" y="5377"/>
                    <a:pt x="300" y="9644"/>
                  </a:cubicBezTo>
                  <a:cubicBezTo>
                    <a:pt x="339" y="10202"/>
                    <a:pt x="803" y="10634"/>
                    <a:pt x="1363" y="10635"/>
                  </a:cubicBezTo>
                  <a:cubicBezTo>
                    <a:pt x="1387" y="10635"/>
                    <a:pt x="1412" y="10634"/>
                    <a:pt x="1438" y="10633"/>
                  </a:cubicBezTo>
                  <a:cubicBezTo>
                    <a:pt x="2025" y="10592"/>
                    <a:pt x="2467" y="10082"/>
                    <a:pt x="2426" y="9495"/>
                  </a:cubicBezTo>
                  <a:cubicBezTo>
                    <a:pt x="2115" y="5070"/>
                    <a:pt x="2866" y="2827"/>
                    <a:pt x="3304" y="2237"/>
                  </a:cubicBezTo>
                  <a:cubicBezTo>
                    <a:pt x="3574" y="2562"/>
                    <a:pt x="4205" y="3618"/>
                    <a:pt x="4665" y="6683"/>
                  </a:cubicBezTo>
                  <a:cubicBezTo>
                    <a:pt x="4763" y="7334"/>
                    <a:pt x="4895" y="8227"/>
                    <a:pt x="5658" y="8816"/>
                  </a:cubicBezTo>
                  <a:cubicBezTo>
                    <a:pt x="6105" y="9163"/>
                    <a:pt x="6622" y="9265"/>
                    <a:pt x="6961" y="9333"/>
                  </a:cubicBezTo>
                  <a:lnTo>
                    <a:pt x="9580" y="9851"/>
                  </a:lnTo>
                  <a:cubicBezTo>
                    <a:pt x="9648" y="9865"/>
                    <a:pt x="9716" y="9871"/>
                    <a:pt x="9783" y="9871"/>
                  </a:cubicBezTo>
                  <a:cubicBezTo>
                    <a:pt x="10281" y="9871"/>
                    <a:pt x="10726" y="9520"/>
                    <a:pt x="10826" y="9013"/>
                  </a:cubicBezTo>
                  <a:cubicBezTo>
                    <a:pt x="10941" y="8439"/>
                    <a:pt x="10569" y="7880"/>
                    <a:pt x="9995" y="7763"/>
                  </a:cubicBezTo>
                  <a:lnTo>
                    <a:pt x="7376" y="7243"/>
                  </a:lnTo>
                  <a:cubicBezTo>
                    <a:pt x="7261" y="7221"/>
                    <a:pt x="7022" y="7173"/>
                    <a:pt x="6963" y="7133"/>
                  </a:cubicBezTo>
                  <a:cubicBezTo>
                    <a:pt x="6874" y="7046"/>
                    <a:pt x="6805" y="6588"/>
                    <a:pt x="6763" y="6307"/>
                  </a:cubicBezTo>
                  <a:cubicBezTo>
                    <a:pt x="6133" y="2120"/>
                    <a:pt x="4984" y="1"/>
                    <a:pt x="33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263;p41">
              <a:extLst>
                <a:ext uri="{FF2B5EF4-FFF2-40B4-BE49-F238E27FC236}">
                  <a16:creationId xmlns:a16="http://schemas.microsoft.com/office/drawing/2014/main" id="{5E9D766D-F297-4A97-8AEA-FB51DAAAD890}"/>
                </a:ext>
              </a:extLst>
            </p:cNvPr>
            <p:cNvSpPr/>
            <p:nvPr/>
          </p:nvSpPr>
          <p:spPr>
            <a:xfrm>
              <a:off x="4570050" y="597300"/>
              <a:ext cx="434800" cy="332175"/>
            </a:xfrm>
            <a:custGeom>
              <a:avLst/>
              <a:gdLst/>
              <a:ahLst/>
              <a:cxnLst/>
              <a:rect l="l" t="t" r="r" b="b"/>
              <a:pathLst>
                <a:path w="17392" h="13287" extrusionOk="0">
                  <a:moveTo>
                    <a:pt x="1075" y="0"/>
                  </a:moveTo>
                  <a:cubicBezTo>
                    <a:pt x="523" y="0"/>
                    <a:pt x="57" y="452"/>
                    <a:pt x="30" y="1015"/>
                  </a:cubicBezTo>
                  <a:cubicBezTo>
                    <a:pt x="1" y="1603"/>
                    <a:pt x="454" y="2101"/>
                    <a:pt x="1042" y="2130"/>
                  </a:cubicBezTo>
                  <a:cubicBezTo>
                    <a:pt x="5070" y="2326"/>
                    <a:pt x="5848" y="4359"/>
                    <a:pt x="6221" y="5336"/>
                  </a:cubicBezTo>
                  <a:cubicBezTo>
                    <a:pt x="6361" y="5701"/>
                    <a:pt x="6482" y="6016"/>
                    <a:pt x="6787" y="6252"/>
                  </a:cubicBezTo>
                  <a:cubicBezTo>
                    <a:pt x="7196" y="6570"/>
                    <a:pt x="7641" y="6679"/>
                    <a:pt x="8077" y="6679"/>
                  </a:cubicBezTo>
                  <a:cubicBezTo>
                    <a:pt x="8686" y="6679"/>
                    <a:pt x="9276" y="6465"/>
                    <a:pt x="9719" y="6305"/>
                  </a:cubicBezTo>
                  <a:cubicBezTo>
                    <a:pt x="10459" y="6038"/>
                    <a:pt x="11214" y="5932"/>
                    <a:pt x="11946" y="5932"/>
                  </a:cubicBezTo>
                  <a:cubicBezTo>
                    <a:pt x="13068" y="5932"/>
                    <a:pt x="14138" y="6182"/>
                    <a:pt x="15019" y="6480"/>
                  </a:cubicBezTo>
                  <a:cubicBezTo>
                    <a:pt x="13998" y="7824"/>
                    <a:pt x="9086" y="11023"/>
                    <a:pt x="7346" y="11158"/>
                  </a:cubicBezTo>
                  <a:cubicBezTo>
                    <a:pt x="6777" y="11204"/>
                    <a:pt x="6344" y="11691"/>
                    <a:pt x="6366" y="12262"/>
                  </a:cubicBezTo>
                  <a:cubicBezTo>
                    <a:pt x="6388" y="12832"/>
                    <a:pt x="6857" y="13284"/>
                    <a:pt x="7428" y="13286"/>
                  </a:cubicBezTo>
                  <a:cubicBezTo>
                    <a:pt x="7456" y="13286"/>
                    <a:pt x="7484" y="13285"/>
                    <a:pt x="7512" y="13282"/>
                  </a:cubicBezTo>
                  <a:cubicBezTo>
                    <a:pt x="9371" y="13137"/>
                    <a:pt x="16934" y="9092"/>
                    <a:pt x="17300" y="6478"/>
                  </a:cubicBezTo>
                  <a:cubicBezTo>
                    <a:pt x="17391" y="5821"/>
                    <a:pt x="17120" y="4982"/>
                    <a:pt x="16079" y="4594"/>
                  </a:cubicBezTo>
                  <a:cubicBezTo>
                    <a:pt x="14981" y="4186"/>
                    <a:pt x="13539" y="3806"/>
                    <a:pt x="11962" y="3806"/>
                  </a:cubicBezTo>
                  <a:cubicBezTo>
                    <a:pt x="10992" y="3806"/>
                    <a:pt x="9970" y="3950"/>
                    <a:pt x="8947" y="4319"/>
                  </a:cubicBezTo>
                  <a:cubicBezTo>
                    <a:pt x="8742" y="4394"/>
                    <a:pt x="8398" y="4520"/>
                    <a:pt x="8205" y="4559"/>
                  </a:cubicBezTo>
                  <a:cubicBezTo>
                    <a:pt x="7749" y="3367"/>
                    <a:pt x="6537" y="264"/>
                    <a:pt x="1144" y="3"/>
                  </a:cubicBezTo>
                  <a:cubicBezTo>
                    <a:pt x="1121" y="1"/>
                    <a:pt x="1098" y="0"/>
                    <a:pt x="107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264;p41">
              <a:extLst>
                <a:ext uri="{FF2B5EF4-FFF2-40B4-BE49-F238E27FC236}">
                  <a16:creationId xmlns:a16="http://schemas.microsoft.com/office/drawing/2014/main" id="{38BB6715-75DA-4B07-B63E-0AD168298E9D}"/>
                </a:ext>
              </a:extLst>
            </p:cNvPr>
            <p:cNvSpPr/>
            <p:nvPr/>
          </p:nvSpPr>
          <p:spPr>
            <a:xfrm>
              <a:off x="3908325" y="616400"/>
              <a:ext cx="876850" cy="855375"/>
            </a:xfrm>
            <a:custGeom>
              <a:avLst/>
              <a:gdLst/>
              <a:ahLst/>
              <a:cxnLst/>
              <a:rect l="l" t="t" r="r" b="b"/>
              <a:pathLst>
                <a:path w="35074" h="34215" extrusionOk="0">
                  <a:moveTo>
                    <a:pt x="19137" y="0"/>
                  </a:moveTo>
                  <a:cubicBezTo>
                    <a:pt x="18982" y="0"/>
                    <a:pt x="18824" y="35"/>
                    <a:pt x="18676" y="107"/>
                  </a:cubicBezTo>
                  <a:cubicBezTo>
                    <a:pt x="15035" y="1865"/>
                    <a:pt x="11049" y="4896"/>
                    <a:pt x="6831" y="9114"/>
                  </a:cubicBezTo>
                  <a:cubicBezTo>
                    <a:pt x="3109" y="12836"/>
                    <a:pt x="770" y="17354"/>
                    <a:pt x="245" y="21837"/>
                  </a:cubicBezTo>
                  <a:cubicBezTo>
                    <a:pt x="0" y="23930"/>
                    <a:pt x="56" y="26977"/>
                    <a:pt x="1713" y="29605"/>
                  </a:cubicBezTo>
                  <a:cubicBezTo>
                    <a:pt x="3749" y="32834"/>
                    <a:pt x="7401" y="34214"/>
                    <a:pt x="10963" y="34214"/>
                  </a:cubicBezTo>
                  <a:cubicBezTo>
                    <a:pt x="12416" y="34214"/>
                    <a:pt x="13854" y="33985"/>
                    <a:pt x="15162" y="33557"/>
                  </a:cubicBezTo>
                  <a:cubicBezTo>
                    <a:pt x="19965" y="31987"/>
                    <a:pt x="23664" y="28151"/>
                    <a:pt x="26350" y="24985"/>
                  </a:cubicBezTo>
                  <a:cubicBezTo>
                    <a:pt x="29078" y="21767"/>
                    <a:pt x="33821" y="15769"/>
                    <a:pt x="34926" y="11738"/>
                  </a:cubicBezTo>
                  <a:cubicBezTo>
                    <a:pt x="35074" y="11174"/>
                    <a:pt x="34740" y="10595"/>
                    <a:pt x="34178" y="10440"/>
                  </a:cubicBezTo>
                  <a:cubicBezTo>
                    <a:pt x="34084" y="10414"/>
                    <a:pt x="33989" y="10402"/>
                    <a:pt x="33896" y="10402"/>
                  </a:cubicBezTo>
                  <a:cubicBezTo>
                    <a:pt x="33432" y="10402"/>
                    <a:pt x="33005" y="10707"/>
                    <a:pt x="32872" y="11175"/>
                  </a:cubicBezTo>
                  <a:cubicBezTo>
                    <a:pt x="32144" y="13829"/>
                    <a:pt x="29174" y="18362"/>
                    <a:pt x="24725" y="23606"/>
                  </a:cubicBezTo>
                  <a:cubicBezTo>
                    <a:pt x="22066" y="26743"/>
                    <a:pt x="18770" y="30136"/>
                    <a:pt x="14499" y="31533"/>
                  </a:cubicBezTo>
                  <a:cubicBezTo>
                    <a:pt x="13426" y="31884"/>
                    <a:pt x="12225" y="32073"/>
                    <a:pt x="11009" y="32073"/>
                  </a:cubicBezTo>
                  <a:cubicBezTo>
                    <a:pt x="8105" y="32073"/>
                    <a:pt x="5107" y="30996"/>
                    <a:pt x="3515" y="28469"/>
                  </a:cubicBezTo>
                  <a:cubicBezTo>
                    <a:pt x="2189" y="26368"/>
                    <a:pt x="2156" y="23837"/>
                    <a:pt x="2362" y="22085"/>
                  </a:cubicBezTo>
                  <a:cubicBezTo>
                    <a:pt x="2831" y="18075"/>
                    <a:pt x="4953" y="14004"/>
                    <a:pt x="8337" y="10620"/>
                  </a:cubicBezTo>
                  <a:cubicBezTo>
                    <a:pt x="12386" y="6571"/>
                    <a:pt x="16176" y="3679"/>
                    <a:pt x="19602" y="2024"/>
                  </a:cubicBezTo>
                  <a:cubicBezTo>
                    <a:pt x="20132" y="1769"/>
                    <a:pt x="20353" y="1133"/>
                    <a:pt x="20097" y="603"/>
                  </a:cubicBezTo>
                  <a:cubicBezTo>
                    <a:pt x="19914" y="222"/>
                    <a:pt x="19532" y="0"/>
                    <a:pt x="191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265;p41">
              <a:extLst>
                <a:ext uri="{FF2B5EF4-FFF2-40B4-BE49-F238E27FC236}">
                  <a16:creationId xmlns:a16="http://schemas.microsoft.com/office/drawing/2014/main" id="{096DB8A5-EE49-48FC-A991-34C3EBD4E298}"/>
                </a:ext>
              </a:extLst>
            </p:cNvPr>
            <p:cNvSpPr/>
            <p:nvPr/>
          </p:nvSpPr>
          <p:spPr>
            <a:xfrm>
              <a:off x="4015950" y="913450"/>
              <a:ext cx="448325" cy="456025"/>
            </a:xfrm>
            <a:custGeom>
              <a:avLst/>
              <a:gdLst/>
              <a:ahLst/>
              <a:cxnLst/>
              <a:rect l="l" t="t" r="r" b="b"/>
              <a:pathLst>
                <a:path w="17933" h="18241" extrusionOk="0">
                  <a:moveTo>
                    <a:pt x="3470" y="1"/>
                  </a:moveTo>
                  <a:cubicBezTo>
                    <a:pt x="2627" y="1"/>
                    <a:pt x="1784" y="80"/>
                    <a:pt x="954" y="244"/>
                  </a:cubicBezTo>
                  <a:cubicBezTo>
                    <a:pt x="377" y="358"/>
                    <a:pt x="1" y="918"/>
                    <a:pt x="114" y="1495"/>
                  </a:cubicBezTo>
                  <a:cubicBezTo>
                    <a:pt x="215" y="2003"/>
                    <a:pt x="660" y="2355"/>
                    <a:pt x="1159" y="2355"/>
                  </a:cubicBezTo>
                  <a:cubicBezTo>
                    <a:pt x="1227" y="2355"/>
                    <a:pt x="1296" y="2348"/>
                    <a:pt x="1366" y="2335"/>
                  </a:cubicBezTo>
                  <a:cubicBezTo>
                    <a:pt x="2065" y="2197"/>
                    <a:pt x="2775" y="2130"/>
                    <a:pt x="3486" y="2130"/>
                  </a:cubicBezTo>
                  <a:cubicBezTo>
                    <a:pt x="6693" y="2130"/>
                    <a:pt x="9902" y="3493"/>
                    <a:pt x="12064" y="5877"/>
                  </a:cubicBezTo>
                  <a:cubicBezTo>
                    <a:pt x="14705" y="8790"/>
                    <a:pt x="15681" y="13104"/>
                    <a:pt x="14551" y="16869"/>
                  </a:cubicBezTo>
                  <a:cubicBezTo>
                    <a:pt x="14345" y="17553"/>
                    <a:pt x="14858" y="18241"/>
                    <a:pt x="15572" y="18241"/>
                  </a:cubicBezTo>
                  <a:cubicBezTo>
                    <a:pt x="16042" y="18240"/>
                    <a:pt x="16456" y="17932"/>
                    <a:pt x="16592" y="17483"/>
                  </a:cubicBezTo>
                  <a:cubicBezTo>
                    <a:pt x="17932" y="13017"/>
                    <a:pt x="16774" y="7901"/>
                    <a:pt x="13641" y="4447"/>
                  </a:cubicBezTo>
                  <a:cubicBezTo>
                    <a:pt x="11077" y="1619"/>
                    <a:pt x="7275" y="1"/>
                    <a:pt x="34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266;p41">
              <a:extLst>
                <a:ext uri="{FF2B5EF4-FFF2-40B4-BE49-F238E27FC236}">
                  <a16:creationId xmlns:a16="http://schemas.microsoft.com/office/drawing/2014/main" id="{701E3166-DAC8-40B9-AED4-7AE2CA0EFEA7}"/>
                </a:ext>
              </a:extLst>
            </p:cNvPr>
            <p:cNvSpPr/>
            <p:nvPr/>
          </p:nvSpPr>
          <p:spPr>
            <a:xfrm>
              <a:off x="4539975" y="814675"/>
              <a:ext cx="114775" cy="119725"/>
            </a:xfrm>
            <a:custGeom>
              <a:avLst/>
              <a:gdLst/>
              <a:ahLst/>
              <a:cxnLst/>
              <a:rect l="l" t="t" r="r" b="b"/>
              <a:pathLst>
                <a:path w="4591" h="4789" extrusionOk="0">
                  <a:moveTo>
                    <a:pt x="3009" y="1"/>
                  </a:moveTo>
                  <a:cubicBezTo>
                    <a:pt x="2267" y="1"/>
                    <a:pt x="1403" y="517"/>
                    <a:pt x="812" y="1392"/>
                  </a:cubicBezTo>
                  <a:cubicBezTo>
                    <a:pt x="0" y="2592"/>
                    <a:pt x="8" y="4014"/>
                    <a:pt x="829" y="4568"/>
                  </a:cubicBezTo>
                  <a:cubicBezTo>
                    <a:pt x="1051" y="4718"/>
                    <a:pt x="1309" y="4789"/>
                    <a:pt x="1584" y="4789"/>
                  </a:cubicBezTo>
                  <a:cubicBezTo>
                    <a:pt x="2326" y="4789"/>
                    <a:pt x="3189" y="4273"/>
                    <a:pt x="3780" y="3398"/>
                  </a:cubicBezTo>
                  <a:cubicBezTo>
                    <a:pt x="4591" y="2197"/>
                    <a:pt x="4584" y="775"/>
                    <a:pt x="3764" y="221"/>
                  </a:cubicBezTo>
                  <a:cubicBezTo>
                    <a:pt x="3542" y="72"/>
                    <a:pt x="3284" y="1"/>
                    <a:pt x="30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267;p41">
              <a:extLst>
                <a:ext uri="{FF2B5EF4-FFF2-40B4-BE49-F238E27FC236}">
                  <a16:creationId xmlns:a16="http://schemas.microsoft.com/office/drawing/2014/main" id="{BEA4787C-0E4B-40D0-BCF9-B3D7DBC5384E}"/>
                </a:ext>
              </a:extLst>
            </p:cNvPr>
            <p:cNvSpPr/>
            <p:nvPr/>
          </p:nvSpPr>
          <p:spPr>
            <a:xfrm>
              <a:off x="4375425" y="703525"/>
              <a:ext cx="114775" cy="119725"/>
            </a:xfrm>
            <a:custGeom>
              <a:avLst/>
              <a:gdLst/>
              <a:ahLst/>
              <a:cxnLst/>
              <a:rect l="l" t="t" r="r" b="b"/>
              <a:pathLst>
                <a:path w="4591" h="4789" extrusionOk="0">
                  <a:moveTo>
                    <a:pt x="3008" y="1"/>
                  </a:moveTo>
                  <a:cubicBezTo>
                    <a:pt x="2266" y="1"/>
                    <a:pt x="1402" y="517"/>
                    <a:pt x="811" y="1392"/>
                  </a:cubicBezTo>
                  <a:cubicBezTo>
                    <a:pt x="0" y="2592"/>
                    <a:pt x="8" y="4015"/>
                    <a:pt x="828" y="4568"/>
                  </a:cubicBezTo>
                  <a:cubicBezTo>
                    <a:pt x="1049" y="4718"/>
                    <a:pt x="1307" y="4789"/>
                    <a:pt x="1582" y="4789"/>
                  </a:cubicBezTo>
                  <a:cubicBezTo>
                    <a:pt x="2325" y="4789"/>
                    <a:pt x="3189" y="4273"/>
                    <a:pt x="3780" y="3397"/>
                  </a:cubicBezTo>
                  <a:cubicBezTo>
                    <a:pt x="4591" y="2197"/>
                    <a:pt x="4583" y="775"/>
                    <a:pt x="3763" y="222"/>
                  </a:cubicBezTo>
                  <a:cubicBezTo>
                    <a:pt x="3542" y="72"/>
                    <a:pt x="3283" y="1"/>
                    <a:pt x="30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268;p41">
              <a:extLst>
                <a:ext uri="{FF2B5EF4-FFF2-40B4-BE49-F238E27FC236}">
                  <a16:creationId xmlns:a16="http://schemas.microsoft.com/office/drawing/2014/main" id="{576542BC-154A-4BDD-9CE1-647DFCAB2F42}"/>
                </a:ext>
              </a:extLst>
            </p:cNvPr>
            <p:cNvSpPr/>
            <p:nvPr/>
          </p:nvSpPr>
          <p:spPr>
            <a:xfrm>
              <a:off x="4083600" y="1078375"/>
              <a:ext cx="112825" cy="108150"/>
            </a:xfrm>
            <a:custGeom>
              <a:avLst/>
              <a:gdLst/>
              <a:ahLst/>
              <a:cxnLst/>
              <a:rect l="l" t="t" r="r" b="b"/>
              <a:pathLst>
                <a:path w="4513" h="4326" extrusionOk="0">
                  <a:moveTo>
                    <a:pt x="3343" y="1"/>
                  </a:moveTo>
                  <a:cubicBezTo>
                    <a:pt x="3071" y="1"/>
                    <a:pt x="2798" y="105"/>
                    <a:pt x="2591" y="312"/>
                  </a:cubicBezTo>
                  <a:lnTo>
                    <a:pt x="395" y="2508"/>
                  </a:lnTo>
                  <a:cubicBezTo>
                    <a:pt x="91" y="2813"/>
                    <a:pt x="0" y="3270"/>
                    <a:pt x="165" y="3669"/>
                  </a:cubicBezTo>
                  <a:cubicBezTo>
                    <a:pt x="330" y="4066"/>
                    <a:pt x="718" y="4326"/>
                    <a:pt x="1149" y="4326"/>
                  </a:cubicBezTo>
                  <a:cubicBezTo>
                    <a:pt x="1431" y="4326"/>
                    <a:pt x="1702" y="4215"/>
                    <a:pt x="1902" y="4014"/>
                  </a:cubicBezTo>
                  <a:lnTo>
                    <a:pt x="4096" y="1819"/>
                  </a:lnTo>
                  <a:cubicBezTo>
                    <a:pt x="4512" y="1403"/>
                    <a:pt x="4512" y="729"/>
                    <a:pt x="4096" y="312"/>
                  </a:cubicBezTo>
                  <a:cubicBezTo>
                    <a:pt x="3888" y="105"/>
                    <a:pt x="3616" y="1"/>
                    <a:pt x="33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269;p41">
              <a:extLst>
                <a:ext uri="{FF2B5EF4-FFF2-40B4-BE49-F238E27FC236}">
                  <a16:creationId xmlns:a16="http://schemas.microsoft.com/office/drawing/2014/main" id="{97394454-9B1F-48FC-9E00-632BAF077B3F}"/>
                </a:ext>
              </a:extLst>
            </p:cNvPr>
            <p:cNvSpPr/>
            <p:nvPr/>
          </p:nvSpPr>
          <p:spPr>
            <a:xfrm>
              <a:off x="4175250" y="1153825"/>
              <a:ext cx="112825" cy="108175"/>
            </a:xfrm>
            <a:custGeom>
              <a:avLst/>
              <a:gdLst/>
              <a:ahLst/>
              <a:cxnLst/>
              <a:rect l="l" t="t" r="r" b="b"/>
              <a:pathLst>
                <a:path w="4513" h="4327" extrusionOk="0">
                  <a:moveTo>
                    <a:pt x="3344" y="0"/>
                  </a:moveTo>
                  <a:cubicBezTo>
                    <a:pt x="3071" y="0"/>
                    <a:pt x="2799" y="104"/>
                    <a:pt x="2591" y="313"/>
                  </a:cubicBezTo>
                  <a:lnTo>
                    <a:pt x="397" y="2508"/>
                  </a:lnTo>
                  <a:cubicBezTo>
                    <a:pt x="92" y="2812"/>
                    <a:pt x="0" y="3271"/>
                    <a:pt x="165" y="3668"/>
                  </a:cubicBezTo>
                  <a:cubicBezTo>
                    <a:pt x="330" y="4067"/>
                    <a:pt x="718" y="4326"/>
                    <a:pt x="1149" y="4326"/>
                  </a:cubicBezTo>
                  <a:cubicBezTo>
                    <a:pt x="1432" y="4326"/>
                    <a:pt x="1703" y="4214"/>
                    <a:pt x="1902" y="4014"/>
                  </a:cubicBezTo>
                  <a:lnTo>
                    <a:pt x="4097" y="1819"/>
                  </a:lnTo>
                  <a:cubicBezTo>
                    <a:pt x="4513" y="1402"/>
                    <a:pt x="4513" y="729"/>
                    <a:pt x="4097" y="313"/>
                  </a:cubicBezTo>
                  <a:cubicBezTo>
                    <a:pt x="3889" y="104"/>
                    <a:pt x="3616" y="0"/>
                    <a:pt x="33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Subtitle 10">
            <a:extLst>
              <a:ext uri="{FF2B5EF4-FFF2-40B4-BE49-F238E27FC236}">
                <a16:creationId xmlns:a16="http://schemas.microsoft.com/office/drawing/2014/main" id="{8B9135D6-3552-47DA-B947-F5588A3C7EC2}"/>
              </a:ext>
            </a:extLst>
          </p:cNvPr>
          <p:cNvSpPr txBox="1">
            <a:spLocks/>
          </p:cNvSpPr>
          <p:nvPr/>
        </p:nvSpPr>
        <p:spPr>
          <a:xfrm>
            <a:off x="2065562" y="342457"/>
            <a:ext cx="5935437" cy="58285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ĐO THỜI GIAN VỚI MỘT SỐ</a:t>
            </a:r>
          </a:p>
        </p:txBody>
      </p:sp>
      <p:sp>
        <p:nvSpPr>
          <p:cNvPr id="96" name="Subtitle 9">
            <a:extLst>
              <a:ext uri="{FF2B5EF4-FFF2-40B4-BE49-F238E27FC236}">
                <a16:creationId xmlns:a16="http://schemas.microsoft.com/office/drawing/2014/main" id="{D452FA1A-EC65-478B-8A34-312E1E91B1FF}"/>
              </a:ext>
            </a:extLst>
          </p:cNvPr>
          <p:cNvSpPr txBox="1">
            <a:spLocks/>
          </p:cNvSpPr>
          <p:nvPr/>
        </p:nvSpPr>
        <p:spPr>
          <a:xfrm>
            <a:off x="1" y="277591"/>
            <a:ext cx="1200149" cy="44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vi-VN" sz="2800" dirty="0">
                <a:latin typeface="+mj-lt"/>
              </a:rPr>
              <a:t>Toán:</a:t>
            </a:r>
            <a:r>
              <a:rPr lang="en-US" sz="2800" dirty="0"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00"/>
                                        <p:tgtEl>
                                          <p:spTgt spid="10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00" fill="hold"/>
                                        <p:tgtEl>
                                          <p:spTgt spid="1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00" fill="hold"/>
                                        <p:tgtEl>
                                          <p:spTgt spid="1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00"/>
                                        <p:tgtEl>
                                          <p:spTgt spid="1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00" fill="hold"/>
                                        <p:tgtEl>
                                          <p:spTgt spid="1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00" fill="hold"/>
                                        <p:tgtEl>
                                          <p:spTgt spid="1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0" grpId="0"/>
      <p:bldP spid="1012" grpId="0"/>
      <p:bldP spid="1021" grpId="0" animBg="1"/>
      <p:bldP spid="1024" grpId="0"/>
      <p:bldP spid="4" grpId="0"/>
      <p:bldP spid="5" grpId="0"/>
      <p:bldP spid="5" grpId="1"/>
      <p:bldP spid="6" grpId="0"/>
      <p:bldP spid="61" grpId="0"/>
      <p:bldP spid="63" grpId="0"/>
      <p:bldP spid="64" grpId="0" animBg="1"/>
      <p:bldP spid="95" grpId="0" build="p"/>
    </p:bldLst>
  </p:timing>
</p:sld>
</file>

<file path=ppt/theme/theme1.xml><?xml version="1.0" encoding="utf-8"?>
<a:theme xmlns:a="http://schemas.openxmlformats.org/drawingml/2006/main" name="SKETCH LESSON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EB8B3"/>
      </a:accent1>
      <a:accent2>
        <a:srgbClr val="A6DFDA"/>
      </a:accent2>
      <a:accent3>
        <a:srgbClr val="FED58A"/>
      </a:accent3>
      <a:accent4>
        <a:srgbClr val="FF9991"/>
      </a:accent4>
      <a:accent5>
        <a:srgbClr val="8FE2DB"/>
      </a:accent5>
      <a:accent6>
        <a:srgbClr val="FFBF49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779</Words>
  <Application>Microsoft Office PowerPoint</Application>
  <PresentationFormat>On-screen Show (16:9)</PresentationFormat>
  <Paragraphs>123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Comfortaa</vt:lpstr>
      <vt:lpstr>Times New Roman</vt:lpstr>
      <vt:lpstr>Permanent Marker</vt:lpstr>
      <vt:lpstr>SKETCH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02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Loi Heo</dc:creator>
  <cp:lastModifiedBy>Tram Nguyen</cp:lastModifiedBy>
  <cp:revision>40</cp:revision>
  <dcterms:modified xsi:type="dcterms:W3CDTF">2022-03-15T00:38:22Z</dcterms:modified>
</cp:coreProperties>
</file>