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_rels/presentation.xml.rels" ContentType="application/vnd.openxmlformats-package.relationships+xml"/>
  <Override PartName="/ppt/media/image92.gif" ContentType="image/gif"/>
  <Override PartName="/ppt/media/image7.gif" ContentType="image/gif"/>
  <Override PartName="/ppt/media/image88.png" ContentType="image/png"/>
  <Override PartName="/ppt/media/image86.png" ContentType="image/png"/>
  <Override PartName="/ppt/media/image85.gif" ContentType="image/gif"/>
  <Override PartName="/ppt/media/image154.png" ContentType="image/png"/>
  <Override PartName="/ppt/media/image91.jpeg" ContentType="image/jpeg"/>
  <Override PartName="/ppt/media/image84.gif" ContentType="image/gif"/>
  <Override PartName="/ppt/media/image153.png" ContentType="image/png"/>
  <Override PartName="/ppt/media/image83.png" ContentType="image/png"/>
  <Override PartName="/ppt/media/image81.png" ContentType="image/png"/>
  <Override PartName="/ppt/media/image79.png" ContentType="image/png"/>
  <Override PartName="/ppt/media/image171.jpeg" ContentType="image/jpeg"/>
  <Override PartName="/ppt/media/image78.gif" ContentType="image/gif"/>
  <Override PartName="/ppt/media/image147.png" ContentType="image/png"/>
  <Override PartName="/ppt/media/image77.gif" ContentType="image/gif"/>
  <Override PartName="/ppt/media/image146.png" ContentType="image/png"/>
  <Override PartName="/ppt/media/image76.gif" ContentType="image/gif"/>
  <Override PartName="/ppt/media/image145.png" ContentType="image/png"/>
  <Override PartName="/ppt/media/image75.png" ContentType="image/png"/>
  <Override PartName="/ppt/media/image11.gif" ContentType="image/gif"/>
  <Override PartName="/ppt/media/image71.gif" ContentType="image/gif"/>
  <Override PartName="/ppt/media/image70.gif" ContentType="image/gif"/>
  <Override PartName="/ppt/media/image87.png" ContentType="image/png"/>
  <Override PartName="/ppt/media/image68.gif" ContentType="image/gif"/>
  <Override PartName="/ppt/media/image137.png" ContentType="image/png"/>
  <Override PartName="/ppt/media/image67.jpeg" ContentType="image/jpeg"/>
  <Override PartName="/ppt/media/image24.png" ContentType="image/png"/>
  <Override PartName="/ppt/media/image65.gif" ContentType="image/gif"/>
  <Override PartName="/ppt/media/image62.png" ContentType="image/png"/>
  <Override PartName="/ppt/media/image80.png" ContentType="image/png"/>
  <Override PartName="/ppt/media/image149.png" ContentType="image/png"/>
  <Override PartName="/ppt/media/image61.gif" ContentType="image/gif"/>
  <Override PartName="/ppt/media/image130.png" ContentType="image/png"/>
  <Override PartName="/ppt/media/image59.gif" ContentType="image/gif"/>
  <Override PartName="/ppt/media/image74.png" ContentType="image/png"/>
  <Override PartName="/ppt/media/image55.gif" ContentType="image/gif"/>
  <Override PartName="/ppt/media/image114.jpeg" ContentType="image/jpeg"/>
  <Override PartName="/ppt/media/image53.png" ContentType="image/png"/>
  <Override PartName="/ppt/media/image89.jpeg" ContentType="image/jpeg"/>
  <Override PartName="/ppt/media/image51.png" ContentType="image/png"/>
  <Override PartName="/ppt/media/image6.jpeg" ContentType="image/jpeg"/>
  <Override PartName="/ppt/media/image50.png" ContentType="image/png"/>
  <Override PartName="/ppt/media/image49.png" ContentType="image/png"/>
  <Override PartName="/ppt/media/image1.gif" ContentType="image/gif"/>
  <Override PartName="/ppt/media/image155.gif" ContentType="image/gif"/>
  <Override PartName="/ppt/media/image66.png" ContentType="image/png"/>
  <Override PartName="/ppt/media/image47.gif" ContentType="image/gif"/>
  <Override PartName="/ppt/media/image116.png" ContentType="image/png"/>
  <Override PartName="/ppt/media/image45.jpeg" ContentType="image/jpeg"/>
  <Override PartName="/ppt/media/image17.png" ContentType="image/png"/>
  <Override PartName="/ppt/media/image82.jpeg" ContentType="image/jpeg"/>
  <Override PartName="/ppt/media/image69.jpeg" ContentType="image/jpeg"/>
  <Override PartName="/ppt/media/image44.png" ContentType="image/png"/>
  <Override PartName="/ppt/media/image150.gif" ContentType="image/gif"/>
  <Override PartName="/ppt/media/image28.gif" ContentType="image/gif"/>
  <Override PartName="/ppt/media/image16.png" ContentType="image/png"/>
  <Override PartName="/ppt/media/image46.png" ContentType="image/png"/>
  <Override PartName="/ppt/media/image27.gif" ContentType="image/gif"/>
  <Override PartName="/ppt/media/image93.png" ContentType="image/png"/>
  <Override PartName="/ppt/media/image8.png" ContentType="image/png"/>
  <Override PartName="/ppt/media/image90.jpeg" ContentType="image/jpeg"/>
  <Override PartName="/ppt/media/hammer.wav" ContentType="audio/x-wav"/>
  <Override PartName="/ppt/media/image97.gif" ContentType="image/gif"/>
  <Override PartName="/ppt/media/image102.gif" ContentType="image/gif"/>
  <Override PartName="/ppt/media/image166.png" ContentType="image/png"/>
  <Override PartName="/ppt/media/image35.png" ContentType="image/png"/>
  <Override PartName="/ppt/media/image56.png" ContentType="image/png"/>
  <Override PartName="/ppt/media/image162.gif" ContentType="image/gif"/>
  <Override PartName="/ppt/media/bomb.wav" ContentType="audio/x-wav"/>
  <Override PartName="/ppt/media/image2.gif" ContentType="image/gif"/>
  <Override PartName="/ppt/media/image73.png" ContentType="image/png"/>
  <Override PartName="/ppt/media/image54.gif" ContentType="image/gif"/>
  <Override PartName="/ppt/media/image123.png" ContentType="image/png"/>
  <Override PartName="/ppt/media/image32.jpeg" ContentType="image/jpeg"/>
  <Override PartName="/ppt/media/image178.png" ContentType="image/png"/>
  <Override PartName="/ppt/media/image13.png" ContentType="image/png"/>
  <Override PartName="/ppt/media/explode.wav" ContentType="audio/x-wav"/>
  <Override PartName="/ppt/media/image98.png" ContentType="image/png"/>
  <Override PartName="/ppt/media/image19.png" ContentType="image/png"/>
  <Override PartName="/ppt/media/image125.gif" ContentType="image/gif"/>
  <Override PartName="/ppt/media/image12.jpeg" ContentType="image/jpeg"/>
  <Override PartName="/ppt/media/image72.png" ContentType="image/png"/>
  <Override PartName="/ppt/media/image157.jpeg" ContentType="image/jpeg"/>
  <Override PartName="/ppt/media/image3.gif" ContentType="image/gif"/>
  <Override PartName="/ppt/media/image99.png" ContentType="image/png"/>
  <Override PartName="/ppt/media/image161.jpeg" ContentType="image/jpeg"/>
  <Override PartName="/ppt/media/image110.gif" ContentType="image/gif"/>
  <Override PartName="/ppt/media/image106.png" ContentType="image/png"/>
  <Override PartName="/ppt/media/image108.gif" ContentType="image/gif"/>
  <Override PartName="/ppt/media/image109.png" ContentType="image/png"/>
  <Override PartName="/ppt/media/image100.png" ContentType="image/png"/>
  <Override PartName="/ppt/media/image25.gif" ContentType="image/gif"/>
  <Override PartName="/ppt/media/image111.gif" ContentType="image/gif"/>
  <Override PartName="/ppt/media/image101.png" ContentType="image/png"/>
  <Override PartName="/ppt/media/image112.gif" ContentType="image/gif"/>
  <Override PartName="/ppt/media/image131.png" ContentType="image/png"/>
  <Override PartName="/ppt/media/image169.gif" ContentType="image/gif"/>
  <Override PartName="/ppt/media/image103.jpeg" ContentType="image/jpeg"/>
  <Override PartName="/ppt/media/image115.png" ContentType="image/png"/>
  <Override PartName="/ppt/media/image9.png" ContentType="image/png"/>
  <Override PartName="/ppt/media/image118.png" ContentType="image/png"/>
  <Override PartName="/ppt/media/image174.gif" ContentType="image/gif"/>
  <Override PartName="/ppt/media/image119.gif" ContentType="image/gif"/>
  <Override PartName="/ppt/media/image138.png" ContentType="image/png"/>
  <Override PartName="/ppt/media/image23.png" ContentType="image/png"/>
  <Override PartName="/ppt/media/image120.jpeg" ContentType="image/jpeg"/>
  <Override PartName="/ppt/media/image41.gif" ContentType="image/gif"/>
  <Override PartName="/ppt/media/image124.jpeg" ContentType="image/jpeg"/>
  <Override PartName="/ppt/media/image64.png" ContentType="image/png"/>
  <Override PartName="/ppt/media/image127.gif" ContentType="image/gif"/>
  <Override PartName="/ppt/media/image117.png" ContentType="image/png"/>
  <Override PartName="/ppt/media/image128.gif" ContentType="image/gif"/>
  <Override PartName="/ppt/media/image160.png" ContentType="image/png"/>
  <Override PartName="/ppt/media/image148.gif" ContentType="image/gif"/>
  <Override PartName="/ppt/media/image167.png" ContentType="image/png"/>
  <Override PartName="/ppt/media/image122.png" ContentType="image/png"/>
  <Override PartName="/ppt/media/image104.jpeg" ContentType="image/jpeg"/>
  <Override PartName="/ppt/media/image30.png" ContentType="image/png"/>
  <Override PartName="/ppt/media/image165.png" ContentType="image/png"/>
  <Override PartName="/ppt/media/image134.gif" ContentType="image/gif"/>
  <Override PartName="/ppt/media/image142.jpeg" ContentType="image/jpeg"/>
  <Override PartName="/ppt/media/image151.gif" ContentType="image/gif"/>
  <Override PartName="/ppt/media/image170.jpeg" ContentType="image/jpeg"/>
  <Override PartName="/ppt/media/image175.jpeg" ContentType="image/jpeg"/>
  <Override PartName="/ppt/media/image156.png" ContentType="image/png"/>
  <Override PartName="/ppt/media/image173.png" ContentType="image/png"/>
  <Override PartName="/ppt/media/image152.png" ContentType="image/png"/>
  <Override PartName="/ppt/media/image133.png" ContentType="image/png"/>
  <Override PartName="/ppt/media/image144.gif" ContentType="image/gif"/>
  <Override PartName="/ppt/media/image39.jpeg" ContentType="image/jpeg"/>
  <Override PartName="/ppt/media/image172.png" ContentType="image/png"/>
  <Override PartName="/ppt/media/image139.png" ContentType="image/png"/>
  <Override PartName="/ppt/media/image176.jpeg" ContentType="image/jpeg"/>
  <Override PartName="/ppt/media/image58.png" ContentType="image/png"/>
  <Override PartName="/ppt/media/image136.png" ContentType="image/png"/>
  <Override PartName="/ppt/media/image21.png" ContentType="image/png"/>
  <Override PartName="/ppt/media/image113.gif" ContentType="image/gif"/>
  <Override PartName="/ppt/media/image177.png" ContentType="image/png"/>
  <Override PartName="/ppt/media/image135.gif" ContentType="image/gif"/>
  <Override PartName="/ppt/media/image96.jpeg" ContentType="image/jpeg"/>
  <Override PartName="/ppt/media/image95.gif" ContentType="image/gif"/>
  <Override PartName="/ppt/media/image164.png" ContentType="image/png"/>
  <Override PartName="/ppt/media/image94.gif" ContentType="image/gif"/>
  <Override PartName="/ppt/media/image43.png" ContentType="image/png"/>
  <Override PartName="/ppt/media/image42.png" ContentType="image/png"/>
  <Override PartName="/ppt/media/image20.jpeg" ContentType="image/jpeg"/>
  <Override PartName="/ppt/media/image48.jpeg" ContentType="image/jpeg"/>
  <Override PartName="/ppt/media/image40.gif" ContentType="image/gif"/>
  <Override PartName="/ppt/media/image143.gif" ContentType="image/gif"/>
  <Override PartName="/ppt/media/image37.png" ContentType="image/png"/>
  <Override PartName="/ppt/media/image34.png" ContentType="image/png"/>
  <Override PartName="/ppt/media/image140.gif" ContentType="image/gif"/>
  <Override PartName="/ppt/media/image33.png" ContentType="image/png"/>
  <Override PartName="/ppt/media/image14.gif" ContentType="image/gif"/>
  <Override PartName="/ppt/media/image15.jpeg" ContentType="image/jpeg"/>
  <Override PartName="/ppt/media/image141.png" ContentType="image/png"/>
  <Override PartName="/ppt/media/image168.png" ContentType="image/png"/>
  <Override PartName="/ppt/media/image31.jpeg" ContentType="image/jpeg"/>
  <Override PartName="/ppt/media/image18.jpeg" ContentType="image/jpeg"/>
  <Override PartName="/ppt/media/image63.png" ContentType="image/png"/>
  <Override PartName="/ppt/media/image60.png" ContentType="image/png"/>
  <Override PartName="/ppt/media/image129.png" ContentType="image/png"/>
  <Override PartName="/ppt/media/image29.jpeg" ContentType="image/jpeg"/>
  <Override PartName="/ppt/media/image126.png" ContentType="image/png"/>
  <Override PartName="/ppt/media/image22.png" ContentType="image/png"/>
  <Override PartName="/ppt/media/image10.png" ContentType="image/png"/>
  <Override PartName="/ppt/media/image158.png" ContentType="image/png"/>
  <Override PartName="/ppt/media/image4.png" ContentType="image/png"/>
  <Override PartName="/ppt/media/image159.png" ContentType="image/png"/>
  <Override PartName="/ppt/media/image5.png" ContentType="image/png"/>
  <Override PartName="/ppt/media/image36.gif" ContentType="image/gif"/>
  <Override PartName="/ppt/media/image105.png" ContentType="image/png"/>
  <Override PartName="/ppt/media/image132.gif" ContentType="image/gif"/>
  <Override PartName="/ppt/media/image26.png" ContentType="image/png"/>
  <Override PartName="/ppt/media/image52.gif" ContentType="image/gif"/>
  <Override PartName="/ppt/media/image121.png" ContentType="image/png"/>
  <Override PartName="/ppt/media/image107.png" ContentType="image/png"/>
  <Override PartName="/ppt/media/image38.gif" ContentType="image/gif"/>
  <Override PartName="/ppt/media/image163.gif" ContentType="image/gif"/>
  <Override PartName="/ppt/media/image57.png" ContentType="image/png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B20416FC-AD0E-485F-9D65-B6A8FC5B9BD6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0EB9B421-2443-40F6-9270-565217A7AE16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AFF5A5EC-14C3-41D7-9095-9287BA8CD85C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explode.wav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8.gif"/><Relationship Id="rId2" Type="http://schemas.openxmlformats.org/officeDocument/2006/relationships/image" Target="../media/image69.jpeg"/><Relationship Id="rId3" Type="http://schemas.openxmlformats.org/officeDocument/2006/relationships/image" Target="../media/image70.gif"/><Relationship Id="rId4" Type="http://schemas.openxmlformats.org/officeDocument/2006/relationships/image" Target="../media/image71.gif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hammer.wav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6.gif"/><Relationship Id="rId2" Type="http://schemas.openxmlformats.org/officeDocument/2006/relationships/image" Target="../media/image77.gif"/><Relationship Id="rId3" Type="http://schemas.openxmlformats.org/officeDocument/2006/relationships/image" Target="../media/image78.gif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jpeg"/><Relationship Id="rId8" Type="http://schemas.openxmlformats.org/officeDocument/2006/relationships/image" Target="../media/image83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4.gif"/><Relationship Id="rId2" Type="http://schemas.openxmlformats.org/officeDocument/2006/relationships/image" Target="../media/image85.gif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8" Type="http://schemas.openxmlformats.org/officeDocument/2006/relationships/image" Target="../media/image91.jpeg"/><Relationship Id="rId9" Type="http://schemas.openxmlformats.org/officeDocument/2006/relationships/image" Target="../media/image92.gif"/><Relationship Id="rId10" Type="http://schemas.openxmlformats.org/officeDocument/2006/relationships/image" Target="../media/image93.png"/><Relationship Id="rId11" Type="http://schemas.openxmlformats.org/officeDocument/2006/relationships/audio" Target="../media/explode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hammer.wav"/><Relationship Id="rId21" Type="http://schemas.openxmlformats.org/officeDocument/2006/relationships/audio" Target="../media/bomb.wav"/><Relationship Id="rId2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4.gif"/><Relationship Id="rId2" Type="http://schemas.openxmlformats.org/officeDocument/2006/relationships/image" Target="../media/image95.gif"/><Relationship Id="rId3" Type="http://schemas.openxmlformats.org/officeDocument/2006/relationships/image" Target="../media/image96.jpeg"/><Relationship Id="rId4" Type="http://schemas.openxmlformats.org/officeDocument/2006/relationships/image" Target="../media/image97.gif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2.gif"/><Relationship Id="rId2" Type="http://schemas.openxmlformats.org/officeDocument/2006/relationships/image" Target="../media/image103.jpeg"/><Relationship Id="rId3" Type="http://schemas.openxmlformats.org/officeDocument/2006/relationships/image" Target="../media/image104.jpe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gif"/><Relationship Id="rId8" Type="http://schemas.openxmlformats.org/officeDocument/2006/relationships/image" Target="../media/image109.png"/><Relationship Id="rId9" Type="http://schemas.openxmlformats.org/officeDocument/2006/relationships/image" Target="../media/image110.gif"/><Relationship Id="rId10" Type="http://schemas.openxmlformats.org/officeDocument/2006/relationships/audio" Target="../media/explode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bomb.wav"/><Relationship Id="rId2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1.gif"/><Relationship Id="rId2" Type="http://schemas.openxmlformats.org/officeDocument/2006/relationships/image" Target="../media/image112.gif"/><Relationship Id="rId3" Type="http://schemas.openxmlformats.org/officeDocument/2006/relationships/image" Target="../media/image113.gif"/><Relationship Id="rId4" Type="http://schemas.openxmlformats.org/officeDocument/2006/relationships/image" Target="../media/image114.jpe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9.gif"/><Relationship Id="rId2" Type="http://schemas.openxmlformats.org/officeDocument/2006/relationships/image" Target="../media/image120.jpe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jpeg"/><Relationship Id="rId7" Type="http://schemas.openxmlformats.org/officeDocument/2006/relationships/image" Target="../media/image125.gif"/><Relationship Id="rId8" Type="http://schemas.openxmlformats.org/officeDocument/2006/relationships/image" Target="../media/image126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7.gif"/><Relationship Id="rId2" Type="http://schemas.openxmlformats.org/officeDocument/2006/relationships/image" Target="../media/image128.gif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gif"/><Relationship Id="rId7" Type="http://schemas.openxmlformats.org/officeDocument/2006/relationships/image" Target="../media/image133.png"/><Relationship Id="rId8" Type="http://schemas.openxmlformats.org/officeDocument/2006/relationships/audio" Target="../media/explode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bomb.wav"/><Relationship Id="rId19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4.gif"/><Relationship Id="rId2" Type="http://schemas.openxmlformats.org/officeDocument/2006/relationships/image" Target="../media/image135.gif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gif"/><Relationship Id="rId8" Type="http://schemas.openxmlformats.org/officeDocument/2006/relationships/image" Target="../media/image141.png"/><Relationship Id="rId9" Type="http://schemas.openxmlformats.org/officeDocument/2006/relationships/audio" Target="../media/explode.wav"/><Relationship Id="rId10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2.jpeg"/><Relationship Id="rId2" Type="http://schemas.openxmlformats.org/officeDocument/2006/relationships/image" Target="../media/image143.gif"/><Relationship Id="rId3" Type="http://schemas.openxmlformats.org/officeDocument/2006/relationships/image" Target="../media/image144.gif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gif"/><Relationship Id="rId8" Type="http://schemas.openxmlformats.org/officeDocument/2006/relationships/image" Target="../media/image149.png"/><Relationship Id="rId9" Type="http://schemas.openxmlformats.org/officeDocument/2006/relationships/image" Target="../media/image150.gif"/><Relationship Id="rId10" Type="http://schemas.openxmlformats.org/officeDocument/2006/relationships/image" Target="../media/image151.gif"/><Relationship Id="rId11" Type="http://schemas.openxmlformats.org/officeDocument/2006/relationships/audio" Target="../media/explode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hammer.wav"/><Relationship Id="rId21" Type="http://schemas.openxmlformats.org/officeDocument/2006/relationships/audio" Target="../media/bomb.wav"/><Relationship Id="rId2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gi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2.png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gif"/><Relationship Id="rId5" Type="http://schemas.openxmlformats.org/officeDocument/2006/relationships/image" Target="../media/image156.png"/><Relationship Id="rId6" Type="http://schemas.openxmlformats.org/officeDocument/2006/relationships/audio" Target="../media/explode.wav"/><Relationship Id="rId7" Type="http://schemas.openxmlformats.org/officeDocument/2006/relationships/audio" Target="../media/hammer.wav"/><Relationship Id="rId8" Type="http://schemas.openxmlformats.org/officeDocument/2006/relationships/audio" Target="../media/hammer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bomb.wav"/><Relationship Id="rId17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7.jpeg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jpeg"/><Relationship Id="rId6" Type="http://schemas.openxmlformats.org/officeDocument/2006/relationships/image" Target="../media/image162.gif"/><Relationship Id="rId7" Type="http://schemas.openxmlformats.org/officeDocument/2006/relationships/image" Target="../media/image163.gif"/><Relationship Id="rId8" Type="http://schemas.openxmlformats.org/officeDocument/2006/relationships/image" Target="../media/image164.png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5.png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audio" Target="../media/explode.wav"/><Relationship Id="rId6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9.gif"/><Relationship Id="rId2" Type="http://schemas.openxmlformats.org/officeDocument/2006/relationships/image" Target="../media/image170.jpeg"/><Relationship Id="rId3" Type="http://schemas.openxmlformats.org/officeDocument/2006/relationships/image" Target="../media/image171.jpe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audio" Target="../media/explode.wav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4.gif"/><Relationship Id="rId2" Type="http://schemas.openxmlformats.org/officeDocument/2006/relationships/image" Target="../media/image175.jpeg"/><Relationship Id="rId3" Type="http://schemas.openxmlformats.org/officeDocument/2006/relationships/image" Target="../media/image176.jpe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audio" Target="../media/explode.wav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gif"/><Relationship Id="rId13" Type="http://schemas.openxmlformats.org/officeDocument/2006/relationships/image" Target="../media/image26.png"/><Relationship Id="rId14" Type="http://schemas.openxmlformats.org/officeDocument/2006/relationships/audio" Target="../media/explode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hammer.wav"/><Relationship Id="rId21" Type="http://schemas.openxmlformats.org/officeDocument/2006/relationships/audio" Target="../media/hammer.wav"/><Relationship Id="rId22" Type="http://schemas.openxmlformats.org/officeDocument/2006/relationships/audio" Target="../media/hammer.wav"/><Relationship Id="rId23" Type="http://schemas.openxmlformats.org/officeDocument/2006/relationships/audio" Target="../media/hammer.wav"/><Relationship Id="rId24" Type="http://schemas.openxmlformats.org/officeDocument/2006/relationships/audio" Target="../media/bomb.wav"/><Relationship Id="rId2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gif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audio" Target="../media/explode.wav"/><Relationship Id="rId6" Type="http://schemas.openxmlformats.org/officeDocument/2006/relationships/audio" Target="../media/hammer.wav"/><Relationship Id="rId7" Type="http://schemas.openxmlformats.org/officeDocument/2006/relationships/audio" Target="../media/hammer.wav"/><Relationship Id="rId8" Type="http://schemas.openxmlformats.org/officeDocument/2006/relationships/audio" Target="../media/hammer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bomb.wav"/><Relationship Id="rId1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7" Type="http://schemas.openxmlformats.org/officeDocument/2006/relationships/image" Target="../media/image37.png"/><Relationship Id="rId8" Type="http://schemas.openxmlformats.org/officeDocument/2006/relationships/audio" Target="../media/explode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bomb.wav"/><Relationship Id="rId1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8.gif"/><Relationship Id="rId2" Type="http://schemas.openxmlformats.org/officeDocument/2006/relationships/image" Target="../media/image39.jpeg"/><Relationship Id="rId3" Type="http://schemas.openxmlformats.org/officeDocument/2006/relationships/image" Target="../media/image40.gif"/><Relationship Id="rId4" Type="http://schemas.openxmlformats.org/officeDocument/2006/relationships/image" Target="../media/image41.gi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0" Type="http://schemas.openxmlformats.org/officeDocument/2006/relationships/audio" Target="../media/explode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hammer.wav"/><Relationship Id="rId20" Type="http://schemas.openxmlformats.org/officeDocument/2006/relationships/audio" Target="../media/bomb.wav"/><Relationship Id="rId2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gif"/><Relationship Id="rId7" Type="http://schemas.openxmlformats.org/officeDocument/2006/relationships/image" Target="../media/image53.png"/><Relationship Id="rId8" Type="http://schemas.openxmlformats.org/officeDocument/2006/relationships/image" Target="../media/image54.gif"/><Relationship Id="rId9" Type="http://schemas.openxmlformats.org/officeDocument/2006/relationships/audio" Target="../media/explode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hammer.wav"/><Relationship Id="rId19" Type="http://schemas.openxmlformats.org/officeDocument/2006/relationships/audio" Target="../media/bomb.wav"/><Relationship Id="rId20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5.gif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gif"/><Relationship Id="rId6" Type="http://schemas.openxmlformats.org/officeDocument/2006/relationships/image" Target="../media/image60.png"/><Relationship Id="rId7" Type="http://schemas.openxmlformats.org/officeDocument/2006/relationships/audio" Target="../media/explode.wav"/><Relationship Id="rId8" Type="http://schemas.openxmlformats.org/officeDocument/2006/relationships/audio" Target="../media/hammer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bomb.wav"/><Relationship Id="rId1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gif"/><Relationship Id="rId6" Type="http://schemas.openxmlformats.org/officeDocument/2006/relationships/image" Target="../media/image66.png"/><Relationship Id="rId7" Type="http://schemas.openxmlformats.org/officeDocument/2006/relationships/image" Target="../media/image67.jpeg"/><Relationship Id="rId8" Type="http://schemas.openxmlformats.org/officeDocument/2006/relationships/audio" Target="../media/explode.wav"/><Relationship Id="rId9" Type="http://schemas.openxmlformats.org/officeDocument/2006/relationships/audio" Target="../media/hammer.wav"/><Relationship Id="rId10" Type="http://schemas.openxmlformats.org/officeDocument/2006/relationships/audio" Target="../media/hammer.wav"/><Relationship Id="rId11" Type="http://schemas.openxmlformats.org/officeDocument/2006/relationships/audio" Target="../media/hammer.wav"/><Relationship Id="rId12" Type="http://schemas.openxmlformats.org/officeDocument/2006/relationships/audio" Target="../media/hammer.wav"/><Relationship Id="rId13" Type="http://schemas.openxmlformats.org/officeDocument/2006/relationships/audio" Target="../media/hammer.wav"/><Relationship Id="rId14" Type="http://schemas.openxmlformats.org/officeDocument/2006/relationships/audio" Target="../media/hammer.wav"/><Relationship Id="rId15" Type="http://schemas.openxmlformats.org/officeDocument/2006/relationships/audio" Target="../media/hammer.wav"/><Relationship Id="rId16" Type="http://schemas.openxmlformats.org/officeDocument/2006/relationships/audio" Target="../media/hammer.wav"/><Relationship Id="rId17" Type="http://schemas.openxmlformats.org/officeDocument/2006/relationships/audio" Target="../media/hammer.wav"/><Relationship Id="rId18" Type="http://schemas.openxmlformats.org/officeDocument/2006/relationships/audio" Target="../media/bomb.wav"/><Relationship Id="rId1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j0395712"/>
          <p:cNvPicPr/>
          <p:nvPr/>
        </p:nvPicPr>
        <p:blipFill>
          <a:blip r:embed="rId1"/>
          <a:stretch/>
        </p:blipFill>
        <p:spPr>
          <a:xfrm>
            <a:off x="380880" y="0"/>
            <a:ext cx="8763120" cy="4581360"/>
          </a:xfrm>
          <a:prstGeom prst="rect">
            <a:avLst/>
          </a:prstGeom>
          <a:ln>
            <a:noFill/>
          </a:ln>
        </p:spPr>
      </p:pic>
      <p:pic>
        <p:nvPicPr>
          <p:cNvPr id="49" name="Picture 5" descr="Picture16"/>
          <p:cNvPicPr/>
          <p:nvPr/>
        </p:nvPicPr>
        <p:blipFill>
          <a:blip r:embed="rId2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50" name="Picture 7" descr="Hinh dong Phao hoa"/>
          <p:cNvPicPr/>
          <p:nvPr/>
        </p:nvPicPr>
        <p:blipFill>
          <a:blip r:embed="rId3"/>
          <a:stretch/>
        </p:blipFill>
        <p:spPr>
          <a:xfrm rot="5400000">
            <a:off x="-885960" y="-1625400"/>
            <a:ext cx="1771920" cy="453672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 rot="21471000">
            <a:off x="2339640" y="220500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6" y="0"/>
                  <a:pt x="8733" y="1111"/>
                  <a:pt x="13099" y="549"/>
                </a:cubicBezTo>
                <a:moveTo>
                  <a:pt x="2" y="2677"/>
                </a:moveTo>
                <a:cubicBezTo>
                  <a:pt x="4367" y="2116"/>
                  <a:pt x="8735" y="3227"/>
                  <a:pt x="13100" y="2666"/>
                </a:cubicBezTo>
              </a:path>
            </a:pathLst>
          </a:custGeom>
          <a:blipFill rotWithShape="0">
            <a:blip r:embed="rId4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3419640" y="6461280"/>
            <a:ext cx="21873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247"/>
              </a:spcBef>
            </a:pPr>
            <a:r>
              <a:rPr b="0" i="1" lang="en-US" sz="2000" spc="-1" strike="noStrike">
                <a:solidFill>
                  <a:srgbClr val="000000"/>
                </a:solidFill>
                <a:latin typeface="Times New Roman"/>
              </a:rPr>
              <a:t>Tháng 2/2019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0" y="4724280"/>
            <a:ext cx="9144000" cy="7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4"/>
          <p:cNvSpPr/>
          <p:nvPr/>
        </p:nvSpPr>
        <p:spPr>
          <a:xfrm>
            <a:off x="468360" y="4869000"/>
            <a:ext cx="8315280" cy="504720"/>
          </a:xfrm>
          <a:custGeom>
            <a:avLst/>
            <a:gdLst/>
            <a:ahLst/>
            <a:rect l="0" t="0" r="r" b="b"/>
            <a:pathLst>
              <a:path w="23099" h="1404">
                <a:moveTo>
                  <a:pt x="0" y="0"/>
                </a:moveTo>
                <a:lnTo>
                  <a:pt x="23098" y="0"/>
                </a:lnTo>
                <a:moveTo>
                  <a:pt x="0" y="1403"/>
                </a:moveTo>
                <a:lnTo>
                  <a:pt x="23098" y="1403"/>
                </a:lnTo>
              </a:path>
            </a:pathLst>
          </a:custGeom>
          <a:solidFill>
            <a:srgbClr val="ff9900"/>
          </a:solidFill>
          <a:ln cap="sq" w="12600">
            <a:solidFill>
              <a:srgbClr val="ff9900"/>
            </a:solidFill>
            <a:miter/>
          </a:ln>
          <a:effectLst>
            <a:outerShdw dist="153753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3200" spc="1" strike="noStrike">
                <a:solidFill>
                  <a:srgbClr val="000000"/>
                </a:solidFill>
                <a:latin typeface="VNI-Zap"/>
              </a:rPr>
              <a:t>CHÀO MỪNG CÁC EM ĐẾN VỚI CÂU LẠC BỘ T-TV3 !</a:t>
            </a:r>
            <a:endParaRPr b="0" lang="en-US" sz="3200" spc="1" strike="noStrike">
              <a:solidFill>
                <a:srgbClr val="000000"/>
              </a:solidFill>
              <a:latin typeface="VNI-Zap"/>
              <a:ea typeface="VNI-Zap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38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fill="hold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fill="hold" presetClass="emph" presetID="22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7" descr="Picture16"/>
          <p:cNvPicPr/>
          <p:nvPr/>
        </p:nvPicPr>
        <p:blipFill>
          <a:blip r:embed="rId1"/>
          <a:stretch/>
        </p:blipFill>
        <p:spPr>
          <a:xfrm>
            <a:off x="719280" y="0"/>
            <a:ext cx="7956360" cy="981000"/>
          </a:xfrm>
          <a:prstGeom prst="rect">
            <a:avLst/>
          </a:prstGeom>
          <a:ln>
            <a:noFill/>
          </a:ln>
        </p:spPr>
      </p:pic>
      <p:pic>
        <p:nvPicPr>
          <p:cNvPr id="242" name="Picture 45" descr="images[20]"/>
          <p:cNvPicPr/>
          <p:nvPr/>
        </p:nvPicPr>
        <p:blipFill>
          <a:blip r:embed="rId2"/>
          <a:stretch/>
        </p:blipFill>
        <p:spPr>
          <a:xfrm>
            <a:off x="17640" y="981000"/>
            <a:ext cx="9144000" cy="612000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Picture 54" descr="Hinh dong Phao hoa"/>
          <p:cNvPicPr/>
          <p:nvPr/>
        </p:nvPicPr>
        <p:blipFill>
          <a:blip r:embed="rId3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187280" y="2563920"/>
            <a:ext cx="7704360" cy="1152360"/>
          </a:xfrm>
          <a:custGeom>
            <a:avLst/>
            <a:gdLst/>
            <a:ahLst/>
            <a:rect l="0" t="0" r="r" b="b"/>
            <a:pathLst>
              <a:path w="21403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20868" y="3201"/>
                </a:lnTo>
                <a:lnTo>
                  <a:pt x="20868" y="3202"/>
                </a:lnTo>
                <a:cubicBezTo>
                  <a:pt x="20962" y="3202"/>
                  <a:pt x="21054" y="3177"/>
                  <a:pt x="21135" y="3131"/>
                </a:cubicBezTo>
                <a:cubicBezTo>
                  <a:pt x="21216" y="3084"/>
                  <a:pt x="21284" y="3016"/>
                  <a:pt x="21331" y="2935"/>
                </a:cubicBezTo>
                <a:cubicBezTo>
                  <a:pt x="21377" y="2854"/>
                  <a:pt x="21402" y="2762"/>
                  <a:pt x="21402" y="2668"/>
                </a:cubicBezTo>
                <a:lnTo>
                  <a:pt x="21402" y="533"/>
                </a:lnTo>
                <a:lnTo>
                  <a:pt x="21402" y="534"/>
                </a:lnTo>
                <a:lnTo>
                  <a:pt x="21402" y="534"/>
                </a:lnTo>
                <a:cubicBezTo>
                  <a:pt x="21402" y="440"/>
                  <a:pt x="21377" y="348"/>
                  <a:pt x="21331" y="267"/>
                </a:cubicBezTo>
                <a:cubicBezTo>
                  <a:pt x="21284" y="186"/>
                  <a:pt x="21216" y="118"/>
                  <a:pt x="21135" y="71"/>
                </a:cubicBezTo>
                <a:cubicBezTo>
                  <a:pt x="21054" y="25"/>
                  <a:pt x="20962" y="0"/>
                  <a:pt x="20868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Tim  của  người  ngừng  đập khi :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108000" y="2511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TNXH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58" descr="Hinh dong Phao hoa"/>
          <p:cNvPicPr/>
          <p:nvPr/>
        </p:nvPicPr>
        <p:blipFill>
          <a:blip r:embed="rId4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248" name="CustomShape 4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5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042920" y="3933720"/>
            <a:ext cx="4321080" cy="503280"/>
          </a:xfrm>
          <a:custGeom>
            <a:avLst/>
            <a:gdLst/>
            <a:ahLst/>
            <a:rect l="0" t="0" r="r" b="b"/>
            <a:pathLst>
              <a:path w="120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770" y="1399"/>
                </a:lnTo>
                <a:lnTo>
                  <a:pt x="11771" y="1399"/>
                </a:lnTo>
                <a:cubicBezTo>
                  <a:pt x="11812" y="1399"/>
                  <a:pt x="11852" y="1388"/>
                  <a:pt x="11887" y="1368"/>
                </a:cubicBezTo>
                <a:cubicBezTo>
                  <a:pt x="11923" y="1347"/>
                  <a:pt x="11952" y="1318"/>
                  <a:pt x="11973" y="1282"/>
                </a:cubicBezTo>
                <a:cubicBezTo>
                  <a:pt x="11993" y="1247"/>
                  <a:pt x="12004" y="1207"/>
                  <a:pt x="12004" y="1166"/>
                </a:cubicBezTo>
                <a:lnTo>
                  <a:pt x="12004" y="233"/>
                </a:lnTo>
                <a:lnTo>
                  <a:pt x="12004" y="233"/>
                </a:lnTo>
                <a:lnTo>
                  <a:pt x="12004" y="233"/>
                </a:lnTo>
                <a:cubicBezTo>
                  <a:pt x="12004" y="192"/>
                  <a:pt x="11993" y="152"/>
                  <a:pt x="11973" y="117"/>
                </a:cubicBezTo>
                <a:cubicBezTo>
                  <a:pt x="11952" y="81"/>
                  <a:pt x="11923" y="52"/>
                  <a:pt x="11887" y="31"/>
                </a:cubicBezTo>
                <a:cubicBezTo>
                  <a:pt x="11852" y="11"/>
                  <a:pt x="11812" y="0"/>
                  <a:pt x="117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Khi không còn sống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042920" y="4581360"/>
            <a:ext cx="4319640" cy="505080"/>
          </a:xfrm>
          <a:custGeom>
            <a:avLst/>
            <a:gdLst/>
            <a:ahLst/>
            <a:rect l="0" t="0" r="r" b="b"/>
            <a:pathLst>
              <a:path w="12001" h="1405">
                <a:moveTo>
                  <a:pt x="234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11766" y="1404"/>
                </a:lnTo>
                <a:lnTo>
                  <a:pt x="11766" y="1404"/>
                </a:lnTo>
                <a:cubicBezTo>
                  <a:pt x="11807" y="1404"/>
                  <a:pt x="11847" y="1393"/>
                  <a:pt x="11883" y="1373"/>
                </a:cubicBezTo>
                <a:cubicBezTo>
                  <a:pt x="11919" y="1352"/>
                  <a:pt x="11948" y="1323"/>
                  <a:pt x="11969" y="1287"/>
                </a:cubicBezTo>
                <a:cubicBezTo>
                  <a:pt x="11989" y="1251"/>
                  <a:pt x="12000" y="1211"/>
                  <a:pt x="12000" y="1170"/>
                </a:cubicBezTo>
                <a:lnTo>
                  <a:pt x="12000" y="234"/>
                </a:lnTo>
                <a:lnTo>
                  <a:pt x="12000" y="234"/>
                </a:lnTo>
                <a:lnTo>
                  <a:pt x="12000" y="234"/>
                </a:lnTo>
                <a:cubicBezTo>
                  <a:pt x="12000" y="193"/>
                  <a:pt x="11989" y="153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7" y="11"/>
                  <a:pt x="11807" y="0"/>
                  <a:pt x="11766" y="0"/>
                </a:cubicBezTo>
                <a:lnTo>
                  <a:pt x="234" y="0"/>
                </a:lnTo>
              </a:path>
            </a:pathLst>
          </a:custGeom>
          <a:blipFill rotWithShape="0">
            <a:blip r:embed="rId7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 Khi ngủ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1042920" y="5157720"/>
            <a:ext cx="4319640" cy="504720"/>
          </a:xfrm>
          <a:custGeom>
            <a:avLst/>
            <a:gdLst/>
            <a:ahLst/>
            <a:rect l="0" t="0" r="r" b="b"/>
            <a:pathLst>
              <a:path w="12001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766" y="1403"/>
                </a:lnTo>
                <a:lnTo>
                  <a:pt x="11766" y="1403"/>
                </a:lnTo>
                <a:cubicBezTo>
                  <a:pt x="11807" y="1403"/>
                  <a:pt x="11848" y="1392"/>
                  <a:pt x="11883" y="1372"/>
                </a:cubicBezTo>
                <a:cubicBezTo>
                  <a:pt x="11919" y="1351"/>
                  <a:pt x="11948" y="1322"/>
                  <a:pt x="11969" y="1286"/>
                </a:cubicBezTo>
                <a:cubicBezTo>
                  <a:pt x="11989" y="1251"/>
                  <a:pt x="12000" y="1210"/>
                  <a:pt x="12000" y="1169"/>
                </a:cubicBezTo>
                <a:lnTo>
                  <a:pt x="12000" y="233"/>
                </a:lnTo>
                <a:lnTo>
                  <a:pt x="12000" y="234"/>
                </a:lnTo>
                <a:lnTo>
                  <a:pt x="12000" y="234"/>
                </a:lnTo>
                <a:cubicBezTo>
                  <a:pt x="12000" y="193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7" y="0"/>
                  <a:pt x="11766" y="0"/>
                </a:cubicBezTo>
                <a:lnTo>
                  <a:pt x="233" y="0"/>
                </a:lnTo>
              </a:path>
            </a:pathLst>
          </a:custGeom>
          <a:blipFill rotWithShape="0">
            <a:blip r:embed="rId8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Khi nghỉ ngơi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9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10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11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12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13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14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15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16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17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18"/>
          <p:cNvSpPr/>
          <p:nvPr/>
        </p:nvSpPr>
        <p:spPr>
          <a:xfrm>
            <a:off x="250920" y="5950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med">
    <p:comb dir="horz"/>
  </p:transition>
  <p:timing>
    <p:tnLst>
      <p:par>
        <p:cTn id="975" dur="indefinite" restart="never" nodeType="tmRoot">
          <p:childTnLst>
            <p:seq>
              <p:cTn id="976" dur="indefinite" nodeType="mainSeq">
                <p:childTnLst>
                  <p:par>
                    <p:cTn id="977" nodeType="clickEffect" fill="hold">
                      <p:stCondLst>
                        <p:cond delay="0"/>
                      </p:stCondLst>
                      <p:childTnLst>
                        <p:par>
                          <p:cTn id="9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9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1" dur="385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2" dur="385" fill="hold"/>
                                        <p:tgtEl>
                                          <p:spTgt spid="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4" dur="38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98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6" dur="38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98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98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9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993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95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99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9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1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00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5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0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5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nodeType="clickEffect" fill="hold">
                      <p:stCondLst>
                        <p:cond delay="indefinite"/>
                      </p:stCondLst>
                      <p:childTnLst>
                        <p:par>
                          <p:cTn id="10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02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3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4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5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6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7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7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8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nodeType="afterEffect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nodeType="clickEffect" fill="hold">
                      <p:stCondLst>
                        <p:cond delay="indefinite"/>
                      </p:stCondLst>
                      <p:childTnLst>
                        <p:par>
                          <p:cTn id="10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9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265" name="Picture 13" descr="natfl488"/>
          <p:cNvPicPr/>
          <p:nvPr/>
        </p:nvPicPr>
        <p:blipFill>
          <a:blip r:embed="rId2"/>
          <a:stretch/>
        </p:blipFill>
        <p:spPr>
          <a:xfrm>
            <a:off x="-36360" y="981000"/>
            <a:ext cx="9144000" cy="5732640"/>
          </a:xfrm>
          <a:prstGeom prst="rect">
            <a:avLst/>
          </a:prstGeom>
          <a:ln>
            <a:noFill/>
          </a:ln>
        </p:spPr>
      </p:pic>
      <p:pic>
        <p:nvPicPr>
          <p:cNvPr id="266" name="Picture 14" descr="Hinh dong Phao hoa"/>
          <p:cNvPicPr/>
          <p:nvPr/>
        </p:nvPicPr>
        <p:blipFill>
          <a:blip r:embed="rId3"/>
          <a:stretch/>
        </p:blipFill>
        <p:spPr>
          <a:xfrm rot="5400000">
            <a:off x="-1246680" y="-1338120"/>
            <a:ext cx="1771920" cy="453708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154764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547640" y="2276640"/>
            <a:ext cx="7596360" cy="1584000"/>
          </a:xfrm>
          <a:custGeom>
            <a:avLst/>
            <a:gdLst/>
            <a:ahLst/>
            <a:rect l="0" t="0" r="r" b="b"/>
            <a:pathLst>
              <a:path w="21103" h="4402">
                <a:moveTo>
                  <a:pt x="733" y="0"/>
                </a:moveTo>
                <a:lnTo>
                  <a:pt x="734" y="0"/>
                </a:lnTo>
                <a:cubicBezTo>
                  <a:pt x="605" y="0"/>
                  <a:pt x="478" y="34"/>
                  <a:pt x="367" y="98"/>
                </a:cubicBezTo>
                <a:cubicBezTo>
                  <a:pt x="255" y="163"/>
                  <a:pt x="163" y="255"/>
                  <a:pt x="98" y="367"/>
                </a:cubicBezTo>
                <a:cubicBezTo>
                  <a:pt x="34" y="478"/>
                  <a:pt x="0" y="605"/>
                  <a:pt x="0" y="734"/>
                </a:cubicBezTo>
                <a:lnTo>
                  <a:pt x="0" y="3667"/>
                </a:lnTo>
                <a:lnTo>
                  <a:pt x="0" y="3668"/>
                </a:lnTo>
                <a:cubicBezTo>
                  <a:pt x="0" y="3796"/>
                  <a:pt x="34" y="3923"/>
                  <a:pt x="98" y="4034"/>
                </a:cubicBezTo>
                <a:cubicBezTo>
                  <a:pt x="163" y="4146"/>
                  <a:pt x="255" y="4238"/>
                  <a:pt x="367" y="4303"/>
                </a:cubicBezTo>
                <a:cubicBezTo>
                  <a:pt x="478" y="4367"/>
                  <a:pt x="605" y="4401"/>
                  <a:pt x="734" y="4401"/>
                </a:cubicBezTo>
                <a:lnTo>
                  <a:pt x="20368" y="4401"/>
                </a:lnTo>
                <a:lnTo>
                  <a:pt x="20369" y="4401"/>
                </a:lnTo>
                <a:cubicBezTo>
                  <a:pt x="20497" y="4401"/>
                  <a:pt x="20624" y="4367"/>
                  <a:pt x="20735" y="4303"/>
                </a:cubicBezTo>
                <a:cubicBezTo>
                  <a:pt x="20847" y="4238"/>
                  <a:pt x="20939" y="4146"/>
                  <a:pt x="21004" y="4034"/>
                </a:cubicBezTo>
                <a:cubicBezTo>
                  <a:pt x="21068" y="3923"/>
                  <a:pt x="21102" y="3796"/>
                  <a:pt x="21102" y="3668"/>
                </a:cubicBezTo>
                <a:lnTo>
                  <a:pt x="21102" y="733"/>
                </a:lnTo>
                <a:lnTo>
                  <a:pt x="21102" y="734"/>
                </a:lnTo>
                <a:lnTo>
                  <a:pt x="21102" y="734"/>
                </a:lnTo>
                <a:cubicBezTo>
                  <a:pt x="21102" y="605"/>
                  <a:pt x="21068" y="478"/>
                  <a:pt x="21004" y="367"/>
                </a:cubicBezTo>
                <a:cubicBezTo>
                  <a:pt x="20939" y="255"/>
                  <a:pt x="20847" y="163"/>
                  <a:pt x="20735" y="98"/>
                </a:cubicBezTo>
                <a:cubicBezTo>
                  <a:pt x="20624" y="34"/>
                  <a:pt x="20497" y="0"/>
                  <a:pt x="20369" y="0"/>
                </a:cubicBezTo>
                <a:lnTo>
                  <a:pt x="7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Trong câu :</a:t>
            </a:r>
            <a:r>
              <a:rPr b="0" lang="en-US" sz="2800" spc="-1" strike="noStrike">
                <a:solidFill>
                  <a:srgbClr val="ff9900"/>
                </a:solidFill>
                <a:latin typeface="Arial"/>
              </a:rPr>
              <a:t>Tiếng suối trong như tiếng hát xa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0" lang="en-US" sz="2800" spc="-1" strike="noStrike">
                <a:solidFill>
                  <a:srgbClr val="ff9900"/>
                </a:solidFill>
                <a:latin typeface="Arial"/>
              </a:rPr>
              <a:t>Trăng lồng cổ thụ bóng lồng hoa.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Có sử dụng kiểu so sánh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0" y="2565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T.Việt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1835280" y="3933720"/>
            <a:ext cx="5976720" cy="503280"/>
          </a:xfrm>
          <a:custGeom>
            <a:avLst/>
            <a:gdLst/>
            <a:ahLst/>
            <a:rect l="0" t="0" r="r" b="b"/>
            <a:pathLst>
              <a:path w="16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369" y="1399"/>
                </a:lnTo>
                <a:lnTo>
                  <a:pt x="16370" y="1399"/>
                </a:lnTo>
                <a:cubicBezTo>
                  <a:pt x="16411" y="1399"/>
                  <a:pt x="16451" y="1388"/>
                  <a:pt x="16486" y="1368"/>
                </a:cubicBezTo>
                <a:cubicBezTo>
                  <a:pt x="16522" y="1347"/>
                  <a:pt x="16551" y="1318"/>
                  <a:pt x="16572" y="1282"/>
                </a:cubicBezTo>
                <a:cubicBezTo>
                  <a:pt x="16592" y="1247"/>
                  <a:pt x="16603" y="1207"/>
                  <a:pt x="16603" y="1166"/>
                </a:cubicBezTo>
                <a:lnTo>
                  <a:pt x="16602" y="233"/>
                </a:lnTo>
                <a:lnTo>
                  <a:pt x="16603" y="233"/>
                </a:lnTo>
                <a:lnTo>
                  <a:pt x="16603" y="233"/>
                </a:lnTo>
                <a:cubicBezTo>
                  <a:pt x="16603" y="192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Hoạt động với hoạt động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1908000" y="4869000"/>
            <a:ext cx="5977080" cy="504720"/>
          </a:xfrm>
          <a:custGeom>
            <a:avLst/>
            <a:gdLst/>
            <a:ahLst/>
            <a:rect l="0" t="0" r="r" b="b"/>
            <a:pathLst>
              <a:path w="166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6370" y="1403"/>
                </a:lnTo>
                <a:lnTo>
                  <a:pt x="16370" y="1403"/>
                </a:lnTo>
                <a:cubicBezTo>
                  <a:pt x="16411" y="1403"/>
                  <a:pt x="16452" y="1392"/>
                  <a:pt x="16487" y="1372"/>
                </a:cubicBezTo>
                <a:cubicBezTo>
                  <a:pt x="16523" y="1351"/>
                  <a:pt x="16552" y="1322"/>
                  <a:pt x="16573" y="1286"/>
                </a:cubicBezTo>
                <a:cubicBezTo>
                  <a:pt x="16593" y="1251"/>
                  <a:pt x="16604" y="1210"/>
                  <a:pt x="16604" y="1169"/>
                </a:cubicBezTo>
                <a:lnTo>
                  <a:pt x="16604" y="233"/>
                </a:lnTo>
                <a:lnTo>
                  <a:pt x="16604" y="234"/>
                </a:lnTo>
                <a:lnTo>
                  <a:pt x="16604" y="234"/>
                </a:lnTo>
                <a:cubicBezTo>
                  <a:pt x="16604" y="193"/>
                  <a:pt x="16593" y="152"/>
                  <a:pt x="16573" y="117"/>
                </a:cubicBezTo>
                <a:cubicBezTo>
                  <a:pt x="16552" y="81"/>
                  <a:pt x="16523" y="52"/>
                  <a:pt x="16487" y="31"/>
                </a:cubicBezTo>
                <a:cubicBezTo>
                  <a:pt x="16452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Sự vật với sự vật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1835280" y="5661000"/>
            <a:ext cx="5976720" cy="503280"/>
          </a:xfrm>
          <a:custGeom>
            <a:avLst/>
            <a:gdLst/>
            <a:ahLst/>
            <a:rect l="0" t="0" r="r" b="b"/>
            <a:pathLst>
              <a:path w="16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369" y="1399"/>
                </a:lnTo>
                <a:lnTo>
                  <a:pt x="16370" y="1399"/>
                </a:lnTo>
                <a:cubicBezTo>
                  <a:pt x="16411" y="1399"/>
                  <a:pt x="16451" y="1388"/>
                  <a:pt x="16486" y="1368"/>
                </a:cubicBezTo>
                <a:cubicBezTo>
                  <a:pt x="16522" y="1347"/>
                  <a:pt x="16551" y="1318"/>
                  <a:pt x="16572" y="1282"/>
                </a:cubicBezTo>
                <a:cubicBezTo>
                  <a:pt x="16592" y="1247"/>
                  <a:pt x="16603" y="1207"/>
                  <a:pt x="16603" y="1166"/>
                </a:cubicBezTo>
                <a:lnTo>
                  <a:pt x="16602" y="233"/>
                </a:lnTo>
                <a:lnTo>
                  <a:pt x="16603" y="233"/>
                </a:lnTo>
                <a:lnTo>
                  <a:pt x="16603" y="233"/>
                </a:lnTo>
                <a:cubicBezTo>
                  <a:pt x="16603" y="192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D. Âm thanh với âm thanh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Picture 23" descr="hinhnen"/>
          <p:cNvPicPr/>
          <p:nvPr/>
        </p:nvPicPr>
        <p:blipFill>
          <a:blip r:embed="rId7"/>
          <a:stretch/>
        </p:blipFill>
        <p:spPr>
          <a:xfrm>
            <a:off x="-36360" y="6308640"/>
            <a:ext cx="9180360" cy="505080"/>
          </a:xfrm>
          <a:prstGeom prst="rect">
            <a:avLst/>
          </a:prstGeom>
          <a:ln>
            <a:noFill/>
          </a:ln>
        </p:spPr>
      </p:pic>
      <p:sp>
        <p:nvSpPr>
          <p:cNvPr id="274" name="CustomShape 7"/>
          <p:cNvSpPr/>
          <p:nvPr/>
        </p:nvSpPr>
        <p:spPr>
          <a:xfrm>
            <a:off x="2487600" y="638172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CustomShape 10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CustomShape 11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CustomShape 12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13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14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CustomShape 15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CustomShape 16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17"/>
          <p:cNvSpPr/>
          <p:nvPr/>
        </p:nvSpPr>
        <p:spPr>
          <a:xfrm>
            <a:off x="468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286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1092" dur="indefinite" restart="never" nodeType="tmRoot">
          <p:childTnLst>
            <p:seq>
              <p:cTn id="1093" dur="indefinite" nodeType="mainSeq">
                <p:childTnLst>
                  <p:par>
                    <p:cTn id="1094" nodeType="clickEffect" fill="hold">
                      <p:stCondLst>
                        <p:cond delay="0"/>
                      </p:stCondLst>
                      <p:childTnLst>
                        <p:par>
                          <p:cTn id="10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8" dur="385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9" dur="385" fill="hold"/>
                                        <p:tgtEl>
                                          <p:spTgt spid="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1" dur="385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10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3" dur="385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10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6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1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8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1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2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6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7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2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6" nodeType="clickEffect" fill="hold">
                      <p:stCondLst>
                        <p:cond delay="indefinite"/>
                      </p:stCondLst>
                      <p:childTnLst>
                        <p:par>
                          <p:cTn id="1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5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6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16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nodeType="clickEffect" fill="hold">
                      <p:stCondLst>
                        <p:cond delay="indefinite"/>
                      </p:stCondLst>
                      <p:childTnLst>
                        <p:par>
                          <p:cTn id="11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0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20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9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10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288" name="Picture 19" descr="j0236268"/>
          <p:cNvPicPr/>
          <p:nvPr/>
        </p:nvPicPr>
        <p:blipFill>
          <a:blip r:embed="rId2"/>
          <a:stretch/>
        </p:blipFill>
        <p:spPr>
          <a:xfrm rot="220200">
            <a:off x="4857840" y="3965400"/>
            <a:ext cx="3459240" cy="2519640"/>
          </a:xfrm>
          <a:prstGeom prst="rect">
            <a:avLst/>
          </a:prstGeom>
          <a:ln>
            <a:noFill/>
          </a:ln>
        </p:spPr>
      </p:pic>
      <p:sp>
        <p:nvSpPr>
          <p:cNvPr id="289" name="CustomShape 1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549440" y="2349360"/>
            <a:ext cx="7054920" cy="1009800"/>
          </a:xfrm>
          <a:custGeom>
            <a:avLst/>
            <a:gdLst/>
            <a:ahLst/>
            <a:rect l="0" t="0" r="r" b="b"/>
            <a:pathLst>
              <a:path w="19599" h="2807">
                <a:moveTo>
                  <a:pt x="467" y="0"/>
                </a:moveTo>
                <a:lnTo>
                  <a:pt x="468" y="0"/>
                </a:lnTo>
                <a:cubicBezTo>
                  <a:pt x="386" y="0"/>
                  <a:pt x="305" y="22"/>
                  <a:pt x="234" y="63"/>
                </a:cubicBezTo>
                <a:cubicBezTo>
                  <a:pt x="163" y="104"/>
                  <a:pt x="104" y="163"/>
                  <a:pt x="63" y="234"/>
                </a:cubicBezTo>
                <a:cubicBezTo>
                  <a:pt x="22" y="305"/>
                  <a:pt x="0" y="386"/>
                  <a:pt x="0" y="468"/>
                </a:cubicBezTo>
                <a:lnTo>
                  <a:pt x="0" y="2338"/>
                </a:lnTo>
                <a:lnTo>
                  <a:pt x="0" y="2338"/>
                </a:lnTo>
                <a:cubicBezTo>
                  <a:pt x="0" y="2420"/>
                  <a:pt x="22" y="2501"/>
                  <a:pt x="63" y="2572"/>
                </a:cubicBezTo>
                <a:cubicBezTo>
                  <a:pt x="104" y="2643"/>
                  <a:pt x="163" y="2702"/>
                  <a:pt x="234" y="2743"/>
                </a:cubicBezTo>
                <a:cubicBezTo>
                  <a:pt x="305" y="2784"/>
                  <a:pt x="386" y="2806"/>
                  <a:pt x="468" y="2806"/>
                </a:cubicBezTo>
                <a:lnTo>
                  <a:pt x="19130" y="2806"/>
                </a:lnTo>
                <a:lnTo>
                  <a:pt x="19130" y="2806"/>
                </a:lnTo>
                <a:cubicBezTo>
                  <a:pt x="19212" y="2806"/>
                  <a:pt x="19293" y="2784"/>
                  <a:pt x="19364" y="2743"/>
                </a:cubicBezTo>
                <a:cubicBezTo>
                  <a:pt x="19435" y="2702"/>
                  <a:pt x="19494" y="2643"/>
                  <a:pt x="19535" y="2572"/>
                </a:cubicBezTo>
                <a:cubicBezTo>
                  <a:pt x="19576" y="2501"/>
                  <a:pt x="19598" y="2420"/>
                  <a:pt x="19598" y="2338"/>
                </a:cubicBezTo>
                <a:lnTo>
                  <a:pt x="19598" y="467"/>
                </a:lnTo>
                <a:lnTo>
                  <a:pt x="19598" y="468"/>
                </a:lnTo>
                <a:lnTo>
                  <a:pt x="19598" y="468"/>
                </a:lnTo>
                <a:cubicBezTo>
                  <a:pt x="19598" y="386"/>
                  <a:pt x="19576" y="305"/>
                  <a:pt x="19535" y="234"/>
                </a:cubicBezTo>
                <a:cubicBezTo>
                  <a:pt x="19494" y="163"/>
                  <a:pt x="19435" y="104"/>
                  <a:pt x="19364" y="63"/>
                </a:cubicBezTo>
                <a:cubicBezTo>
                  <a:pt x="19293" y="22"/>
                  <a:pt x="19212" y="0"/>
                  <a:pt x="19130" y="0"/>
                </a:cubicBezTo>
                <a:lnTo>
                  <a:pt x="467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Các biển báo giao thông đường bộ dưới đây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thuộc nhóm biển báo nào?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0" y="2349360"/>
            <a:ext cx="1224000" cy="110016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Câu 11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ATGT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487440" y="4294080"/>
            <a:ext cx="3940200" cy="503280"/>
          </a:xfrm>
          <a:custGeom>
            <a:avLst/>
            <a:gdLst/>
            <a:ahLst/>
            <a:rect l="0" t="0" r="r" b="b"/>
            <a:pathLst>
              <a:path w="10947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0712" y="1399"/>
                </a:lnTo>
                <a:lnTo>
                  <a:pt x="10713" y="1399"/>
                </a:lnTo>
                <a:cubicBezTo>
                  <a:pt x="10754" y="1399"/>
                  <a:pt x="10794" y="1388"/>
                  <a:pt x="10829" y="1368"/>
                </a:cubicBezTo>
                <a:cubicBezTo>
                  <a:pt x="10865" y="1347"/>
                  <a:pt x="10894" y="1318"/>
                  <a:pt x="10915" y="1282"/>
                </a:cubicBezTo>
                <a:cubicBezTo>
                  <a:pt x="10935" y="1247"/>
                  <a:pt x="10946" y="1207"/>
                  <a:pt x="10946" y="1166"/>
                </a:cubicBezTo>
                <a:lnTo>
                  <a:pt x="10946" y="233"/>
                </a:lnTo>
                <a:lnTo>
                  <a:pt x="10946" y="233"/>
                </a:lnTo>
                <a:lnTo>
                  <a:pt x="10946" y="233"/>
                </a:lnTo>
                <a:cubicBezTo>
                  <a:pt x="10946" y="192"/>
                  <a:pt x="10935" y="152"/>
                  <a:pt x="10915" y="117"/>
                </a:cubicBezTo>
                <a:cubicBezTo>
                  <a:pt x="10894" y="81"/>
                  <a:pt x="10865" y="52"/>
                  <a:pt x="10829" y="31"/>
                </a:cubicBezTo>
                <a:cubicBezTo>
                  <a:pt x="10794" y="11"/>
                  <a:pt x="10754" y="0"/>
                  <a:pt x="10713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Biển báo nguy hiểm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CustomShape 5"/>
          <p:cNvSpPr/>
          <p:nvPr/>
        </p:nvSpPr>
        <p:spPr>
          <a:xfrm>
            <a:off x="482760" y="4816440"/>
            <a:ext cx="3944880" cy="504720"/>
          </a:xfrm>
          <a:custGeom>
            <a:avLst/>
            <a:gdLst/>
            <a:ahLst/>
            <a:rect l="0" t="0" r="r" b="b"/>
            <a:pathLst>
              <a:path w="10960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0725" y="1403"/>
                </a:lnTo>
                <a:lnTo>
                  <a:pt x="10725" y="1403"/>
                </a:lnTo>
                <a:cubicBezTo>
                  <a:pt x="10766" y="1403"/>
                  <a:pt x="10807" y="1392"/>
                  <a:pt x="10842" y="1372"/>
                </a:cubicBezTo>
                <a:cubicBezTo>
                  <a:pt x="10878" y="1351"/>
                  <a:pt x="10907" y="1322"/>
                  <a:pt x="10928" y="1286"/>
                </a:cubicBezTo>
                <a:cubicBezTo>
                  <a:pt x="10948" y="1251"/>
                  <a:pt x="10959" y="1210"/>
                  <a:pt x="10959" y="1169"/>
                </a:cubicBezTo>
                <a:lnTo>
                  <a:pt x="10959" y="233"/>
                </a:lnTo>
                <a:lnTo>
                  <a:pt x="10959" y="234"/>
                </a:lnTo>
                <a:lnTo>
                  <a:pt x="10959" y="234"/>
                </a:lnTo>
                <a:cubicBezTo>
                  <a:pt x="10959" y="193"/>
                  <a:pt x="10948" y="152"/>
                  <a:pt x="10928" y="117"/>
                </a:cubicBezTo>
                <a:cubicBezTo>
                  <a:pt x="10907" y="81"/>
                  <a:pt x="10878" y="52"/>
                  <a:pt x="10842" y="31"/>
                </a:cubicBezTo>
                <a:cubicBezTo>
                  <a:pt x="10807" y="11"/>
                  <a:pt x="10766" y="0"/>
                  <a:pt x="10725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Biển báo chỉ dẫn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ustomShape 6"/>
          <p:cNvSpPr/>
          <p:nvPr/>
        </p:nvSpPr>
        <p:spPr>
          <a:xfrm>
            <a:off x="466560" y="5335560"/>
            <a:ext cx="3961080" cy="504720"/>
          </a:xfrm>
          <a:custGeom>
            <a:avLst/>
            <a:gdLst/>
            <a:ahLst/>
            <a:rect l="0" t="0" r="r" b="b"/>
            <a:pathLst>
              <a:path w="110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0770" y="1403"/>
                </a:lnTo>
                <a:lnTo>
                  <a:pt x="10770" y="1403"/>
                </a:lnTo>
                <a:cubicBezTo>
                  <a:pt x="10811" y="1403"/>
                  <a:pt x="10852" y="1392"/>
                  <a:pt x="10887" y="1372"/>
                </a:cubicBezTo>
                <a:cubicBezTo>
                  <a:pt x="10923" y="1351"/>
                  <a:pt x="10952" y="1322"/>
                  <a:pt x="10973" y="1286"/>
                </a:cubicBezTo>
                <a:cubicBezTo>
                  <a:pt x="10993" y="1251"/>
                  <a:pt x="11004" y="1210"/>
                  <a:pt x="11004" y="1169"/>
                </a:cubicBezTo>
                <a:lnTo>
                  <a:pt x="11004" y="233"/>
                </a:lnTo>
                <a:lnTo>
                  <a:pt x="11004" y="234"/>
                </a:lnTo>
                <a:lnTo>
                  <a:pt x="11004" y="234"/>
                </a:lnTo>
                <a:cubicBezTo>
                  <a:pt x="11004" y="193"/>
                  <a:pt x="10993" y="152"/>
                  <a:pt x="10973" y="117"/>
                </a:cubicBezTo>
                <a:cubicBezTo>
                  <a:pt x="10952" y="81"/>
                  <a:pt x="10923" y="52"/>
                  <a:pt x="10887" y="31"/>
                </a:cubicBezTo>
                <a:cubicBezTo>
                  <a:pt x="10852" y="11"/>
                  <a:pt x="10811" y="0"/>
                  <a:pt x="10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Biển báo hiệu lệnh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30" descr="untitled01es9"/>
          <p:cNvPicPr/>
          <p:nvPr/>
        </p:nvPicPr>
        <p:blipFill>
          <a:blip r:embed="rId6"/>
          <a:stretch/>
        </p:blipFill>
        <p:spPr>
          <a:xfrm>
            <a:off x="647640" y="3429000"/>
            <a:ext cx="3564000" cy="792000"/>
          </a:xfrm>
          <a:prstGeom prst="rect">
            <a:avLst/>
          </a:prstGeom>
          <a:ln>
            <a:noFill/>
          </a:ln>
        </p:spPr>
      </p:pic>
      <p:pic>
        <p:nvPicPr>
          <p:cNvPr id="296" name="Picture 31" descr="untitled3km1"/>
          <p:cNvPicPr/>
          <p:nvPr/>
        </p:nvPicPr>
        <p:blipFill>
          <a:blip r:embed="rId7"/>
          <a:stretch/>
        </p:blipFill>
        <p:spPr>
          <a:xfrm>
            <a:off x="3059280" y="3429000"/>
            <a:ext cx="1152360" cy="792000"/>
          </a:xfrm>
          <a:prstGeom prst="rect">
            <a:avLst/>
          </a:prstGeom>
          <a:ln>
            <a:noFill/>
          </a:ln>
        </p:spPr>
      </p:pic>
      <p:pic>
        <p:nvPicPr>
          <p:cNvPr id="297" name="Picture 34" descr="hinhnen"/>
          <p:cNvPicPr/>
          <p:nvPr/>
        </p:nvPicPr>
        <p:blipFill>
          <a:blip r:embed="rId8"/>
          <a:stretch/>
        </p:blipFill>
        <p:spPr>
          <a:xfrm>
            <a:off x="-36360" y="6380280"/>
            <a:ext cx="9180360" cy="504720"/>
          </a:xfrm>
          <a:prstGeom prst="rect">
            <a:avLst/>
          </a:prstGeom>
          <a:ln>
            <a:noFill/>
          </a:ln>
        </p:spPr>
      </p:pic>
      <p:sp>
        <p:nvSpPr>
          <p:cNvPr id="298" name="CustomShape 7"/>
          <p:cNvSpPr/>
          <p:nvPr/>
        </p:nvSpPr>
        <p:spPr>
          <a:xfrm>
            <a:off x="2487600" y="653580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99" name="Picture 36" descr="Hinh dong Phao hoa"/>
          <p:cNvPicPr/>
          <p:nvPr/>
        </p:nvPicPr>
        <p:blipFill>
          <a:blip r:embed="rId9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300" name="CustomShape 8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9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stomShape 10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CustomShape 11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ustomShape 12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CustomShape 13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CustomShape 14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CustomShape 15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CustomShape 16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CustomShape 17"/>
          <p:cNvSpPr/>
          <p:nvPr/>
        </p:nvSpPr>
        <p:spPr>
          <a:xfrm>
            <a:off x="611280" y="1700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10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311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omb dir="horz"/>
  </p:transition>
  <p:timing>
    <p:tnLst>
      <p:par>
        <p:cTn id="1211" dur="indefinite" restart="never" nodeType="tmRoot">
          <p:childTnLst>
            <p:seq>
              <p:cTn id="1212" dur="indefinite" nodeType="mainSeq">
                <p:childTnLst>
                  <p:par>
                    <p:cTn id="1213" nodeType="clickEffect" fill="hold">
                      <p:stCondLst>
                        <p:cond delay="0"/>
                      </p:stCondLst>
                      <p:childTnLst>
                        <p:par>
                          <p:cTn id="1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7" dur="385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8" dur="385" fill="hold"/>
                                        <p:tgtEl>
                                          <p:spTgt spid="3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0" dur="38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22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2" dur="38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22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31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3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2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24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nodeType="afterEffect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6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4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4" nodeType="afterEffect" fill="hold" presetClass="entr" presetID="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9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4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nodeType="clickEffect" fill="hold">
                      <p:stCondLst>
                        <p:cond delay="indefinite"/>
                      </p:stCondLst>
                      <p:childTnLst>
                        <p:par>
                          <p:cTn id="12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7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7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7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8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8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8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9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9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9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9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30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3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6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5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8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7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1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nodeType="clickEffect" fill="hold">
                      <p:stCondLst>
                        <p:cond delay="indefinite"/>
                      </p:stCondLst>
                      <p:childTnLst>
                        <p:par>
                          <p:cTn id="13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3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3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33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1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4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3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313" name="Picture 36" descr="CATNMO~1"/>
          <p:cNvPicPr/>
          <p:nvPr/>
        </p:nvPicPr>
        <p:blipFill>
          <a:blip r:embed="rId2"/>
          <a:stretch/>
        </p:blipFill>
        <p:spPr>
          <a:xfrm>
            <a:off x="611280" y="1457280"/>
            <a:ext cx="8243640" cy="5400720"/>
          </a:xfrm>
          <a:prstGeom prst="rect">
            <a:avLst/>
          </a:prstGeom>
          <a:ln>
            <a:noFill/>
          </a:ln>
        </p:spPr>
      </p:pic>
      <p:pic>
        <p:nvPicPr>
          <p:cNvPr id="314" name="Picture 48" descr="hinh nen(1)"/>
          <p:cNvPicPr/>
          <p:nvPr/>
        </p:nvPicPr>
        <p:blipFill>
          <a:blip r:embed="rId3"/>
          <a:stretch/>
        </p:blipFill>
        <p:spPr>
          <a:xfrm>
            <a:off x="0" y="6380280"/>
            <a:ext cx="9144000" cy="504720"/>
          </a:xfrm>
          <a:prstGeom prst="rect">
            <a:avLst/>
          </a:prstGeom>
          <a:ln>
            <a:noFill/>
          </a:ln>
        </p:spPr>
      </p:pic>
      <p:pic>
        <p:nvPicPr>
          <p:cNvPr id="315" name="Picture 64" descr="Hinh dong Phao hoa"/>
          <p:cNvPicPr/>
          <p:nvPr/>
        </p:nvPicPr>
        <p:blipFill>
          <a:blip r:embed="rId4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187280" y="2563920"/>
            <a:ext cx="7704360" cy="1152360"/>
          </a:xfrm>
          <a:custGeom>
            <a:avLst/>
            <a:gdLst/>
            <a:ahLst/>
            <a:rect l="0" t="0" r="r" b="b"/>
            <a:pathLst>
              <a:path w="21403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20868" y="3201"/>
                </a:lnTo>
                <a:lnTo>
                  <a:pt x="20868" y="3202"/>
                </a:lnTo>
                <a:cubicBezTo>
                  <a:pt x="20962" y="3202"/>
                  <a:pt x="21054" y="3177"/>
                  <a:pt x="21135" y="3131"/>
                </a:cubicBezTo>
                <a:cubicBezTo>
                  <a:pt x="21216" y="3084"/>
                  <a:pt x="21284" y="3016"/>
                  <a:pt x="21331" y="2935"/>
                </a:cubicBezTo>
                <a:cubicBezTo>
                  <a:pt x="21377" y="2854"/>
                  <a:pt x="21402" y="2762"/>
                  <a:pt x="21402" y="2668"/>
                </a:cubicBezTo>
                <a:lnTo>
                  <a:pt x="21402" y="533"/>
                </a:lnTo>
                <a:lnTo>
                  <a:pt x="21402" y="534"/>
                </a:lnTo>
                <a:lnTo>
                  <a:pt x="21402" y="534"/>
                </a:lnTo>
                <a:cubicBezTo>
                  <a:pt x="21402" y="440"/>
                  <a:pt x="21377" y="348"/>
                  <a:pt x="21331" y="267"/>
                </a:cubicBezTo>
                <a:cubicBezTo>
                  <a:pt x="21284" y="186"/>
                  <a:pt x="21216" y="118"/>
                  <a:pt x="21135" y="71"/>
                </a:cubicBezTo>
                <a:cubicBezTo>
                  <a:pt x="21054" y="25"/>
                  <a:pt x="20962" y="0"/>
                  <a:pt x="20868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Muốn tìm một trong các phần bằng nhau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của một số ta lấy: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0" y="2565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Toán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1835280" y="3933720"/>
            <a:ext cx="5976720" cy="503280"/>
          </a:xfrm>
          <a:custGeom>
            <a:avLst/>
            <a:gdLst/>
            <a:ahLst/>
            <a:rect l="0" t="0" r="r" b="b"/>
            <a:pathLst>
              <a:path w="16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369" y="1399"/>
                </a:lnTo>
                <a:lnTo>
                  <a:pt x="16370" y="1399"/>
                </a:lnTo>
                <a:cubicBezTo>
                  <a:pt x="16411" y="1399"/>
                  <a:pt x="16451" y="1388"/>
                  <a:pt x="16486" y="1368"/>
                </a:cubicBezTo>
                <a:cubicBezTo>
                  <a:pt x="16522" y="1347"/>
                  <a:pt x="16551" y="1318"/>
                  <a:pt x="16572" y="1282"/>
                </a:cubicBezTo>
                <a:cubicBezTo>
                  <a:pt x="16592" y="1247"/>
                  <a:pt x="16603" y="1207"/>
                  <a:pt x="16603" y="1166"/>
                </a:cubicBezTo>
                <a:lnTo>
                  <a:pt x="16602" y="233"/>
                </a:lnTo>
                <a:lnTo>
                  <a:pt x="16603" y="233"/>
                </a:lnTo>
                <a:lnTo>
                  <a:pt x="16603" y="233"/>
                </a:lnTo>
                <a:cubicBezTo>
                  <a:pt x="16603" y="192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Số đó cộng với số phần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1835280" y="4508640"/>
            <a:ext cx="5976720" cy="504720"/>
          </a:xfrm>
          <a:custGeom>
            <a:avLst/>
            <a:gdLst/>
            <a:ahLst/>
            <a:rect l="0" t="0" r="r" b="b"/>
            <a:pathLst>
              <a:path w="16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6369" y="1403"/>
                </a:lnTo>
                <a:lnTo>
                  <a:pt x="16369" y="1403"/>
                </a:lnTo>
                <a:cubicBezTo>
                  <a:pt x="16410" y="1403"/>
                  <a:pt x="16451" y="1392"/>
                  <a:pt x="16486" y="1372"/>
                </a:cubicBezTo>
                <a:cubicBezTo>
                  <a:pt x="16522" y="1351"/>
                  <a:pt x="16551" y="1322"/>
                  <a:pt x="16572" y="1286"/>
                </a:cubicBezTo>
                <a:cubicBezTo>
                  <a:pt x="16592" y="1251"/>
                  <a:pt x="16603" y="1210"/>
                  <a:pt x="16603" y="1169"/>
                </a:cubicBezTo>
                <a:lnTo>
                  <a:pt x="16602" y="233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0" y="0"/>
                  <a:pt x="16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Số đó nhân với số phần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1835280" y="5084640"/>
            <a:ext cx="5976720" cy="505080"/>
          </a:xfrm>
          <a:custGeom>
            <a:avLst/>
            <a:gdLst/>
            <a:ahLst/>
            <a:rect l="0" t="0" r="r" b="b"/>
            <a:pathLst>
              <a:path w="16604" h="1405">
                <a:moveTo>
                  <a:pt x="234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16369" y="1404"/>
                </a:lnTo>
                <a:lnTo>
                  <a:pt x="16369" y="1404"/>
                </a:lnTo>
                <a:cubicBezTo>
                  <a:pt x="16410" y="1404"/>
                  <a:pt x="16450" y="1393"/>
                  <a:pt x="16486" y="1373"/>
                </a:cubicBezTo>
                <a:cubicBezTo>
                  <a:pt x="16522" y="1352"/>
                  <a:pt x="16551" y="1323"/>
                  <a:pt x="16572" y="1287"/>
                </a:cubicBezTo>
                <a:cubicBezTo>
                  <a:pt x="16592" y="1251"/>
                  <a:pt x="16603" y="1211"/>
                  <a:pt x="16603" y="1170"/>
                </a:cubicBezTo>
                <a:lnTo>
                  <a:pt x="16603" y="234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3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0" y="11"/>
                  <a:pt x="16410" y="0"/>
                  <a:pt x="16369" y="0"/>
                </a:cubicBezTo>
                <a:lnTo>
                  <a:pt x="234" y="0"/>
                </a:lnTo>
              </a:path>
            </a:pathLst>
          </a:custGeom>
          <a:blipFill rotWithShape="0">
            <a:blip r:embed="rId7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Số đó chia cho số phần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2487600" y="64785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23" name="CustomShape 8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CustomShape 9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CustomShape 10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CustomShape 11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13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CustomShape 14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CustomShape 15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CustomShape 16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CustomShape 17"/>
          <p:cNvSpPr/>
          <p:nvPr/>
        </p:nvSpPr>
        <p:spPr>
          <a:xfrm>
            <a:off x="539640" y="5445000"/>
            <a:ext cx="83844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334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1343" dur="indefinite" restart="never" nodeType="tmRoot">
          <p:childTnLst>
            <p:seq>
              <p:cTn id="1344" dur="indefinite" nodeType="mainSeq">
                <p:childTnLst>
                  <p:par>
                    <p:cTn id="1345" nodeType="clickEffect" fill="hold">
                      <p:stCondLst>
                        <p:cond delay="0"/>
                      </p:stCondLst>
                      <p:childTnLst>
                        <p:par>
                          <p:cTn id="13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9" dur="385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0" dur="385" fill="hold"/>
                                        <p:tgtEl>
                                          <p:spTgt spid="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2" dur="385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35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4" dur="385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35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6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7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5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0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1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63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6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9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37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3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8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2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3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7" nodeType="clickEffect" fill="hold">
                      <p:stCondLst>
                        <p:cond delay="indefinite"/>
                      </p:stCondLst>
                      <p:childTnLst>
                        <p:par>
                          <p:cTn id="13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9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9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9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0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0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0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0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1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42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8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1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4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0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3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6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nodeType="clickEffect" fill="hold">
                      <p:stCondLst>
                        <p:cond delay="indefinite"/>
                      </p:stCondLst>
                      <p:childTnLst>
                        <p:par>
                          <p:cTn id="1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nodeType="clickEffect" fill="hold" presetClass="emph" presetID="1" presetSubtype="2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>
                                        <p:cTn id="145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5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8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336" name="Picture 17" descr="misc119"/>
          <p:cNvPicPr/>
          <p:nvPr/>
        </p:nvPicPr>
        <p:blipFill>
          <a:blip r:embed="rId2"/>
          <a:stretch/>
        </p:blipFill>
        <p:spPr>
          <a:xfrm>
            <a:off x="0" y="981000"/>
            <a:ext cx="9144000" cy="590400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8" name="Picture 35" descr="hinh nen(1)"/>
          <p:cNvPicPr/>
          <p:nvPr/>
        </p:nvPicPr>
        <p:blipFill>
          <a:blip r:embed="rId3"/>
          <a:stretch/>
        </p:blipFill>
        <p:spPr>
          <a:xfrm>
            <a:off x="0" y="6237360"/>
            <a:ext cx="9144000" cy="504720"/>
          </a:xfrm>
          <a:prstGeom prst="rect">
            <a:avLst/>
          </a:prstGeom>
          <a:ln cap="sq" w="9360">
            <a:solidFill>
              <a:srgbClr val="ff3300"/>
            </a:solidFill>
            <a:miter/>
          </a:ln>
        </p:spPr>
      </p:pic>
      <p:sp>
        <p:nvSpPr>
          <p:cNvPr id="339" name="CustomShape 2"/>
          <p:cNvSpPr/>
          <p:nvPr/>
        </p:nvSpPr>
        <p:spPr>
          <a:xfrm>
            <a:off x="1835280" y="4508640"/>
            <a:ext cx="2520720" cy="504720"/>
          </a:xfrm>
          <a:custGeom>
            <a:avLst/>
            <a:gdLst/>
            <a:ahLst/>
            <a:rect l="0" t="0" r="r" b="b"/>
            <a:pathLst>
              <a:path w="70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6769" y="1403"/>
                </a:lnTo>
                <a:lnTo>
                  <a:pt x="6769" y="1403"/>
                </a:lnTo>
                <a:cubicBezTo>
                  <a:pt x="6810" y="1403"/>
                  <a:pt x="6851" y="1392"/>
                  <a:pt x="6886" y="1372"/>
                </a:cubicBezTo>
                <a:cubicBezTo>
                  <a:pt x="6922" y="1351"/>
                  <a:pt x="6951" y="1322"/>
                  <a:pt x="6972" y="1286"/>
                </a:cubicBezTo>
                <a:cubicBezTo>
                  <a:pt x="6992" y="1251"/>
                  <a:pt x="7003" y="1210"/>
                  <a:pt x="7003" y="1169"/>
                </a:cubicBezTo>
                <a:lnTo>
                  <a:pt x="7003" y="233"/>
                </a:lnTo>
                <a:lnTo>
                  <a:pt x="7003" y="234"/>
                </a:lnTo>
                <a:lnTo>
                  <a:pt x="7003" y="234"/>
                </a:lnTo>
                <a:cubicBezTo>
                  <a:pt x="7003" y="193"/>
                  <a:pt x="6992" y="152"/>
                  <a:pt x="6972" y="117"/>
                </a:cubicBezTo>
                <a:cubicBezTo>
                  <a:pt x="6951" y="81"/>
                  <a:pt x="6922" y="52"/>
                  <a:pt x="6886" y="31"/>
                </a:cubicBezTo>
                <a:cubicBezTo>
                  <a:pt x="6851" y="11"/>
                  <a:pt x="6810" y="0"/>
                  <a:pt x="67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Cửa Đại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1835280" y="5084640"/>
            <a:ext cx="2592360" cy="505080"/>
          </a:xfrm>
          <a:custGeom>
            <a:avLst/>
            <a:gdLst/>
            <a:ahLst/>
            <a:rect l="0" t="0" r="r" b="b"/>
            <a:pathLst>
              <a:path w="7203" h="1405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6967" y="1404"/>
                </a:lnTo>
                <a:lnTo>
                  <a:pt x="6968" y="1404"/>
                </a:lnTo>
                <a:cubicBezTo>
                  <a:pt x="7009" y="1404"/>
                  <a:pt x="7049" y="1393"/>
                  <a:pt x="7085" y="1373"/>
                </a:cubicBezTo>
                <a:cubicBezTo>
                  <a:pt x="7121" y="1352"/>
                  <a:pt x="7150" y="1323"/>
                  <a:pt x="7171" y="1287"/>
                </a:cubicBezTo>
                <a:cubicBezTo>
                  <a:pt x="7191" y="1251"/>
                  <a:pt x="7202" y="1211"/>
                  <a:pt x="7202" y="1170"/>
                </a:cubicBezTo>
                <a:lnTo>
                  <a:pt x="7201" y="234"/>
                </a:lnTo>
                <a:lnTo>
                  <a:pt x="7202" y="234"/>
                </a:lnTo>
                <a:lnTo>
                  <a:pt x="7202" y="234"/>
                </a:lnTo>
                <a:cubicBezTo>
                  <a:pt x="7202" y="193"/>
                  <a:pt x="7191" y="153"/>
                  <a:pt x="7171" y="117"/>
                </a:cubicBezTo>
                <a:cubicBezTo>
                  <a:pt x="7150" y="81"/>
                  <a:pt x="7121" y="52"/>
                  <a:pt x="7085" y="31"/>
                </a:cubicBezTo>
                <a:cubicBezTo>
                  <a:pt x="7049" y="11"/>
                  <a:pt x="7009" y="0"/>
                  <a:pt x="6968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Cửa Tùng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1835280" y="5661000"/>
            <a:ext cx="2592360" cy="503280"/>
          </a:xfrm>
          <a:custGeom>
            <a:avLst/>
            <a:gdLst/>
            <a:ahLst/>
            <a:rect l="0" t="0" r="r" b="b"/>
            <a:pathLst>
              <a:path w="7203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6968" y="1399"/>
                </a:lnTo>
                <a:lnTo>
                  <a:pt x="6969" y="1399"/>
                </a:lnTo>
                <a:cubicBezTo>
                  <a:pt x="7010" y="1399"/>
                  <a:pt x="7050" y="1388"/>
                  <a:pt x="7085" y="1368"/>
                </a:cubicBezTo>
                <a:cubicBezTo>
                  <a:pt x="7121" y="1347"/>
                  <a:pt x="7150" y="1318"/>
                  <a:pt x="7171" y="1282"/>
                </a:cubicBezTo>
                <a:cubicBezTo>
                  <a:pt x="7191" y="1247"/>
                  <a:pt x="7202" y="1207"/>
                  <a:pt x="7202" y="1166"/>
                </a:cubicBezTo>
                <a:lnTo>
                  <a:pt x="7202" y="233"/>
                </a:lnTo>
                <a:lnTo>
                  <a:pt x="7202" y="233"/>
                </a:lnTo>
                <a:lnTo>
                  <a:pt x="7202" y="233"/>
                </a:lnTo>
                <a:cubicBezTo>
                  <a:pt x="7202" y="192"/>
                  <a:pt x="7191" y="152"/>
                  <a:pt x="7171" y="117"/>
                </a:cubicBezTo>
                <a:cubicBezTo>
                  <a:pt x="7150" y="81"/>
                  <a:pt x="7121" y="52"/>
                  <a:pt x="7085" y="31"/>
                </a:cubicBezTo>
                <a:cubicBezTo>
                  <a:pt x="7050" y="11"/>
                  <a:pt x="7010" y="0"/>
                  <a:pt x="69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Cửa sông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2487600" y="630864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1187280" y="2565360"/>
            <a:ext cx="7956720" cy="1871640"/>
          </a:xfrm>
          <a:custGeom>
            <a:avLst/>
            <a:gdLst/>
            <a:ahLst/>
            <a:rect l="0" t="0" r="r" b="b"/>
            <a:pathLst>
              <a:path w="22104" h="5201">
                <a:moveTo>
                  <a:pt x="866" y="0"/>
                </a:moveTo>
                <a:lnTo>
                  <a:pt x="867" y="0"/>
                </a:lnTo>
                <a:cubicBezTo>
                  <a:pt x="715" y="0"/>
                  <a:pt x="565" y="40"/>
                  <a:pt x="433" y="116"/>
                </a:cubicBezTo>
                <a:cubicBezTo>
                  <a:pt x="302" y="192"/>
                  <a:pt x="192" y="302"/>
                  <a:pt x="116" y="433"/>
                </a:cubicBezTo>
                <a:cubicBezTo>
                  <a:pt x="40" y="565"/>
                  <a:pt x="0" y="715"/>
                  <a:pt x="0" y="867"/>
                </a:cubicBezTo>
                <a:lnTo>
                  <a:pt x="0" y="4333"/>
                </a:lnTo>
                <a:lnTo>
                  <a:pt x="0" y="4333"/>
                </a:lnTo>
                <a:cubicBezTo>
                  <a:pt x="0" y="4485"/>
                  <a:pt x="40" y="4635"/>
                  <a:pt x="116" y="4767"/>
                </a:cubicBezTo>
                <a:cubicBezTo>
                  <a:pt x="192" y="4898"/>
                  <a:pt x="302" y="5008"/>
                  <a:pt x="433" y="5084"/>
                </a:cubicBezTo>
                <a:cubicBezTo>
                  <a:pt x="565" y="5160"/>
                  <a:pt x="715" y="5200"/>
                  <a:pt x="867" y="5200"/>
                </a:cubicBezTo>
                <a:lnTo>
                  <a:pt x="21236" y="5200"/>
                </a:lnTo>
                <a:lnTo>
                  <a:pt x="21236" y="5200"/>
                </a:lnTo>
                <a:cubicBezTo>
                  <a:pt x="21388" y="5200"/>
                  <a:pt x="21538" y="5160"/>
                  <a:pt x="21670" y="5084"/>
                </a:cubicBezTo>
                <a:cubicBezTo>
                  <a:pt x="21801" y="5008"/>
                  <a:pt x="21911" y="4898"/>
                  <a:pt x="21987" y="4767"/>
                </a:cubicBezTo>
                <a:cubicBezTo>
                  <a:pt x="22063" y="4635"/>
                  <a:pt x="22103" y="4485"/>
                  <a:pt x="22103" y="4333"/>
                </a:cubicBezTo>
                <a:lnTo>
                  <a:pt x="22103" y="866"/>
                </a:lnTo>
                <a:lnTo>
                  <a:pt x="22103" y="867"/>
                </a:lnTo>
                <a:lnTo>
                  <a:pt x="22103" y="867"/>
                </a:lnTo>
                <a:cubicBezTo>
                  <a:pt x="22103" y="715"/>
                  <a:pt x="22063" y="565"/>
                  <a:pt x="21987" y="433"/>
                </a:cubicBezTo>
                <a:cubicBezTo>
                  <a:pt x="21911" y="302"/>
                  <a:pt x="21801" y="192"/>
                  <a:pt x="21670" y="116"/>
                </a:cubicBezTo>
                <a:cubicBezTo>
                  <a:pt x="21538" y="40"/>
                  <a:pt x="21388" y="0"/>
                  <a:pt x="21236" y="0"/>
                </a:cubicBezTo>
                <a:lnTo>
                  <a:pt x="866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Từ cầu Hiền Lương, thuyền xuôi khoảng sáu cây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số nữa là biển cả mênh mông.Nơi dòng Bến Hải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gặp sóng biển khơi ấy chính là …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0" y="2565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48" descr="Hinh dong Phao hoa"/>
          <p:cNvPicPr/>
          <p:nvPr/>
        </p:nvPicPr>
        <p:blipFill>
          <a:blip r:embed="rId7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346" name="CustomShape 8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10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CustomShape 11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CustomShape 12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CustomShape 13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CustomShape 14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CustomShape 15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CustomShape 16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17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pic>
        <p:nvPicPr>
          <p:cNvPr id="357" name="Picture 60" descr="MISSYO~2"/>
          <p:cNvPicPr/>
          <p:nvPr/>
        </p:nvPicPr>
        <p:blipFill>
          <a:blip r:embed="rId9"/>
          <a:stretch/>
        </p:blipFill>
        <p:spPr>
          <a:xfrm>
            <a:off x="4859280" y="2060640"/>
            <a:ext cx="4284720" cy="4227480"/>
          </a:xfrm>
          <a:prstGeom prst="rect">
            <a:avLst/>
          </a:prstGeom>
          <a:ln>
            <a:noFill/>
          </a:ln>
        </p:spPr>
      </p:pic>
      <p:sp>
        <p:nvSpPr>
          <p:cNvPr id="358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push dir="d"/>
  </p:transition>
  <p:timing>
    <p:tnLst>
      <p:par>
        <p:cTn id="1459" dur="indefinite" restart="never" nodeType="tmRoot">
          <p:childTnLst>
            <p:seq>
              <p:cTn id="1460" dur="indefinite" nodeType="mainSeq">
                <p:childTnLst>
                  <p:par>
                    <p:cTn id="1461" nodeType="clickEffect" fill="hold">
                      <p:stCondLst>
                        <p:cond delay="0"/>
                      </p:stCondLst>
                      <p:childTnLst>
                        <p:par>
                          <p:cTn id="14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5" dur="385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6" dur="385" fill="hold"/>
                                        <p:tgtEl>
                                          <p:spTgt spid="3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8" dur="38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46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0" dur="38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47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3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7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6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7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79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4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5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48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8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9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4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8" nodeType="afterEffect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9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nodeType="clickEffect" fill="hold">
                      <p:stCondLst>
                        <p:cond delay="indefinite"/>
                      </p:stCondLst>
                      <p:childTnLst>
                        <p:par>
                          <p:cTn id="15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0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1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1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1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1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2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2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3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3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53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7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0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6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9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2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5" nodeType="clickEffect" fill="hold">
                      <p:stCondLst>
                        <p:cond delay="indefinite"/>
                      </p:stCondLst>
                      <p:childTnLst>
                        <p:par>
                          <p:cTn id="15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7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69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571" nodeType="after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573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4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9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0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1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11" descr="Picture16"/>
          <p:cNvPicPr/>
          <p:nvPr/>
        </p:nvPicPr>
        <p:blipFill>
          <a:blip r:embed="rId1"/>
          <a:stretch/>
        </p:blipFill>
        <p:spPr>
          <a:xfrm>
            <a:off x="0" y="-2700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360" name="CustomShape 1"/>
          <p:cNvSpPr/>
          <p:nvPr/>
        </p:nvSpPr>
        <p:spPr>
          <a:xfrm>
            <a:off x="519120" y="2440080"/>
            <a:ext cx="184320" cy="36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1" name="Picture 38" descr="Hinh dong Phao hoa"/>
          <p:cNvPicPr/>
          <p:nvPr/>
        </p:nvPicPr>
        <p:blipFill>
          <a:blip r:embed="rId2"/>
          <a:stretch/>
        </p:blipFill>
        <p:spPr>
          <a:xfrm rot="5400000">
            <a:off x="-93960" y="-104940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362" name="Picture 43" descr="Hinh dong Phao hoa"/>
          <p:cNvPicPr/>
          <p:nvPr/>
        </p:nvPicPr>
        <p:blipFill>
          <a:blip r:embed="rId3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363" name="Picture 56" descr="images[22]"/>
          <p:cNvPicPr/>
          <p:nvPr/>
        </p:nvPicPr>
        <p:blipFill>
          <a:blip r:embed="rId4"/>
          <a:stretch/>
        </p:blipFill>
        <p:spPr>
          <a:xfrm>
            <a:off x="0" y="6381720"/>
            <a:ext cx="9144000" cy="432000"/>
          </a:xfrm>
          <a:prstGeom prst="rect">
            <a:avLst/>
          </a:prstGeom>
          <a:ln>
            <a:noFill/>
          </a:ln>
        </p:spPr>
      </p:pic>
      <p:sp>
        <p:nvSpPr>
          <p:cNvPr id="364" name="CustomShape 2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1549440" y="256392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Chọn đáp án đúng cho: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9 m13 cm =……..cm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0" y="2565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Toán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1835280" y="3933720"/>
            <a:ext cx="5976720" cy="503280"/>
          </a:xfrm>
          <a:custGeom>
            <a:avLst/>
            <a:gdLst/>
            <a:ahLst/>
            <a:rect l="0" t="0" r="r" b="b"/>
            <a:pathLst>
              <a:path w="16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369" y="1399"/>
                </a:lnTo>
                <a:lnTo>
                  <a:pt x="16370" y="1399"/>
                </a:lnTo>
                <a:cubicBezTo>
                  <a:pt x="16411" y="1399"/>
                  <a:pt x="16451" y="1388"/>
                  <a:pt x="16486" y="1368"/>
                </a:cubicBezTo>
                <a:cubicBezTo>
                  <a:pt x="16522" y="1347"/>
                  <a:pt x="16551" y="1318"/>
                  <a:pt x="16572" y="1282"/>
                </a:cubicBezTo>
                <a:cubicBezTo>
                  <a:pt x="16592" y="1247"/>
                  <a:pt x="16603" y="1207"/>
                  <a:pt x="16603" y="1166"/>
                </a:cubicBezTo>
                <a:lnTo>
                  <a:pt x="16602" y="233"/>
                </a:lnTo>
                <a:lnTo>
                  <a:pt x="16603" y="233"/>
                </a:lnTo>
                <a:lnTo>
                  <a:pt x="16603" y="233"/>
                </a:lnTo>
                <a:cubicBezTo>
                  <a:pt x="16603" y="192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93 cm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1835280" y="4508640"/>
            <a:ext cx="5976720" cy="504720"/>
          </a:xfrm>
          <a:custGeom>
            <a:avLst/>
            <a:gdLst/>
            <a:ahLst/>
            <a:rect l="0" t="0" r="r" b="b"/>
            <a:pathLst>
              <a:path w="16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6369" y="1403"/>
                </a:lnTo>
                <a:lnTo>
                  <a:pt x="16369" y="1403"/>
                </a:lnTo>
                <a:cubicBezTo>
                  <a:pt x="16410" y="1403"/>
                  <a:pt x="16451" y="1392"/>
                  <a:pt x="16486" y="1372"/>
                </a:cubicBezTo>
                <a:cubicBezTo>
                  <a:pt x="16522" y="1351"/>
                  <a:pt x="16551" y="1322"/>
                  <a:pt x="16572" y="1286"/>
                </a:cubicBezTo>
                <a:cubicBezTo>
                  <a:pt x="16592" y="1251"/>
                  <a:pt x="16603" y="1210"/>
                  <a:pt x="16603" y="1169"/>
                </a:cubicBezTo>
                <a:lnTo>
                  <a:pt x="16602" y="233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0" y="0"/>
                  <a:pt x="16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913 cm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CustomShape 7"/>
          <p:cNvSpPr/>
          <p:nvPr/>
        </p:nvSpPr>
        <p:spPr>
          <a:xfrm>
            <a:off x="1835280" y="5084640"/>
            <a:ext cx="5976720" cy="505080"/>
          </a:xfrm>
          <a:custGeom>
            <a:avLst/>
            <a:gdLst/>
            <a:ahLst/>
            <a:rect l="0" t="0" r="r" b="b"/>
            <a:pathLst>
              <a:path w="16604" h="1405">
                <a:moveTo>
                  <a:pt x="234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16369" y="1404"/>
                </a:lnTo>
                <a:lnTo>
                  <a:pt x="16369" y="1404"/>
                </a:lnTo>
                <a:cubicBezTo>
                  <a:pt x="16410" y="1404"/>
                  <a:pt x="16450" y="1393"/>
                  <a:pt x="16486" y="1373"/>
                </a:cubicBezTo>
                <a:cubicBezTo>
                  <a:pt x="16522" y="1352"/>
                  <a:pt x="16551" y="1323"/>
                  <a:pt x="16572" y="1287"/>
                </a:cubicBezTo>
                <a:cubicBezTo>
                  <a:pt x="16592" y="1251"/>
                  <a:pt x="16603" y="1211"/>
                  <a:pt x="16603" y="1170"/>
                </a:cubicBezTo>
                <a:lnTo>
                  <a:pt x="16603" y="234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3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0" y="11"/>
                  <a:pt x="16410" y="0"/>
                  <a:pt x="16369" y="0"/>
                </a:cubicBezTo>
                <a:lnTo>
                  <a:pt x="234" y="0"/>
                </a:lnTo>
              </a:path>
            </a:pathLst>
          </a:custGeom>
          <a:blipFill rotWithShape="0">
            <a:blip r:embed="rId7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9013 cm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71" name="CustomShape 9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CustomShape 10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stomShape 11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CustomShape 13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CustomShape 15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CustomShape 16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CustomShape 17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ustomShape 18"/>
          <p:cNvSpPr/>
          <p:nvPr/>
        </p:nvSpPr>
        <p:spPr>
          <a:xfrm>
            <a:off x="75564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CustomShape 19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382" name="CustomShape 20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>
    <p:comb dir="horz"/>
  </p:transition>
  <p:timing>
    <p:tnLst>
      <p:par>
        <p:cTn id="1582" dur="indefinite" restart="never" nodeType="tmRoot">
          <p:childTnLst>
            <p:seq>
              <p:cTn id="1583" dur="indefinite" nodeType="mainSeq">
                <p:childTnLst>
                  <p:par>
                    <p:cTn id="1584" nodeType="clickEffect" fill="hold">
                      <p:stCondLst>
                        <p:cond delay="0"/>
                      </p:stCondLst>
                      <p:childTnLst>
                        <p:par>
                          <p:cTn id="15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8" dur="385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9" dur="385" fill="hold"/>
                                        <p:tgtEl>
                                          <p:spTgt spid="3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1" dur="38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59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3" dur="385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59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6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9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9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02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3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4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0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7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8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61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1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2" nodeType="afterEffect" fill="hold" presetClass="entr" presetID="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6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7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nodeType="afterEffect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2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nodeType="clickEffect" fill="hold">
                      <p:stCondLst>
                        <p:cond delay="indefinite"/>
                      </p:stCondLst>
                      <p:childTnLst>
                        <p:par>
                          <p:cTn id="16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3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3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3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3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4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4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4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5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5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5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65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7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0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67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9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8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nodeType="clickEffect" fill="hold">
                      <p:stCondLst>
                        <p:cond delay="indefinite"/>
                      </p:stCondLst>
                      <p:childTnLst>
                        <p:par>
                          <p:cTn id="16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9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69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9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0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6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384" name="Picture 12" descr="images[24]"/>
          <p:cNvPicPr/>
          <p:nvPr/>
        </p:nvPicPr>
        <p:blipFill>
          <a:blip r:embed="rId2"/>
          <a:stretch/>
        </p:blipFill>
        <p:spPr>
          <a:xfrm>
            <a:off x="0" y="2276640"/>
            <a:ext cx="9144000" cy="4581360"/>
          </a:xfrm>
          <a:prstGeom prst="rect">
            <a:avLst/>
          </a:prstGeom>
          <a:ln>
            <a:noFill/>
          </a:ln>
        </p:spPr>
      </p:pic>
      <p:sp>
        <p:nvSpPr>
          <p:cNvPr id="385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549440" y="256392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Từ cùng nghĩa với từ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Quê hương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0" y="249228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3851280" y="4508640"/>
            <a:ext cx="3960720" cy="504720"/>
          </a:xfrm>
          <a:custGeom>
            <a:avLst/>
            <a:gdLst/>
            <a:ahLst/>
            <a:rect l="0" t="0" r="r" b="b"/>
            <a:pathLst>
              <a:path w="110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0769" y="1403"/>
                </a:lnTo>
                <a:lnTo>
                  <a:pt x="10769" y="1403"/>
                </a:lnTo>
                <a:cubicBezTo>
                  <a:pt x="10810" y="1403"/>
                  <a:pt x="10851" y="1392"/>
                  <a:pt x="10886" y="1372"/>
                </a:cubicBezTo>
                <a:cubicBezTo>
                  <a:pt x="10922" y="1351"/>
                  <a:pt x="10951" y="1322"/>
                  <a:pt x="10972" y="1286"/>
                </a:cubicBezTo>
                <a:cubicBezTo>
                  <a:pt x="10992" y="1251"/>
                  <a:pt x="11003" y="1210"/>
                  <a:pt x="11003" y="1169"/>
                </a:cubicBezTo>
                <a:lnTo>
                  <a:pt x="11002" y="233"/>
                </a:lnTo>
                <a:lnTo>
                  <a:pt x="11003" y="234"/>
                </a:lnTo>
                <a:lnTo>
                  <a:pt x="11003" y="234"/>
                </a:lnTo>
                <a:cubicBezTo>
                  <a:pt x="11003" y="193"/>
                  <a:pt x="10992" y="152"/>
                  <a:pt x="10972" y="117"/>
                </a:cubicBezTo>
                <a:cubicBezTo>
                  <a:pt x="10951" y="81"/>
                  <a:pt x="10922" y="52"/>
                  <a:pt x="10886" y="31"/>
                </a:cubicBezTo>
                <a:cubicBezTo>
                  <a:pt x="10851" y="11"/>
                  <a:pt x="10810" y="0"/>
                  <a:pt x="107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A.Tổ quốc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CustomShape 5"/>
          <p:cNvSpPr/>
          <p:nvPr/>
        </p:nvSpPr>
        <p:spPr>
          <a:xfrm>
            <a:off x="3851280" y="5084640"/>
            <a:ext cx="3960720" cy="505080"/>
          </a:xfrm>
          <a:custGeom>
            <a:avLst/>
            <a:gdLst/>
            <a:ahLst/>
            <a:rect l="0" t="0" r="r" b="b"/>
            <a:pathLst>
              <a:path w="11004" h="1405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10768" y="1404"/>
                </a:lnTo>
                <a:lnTo>
                  <a:pt x="10769" y="1404"/>
                </a:lnTo>
                <a:cubicBezTo>
                  <a:pt x="10810" y="1404"/>
                  <a:pt x="10850" y="1393"/>
                  <a:pt x="10886" y="1373"/>
                </a:cubicBezTo>
                <a:cubicBezTo>
                  <a:pt x="10922" y="1352"/>
                  <a:pt x="10951" y="1323"/>
                  <a:pt x="10972" y="1287"/>
                </a:cubicBezTo>
                <a:cubicBezTo>
                  <a:pt x="10992" y="1251"/>
                  <a:pt x="11003" y="1211"/>
                  <a:pt x="11003" y="1170"/>
                </a:cubicBezTo>
                <a:lnTo>
                  <a:pt x="11002" y="234"/>
                </a:lnTo>
                <a:lnTo>
                  <a:pt x="11003" y="234"/>
                </a:lnTo>
                <a:lnTo>
                  <a:pt x="11003" y="234"/>
                </a:lnTo>
                <a:cubicBezTo>
                  <a:pt x="11003" y="193"/>
                  <a:pt x="10992" y="153"/>
                  <a:pt x="10972" y="117"/>
                </a:cubicBezTo>
                <a:cubicBezTo>
                  <a:pt x="10951" y="81"/>
                  <a:pt x="10922" y="52"/>
                  <a:pt x="10886" y="31"/>
                </a:cubicBezTo>
                <a:cubicBezTo>
                  <a:pt x="10850" y="11"/>
                  <a:pt x="10810" y="0"/>
                  <a:pt x="107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Đất nước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3851280" y="5661000"/>
            <a:ext cx="3960720" cy="503280"/>
          </a:xfrm>
          <a:custGeom>
            <a:avLst/>
            <a:gdLst/>
            <a:ahLst/>
            <a:rect l="0" t="0" r="r" b="b"/>
            <a:pathLst>
              <a:path w="110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0769" y="1399"/>
                </a:lnTo>
                <a:lnTo>
                  <a:pt x="10770" y="1399"/>
                </a:lnTo>
                <a:cubicBezTo>
                  <a:pt x="10811" y="1399"/>
                  <a:pt x="10851" y="1388"/>
                  <a:pt x="10886" y="1368"/>
                </a:cubicBezTo>
                <a:cubicBezTo>
                  <a:pt x="10922" y="1347"/>
                  <a:pt x="10951" y="1318"/>
                  <a:pt x="10972" y="1282"/>
                </a:cubicBezTo>
                <a:cubicBezTo>
                  <a:pt x="10992" y="1247"/>
                  <a:pt x="11003" y="1207"/>
                  <a:pt x="11003" y="1166"/>
                </a:cubicBezTo>
                <a:lnTo>
                  <a:pt x="11003" y="233"/>
                </a:lnTo>
                <a:lnTo>
                  <a:pt x="11003" y="233"/>
                </a:lnTo>
                <a:lnTo>
                  <a:pt x="11003" y="233"/>
                </a:lnTo>
                <a:cubicBezTo>
                  <a:pt x="11003" y="192"/>
                  <a:pt x="10992" y="152"/>
                  <a:pt x="10972" y="117"/>
                </a:cubicBezTo>
                <a:cubicBezTo>
                  <a:pt x="10951" y="81"/>
                  <a:pt x="10922" y="52"/>
                  <a:pt x="10886" y="31"/>
                </a:cubicBezTo>
                <a:cubicBezTo>
                  <a:pt x="10851" y="11"/>
                  <a:pt x="10811" y="0"/>
                  <a:pt x="10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D. Quê quán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Picture 21" descr="hinhnen"/>
          <p:cNvPicPr/>
          <p:nvPr/>
        </p:nvPicPr>
        <p:blipFill>
          <a:blip r:embed="rId6"/>
          <a:stretch/>
        </p:blipFill>
        <p:spPr>
          <a:xfrm>
            <a:off x="-36360" y="6308640"/>
            <a:ext cx="9180360" cy="505080"/>
          </a:xfrm>
          <a:prstGeom prst="rect">
            <a:avLst/>
          </a:prstGeom>
          <a:ln>
            <a:noFill/>
          </a:ln>
        </p:spPr>
      </p:pic>
      <p:sp>
        <p:nvSpPr>
          <p:cNvPr id="392" name="CustomShape 7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393" name="Picture 25" descr="Hinh dong Phao hoa"/>
          <p:cNvPicPr/>
          <p:nvPr/>
        </p:nvPicPr>
        <p:blipFill>
          <a:blip r:embed="rId7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394" name="CustomShape 8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CustomShape 10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CustomShape 11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CustomShape 12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CustomShape 13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CustomShape 14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CustomShape 15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CustomShape 16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CustomShape 17"/>
          <p:cNvSpPr/>
          <p:nvPr/>
        </p:nvSpPr>
        <p:spPr>
          <a:xfrm>
            <a:off x="539640" y="530064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405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1701" dur="indefinite" restart="never" nodeType="tmRoot">
          <p:childTnLst>
            <p:seq>
              <p:cTn id="1702" dur="indefinite" nodeType="mainSeq">
                <p:childTnLst>
                  <p:par>
                    <p:cTn id="1703" nodeType="clickEffect" fill="hold">
                      <p:stCondLst>
                        <p:cond delay="0"/>
                      </p:stCondLst>
                      <p:childTnLst>
                        <p:par>
                          <p:cTn id="17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7" dur="385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8" dur="385" fill="hold"/>
                                        <p:tgtEl>
                                          <p:spTgt spid="4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0" dur="38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71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2" dur="38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71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8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21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7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72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0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3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5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6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0" nodeType="afterEffect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5" nodeType="clickEffect" fill="hold">
                      <p:stCondLst>
                        <p:cond delay="indefinite"/>
                      </p:stCondLst>
                      <p:childTnLst>
                        <p:par>
                          <p:cTn id="17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4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4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5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5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5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6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6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6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7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7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77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3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6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78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2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5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79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8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1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0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4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7" nodeType="clickEffect" fill="hold">
                      <p:stCondLst>
                        <p:cond delay="indefinite"/>
                      </p:stCondLst>
                      <p:childTnLst>
                        <p:par>
                          <p:cTn id="18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9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0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1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81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6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8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9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4" descr="DOT"/>
          <p:cNvPicPr/>
          <p:nvPr/>
        </p:nvPicPr>
        <p:blipFill>
          <a:blip r:embed="rId1"/>
          <a:stretch/>
        </p:blipFill>
        <p:spPr>
          <a:xfrm>
            <a:off x="4859280" y="3284640"/>
            <a:ext cx="4284720" cy="3068640"/>
          </a:xfrm>
          <a:prstGeom prst="rect">
            <a:avLst/>
          </a:prstGeom>
          <a:ln>
            <a:noFill/>
          </a:ln>
        </p:spPr>
      </p:pic>
      <p:pic>
        <p:nvPicPr>
          <p:cNvPr id="407" name="Picture 5" descr="Picture16"/>
          <p:cNvPicPr/>
          <p:nvPr/>
        </p:nvPicPr>
        <p:blipFill>
          <a:blip r:embed="rId2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1476360" y="2565360"/>
            <a:ext cx="7667640" cy="1150920"/>
          </a:xfrm>
          <a:custGeom>
            <a:avLst/>
            <a:gdLst/>
            <a:ahLst/>
            <a:rect l="0" t="0" r="r" b="b"/>
            <a:pathLst>
              <a:path w="21301" h="3199">
                <a:moveTo>
                  <a:pt x="533" y="0"/>
                </a:moveTo>
                <a:lnTo>
                  <a:pt x="533" y="0"/>
                </a:lnTo>
                <a:cubicBezTo>
                  <a:pt x="439" y="0"/>
                  <a:pt x="348" y="25"/>
                  <a:pt x="267" y="71"/>
                </a:cubicBezTo>
                <a:cubicBezTo>
                  <a:pt x="185" y="118"/>
                  <a:pt x="118" y="185"/>
                  <a:pt x="71" y="267"/>
                </a:cubicBezTo>
                <a:cubicBezTo>
                  <a:pt x="25" y="348"/>
                  <a:pt x="0" y="439"/>
                  <a:pt x="0" y="533"/>
                </a:cubicBezTo>
                <a:lnTo>
                  <a:pt x="0" y="2665"/>
                </a:lnTo>
                <a:lnTo>
                  <a:pt x="0" y="2665"/>
                </a:lnTo>
                <a:cubicBezTo>
                  <a:pt x="0" y="2759"/>
                  <a:pt x="25" y="2850"/>
                  <a:pt x="71" y="2932"/>
                </a:cubicBezTo>
                <a:cubicBezTo>
                  <a:pt x="118" y="3013"/>
                  <a:pt x="185" y="3080"/>
                  <a:pt x="267" y="3127"/>
                </a:cubicBezTo>
                <a:cubicBezTo>
                  <a:pt x="348" y="3173"/>
                  <a:pt x="439" y="3198"/>
                  <a:pt x="533" y="3198"/>
                </a:cubicBezTo>
                <a:lnTo>
                  <a:pt x="20767" y="3198"/>
                </a:lnTo>
                <a:lnTo>
                  <a:pt x="20767" y="3198"/>
                </a:lnTo>
                <a:cubicBezTo>
                  <a:pt x="20861" y="3198"/>
                  <a:pt x="20952" y="3173"/>
                  <a:pt x="21034" y="3127"/>
                </a:cubicBezTo>
                <a:cubicBezTo>
                  <a:pt x="21115" y="3080"/>
                  <a:pt x="21182" y="3013"/>
                  <a:pt x="21229" y="2932"/>
                </a:cubicBezTo>
                <a:cubicBezTo>
                  <a:pt x="21275" y="2850"/>
                  <a:pt x="21300" y="2759"/>
                  <a:pt x="21300" y="2665"/>
                </a:cubicBezTo>
                <a:lnTo>
                  <a:pt x="21300" y="533"/>
                </a:lnTo>
                <a:lnTo>
                  <a:pt x="21300" y="533"/>
                </a:lnTo>
                <a:lnTo>
                  <a:pt x="21300" y="533"/>
                </a:lnTo>
                <a:cubicBezTo>
                  <a:pt x="21300" y="439"/>
                  <a:pt x="21275" y="348"/>
                  <a:pt x="21229" y="267"/>
                </a:cubicBezTo>
                <a:cubicBezTo>
                  <a:pt x="21182" y="185"/>
                  <a:pt x="21115" y="118"/>
                  <a:pt x="21034" y="71"/>
                </a:cubicBezTo>
                <a:cubicBezTo>
                  <a:pt x="20952" y="25"/>
                  <a:pt x="20861" y="0"/>
                  <a:pt x="20767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Trạng thái nào sau đây có lợi cho hệ thần kinh: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0" y="2565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16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TNXH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CustomShape 4"/>
          <p:cNvSpPr/>
          <p:nvPr/>
        </p:nvSpPr>
        <p:spPr>
          <a:xfrm>
            <a:off x="1042920" y="3933720"/>
            <a:ext cx="4319640" cy="503280"/>
          </a:xfrm>
          <a:custGeom>
            <a:avLst/>
            <a:gdLst/>
            <a:ahLst/>
            <a:rect l="0" t="0" r="r" b="b"/>
            <a:pathLst>
              <a:path w="12001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766" y="1399"/>
                </a:lnTo>
                <a:lnTo>
                  <a:pt x="11767" y="1399"/>
                </a:lnTo>
                <a:cubicBezTo>
                  <a:pt x="11808" y="1399"/>
                  <a:pt x="11848" y="1388"/>
                  <a:pt x="11883" y="1368"/>
                </a:cubicBezTo>
                <a:cubicBezTo>
                  <a:pt x="11919" y="1347"/>
                  <a:pt x="11948" y="1318"/>
                  <a:pt x="11969" y="1282"/>
                </a:cubicBezTo>
                <a:cubicBezTo>
                  <a:pt x="11989" y="1247"/>
                  <a:pt x="12000" y="1207"/>
                  <a:pt x="12000" y="1166"/>
                </a:cubicBezTo>
                <a:lnTo>
                  <a:pt x="12000" y="233"/>
                </a:lnTo>
                <a:lnTo>
                  <a:pt x="12000" y="233"/>
                </a:lnTo>
                <a:lnTo>
                  <a:pt x="12000" y="233"/>
                </a:lnTo>
                <a:cubicBezTo>
                  <a:pt x="12000" y="192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8" y="0"/>
                  <a:pt x="11767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Căng thẳng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5"/>
          <p:cNvSpPr/>
          <p:nvPr/>
        </p:nvSpPr>
        <p:spPr>
          <a:xfrm>
            <a:off x="1081080" y="4600440"/>
            <a:ext cx="4319640" cy="505080"/>
          </a:xfrm>
          <a:custGeom>
            <a:avLst/>
            <a:gdLst/>
            <a:ahLst/>
            <a:rect l="0" t="0" r="r" b="b"/>
            <a:pathLst>
              <a:path w="12001" h="1405">
                <a:moveTo>
                  <a:pt x="234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11766" y="1404"/>
                </a:lnTo>
                <a:lnTo>
                  <a:pt x="11766" y="1404"/>
                </a:lnTo>
                <a:cubicBezTo>
                  <a:pt x="11807" y="1404"/>
                  <a:pt x="11847" y="1393"/>
                  <a:pt x="11883" y="1373"/>
                </a:cubicBezTo>
                <a:cubicBezTo>
                  <a:pt x="11919" y="1352"/>
                  <a:pt x="11948" y="1323"/>
                  <a:pt x="11969" y="1287"/>
                </a:cubicBezTo>
                <a:cubicBezTo>
                  <a:pt x="11989" y="1251"/>
                  <a:pt x="12000" y="1211"/>
                  <a:pt x="12000" y="1170"/>
                </a:cubicBezTo>
                <a:lnTo>
                  <a:pt x="12000" y="234"/>
                </a:lnTo>
                <a:lnTo>
                  <a:pt x="12000" y="234"/>
                </a:lnTo>
                <a:lnTo>
                  <a:pt x="12000" y="234"/>
                </a:lnTo>
                <a:cubicBezTo>
                  <a:pt x="12000" y="193"/>
                  <a:pt x="11989" y="153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7" y="11"/>
                  <a:pt x="11807" y="0"/>
                  <a:pt x="11766" y="0"/>
                </a:cubicBezTo>
                <a:lnTo>
                  <a:pt x="234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Sợ hãi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CustomShape 6"/>
          <p:cNvSpPr/>
          <p:nvPr/>
        </p:nvSpPr>
        <p:spPr>
          <a:xfrm>
            <a:off x="1042920" y="5300640"/>
            <a:ext cx="4319640" cy="503280"/>
          </a:xfrm>
          <a:custGeom>
            <a:avLst/>
            <a:gdLst/>
            <a:ahLst/>
            <a:rect l="0" t="0" r="r" b="b"/>
            <a:pathLst>
              <a:path w="12001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766" y="1399"/>
                </a:lnTo>
                <a:lnTo>
                  <a:pt x="11767" y="1399"/>
                </a:lnTo>
                <a:cubicBezTo>
                  <a:pt x="11808" y="1399"/>
                  <a:pt x="11848" y="1388"/>
                  <a:pt x="11883" y="1368"/>
                </a:cubicBezTo>
                <a:cubicBezTo>
                  <a:pt x="11919" y="1347"/>
                  <a:pt x="11948" y="1318"/>
                  <a:pt x="11969" y="1282"/>
                </a:cubicBezTo>
                <a:cubicBezTo>
                  <a:pt x="11989" y="1247"/>
                  <a:pt x="12000" y="1207"/>
                  <a:pt x="12000" y="1166"/>
                </a:cubicBezTo>
                <a:lnTo>
                  <a:pt x="12000" y="233"/>
                </a:lnTo>
                <a:lnTo>
                  <a:pt x="12000" y="233"/>
                </a:lnTo>
                <a:lnTo>
                  <a:pt x="12000" y="233"/>
                </a:lnTo>
                <a:cubicBezTo>
                  <a:pt x="12000" y="192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8" y="0"/>
                  <a:pt x="11767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Vui vẻ, thư giãn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CustomShape 7"/>
          <p:cNvSpPr/>
          <p:nvPr/>
        </p:nvSpPr>
        <p:spPr>
          <a:xfrm>
            <a:off x="2487600" y="6453360"/>
            <a:ext cx="4676760" cy="277560"/>
          </a:xfrm>
          <a:custGeom>
            <a:avLst/>
            <a:gdLst/>
            <a:ahLst/>
            <a:rect l="0" t="0" r="r" b="b"/>
            <a:pathLst>
              <a:path w="12993" h="1027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8"/>
                </a:moveTo>
                <a:cubicBezTo>
                  <a:pt x="4330" y="671"/>
                  <a:pt x="8661" y="1026"/>
                  <a:pt x="12992" y="848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15" name="Picture 18" descr="Hinh dong Phao hoa"/>
          <p:cNvPicPr/>
          <p:nvPr/>
        </p:nvPicPr>
        <p:blipFill>
          <a:blip r:embed="rId6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16" name="CustomShape 8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CustomShape 9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CustomShape 10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CustomShape 11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CustomShape 12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CustomShape 13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CustomShape 14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CustomShape 15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CustomShape 16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CustomShape 17"/>
          <p:cNvSpPr/>
          <p:nvPr/>
        </p:nvSpPr>
        <p:spPr>
          <a:xfrm>
            <a:off x="395280" y="5445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7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427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1820" dur="indefinite" restart="never" nodeType="tmRoot">
          <p:childTnLst>
            <p:seq>
              <p:cTn id="1821" dur="indefinite" nodeType="mainSeq">
                <p:childTnLst>
                  <p:par>
                    <p:cTn id="1822" nodeType="clickEffect" fill="hold">
                      <p:stCondLst>
                        <p:cond delay="0"/>
                      </p:stCondLst>
                      <p:childTnLst>
                        <p:par>
                          <p:cTn id="18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6" dur="385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7" dur="385" fill="hold"/>
                                        <p:tgtEl>
                                          <p:spTgt spid="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29" dur="385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83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1" dur="385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83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3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7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40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4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6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8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850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3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4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5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8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9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0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2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3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4" nodeType="clickEffect" fill="hold">
                      <p:stCondLst>
                        <p:cond delay="indefinite"/>
                      </p:stCondLst>
                      <p:childTnLst>
                        <p:par>
                          <p:cTn id="18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6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6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7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7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7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8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8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8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8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9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9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6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89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2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8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90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1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4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91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7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1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0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3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2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nodeType="clickEffect" fill="hold">
                      <p:stCondLst>
                        <p:cond delay="indefinite"/>
                      </p:stCondLst>
                      <p:childTnLst>
                        <p:par>
                          <p:cTn id="19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2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3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93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6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7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38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2076480" y="150840"/>
            <a:ext cx="5591160" cy="685800"/>
          </a:xfrm>
          <a:custGeom>
            <a:avLst/>
            <a:gdLst/>
            <a:ahLst/>
            <a:rect l="0" t="0" r="r" b="b"/>
            <a:pathLst>
              <a:path w="15533" h="1907">
                <a:moveTo>
                  <a:pt x="0" y="0"/>
                </a:moveTo>
                <a:lnTo>
                  <a:pt x="15532" y="0"/>
                </a:lnTo>
                <a:moveTo>
                  <a:pt x="0" y="1906"/>
                </a:moveTo>
                <a:lnTo>
                  <a:pt x="15532" y="1906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CHÀO MỪNG NGÀY THÀNH LẬP QUÂN ĐỘI NHÂN DÂN VIỆT NAM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29" name="Picture 6" descr="Hinh dong Phao hoa"/>
          <p:cNvPicPr/>
          <p:nvPr/>
        </p:nvPicPr>
        <p:blipFill>
          <a:blip r:embed="rId1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430" name="Picture 7" descr="Picture16"/>
          <p:cNvPicPr/>
          <p:nvPr/>
        </p:nvPicPr>
        <p:blipFill>
          <a:blip r:embed="rId2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431" name="CustomShape 2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3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432" name="CustomShape 3"/>
          <p:cNvSpPr/>
          <p:nvPr/>
        </p:nvSpPr>
        <p:spPr>
          <a:xfrm>
            <a:off x="1523880" y="18334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CustomShape 4"/>
          <p:cNvSpPr/>
          <p:nvPr/>
        </p:nvSpPr>
        <p:spPr>
          <a:xfrm>
            <a:off x="0" y="2473200"/>
            <a:ext cx="1368360" cy="110016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Câu 17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Toán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CustomShape 5"/>
          <p:cNvSpPr/>
          <p:nvPr/>
        </p:nvSpPr>
        <p:spPr>
          <a:xfrm>
            <a:off x="1835280" y="2637000"/>
            <a:ext cx="6624360" cy="936360"/>
          </a:xfrm>
          <a:custGeom>
            <a:avLst/>
            <a:gdLst/>
            <a:ahLst/>
            <a:rect l="0" t="0" r="r" b="b"/>
            <a:pathLst>
              <a:path w="18403" h="2603">
                <a:moveTo>
                  <a:pt x="433" y="0"/>
                </a:moveTo>
                <a:lnTo>
                  <a:pt x="434" y="0"/>
                </a:lnTo>
                <a:cubicBezTo>
                  <a:pt x="358" y="0"/>
                  <a:pt x="283" y="20"/>
                  <a:pt x="217" y="58"/>
                </a:cubicBezTo>
                <a:cubicBezTo>
                  <a:pt x="151" y="96"/>
                  <a:pt x="96" y="151"/>
                  <a:pt x="58" y="217"/>
                </a:cubicBezTo>
                <a:cubicBezTo>
                  <a:pt x="20" y="283"/>
                  <a:pt x="0" y="358"/>
                  <a:pt x="0" y="434"/>
                </a:cubicBezTo>
                <a:lnTo>
                  <a:pt x="0" y="2168"/>
                </a:lnTo>
                <a:lnTo>
                  <a:pt x="0" y="2168"/>
                </a:lnTo>
                <a:cubicBezTo>
                  <a:pt x="0" y="2244"/>
                  <a:pt x="20" y="2319"/>
                  <a:pt x="58" y="2385"/>
                </a:cubicBezTo>
                <a:cubicBezTo>
                  <a:pt x="96" y="2451"/>
                  <a:pt x="151" y="2506"/>
                  <a:pt x="217" y="2544"/>
                </a:cubicBezTo>
                <a:cubicBezTo>
                  <a:pt x="283" y="2582"/>
                  <a:pt x="358" y="2602"/>
                  <a:pt x="434" y="2602"/>
                </a:cubicBezTo>
                <a:lnTo>
                  <a:pt x="17968" y="2602"/>
                </a:lnTo>
                <a:lnTo>
                  <a:pt x="17968" y="2602"/>
                </a:lnTo>
                <a:cubicBezTo>
                  <a:pt x="18044" y="2602"/>
                  <a:pt x="18119" y="2582"/>
                  <a:pt x="18185" y="2544"/>
                </a:cubicBezTo>
                <a:cubicBezTo>
                  <a:pt x="18251" y="2506"/>
                  <a:pt x="18306" y="2451"/>
                  <a:pt x="18344" y="2385"/>
                </a:cubicBezTo>
                <a:cubicBezTo>
                  <a:pt x="18382" y="2319"/>
                  <a:pt x="18402" y="2244"/>
                  <a:pt x="18402" y="2168"/>
                </a:cubicBezTo>
                <a:lnTo>
                  <a:pt x="18401" y="433"/>
                </a:lnTo>
                <a:lnTo>
                  <a:pt x="18402" y="434"/>
                </a:lnTo>
                <a:lnTo>
                  <a:pt x="18402" y="434"/>
                </a:lnTo>
                <a:cubicBezTo>
                  <a:pt x="18402" y="358"/>
                  <a:pt x="18382" y="283"/>
                  <a:pt x="18344" y="217"/>
                </a:cubicBezTo>
                <a:cubicBezTo>
                  <a:pt x="18306" y="151"/>
                  <a:pt x="18251" y="96"/>
                  <a:pt x="18185" y="58"/>
                </a:cubicBezTo>
                <a:cubicBezTo>
                  <a:pt x="18119" y="20"/>
                  <a:pt x="18044" y="0"/>
                  <a:pt x="17968" y="0"/>
                </a:cubicBezTo>
                <a:lnTo>
                  <a:pt x="4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6"/>
          <p:cNvSpPr/>
          <p:nvPr/>
        </p:nvSpPr>
        <p:spPr>
          <a:xfrm>
            <a:off x="2268360" y="2637000"/>
            <a:ext cx="5689800" cy="94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74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Muốn gấp một số lên nhiều lần ta lấy 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CustomShape 7"/>
          <p:cNvSpPr/>
          <p:nvPr/>
        </p:nvSpPr>
        <p:spPr>
          <a:xfrm>
            <a:off x="250920" y="3716280"/>
            <a:ext cx="6192720" cy="503280"/>
          </a:xfrm>
          <a:custGeom>
            <a:avLst/>
            <a:gdLst/>
            <a:ahLst/>
            <a:rect l="0" t="0" r="r" b="b"/>
            <a:pathLst>
              <a:path w="172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969" y="1399"/>
                </a:lnTo>
                <a:lnTo>
                  <a:pt x="16970" y="1399"/>
                </a:lnTo>
                <a:cubicBezTo>
                  <a:pt x="17011" y="1399"/>
                  <a:pt x="17051" y="1388"/>
                  <a:pt x="17086" y="1368"/>
                </a:cubicBezTo>
                <a:cubicBezTo>
                  <a:pt x="17122" y="1347"/>
                  <a:pt x="17151" y="1318"/>
                  <a:pt x="17172" y="1282"/>
                </a:cubicBezTo>
                <a:cubicBezTo>
                  <a:pt x="17192" y="1247"/>
                  <a:pt x="17203" y="1207"/>
                  <a:pt x="17203" y="1166"/>
                </a:cubicBezTo>
                <a:lnTo>
                  <a:pt x="17203" y="233"/>
                </a:lnTo>
                <a:lnTo>
                  <a:pt x="17203" y="233"/>
                </a:lnTo>
                <a:lnTo>
                  <a:pt x="17203" y="233"/>
                </a:lnTo>
                <a:cubicBezTo>
                  <a:pt x="17203" y="192"/>
                  <a:pt x="17192" y="152"/>
                  <a:pt x="17172" y="117"/>
                </a:cubicBezTo>
                <a:cubicBezTo>
                  <a:pt x="17151" y="81"/>
                  <a:pt x="17122" y="52"/>
                  <a:pt x="17086" y="31"/>
                </a:cubicBezTo>
                <a:cubicBezTo>
                  <a:pt x="17051" y="11"/>
                  <a:pt x="17011" y="0"/>
                  <a:pt x="169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A.Số đó nhân với số lần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CustomShape 8"/>
          <p:cNvSpPr/>
          <p:nvPr/>
        </p:nvSpPr>
        <p:spPr>
          <a:xfrm>
            <a:off x="250920" y="4508640"/>
            <a:ext cx="6265800" cy="504720"/>
          </a:xfrm>
          <a:custGeom>
            <a:avLst/>
            <a:gdLst/>
            <a:ahLst/>
            <a:rect l="0" t="0" r="r" b="b"/>
            <a:pathLst>
              <a:path w="17407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7172" y="1403"/>
                </a:lnTo>
                <a:lnTo>
                  <a:pt x="17172" y="1403"/>
                </a:lnTo>
                <a:cubicBezTo>
                  <a:pt x="17213" y="1403"/>
                  <a:pt x="17254" y="1392"/>
                  <a:pt x="17289" y="1372"/>
                </a:cubicBezTo>
                <a:cubicBezTo>
                  <a:pt x="17325" y="1351"/>
                  <a:pt x="17354" y="1322"/>
                  <a:pt x="17375" y="1286"/>
                </a:cubicBezTo>
                <a:cubicBezTo>
                  <a:pt x="17395" y="1251"/>
                  <a:pt x="17406" y="1210"/>
                  <a:pt x="17406" y="1169"/>
                </a:cubicBezTo>
                <a:lnTo>
                  <a:pt x="17406" y="233"/>
                </a:lnTo>
                <a:lnTo>
                  <a:pt x="17406" y="234"/>
                </a:lnTo>
                <a:lnTo>
                  <a:pt x="17406" y="234"/>
                </a:lnTo>
                <a:cubicBezTo>
                  <a:pt x="17406" y="193"/>
                  <a:pt x="17395" y="152"/>
                  <a:pt x="17375" y="117"/>
                </a:cubicBezTo>
                <a:cubicBezTo>
                  <a:pt x="17354" y="81"/>
                  <a:pt x="17325" y="52"/>
                  <a:pt x="17289" y="31"/>
                </a:cubicBezTo>
                <a:cubicBezTo>
                  <a:pt x="17254" y="11"/>
                  <a:pt x="17213" y="0"/>
                  <a:pt x="17172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B.Số đó chia cho số lần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CustomShape 9"/>
          <p:cNvSpPr/>
          <p:nvPr/>
        </p:nvSpPr>
        <p:spPr>
          <a:xfrm>
            <a:off x="250920" y="5229360"/>
            <a:ext cx="6337080" cy="503280"/>
          </a:xfrm>
          <a:custGeom>
            <a:avLst/>
            <a:gdLst/>
            <a:ahLst/>
            <a:rect l="0" t="0" r="r" b="b"/>
            <a:pathLst>
              <a:path w="176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7370" y="1399"/>
                </a:lnTo>
                <a:lnTo>
                  <a:pt x="17371" y="1399"/>
                </a:lnTo>
                <a:cubicBezTo>
                  <a:pt x="17412" y="1399"/>
                  <a:pt x="17452" y="1388"/>
                  <a:pt x="17487" y="1368"/>
                </a:cubicBezTo>
                <a:cubicBezTo>
                  <a:pt x="17523" y="1347"/>
                  <a:pt x="17552" y="1318"/>
                  <a:pt x="17573" y="1282"/>
                </a:cubicBezTo>
                <a:cubicBezTo>
                  <a:pt x="17593" y="1247"/>
                  <a:pt x="17604" y="1207"/>
                  <a:pt x="17604" y="1166"/>
                </a:cubicBezTo>
                <a:lnTo>
                  <a:pt x="17604" y="233"/>
                </a:lnTo>
                <a:lnTo>
                  <a:pt x="17604" y="233"/>
                </a:lnTo>
                <a:lnTo>
                  <a:pt x="17604" y="233"/>
                </a:lnTo>
                <a:cubicBezTo>
                  <a:pt x="17604" y="192"/>
                  <a:pt x="17593" y="152"/>
                  <a:pt x="17573" y="117"/>
                </a:cubicBezTo>
                <a:cubicBezTo>
                  <a:pt x="17552" y="81"/>
                  <a:pt x="17523" y="52"/>
                  <a:pt x="17487" y="31"/>
                </a:cubicBezTo>
                <a:cubicBezTo>
                  <a:pt x="17452" y="11"/>
                  <a:pt x="17412" y="0"/>
                  <a:pt x="173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C.Số đó cộng với số lần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CustomShape 10"/>
          <p:cNvSpPr/>
          <p:nvPr/>
        </p:nvSpPr>
        <p:spPr>
          <a:xfrm>
            <a:off x="2487600" y="653580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40" name="Picture 22" descr="Hinh dong Phao hoa"/>
          <p:cNvPicPr/>
          <p:nvPr/>
        </p:nvPicPr>
        <p:blipFill>
          <a:blip r:embed="rId7"/>
          <a:stretch/>
        </p:blipFill>
        <p:spPr>
          <a:xfrm rot="5400000">
            <a:off x="-1246680" y="-1309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41" name="CustomShape 11"/>
          <p:cNvSpPr/>
          <p:nvPr/>
        </p:nvSpPr>
        <p:spPr>
          <a:xfrm>
            <a:off x="7186680" y="5300640"/>
            <a:ext cx="1778040" cy="1414440"/>
          </a:xfrm>
          <a:prstGeom prst="flowChartProcess">
            <a:avLst/>
          </a:prstGeom>
          <a:blipFill rotWithShape="0">
            <a:blip r:embed="rId8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12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9" dur="indefinite" restart="never" nodeType="tmRoot">
          <p:childTnLst>
            <p:seq>
              <p:cTn id="1940" dur="indefinite" nodeType="mainSeq">
                <p:childTnLst>
                  <p:par>
                    <p:cTn id="1941" nodeType="clickEffect" fill="hold">
                      <p:stCondLst>
                        <p:cond delay="0"/>
                      </p:stCondLst>
                      <p:childTnLst>
                        <p:par>
                          <p:cTn id="19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5" dur="385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6" dur="385" fill="hold"/>
                                        <p:tgtEl>
                                          <p:spTgt spid="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4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48" dur="38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94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0" dur="38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95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3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5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6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7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59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6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4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5" nodeType="after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7" dur="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68" dur="4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9" dur="4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0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1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2" nodeType="with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4"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75" dur="4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6" dur="4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7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8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9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0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4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198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9" nodeType="afterEffect" fill="hold">
                            <p:stCondLst>
                              <p:cond delay="7500"/>
                            </p:stCondLst>
                            <p:childTnLst>
                              <p:par>
                                <p:cTn id="199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4" nodeType="clickEffect" fill="hold">
                      <p:stCondLst>
                        <p:cond delay="indefinite"/>
                      </p:stCondLst>
                      <p:childTnLst>
                        <p:par>
                          <p:cTn id="19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96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9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9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000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5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0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4" descr="images[20]"/>
          <p:cNvPicPr/>
          <p:nvPr/>
        </p:nvPicPr>
        <p:blipFill>
          <a:blip r:embed="rId1"/>
          <a:stretch/>
        </p:blipFill>
        <p:spPr>
          <a:xfrm>
            <a:off x="17640" y="981000"/>
            <a:ext cx="9144000" cy="5877000"/>
          </a:xfrm>
          <a:prstGeom prst="rect">
            <a:avLst/>
          </a:prstGeom>
          <a:ln>
            <a:noFill/>
          </a:ln>
        </p:spPr>
      </p:pic>
      <p:pic>
        <p:nvPicPr>
          <p:cNvPr id="444" name="Picture 5" descr="Picture16"/>
          <p:cNvPicPr/>
          <p:nvPr/>
        </p:nvPicPr>
        <p:blipFill>
          <a:blip r:embed="rId2"/>
          <a:stretch/>
        </p:blipFill>
        <p:spPr>
          <a:xfrm>
            <a:off x="719280" y="0"/>
            <a:ext cx="7956360" cy="981000"/>
          </a:xfrm>
          <a:prstGeom prst="rect">
            <a:avLst/>
          </a:prstGeom>
          <a:ln>
            <a:noFill/>
          </a:ln>
        </p:spPr>
      </p:pic>
      <p:pic>
        <p:nvPicPr>
          <p:cNvPr id="445" name="Picture 7" descr="Hinh dong Phao hoa"/>
          <p:cNvPicPr/>
          <p:nvPr/>
        </p:nvPicPr>
        <p:blipFill>
          <a:blip r:embed="rId3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46" name="CustomShape 1"/>
          <p:cNvSpPr/>
          <p:nvPr/>
        </p:nvSpPr>
        <p:spPr>
          <a:xfrm>
            <a:off x="1511280" y="2565360"/>
            <a:ext cx="7632720" cy="1081080"/>
          </a:xfrm>
          <a:custGeom>
            <a:avLst/>
            <a:gdLst/>
            <a:ahLst/>
            <a:rect l="0" t="0" r="r" b="b"/>
            <a:pathLst>
              <a:path w="21204" h="3005">
                <a:moveTo>
                  <a:pt x="500" y="0"/>
                </a:moveTo>
                <a:lnTo>
                  <a:pt x="501" y="0"/>
                </a:lnTo>
                <a:cubicBezTo>
                  <a:pt x="413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3"/>
                  <a:pt x="0" y="501"/>
                </a:cubicBezTo>
                <a:lnTo>
                  <a:pt x="0" y="2503"/>
                </a:lnTo>
                <a:lnTo>
                  <a:pt x="0" y="2503"/>
                </a:lnTo>
                <a:cubicBezTo>
                  <a:pt x="0" y="2591"/>
                  <a:pt x="23" y="2678"/>
                  <a:pt x="67" y="2754"/>
                </a:cubicBezTo>
                <a:cubicBezTo>
                  <a:pt x="111" y="2830"/>
                  <a:pt x="174" y="2893"/>
                  <a:pt x="250" y="2937"/>
                </a:cubicBezTo>
                <a:cubicBezTo>
                  <a:pt x="326" y="2981"/>
                  <a:pt x="413" y="3004"/>
                  <a:pt x="501" y="3004"/>
                </a:cubicBezTo>
                <a:lnTo>
                  <a:pt x="20702" y="3004"/>
                </a:lnTo>
                <a:lnTo>
                  <a:pt x="20702" y="3004"/>
                </a:lnTo>
                <a:cubicBezTo>
                  <a:pt x="20790" y="3004"/>
                  <a:pt x="20877" y="2981"/>
                  <a:pt x="20953" y="2937"/>
                </a:cubicBezTo>
                <a:cubicBezTo>
                  <a:pt x="21029" y="2893"/>
                  <a:pt x="21092" y="2830"/>
                  <a:pt x="21136" y="2754"/>
                </a:cubicBezTo>
                <a:cubicBezTo>
                  <a:pt x="21180" y="2678"/>
                  <a:pt x="21203" y="2591"/>
                  <a:pt x="21203" y="2503"/>
                </a:cubicBezTo>
                <a:lnTo>
                  <a:pt x="21203" y="500"/>
                </a:lnTo>
                <a:lnTo>
                  <a:pt x="21203" y="501"/>
                </a:lnTo>
                <a:lnTo>
                  <a:pt x="21203" y="501"/>
                </a:lnTo>
                <a:cubicBezTo>
                  <a:pt x="21203" y="413"/>
                  <a:pt x="21180" y="326"/>
                  <a:pt x="21136" y="250"/>
                </a:cubicBezTo>
                <a:cubicBezTo>
                  <a:pt x="21092" y="174"/>
                  <a:pt x="21029" y="111"/>
                  <a:pt x="20953" y="67"/>
                </a:cubicBezTo>
                <a:cubicBezTo>
                  <a:pt x="20877" y="23"/>
                  <a:pt x="20790" y="0"/>
                  <a:pt x="20702" y="0"/>
                </a:cubicBezTo>
                <a:lnTo>
                  <a:pt x="500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Tính nhanh: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2  +  4  +  6  +  8  +  10  +  12  +  14  +16  +  18 =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0" y="249228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Toán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539640" y="3933720"/>
            <a:ext cx="3600720" cy="503280"/>
          </a:xfrm>
          <a:custGeom>
            <a:avLst/>
            <a:gdLst/>
            <a:ahLst/>
            <a:rect l="0" t="0" r="r" b="b"/>
            <a:pathLst>
              <a:path w="100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9769" y="1399"/>
                </a:lnTo>
                <a:lnTo>
                  <a:pt x="9770" y="1399"/>
                </a:lnTo>
                <a:cubicBezTo>
                  <a:pt x="9811" y="1399"/>
                  <a:pt x="9851" y="1388"/>
                  <a:pt x="9886" y="1368"/>
                </a:cubicBezTo>
                <a:cubicBezTo>
                  <a:pt x="9922" y="1347"/>
                  <a:pt x="9951" y="1318"/>
                  <a:pt x="9972" y="1282"/>
                </a:cubicBezTo>
                <a:cubicBezTo>
                  <a:pt x="9992" y="1247"/>
                  <a:pt x="10003" y="1207"/>
                  <a:pt x="10003" y="1166"/>
                </a:cubicBezTo>
                <a:lnTo>
                  <a:pt x="10003" y="233"/>
                </a:lnTo>
                <a:lnTo>
                  <a:pt x="10003" y="233"/>
                </a:lnTo>
                <a:lnTo>
                  <a:pt x="10003" y="233"/>
                </a:lnTo>
                <a:cubicBezTo>
                  <a:pt x="10003" y="192"/>
                  <a:pt x="9992" y="152"/>
                  <a:pt x="9972" y="117"/>
                </a:cubicBezTo>
                <a:cubicBezTo>
                  <a:pt x="9951" y="81"/>
                  <a:pt x="9922" y="52"/>
                  <a:pt x="9886" y="31"/>
                </a:cubicBezTo>
                <a:cubicBezTo>
                  <a:pt x="9851" y="11"/>
                  <a:pt x="9811" y="0"/>
                  <a:pt x="9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70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539640" y="4724280"/>
            <a:ext cx="3672000" cy="505080"/>
          </a:xfrm>
          <a:custGeom>
            <a:avLst/>
            <a:gdLst/>
            <a:ahLst/>
            <a:rect l="0" t="0" r="r" b="b"/>
            <a:pathLst>
              <a:path w="10202" h="1405">
                <a:moveTo>
                  <a:pt x="234" y="0"/>
                </a:moveTo>
                <a:lnTo>
                  <a:pt x="234" y="0"/>
                </a:lnTo>
                <a:cubicBezTo>
                  <a:pt x="193" y="0"/>
                  <a:pt x="153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3"/>
                  <a:pt x="0" y="193"/>
                  <a:pt x="0" y="234"/>
                </a:cubicBezTo>
                <a:lnTo>
                  <a:pt x="0" y="1170"/>
                </a:lnTo>
                <a:lnTo>
                  <a:pt x="0" y="1170"/>
                </a:lnTo>
                <a:cubicBezTo>
                  <a:pt x="0" y="1211"/>
                  <a:pt x="11" y="1251"/>
                  <a:pt x="31" y="1287"/>
                </a:cubicBezTo>
                <a:cubicBezTo>
                  <a:pt x="52" y="1323"/>
                  <a:pt x="81" y="1352"/>
                  <a:pt x="117" y="1373"/>
                </a:cubicBezTo>
                <a:cubicBezTo>
                  <a:pt x="153" y="1393"/>
                  <a:pt x="193" y="1404"/>
                  <a:pt x="234" y="1404"/>
                </a:cubicBezTo>
                <a:lnTo>
                  <a:pt x="9967" y="1404"/>
                </a:lnTo>
                <a:lnTo>
                  <a:pt x="9967" y="1404"/>
                </a:lnTo>
                <a:cubicBezTo>
                  <a:pt x="10008" y="1404"/>
                  <a:pt x="10048" y="1393"/>
                  <a:pt x="10084" y="1373"/>
                </a:cubicBezTo>
                <a:cubicBezTo>
                  <a:pt x="10120" y="1352"/>
                  <a:pt x="10149" y="1323"/>
                  <a:pt x="10170" y="1287"/>
                </a:cubicBezTo>
                <a:cubicBezTo>
                  <a:pt x="10190" y="1251"/>
                  <a:pt x="10201" y="1211"/>
                  <a:pt x="10201" y="1170"/>
                </a:cubicBezTo>
                <a:lnTo>
                  <a:pt x="10201" y="234"/>
                </a:lnTo>
                <a:lnTo>
                  <a:pt x="10201" y="234"/>
                </a:lnTo>
                <a:lnTo>
                  <a:pt x="10201" y="234"/>
                </a:lnTo>
                <a:cubicBezTo>
                  <a:pt x="10201" y="193"/>
                  <a:pt x="10190" y="153"/>
                  <a:pt x="10170" y="117"/>
                </a:cubicBezTo>
                <a:cubicBezTo>
                  <a:pt x="10149" y="81"/>
                  <a:pt x="10120" y="52"/>
                  <a:pt x="10084" y="31"/>
                </a:cubicBezTo>
                <a:cubicBezTo>
                  <a:pt x="10048" y="11"/>
                  <a:pt x="10008" y="0"/>
                  <a:pt x="9967" y="0"/>
                </a:cubicBezTo>
                <a:lnTo>
                  <a:pt x="234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80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CustomShape 6"/>
          <p:cNvSpPr/>
          <p:nvPr/>
        </p:nvSpPr>
        <p:spPr>
          <a:xfrm>
            <a:off x="539640" y="5445000"/>
            <a:ext cx="3745080" cy="503280"/>
          </a:xfrm>
          <a:custGeom>
            <a:avLst/>
            <a:gdLst/>
            <a:ahLst/>
            <a:rect l="0" t="0" r="r" b="b"/>
            <a:pathLst>
              <a:path w="104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0170" y="1399"/>
                </a:lnTo>
                <a:lnTo>
                  <a:pt x="10171" y="1399"/>
                </a:lnTo>
                <a:cubicBezTo>
                  <a:pt x="10212" y="1399"/>
                  <a:pt x="10252" y="1388"/>
                  <a:pt x="10287" y="1368"/>
                </a:cubicBezTo>
                <a:cubicBezTo>
                  <a:pt x="10323" y="1347"/>
                  <a:pt x="10352" y="1318"/>
                  <a:pt x="10373" y="1282"/>
                </a:cubicBezTo>
                <a:cubicBezTo>
                  <a:pt x="10393" y="1247"/>
                  <a:pt x="10404" y="1207"/>
                  <a:pt x="10404" y="1166"/>
                </a:cubicBezTo>
                <a:lnTo>
                  <a:pt x="10404" y="233"/>
                </a:lnTo>
                <a:lnTo>
                  <a:pt x="10404" y="233"/>
                </a:lnTo>
                <a:lnTo>
                  <a:pt x="10404" y="233"/>
                </a:lnTo>
                <a:cubicBezTo>
                  <a:pt x="10404" y="192"/>
                  <a:pt x="10393" y="152"/>
                  <a:pt x="10373" y="117"/>
                </a:cubicBezTo>
                <a:cubicBezTo>
                  <a:pt x="10352" y="81"/>
                  <a:pt x="10323" y="52"/>
                  <a:pt x="10287" y="31"/>
                </a:cubicBezTo>
                <a:cubicBezTo>
                  <a:pt x="10252" y="11"/>
                  <a:pt x="10212" y="0"/>
                  <a:pt x="101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D. 90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2411280" y="6453360"/>
            <a:ext cx="4608720" cy="276120"/>
          </a:xfrm>
          <a:custGeom>
            <a:avLst/>
            <a:gdLst/>
            <a:ahLst/>
            <a:rect l="0" t="0" r="r" b="b"/>
            <a:pathLst>
              <a:path w="12804" h="1021">
                <a:moveTo>
                  <a:pt x="0" y="175"/>
                </a:moveTo>
                <a:cubicBezTo>
                  <a:pt x="4267" y="0"/>
                  <a:pt x="8535" y="352"/>
                  <a:pt x="12803" y="175"/>
                </a:cubicBezTo>
                <a:moveTo>
                  <a:pt x="0" y="844"/>
                </a:moveTo>
                <a:cubicBezTo>
                  <a:pt x="4267" y="667"/>
                  <a:pt x="8535" y="1020"/>
                  <a:pt x="12803" y="844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CHÁU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53" name="Picture 19" descr="Hinh dong Phao hoa"/>
          <p:cNvPicPr/>
          <p:nvPr/>
        </p:nvPicPr>
        <p:blipFill>
          <a:blip r:embed="rId7"/>
          <a:stretch/>
        </p:blipFill>
        <p:spPr>
          <a:xfrm rot="5400000">
            <a:off x="-1246680" y="-66204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54" name="CustomShape 8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CustomShape 12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CustomShape 13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CustomShape 14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CustomShape 15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CustomShape 16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CustomShape 17"/>
          <p:cNvSpPr/>
          <p:nvPr/>
        </p:nvSpPr>
        <p:spPr>
          <a:xfrm>
            <a:off x="684360" y="19162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pic>
        <p:nvPicPr>
          <p:cNvPr id="465" name="Picture 31" descr="VIETNA~1"/>
          <p:cNvPicPr/>
          <p:nvPr/>
        </p:nvPicPr>
        <p:blipFill>
          <a:blip r:embed="rId9"/>
          <a:stretch/>
        </p:blipFill>
        <p:spPr>
          <a:xfrm>
            <a:off x="5435640" y="4869000"/>
            <a:ext cx="3384360" cy="1655640"/>
          </a:xfrm>
          <a:prstGeom prst="rect">
            <a:avLst/>
          </a:prstGeom>
          <a:ln>
            <a:noFill/>
          </a:ln>
        </p:spPr>
      </p:pic>
      <p:pic>
        <p:nvPicPr>
          <p:cNvPr id="466" name="Picture 32" descr="Picture10"/>
          <p:cNvPicPr/>
          <p:nvPr/>
        </p:nvPicPr>
        <p:blipFill>
          <a:blip r:embed="rId10"/>
          <a:stretch/>
        </p:blipFill>
        <p:spPr>
          <a:xfrm>
            <a:off x="6516720" y="3789360"/>
            <a:ext cx="952560" cy="952560"/>
          </a:xfrm>
          <a:prstGeom prst="rect">
            <a:avLst/>
          </a:prstGeom>
          <a:ln>
            <a:noFill/>
          </a:ln>
        </p:spPr>
      </p:pic>
      <p:sp>
        <p:nvSpPr>
          <p:cNvPr id="467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hecker dir="vert"/>
  </p:transition>
  <p:timing>
    <p:tnLst>
      <p:par>
        <p:cTn id="2007" dur="indefinite" restart="never" nodeType="tmRoot">
          <p:childTnLst>
            <p:seq>
              <p:cTn id="2008" dur="indefinite" nodeType="mainSeq">
                <p:childTnLst>
                  <p:par>
                    <p:cTn id="2009" nodeType="clickEffect" fill="hold">
                      <p:stCondLst>
                        <p:cond delay="0"/>
                      </p:stCondLst>
                      <p:childTnLst>
                        <p:par>
                          <p:cTn id="20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1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3" dur="385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4" dur="385" fill="hold"/>
                                        <p:tgtEl>
                                          <p:spTgt spid="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1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16" dur="385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01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8" dur="385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01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1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0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2025" nodeType="after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7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28" dur="4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9" dur="4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0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1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2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3" nodeType="after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3" nodeType="afterEffect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4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046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7" nodeType="afterEffect" fill="hold">
                            <p:stCondLst>
                              <p:cond delay="7500"/>
                            </p:stCondLst>
                            <p:childTnLst>
                              <p:par>
                                <p:cTn id="2048" nodeType="afterEffect" fill="hold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2" nodeType="afterEffect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53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5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6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7" nodeType="afterEffect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58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0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1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2" nodeType="clickEffect" fill="hold">
                      <p:stCondLst>
                        <p:cond delay="indefinite"/>
                      </p:stCondLst>
                      <p:childTnLst>
                        <p:par>
                          <p:cTn id="20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6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6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6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7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7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7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8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8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8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9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9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09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7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0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3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6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210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9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2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211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5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8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1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1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2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1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4" nodeType="clickEffect" fill="hold">
                      <p:stCondLst>
                        <p:cond delay="indefinite"/>
                      </p:stCondLst>
                      <p:childTnLst>
                        <p:par>
                          <p:cTn id="2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26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2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2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130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2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3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4" descr="misc119"/>
          <p:cNvPicPr/>
          <p:nvPr/>
        </p:nvPicPr>
        <p:blipFill>
          <a:blip r:embed="rId1"/>
          <a:stretch/>
        </p:blipFill>
        <p:spPr>
          <a:xfrm>
            <a:off x="0" y="0"/>
            <a:ext cx="9144000" cy="6885000"/>
          </a:xfrm>
          <a:prstGeom prst="rect">
            <a:avLst/>
          </a:prstGeom>
          <a:ln>
            <a:noFill/>
          </a:ln>
        </p:spPr>
      </p:pic>
      <p:pic>
        <p:nvPicPr>
          <p:cNvPr id="57" name="Picture 15" descr="Picture16"/>
          <p:cNvPicPr/>
          <p:nvPr/>
        </p:nvPicPr>
        <p:blipFill>
          <a:blip r:embed="rId2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187280" y="2563920"/>
            <a:ext cx="7704360" cy="1152360"/>
          </a:xfrm>
          <a:custGeom>
            <a:avLst/>
            <a:gdLst/>
            <a:ahLst/>
            <a:rect l="0" t="0" r="r" b="b"/>
            <a:pathLst>
              <a:path w="21403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20868" y="3201"/>
                </a:lnTo>
                <a:lnTo>
                  <a:pt x="20868" y="3202"/>
                </a:lnTo>
                <a:cubicBezTo>
                  <a:pt x="20962" y="3202"/>
                  <a:pt x="21054" y="3177"/>
                  <a:pt x="21135" y="3131"/>
                </a:cubicBezTo>
                <a:cubicBezTo>
                  <a:pt x="21216" y="3084"/>
                  <a:pt x="21284" y="3016"/>
                  <a:pt x="21331" y="2935"/>
                </a:cubicBezTo>
                <a:cubicBezTo>
                  <a:pt x="21377" y="2854"/>
                  <a:pt x="21402" y="2762"/>
                  <a:pt x="21402" y="2668"/>
                </a:cubicBezTo>
                <a:lnTo>
                  <a:pt x="21402" y="533"/>
                </a:lnTo>
                <a:lnTo>
                  <a:pt x="21402" y="534"/>
                </a:lnTo>
                <a:lnTo>
                  <a:pt x="21402" y="534"/>
                </a:lnTo>
                <a:cubicBezTo>
                  <a:pt x="21402" y="440"/>
                  <a:pt x="21377" y="348"/>
                  <a:pt x="21331" y="267"/>
                </a:cubicBezTo>
                <a:cubicBezTo>
                  <a:pt x="21284" y="186"/>
                  <a:pt x="21216" y="118"/>
                  <a:pt x="21135" y="71"/>
                </a:cubicBezTo>
                <a:cubicBezTo>
                  <a:pt x="21054" y="25"/>
                  <a:pt x="20962" y="0"/>
                  <a:pt x="20868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Chọn ý đúng nhất nói lên nội dung câu chuyện: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Người mẹ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-324000" y="2492280"/>
            <a:ext cx="136872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1835280" y="3933720"/>
            <a:ext cx="6769080" cy="503280"/>
          </a:xfrm>
          <a:custGeom>
            <a:avLst/>
            <a:gdLst/>
            <a:ahLst/>
            <a:rect l="0" t="0" r="r" b="b"/>
            <a:pathLst>
              <a:path w="188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8570" y="1399"/>
                </a:lnTo>
                <a:lnTo>
                  <a:pt x="18571" y="1399"/>
                </a:lnTo>
                <a:cubicBezTo>
                  <a:pt x="18612" y="1399"/>
                  <a:pt x="18652" y="1388"/>
                  <a:pt x="18687" y="1368"/>
                </a:cubicBezTo>
                <a:cubicBezTo>
                  <a:pt x="18723" y="1347"/>
                  <a:pt x="18752" y="1318"/>
                  <a:pt x="18773" y="1282"/>
                </a:cubicBezTo>
                <a:cubicBezTo>
                  <a:pt x="18793" y="1247"/>
                  <a:pt x="18804" y="1207"/>
                  <a:pt x="18804" y="1166"/>
                </a:cubicBezTo>
                <a:lnTo>
                  <a:pt x="18803" y="233"/>
                </a:lnTo>
                <a:lnTo>
                  <a:pt x="18804" y="233"/>
                </a:lnTo>
                <a:lnTo>
                  <a:pt x="18804" y="233"/>
                </a:lnTo>
                <a:cubicBezTo>
                  <a:pt x="18804" y="192"/>
                  <a:pt x="18793" y="152"/>
                  <a:pt x="18773" y="117"/>
                </a:cubicBezTo>
                <a:cubicBezTo>
                  <a:pt x="18752" y="81"/>
                  <a:pt x="18723" y="52"/>
                  <a:pt x="18687" y="31"/>
                </a:cubicBezTo>
                <a:cubicBezTo>
                  <a:pt x="18652" y="11"/>
                  <a:pt x="18612" y="0"/>
                  <a:pt x="185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Người mẹ là người rất dũng cảm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1835280" y="4797360"/>
            <a:ext cx="6769080" cy="504720"/>
          </a:xfrm>
          <a:custGeom>
            <a:avLst/>
            <a:gdLst/>
            <a:ahLst/>
            <a:rect l="0" t="0" r="r" b="b"/>
            <a:pathLst>
              <a:path w="188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8570" y="1403"/>
                </a:lnTo>
                <a:lnTo>
                  <a:pt x="18570" y="1403"/>
                </a:lnTo>
                <a:cubicBezTo>
                  <a:pt x="18611" y="1403"/>
                  <a:pt x="18652" y="1392"/>
                  <a:pt x="18687" y="1372"/>
                </a:cubicBezTo>
                <a:cubicBezTo>
                  <a:pt x="18723" y="1351"/>
                  <a:pt x="18752" y="1322"/>
                  <a:pt x="18773" y="1286"/>
                </a:cubicBezTo>
                <a:cubicBezTo>
                  <a:pt x="18793" y="1251"/>
                  <a:pt x="18804" y="1210"/>
                  <a:pt x="18804" y="1169"/>
                </a:cubicBezTo>
                <a:lnTo>
                  <a:pt x="18804" y="233"/>
                </a:lnTo>
                <a:lnTo>
                  <a:pt x="18804" y="234"/>
                </a:lnTo>
                <a:lnTo>
                  <a:pt x="18804" y="234"/>
                </a:lnTo>
                <a:cubicBezTo>
                  <a:pt x="18804" y="193"/>
                  <a:pt x="18793" y="152"/>
                  <a:pt x="18773" y="117"/>
                </a:cubicBezTo>
                <a:cubicBezTo>
                  <a:pt x="18752" y="81"/>
                  <a:pt x="18723" y="52"/>
                  <a:pt x="18687" y="31"/>
                </a:cubicBezTo>
                <a:cubicBezTo>
                  <a:pt x="18652" y="11"/>
                  <a:pt x="18611" y="0"/>
                  <a:pt x="185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Người mẹ không sợ Thần Chết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1835280" y="5661000"/>
            <a:ext cx="6769080" cy="504720"/>
          </a:xfrm>
          <a:custGeom>
            <a:avLst/>
            <a:gdLst/>
            <a:ahLst/>
            <a:rect l="0" t="0" r="r" b="b"/>
            <a:pathLst>
              <a:path w="188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8570" y="1403"/>
                </a:lnTo>
                <a:lnTo>
                  <a:pt x="18570" y="1403"/>
                </a:lnTo>
                <a:cubicBezTo>
                  <a:pt x="18611" y="1403"/>
                  <a:pt x="18652" y="1392"/>
                  <a:pt x="18687" y="1372"/>
                </a:cubicBezTo>
                <a:cubicBezTo>
                  <a:pt x="18723" y="1351"/>
                  <a:pt x="18752" y="1322"/>
                  <a:pt x="18773" y="1286"/>
                </a:cubicBezTo>
                <a:cubicBezTo>
                  <a:pt x="18793" y="1251"/>
                  <a:pt x="18804" y="1210"/>
                  <a:pt x="18804" y="1169"/>
                </a:cubicBezTo>
                <a:lnTo>
                  <a:pt x="18804" y="233"/>
                </a:lnTo>
                <a:lnTo>
                  <a:pt x="18804" y="234"/>
                </a:lnTo>
                <a:lnTo>
                  <a:pt x="18804" y="234"/>
                </a:lnTo>
                <a:cubicBezTo>
                  <a:pt x="18804" y="193"/>
                  <a:pt x="18793" y="152"/>
                  <a:pt x="18773" y="117"/>
                </a:cubicBezTo>
                <a:cubicBezTo>
                  <a:pt x="18752" y="81"/>
                  <a:pt x="18723" y="52"/>
                  <a:pt x="18687" y="31"/>
                </a:cubicBezTo>
                <a:cubicBezTo>
                  <a:pt x="18652" y="11"/>
                  <a:pt x="18611" y="0"/>
                  <a:pt x="185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Người mẹ có thể hy sinh tất cả vì con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37" descr="Hinh dong Phao hoa"/>
          <p:cNvPicPr/>
          <p:nvPr/>
        </p:nvPicPr>
        <p:blipFill>
          <a:blip r:embed="rId6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65" name="Picture 38" descr="hinhnen"/>
          <p:cNvPicPr/>
          <p:nvPr/>
        </p:nvPicPr>
        <p:blipFill>
          <a:blip r:embed="rId7"/>
          <a:stretch/>
        </p:blipFill>
        <p:spPr>
          <a:xfrm>
            <a:off x="-36360" y="6380280"/>
            <a:ext cx="9180360" cy="504720"/>
          </a:xfrm>
          <a:prstGeom prst="rect">
            <a:avLst/>
          </a:prstGeom>
          <a:ln>
            <a:noFill/>
          </a:ln>
        </p:spPr>
      </p:pic>
      <p:sp>
        <p:nvSpPr>
          <p:cNvPr id="66" name="CustomShape 7"/>
          <p:cNvSpPr/>
          <p:nvPr/>
        </p:nvSpPr>
        <p:spPr>
          <a:xfrm>
            <a:off x="2487600" y="651672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7" name="CustomShape 8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9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10"/>
          <p:cNvSpPr/>
          <p:nvPr/>
        </p:nvSpPr>
        <p:spPr>
          <a:xfrm>
            <a:off x="324000" y="5805360"/>
            <a:ext cx="8632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11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CustomShape 12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CustomShape 13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14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15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16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17"/>
          <p:cNvSpPr/>
          <p:nvPr/>
        </p:nvSpPr>
        <p:spPr>
          <a:xfrm>
            <a:off x="324000" y="58053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18"/>
          <p:cNvSpPr/>
          <p:nvPr/>
        </p:nvSpPr>
        <p:spPr>
          <a:xfrm rot="21471000">
            <a:off x="3347640" y="907920"/>
            <a:ext cx="4714920" cy="874800"/>
          </a:xfrm>
          <a:custGeom>
            <a:avLst/>
            <a:gdLst/>
            <a:ahLst/>
            <a:rect l="0" t="0" r="r" b="b"/>
            <a:pathLst>
              <a:path w="13100" h="3228">
                <a:moveTo>
                  <a:pt x="0" y="561"/>
                </a:moveTo>
                <a:cubicBezTo>
                  <a:pt x="4365" y="0"/>
                  <a:pt x="8732" y="1111"/>
                  <a:pt x="13098" y="549"/>
                </a:cubicBezTo>
                <a:moveTo>
                  <a:pt x="1" y="2677"/>
                </a:moveTo>
                <a:cubicBezTo>
                  <a:pt x="4367" y="2116"/>
                  <a:pt x="8734" y="3227"/>
                  <a:pt x="13099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78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blinds dir="horz"/>
  </p:transition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nodeType="clickEffect" fill="hold">
                      <p:stCondLst>
                        <p:cond delay="0"/>
                      </p:stCondLst>
                      <p:childTnLst>
                        <p:par>
                          <p:cTn id="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38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fill="hold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3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3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nodeType="afterEffect" fill="hold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nodeType="afterEffect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nodeType="clickEffect" fill="hold">
                      <p:stCondLst>
                        <p:cond delay="indefinite"/>
                      </p:stCondLst>
                      <p:childTnLst>
                        <p:par>
                          <p:cTn id="1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1476360" y="2421000"/>
            <a:ext cx="7667640" cy="1152360"/>
          </a:xfrm>
          <a:custGeom>
            <a:avLst/>
            <a:gdLst/>
            <a:ahLst/>
            <a:rect l="0" t="0" r="r" b="b"/>
            <a:pathLst>
              <a:path w="21301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20766" y="3201"/>
                </a:lnTo>
                <a:lnTo>
                  <a:pt x="20766" y="3202"/>
                </a:lnTo>
                <a:cubicBezTo>
                  <a:pt x="20860" y="3202"/>
                  <a:pt x="20952" y="3177"/>
                  <a:pt x="21033" y="3131"/>
                </a:cubicBezTo>
                <a:cubicBezTo>
                  <a:pt x="21114" y="3084"/>
                  <a:pt x="21182" y="3016"/>
                  <a:pt x="21229" y="2935"/>
                </a:cubicBezTo>
                <a:cubicBezTo>
                  <a:pt x="21275" y="2854"/>
                  <a:pt x="21300" y="2762"/>
                  <a:pt x="21300" y="2668"/>
                </a:cubicBezTo>
                <a:lnTo>
                  <a:pt x="21300" y="533"/>
                </a:lnTo>
                <a:lnTo>
                  <a:pt x="21300" y="534"/>
                </a:lnTo>
                <a:lnTo>
                  <a:pt x="21300" y="534"/>
                </a:lnTo>
                <a:cubicBezTo>
                  <a:pt x="21300" y="440"/>
                  <a:pt x="21275" y="348"/>
                  <a:pt x="21229" y="267"/>
                </a:cubicBezTo>
                <a:cubicBezTo>
                  <a:pt x="21182" y="186"/>
                  <a:pt x="21114" y="118"/>
                  <a:pt x="21033" y="71"/>
                </a:cubicBezTo>
                <a:cubicBezTo>
                  <a:pt x="20952" y="25"/>
                  <a:pt x="20860" y="0"/>
                  <a:pt x="20766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Có bao nhiêu số có ba chữ số 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0" y="2133720"/>
            <a:ext cx="1368360" cy="110016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Câu 19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Toán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1619280" y="3716280"/>
            <a:ext cx="4105080" cy="503280"/>
          </a:xfrm>
          <a:custGeom>
            <a:avLst/>
            <a:gdLst/>
            <a:ahLst/>
            <a:rect l="0" t="0" r="r" b="b"/>
            <a:pathLst>
              <a:path w="114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170" y="1399"/>
                </a:lnTo>
                <a:lnTo>
                  <a:pt x="11171" y="1399"/>
                </a:lnTo>
                <a:cubicBezTo>
                  <a:pt x="11212" y="1399"/>
                  <a:pt x="11252" y="1388"/>
                  <a:pt x="11287" y="1368"/>
                </a:cubicBezTo>
                <a:cubicBezTo>
                  <a:pt x="11323" y="1347"/>
                  <a:pt x="11352" y="1318"/>
                  <a:pt x="11373" y="1282"/>
                </a:cubicBezTo>
                <a:cubicBezTo>
                  <a:pt x="11393" y="1247"/>
                  <a:pt x="11404" y="1207"/>
                  <a:pt x="11404" y="1166"/>
                </a:cubicBezTo>
                <a:lnTo>
                  <a:pt x="11404" y="233"/>
                </a:lnTo>
                <a:lnTo>
                  <a:pt x="11404" y="233"/>
                </a:lnTo>
                <a:lnTo>
                  <a:pt x="11404" y="233"/>
                </a:lnTo>
                <a:cubicBezTo>
                  <a:pt x="11404" y="192"/>
                  <a:pt x="11393" y="152"/>
                  <a:pt x="11373" y="117"/>
                </a:cubicBezTo>
                <a:cubicBezTo>
                  <a:pt x="11352" y="81"/>
                  <a:pt x="11323" y="52"/>
                  <a:pt x="11287" y="31"/>
                </a:cubicBezTo>
                <a:cubicBezTo>
                  <a:pt x="11252" y="11"/>
                  <a:pt x="11212" y="0"/>
                  <a:pt x="111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1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900 số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1619280" y="4437000"/>
            <a:ext cx="4176720" cy="504720"/>
          </a:xfrm>
          <a:custGeom>
            <a:avLst/>
            <a:gdLst/>
            <a:ahLst/>
            <a:rect l="0" t="0" r="r" b="b"/>
            <a:pathLst>
              <a:path w="11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369" y="1403"/>
                </a:lnTo>
                <a:lnTo>
                  <a:pt x="11369" y="1403"/>
                </a:lnTo>
                <a:cubicBezTo>
                  <a:pt x="11410" y="1403"/>
                  <a:pt x="11451" y="1392"/>
                  <a:pt x="11486" y="1372"/>
                </a:cubicBezTo>
                <a:cubicBezTo>
                  <a:pt x="11522" y="1351"/>
                  <a:pt x="11551" y="1322"/>
                  <a:pt x="11572" y="1286"/>
                </a:cubicBezTo>
                <a:cubicBezTo>
                  <a:pt x="11592" y="1251"/>
                  <a:pt x="11603" y="1210"/>
                  <a:pt x="11603" y="1169"/>
                </a:cubicBezTo>
                <a:lnTo>
                  <a:pt x="11602" y="233"/>
                </a:lnTo>
                <a:lnTo>
                  <a:pt x="11603" y="234"/>
                </a:lnTo>
                <a:lnTo>
                  <a:pt x="11603" y="234"/>
                </a:lnTo>
                <a:cubicBezTo>
                  <a:pt x="11603" y="193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0" y="0"/>
                  <a:pt x="11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2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901 số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CustomShape 6"/>
          <p:cNvSpPr/>
          <p:nvPr/>
        </p:nvSpPr>
        <p:spPr>
          <a:xfrm>
            <a:off x="1619280" y="5084640"/>
            <a:ext cx="4176720" cy="503280"/>
          </a:xfrm>
          <a:custGeom>
            <a:avLst/>
            <a:gdLst/>
            <a:ahLst/>
            <a:rect l="0" t="0" r="r" b="b"/>
            <a:pathLst>
              <a:path w="11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369" y="1399"/>
                </a:lnTo>
                <a:lnTo>
                  <a:pt x="11370" y="1399"/>
                </a:lnTo>
                <a:cubicBezTo>
                  <a:pt x="11411" y="1399"/>
                  <a:pt x="11451" y="1388"/>
                  <a:pt x="11486" y="1368"/>
                </a:cubicBezTo>
                <a:cubicBezTo>
                  <a:pt x="11522" y="1347"/>
                  <a:pt x="11551" y="1318"/>
                  <a:pt x="11572" y="1282"/>
                </a:cubicBezTo>
                <a:cubicBezTo>
                  <a:pt x="11592" y="1247"/>
                  <a:pt x="11603" y="1207"/>
                  <a:pt x="11603" y="1166"/>
                </a:cubicBezTo>
                <a:lnTo>
                  <a:pt x="11602" y="233"/>
                </a:lnTo>
                <a:lnTo>
                  <a:pt x="11603" y="233"/>
                </a:lnTo>
                <a:lnTo>
                  <a:pt x="11603" y="233"/>
                </a:lnTo>
                <a:cubicBezTo>
                  <a:pt x="11603" y="192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1" y="0"/>
                  <a:pt x="11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899 số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4" name="Picture 26" descr="Hinh dong Phao hoa"/>
          <p:cNvPicPr/>
          <p:nvPr/>
        </p:nvPicPr>
        <p:blipFill>
          <a:blip r:embed="rId4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75" name="CustomShape 7"/>
          <p:cNvSpPr/>
          <p:nvPr/>
        </p:nvSpPr>
        <p:spPr>
          <a:xfrm>
            <a:off x="2487600" y="653580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76" name="CustomShape 8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CustomShape 9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CustomShape 10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CustomShape 13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CustomShape 15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CustomShape 16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CustomShape 17"/>
          <p:cNvSpPr/>
          <p:nvPr/>
        </p:nvSpPr>
        <p:spPr>
          <a:xfrm>
            <a:off x="755640" y="5734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CustomShape 18"/>
          <p:cNvSpPr/>
          <p:nvPr/>
        </p:nvSpPr>
        <p:spPr>
          <a:xfrm rot="21471000">
            <a:off x="2410920" y="98100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0"/>
                  <a:pt x="13098" y="549"/>
                </a:cubicBezTo>
                <a:moveTo>
                  <a:pt x="1" y="2676"/>
                </a:moveTo>
                <a:cubicBezTo>
                  <a:pt x="4367" y="2115"/>
                  <a:pt x="8734" y="3227"/>
                  <a:pt x="13100" y="2665"/>
                </a:cubicBezTo>
              </a:path>
            </a:pathLst>
          </a:custGeom>
          <a:blipFill rotWithShape="0">
            <a:blip r:embed="rId5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487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pull dir="rd"/>
  </p:transition>
  <p:timing>
    <p:tnLst>
      <p:par>
        <p:cTn id="2134" dur="indefinite" restart="never" nodeType="tmRoot">
          <p:childTnLst>
            <p:seq>
              <p:cTn id="2135" dur="indefinite" nodeType="mainSeq">
                <p:childTnLst>
                  <p:par>
                    <p:cTn id="2136" nodeType="clickEffect" fill="hold">
                      <p:stCondLst>
                        <p:cond delay="0"/>
                      </p:stCondLst>
                      <p:childTnLst>
                        <p:par>
                          <p:cTn id="2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0" dur="385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1" dur="385" fill="hold"/>
                                        <p:tgtEl>
                                          <p:spTgt spid="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3" dur="38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14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5" dur="38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146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5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1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2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54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5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9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0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1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3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165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6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7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1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2172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6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77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1" nodeType="clickEffect" fill="hold">
                      <p:stCondLst>
                        <p:cond delay="indefinite"/>
                      </p:stCondLst>
                      <p:childTnLst>
                        <p:par>
                          <p:cTn id="21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8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8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88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9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9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9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0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0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0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0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21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9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2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5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222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8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222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1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223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4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3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7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3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0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4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3" nodeType="clickEffect" fill="hold">
                      <p:stCondLst>
                        <p:cond delay="indefinite"/>
                      </p:stCondLst>
                      <p:childTnLst>
                        <p:par>
                          <p:cTn id="22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45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46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4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24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1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2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4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55" dur="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23" descr="DSC_0315"/>
          <p:cNvPicPr/>
          <p:nvPr/>
        </p:nvPicPr>
        <p:blipFill>
          <a:blip r:embed="rId1"/>
          <a:stretch/>
        </p:blipFill>
        <p:spPr>
          <a:xfrm>
            <a:off x="0" y="0"/>
            <a:ext cx="9540720" cy="6696000"/>
          </a:xfrm>
          <a:prstGeom prst="rect">
            <a:avLst/>
          </a:prstGeom>
          <a:ln>
            <a:noFill/>
          </a:ln>
        </p:spPr>
      </p:pic>
      <p:sp>
        <p:nvSpPr>
          <p:cNvPr id="489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1549440" y="256392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Các thành phố lớn ở nước ta  là: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466560" y="2511360"/>
            <a:ext cx="136872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20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0" y="3716280"/>
            <a:ext cx="9396360" cy="503280"/>
          </a:xfrm>
          <a:custGeom>
            <a:avLst/>
            <a:gdLst/>
            <a:ahLst/>
            <a:rect l="0" t="0" r="r" b="b"/>
            <a:pathLst>
              <a:path w="26103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25868" y="1399"/>
                </a:lnTo>
                <a:lnTo>
                  <a:pt x="25869" y="1399"/>
                </a:lnTo>
                <a:cubicBezTo>
                  <a:pt x="25910" y="1399"/>
                  <a:pt x="25950" y="1388"/>
                  <a:pt x="25985" y="1368"/>
                </a:cubicBezTo>
                <a:cubicBezTo>
                  <a:pt x="26021" y="1347"/>
                  <a:pt x="26050" y="1318"/>
                  <a:pt x="26071" y="1282"/>
                </a:cubicBezTo>
                <a:cubicBezTo>
                  <a:pt x="26091" y="1247"/>
                  <a:pt x="26102" y="1207"/>
                  <a:pt x="26102" y="1166"/>
                </a:cubicBezTo>
                <a:lnTo>
                  <a:pt x="26102" y="233"/>
                </a:lnTo>
                <a:lnTo>
                  <a:pt x="26102" y="233"/>
                </a:lnTo>
                <a:lnTo>
                  <a:pt x="26102" y="233"/>
                </a:lnTo>
                <a:cubicBezTo>
                  <a:pt x="26102" y="192"/>
                  <a:pt x="26091" y="152"/>
                  <a:pt x="26071" y="117"/>
                </a:cubicBezTo>
                <a:cubicBezTo>
                  <a:pt x="26050" y="81"/>
                  <a:pt x="26021" y="52"/>
                  <a:pt x="25985" y="31"/>
                </a:cubicBezTo>
                <a:cubicBezTo>
                  <a:pt x="25950" y="11"/>
                  <a:pt x="25910" y="0"/>
                  <a:pt x="258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2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Hà Nội, Hải Phòng, Đà Nẵng, Hồ Chí Minh,Cần Thơ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0" y="4365720"/>
            <a:ext cx="9396360" cy="504720"/>
          </a:xfrm>
          <a:custGeom>
            <a:avLst/>
            <a:gdLst/>
            <a:ahLst/>
            <a:rect l="0" t="0" r="r" b="b"/>
            <a:pathLst>
              <a:path w="26103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25868" y="1403"/>
                </a:lnTo>
                <a:lnTo>
                  <a:pt x="25868" y="1403"/>
                </a:lnTo>
                <a:cubicBezTo>
                  <a:pt x="25909" y="1403"/>
                  <a:pt x="25950" y="1392"/>
                  <a:pt x="25985" y="1372"/>
                </a:cubicBezTo>
                <a:cubicBezTo>
                  <a:pt x="26021" y="1351"/>
                  <a:pt x="26050" y="1322"/>
                  <a:pt x="26071" y="1286"/>
                </a:cubicBezTo>
                <a:cubicBezTo>
                  <a:pt x="26091" y="1251"/>
                  <a:pt x="26102" y="1210"/>
                  <a:pt x="26102" y="1169"/>
                </a:cubicBezTo>
                <a:lnTo>
                  <a:pt x="26102" y="233"/>
                </a:lnTo>
                <a:lnTo>
                  <a:pt x="26102" y="234"/>
                </a:lnTo>
                <a:lnTo>
                  <a:pt x="26102" y="234"/>
                </a:lnTo>
                <a:cubicBezTo>
                  <a:pt x="26102" y="193"/>
                  <a:pt x="26091" y="152"/>
                  <a:pt x="26071" y="117"/>
                </a:cubicBezTo>
                <a:cubicBezTo>
                  <a:pt x="26050" y="81"/>
                  <a:pt x="26021" y="52"/>
                  <a:pt x="25985" y="31"/>
                </a:cubicBezTo>
                <a:cubicBezTo>
                  <a:pt x="25950" y="11"/>
                  <a:pt x="25909" y="0"/>
                  <a:pt x="25868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Huế, Hải Phòng, Đà Nẵng, Hồ Chí Minh, Đại Lộc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0" y="5013360"/>
            <a:ext cx="9396360" cy="504720"/>
          </a:xfrm>
          <a:custGeom>
            <a:avLst/>
            <a:gdLst/>
            <a:ahLst/>
            <a:rect l="0" t="0" r="r" b="b"/>
            <a:pathLst>
              <a:path w="26103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25868" y="1403"/>
                </a:lnTo>
                <a:lnTo>
                  <a:pt x="25868" y="1403"/>
                </a:lnTo>
                <a:cubicBezTo>
                  <a:pt x="25909" y="1403"/>
                  <a:pt x="25950" y="1392"/>
                  <a:pt x="25985" y="1372"/>
                </a:cubicBezTo>
                <a:cubicBezTo>
                  <a:pt x="26021" y="1351"/>
                  <a:pt x="26050" y="1322"/>
                  <a:pt x="26071" y="1286"/>
                </a:cubicBezTo>
                <a:cubicBezTo>
                  <a:pt x="26091" y="1251"/>
                  <a:pt x="26102" y="1210"/>
                  <a:pt x="26102" y="1169"/>
                </a:cubicBezTo>
                <a:lnTo>
                  <a:pt x="26102" y="233"/>
                </a:lnTo>
                <a:lnTo>
                  <a:pt x="26102" y="234"/>
                </a:lnTo>
                <a:lnTo>
                  <a:pt x="26102" y="234"/>
                </a:lnTo>
                <a:cubicBezTo>
                  <a:pt x="26102" y="193"/>
                  <a:pt x="26091" y="152"/>
                  <a:pt x="26071" y="117"/>
                </a:cubicBezTo>
                <a:cubicBezTo>
                  <a:pt x="26050" y="81"/>
                  <a:pt x="26021" y="52"/>
                  <a:pt x="25985" y="31"/>
                </a:cubicBezTo>
                <a:cubicBezTo>
                  <a:pt x="25950" y="11"/>
                  <a:pt x="25909" y="0"/>
                  <a:pt x="25868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Nam Định, Huế, Hà Nội ,Nha Trang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Picture 34" descr="images[22]"/>
          <p:cNvPicPr/>
          <p:nvPr/>
        </p:nvPicPr>
        <p:blipFill>
          <a:blip r:embed="rId5"/>
          <a:stretch/>
        </p:blipFill>
        <p:spPr>
          <a:xfrm>
            <a:off x="0" y="6426360"/>
            <a:ext cx="9144000" cy="431640"/>
          </a:xfrm>
          <a:prstGeom prst="rect">
            <a:avLst/>
          </a:prstGeom>
          <a:ln>
            <a:noFill/>
          </a:ln>
        </p:spPr>
      </p:pic>
      <p:sp>
        <p:nvSpPr>
          <p:cNvPr id="496" name="CustomShape 7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97" name="Picture 38" descr="Picture16"/>
          <p:cNvPicPr/>
          <p:nvPr/>
        </p:nvPicPr>
        <p:blipFill>
          <a:blip r:embed="rId6"/>
          <a:stretch/>
        </p:blipFill>
        <p:spPr>
          <a:xfrm>
            <a:off x="0" y="26028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498" name="Picture 40" descr="Hinh dong Phao hoa"/>
          <p:cNvPicPr/>
          <p:nvPr/>
        </p:nvPicPr>
        <p:blipFill>
          <a:blip r:embed="rId7"/>
          <a:stretch/>
        </p:blipFill>
        <p:spPr>
          <a:xfrm rot="5400000">
            <a:off x="-1462320" y="-138276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499" name="CustomShape 8"/>
          <p:cNvSpPr/>
          <p:nvPr/>
        </p:nvSpPr>
        <p:spPr>
          <a:xfrm>
            <a:off x="684360" y="549576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CustomShape 9"/>
          <p:cNvSpPr/>
          <p:nvPr/>
        </p:nvSpPr>
        <p:spPr>
          <a:xfrm>
            <a:off x="684360" y="551484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CustomShape 10"/>
          <p:cNvSpPr/>
          <p:nvPr/>
        </p:nvSpPr>
        <p:spPr>
          <a:xfrm>
            <a:off x="684360" y="551484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CustomShape 11"/>
          <p:cNvSpPr/>
          <p:nvPr/>
        </p:nvSpPr>
        <p:spPr>
          <a:xfrm>
            <a:off x="684360" y="553392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CustomShape 12"/>
          <p:cNvSpPr/>
          <p:nvPr/>
        </p:nvSpPr>
        <p:spPr>
          <a:xfrm>
            <a:off x="684360" y="551484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CustomShape 13"/>
          <p:cNvSpPr/>
          <p:nvPr/>
        </p:nvSpPr>
        <p:spPr>
          <a:xfrm>
            <a:off x="684360" y="553392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CustomShape 14"/>
          <p:cNvSpPr/>
          <p:nvPr/>
        </p:nvSpPr>
        <p:spPr>
          <a:xfrm>
            <a:off x="684360" y="559116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CustomShape 15"/>
          <p:cNvSpPr/>
          <p:nvPr/>
        </p:nvSpPr>
        <p:spPr>
          <a:xfrm>
            <a:off x="684360" y="5553000"/>
            <a:ext cx="838080" cy="60984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CustomShape 16"/>
          <p:cNvSpPr/>
          <p:nvPr/>
        </p:nvSpPr>
        <p:spPr>
          <a:xfrm>
            <a:off x="684360" y="56484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CustomShape 17"/>
          <p:cNvSpPr/>
          <p:nvPr/>
        </p:nvSpPr>
        <p:spPr>
          <a:xfrm>
            <a:off x="684360" y="557208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8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510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over dir="ru"/>
  </p:transition>
  <p:timing>
    <p:tnLst>
      <p:par>
        <p:cTn id="2256" dur="indefinite" restart="never" nodeType="tmRoot">
          <p:childTnLst>
            <p:seq>
              <p:cTn id="2257" dur="indefinite" nodeType="mainSeq">
                <p:childTnLst>
                  <p:par>
                    <p:cTn id="2258" nodeType="clickEffect" fill="hold">
                      <p:stCondLst>
                        <p:cond delay="0"/>
                      </p:stCondLst>
                      <p:childTnLst>
                        <p:par>
                          <p:cTn id="2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6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26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266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7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9" dur="385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0" dur="385" fill="hold"/>
                                        <p:tgtEl>
                                          <p:spTgt spid="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7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72" dur="38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27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4" dur="38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27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6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7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1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28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2285" nodeType="afterEffect" fill="hold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7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8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9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2290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3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4" nodeType="afterEffect" fill="hold">
                            <p:stCondLst>
                              <p:cond delay="9000"/>
                            </p:stCondLst>
                            <p:childTnLst>
                              <p:par>
                                <p:cTn id="2295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7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8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9" nodeType="clickEffect" fill="hold">
                      <p:stCondLst>
                        <p:cond delay="indefinite"/>
                      </p:stCondLst>
                      <p:childTnLst>
                        <p:par>
                          <p:cTn id="23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0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0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0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2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2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2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30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33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7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0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34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3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234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6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234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9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235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2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5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5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5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8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5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1" nodeType="clickEffect" fill="hold">
                      <p:stCondLst>
                        <p:cond delay="indefinite"/>
                      </p:stCondLst>
                      <p:childTnLst>
                        <p:par>
                          <p:cTn id="2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3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64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65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6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36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1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2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73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 rot="21471000">
            <a:off x="2410920" y="76500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1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1476360" y="1484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0" y="2133720"/>
            <a:ext cx="1368360" cy="110016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Câu 21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Toán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>
            <a:off x="1476360" y="1989000"/>
            <a:ext cx="7667640" cy="2376720"/>
          </a:xfrm>
          <a:custGeom>
            <a:avLst/>
            <a:gdLst/>
            <a:ahLst/>
            <a:rect l="0" t="0" r="r" b="b"/>
            <a:pathLst>
              <a:path w="21301" h="6604">
                <a:moveTo>
                  <a:pt x="1100" y="0"/>
                </a:moveTo>
                <a:lnTo>
                  <a:pt x="1101" y="0"/>
                </a:lnTo>
                <a:cubicBezTo>
                  <a:pt x="907" y="0"/>
                  <a:pt x="718" y="51"/>
                  <a:pt x="550" y="147"/>
                </a:cubicBezTo>
                <a:cubicBezTo>
                  <a:pt x="383" y="244"/>
                  <a:pt x="244" y="383"/>
                  <a:pt x="147" y="550"/>
                </a:cubicBezTo>
                <a:cubicBezTo>
                  <a:pt x="51" y="718"/>
                  <a:pt x="0" y="907"/>
                  <a:pt x="0" y="1101"/>
                </a:cubicBezTo>
                <a:lnTo>
                  <a:pt x="0" y="5502"/>
                </a:lnTo>
                <a:lnTo>
                  <a:pt x="0" y="5503"/>
                </a:lnTo>
                <a:cubicBezTo>
                  <a:pt x="0" y="5696"/>
                  <a:pt x="51" y="5885"/>
                  <a:pt x="147" y="6053"/>
                </a:cubicBezTo>
                <a:cubicBezTo>
                  <a:pt x="244" y="6220"/>
                  <a:pt x="383" y="6359"/>
                  <a:pt x="550" y="6456"/>
                </a:cubicBezTo>
                <a:cubicBezTo>
                  <a:pt x="718" y="6552"/>
                  <a:pt x="907" y="6603"/>
                  <a:pt x="1101" y="6603"/>
                </a:cubicBezTo>
                <a:lnTo>
                  <a:pt x="20199" y="6603"/>
                </a:lnTo>
                <a:lnTo>
                  <a:pt x="20200" y="6603"/>
                </a:lnTo>
                <a:cubicBezTo>
                  <a:pt x="20393" y="6603"/>
                  <a:pt x="20582" y="6552"/>
                  <a:pt x="20750" y="6456"/>
                </a:cubicBezTo>
                <a:cubicBezTo>
                  <a:pt x="20917" y="6359"/>
                  <a:pt x="21056" y="6220"/>
                  <a:pt x="21153" y="6053"/>
                </a:cubicBezTo>
                <a:cubicBezTo>
                  <a:pt x="21249" y="5885"/>
                  <a:pt x="21300" y="5696"/>
                  <a:pt x="21300" y="5503"/>
                </a:cubicBezTo>
                <a:lnTo>
                  <a:pt x="21300" y="1100"/>
                </a:lnTo>
                <a:lnTo>
                  <a:pt x="21300" y="1101"/>
                </a:lnTo>
                <a:lnTo>
                  <a:pt x="21300" y="1101"/>
                </a:lnTo>
                <a:cubicBezTo>
                  <a:pt x="21300" y="907"/>
                  <a:pt x="21249" y="718"/>
                  <a:pt x="21153" y="550"/>
                </a:cubicBezTo>
                <a:cubicBezTo>
                  <a:pt x="21056" y="383"/>
                  <a:pt x="20917" y="244"/>
                  <a:pt x="20750" y="147"/>
                </a:cubicBezTo>
                <a:cubicBezTo>
                  <a:pt x="20582" y="51"/>
                  <a:pt x="20393" y="0"/>
                  <a:pt x="20200" y="0"/>
                </a:cubicBezTo>
                <a:lnTo>
                  <a:pt x="1100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Trong phép trừ, hiệu hai số bằng 46,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nếu ta tăng số bị trừ lên 2 đơn vị và giảm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số trừ đi 2 đơn vị, thì hiệu mới bằng bao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nhiêu 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CustomShape 5"/>
          <p:cNvSpPr/>
          <p:nvPr/>
        </p:nvSpPr>
        <p:spPr>
          <a:xfrm>
            <a:off x="826920" y="4724280"/>
            <a:ext cx="4105440" cy="503280"/>
          </a:xfrm>
          <a:custGeom>
            <a:avLst/>
            <a:gdLst/>
            <a:ahLst/>
            <a:rect l="0" t="0" r="r" b="b"/>
            <a:pathLst>
              <a:path w="11406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171" y="1399"/>
                </a:lnTo>
                <a:lnTo>
                  <a:pt x="11172" y="1399"/>
                </a:lnTo>
                <a:cubicBezTo>
                  <a:pt x="11213" y="1399"/>
                  <a:pt x="11253" y="1388"/>
                  <a:pt x="11288" y="1368"/>
                </a:cubicBezTo>
                <a:cubicBezTo>
                  <a:pt x="11324" y="1347"/>
                  <a:pt x="11353" y="1318"/>
                  <a:pt x="11374" y="1282"/>
                </a:cubicBezTo>
                <a:cubicBezTo>
                  <a:pt x="11394" y="1247"/>
                  <a:pt x="11405" y="1207"/>
                  <a:pt x="11405" y="1166"/>
                </a:cubicBezTo>
                <a:lnTo>
                  <a:pt x="11405" y="233"/>
                </a:lnTo>
                <a:lnTo>
                  <a:pt x="11405" y="233"/>
                </a:lnTo>
                <a:lnTo>
                  <a:pt x="11405" y="233"/>
                </a:lnTo>
                <a:cubicBezTo>
                  <a:pt x="11405" y="192"/>
                  <a:pt x="11394" y="152"/>
                  <a:pt x="11374" y="117"/>
                </a:cubicBezTo>
                <a:cubicBezTo>
                  <a:pt x="11353" y="81"/>
                  <a:pt x="11324" y="52"/>
                  <a:pt x="11288" y="31"/>
                </a:cubicBezTo>
                <a:cubicBezTo>
                  <a:pt x="11253" y="11"/>
                  <a:pt x="11213" y="0"/>
                  <a:pt x="11172" y="0"/>
                </a:cubicBezTo>
                <a:lnTo>
                  <a:pt x="233" y="0"/>
                </a:lnTo>
              </a:path>
            </a:pathLst>
          </a:custGeom>
          <a:blipFill rotWithShape="0">
            <a:blip r:embed="rId2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50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CustomShape 6"/>
          <p:cNvSpPr/>
          <p:nvPr/>
        </p:nvSpPr>
        <p:spPr>
          <a:xfrm>
            <a:off x="826920" y="5300640"/>
            <a:ext cx="4176720" cy="504720"/>
          </a:xfrm>
          <a:custGeom>
            <a:avLst/>
            <a:gdLst/>
            <a:ahLst/>
            <a:rect l="0" t="0" r="r" b="b"/>
            <a:pathLst>
              <a:path w="11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369" y="1403"/>
                </a:lnTo>
                <a:lnTo>
                  <a:pt x="11369" y="1403"/>
                </a:lnTo>
                <a:cubicBezTo>
                  <a:pt x="11410" y="1403"/>
                  <a:pt x="11451" y="1392"/>
                  <a:pt x="11486" y="1372"/>
                </a:cubicBezTo>
                <a:cubicBezTo>
                  <a:pt x="11522" y="1351"/>
                  <a:pt x="11551" y="1322"/>
                  <a:pt x="11572" y="1286"/>
                </a:cubicBezTo>
                <a:cubicBezTo>
                  <a:pt x="11592" y="1251"/>
                  <a:pt x="11603" y="1210"/>
                  <a:pt x="11603" y="1169"/>
                </a:cubicBezTo>
                <a:lnTo>
                  <a:pt x="11602" y="233"/>
                </a:lnTo>
                <a:lnTo>
                  <a:pt x="11603" y="234"/>
                </a:lnTo>
                <a:lnTo>
                  <a:pt x="11603" y="234"/>
                </a:lnTo>
                <a:cubicBezTo>
                  <a:pt x="11603" y="193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0" y="0"/>
                  <a:pt x="11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40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CustomShape 7"/>
          <p:cNvSpPr/>
          <p:nvPr/>
        </p:nvSpPr>
        <p:spPr>
          <a:xfrm>
            <a:off x="824040" y="5877000"/>
            <a:ext cx="4176720" cy="503280"/>
          </a:xfrm>
          <a:custGeom>
            <a:avLst/>
            <a:gdLst/>
            <a:ahLst/>
            <a:rect l="0" t="0" r="r" b="b"/>
            <a:pathLst>
              <a:path w="11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369" y="1399"/>
                </a:lnTo>
                <a:lnTo>
                  <a:pt x="11370" y="1399"/>
                </a:lnTo>
                <a:cubicBezTo>
                  <a:pt x="11411" y="1399"/>
                  <a:pt x="11451" y="1388"/>
                  <a:pt x="11486" y="1368"/>
                </a:cubicBezTo>
                <a:cubicBezTo>
                  <a:pt x="11522" y="1347"/>
                  <a:pt x="11551" y="1318"/>
                  <a:pt x="11572" y="1282"/>
                </a:cubicBezTo>
                <a:cubicBezTo>
                  <a:pt x="11592" y="1247"/>
                  <a:pt x="11603" y="1207"/>
                  <a:pt x="11603" y="1166"/>
                </a:cubicBezTo>
                <a:lnTo>
                  <a:pt x="11602" y="233"/>
                </a:lnTo>
                <a:lnTo>
                  <a:pt x="11603" y="233"/>
                </a:lnTo>
                <a:lnTo>
                  <a:pt x="11603" y="233"/>
                </a:lnTo>
                <a:cubicBezTo>
                  <a:pt x="11603" y="192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1" y="0"/>
                  <a:pt x="11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60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2484360" y="658008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519" name="CustomShape 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74" dur="indefinite" restart="never" nodeType="tmRoot">
          <p:childTnLst>
            <p:seq>
              <p:cTn id="2375" dur="indefinite" nodeType="mainSeq">
                <p:childTnLst>
                  <p:par>
                    <p:cTn id="2376" nodeType="clickEffect" fill="hold">
                      <p:stCondLst>
                        <p:cond delay="0"/>
                      </p:stCondLst>
                      <p:childTnLst>
                        <p:par>
                          <p:cTn id="23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8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0" dur="385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1" dur="385" fill="hold"/>
                                        <p:tgtEl>
                                          <p:spTgt spid="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8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83" dur="385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38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85" dur="385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386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9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1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2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394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6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98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9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0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40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3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405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6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408" dur="500"/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9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411" dur="500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2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414" dur="500"/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6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0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242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5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26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9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0" nodeType="clickEffect" fill="hold">
                      <p:stCondLst>
                        <p:cond delay="indefinite"/>
                      </p:stCondLst>
                      <p:childTnLst>
                        <p:par>
                          <p:cTn id="2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32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33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43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8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1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42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521" name="Picture 10" descr="6"/>
          <p:cNvPicPr/>
          <p:nvPr/>
        </p:nvPicPr>
        <p:blipFill>
          <a:blip r:embed="rId2"/>
          <a:stretch/>
        </p:blipFill>
        <p:spPr>
          <a:xfrm>
            <a:off x="0" y="907920"/>
            <a:ext cx="9144000" cy="5950080"/>
          </a:xfrm>
          <a:prstGeom prst="rect">
            <a:avLst/>
          </a:prstGeom>
          <a:ln>
            <a:noFill/>
          </a:ln>
        </p:spPr>
      </p:pic>
      <p:pic>
        <p:nvPicPr>
          <p:cNvPr id="522" name="Picture 11" descr="25"/>
          <p:cNvPicPr/>
          <p:nvPr/>
        </p:nvPicPr>
        <p:blipFill>
          <a:blip r:embed="rId3"/>
          <a:stretch/>
        </p:blipFill>
        <p:spPr>
          <a:xfrm>
            <a:off x="0" y="907920"/>
            <a:ext cx="2160720" cy="1565280"/>
          </a:xfrm>
          <a:prstGeom prst="rect">
            <a:avLst/>
          </a:prstGeom>
          <a:ln>
            <a:noFill/>
          </a:ln>
        </p:spPr>
      </p:pic>
      <p:sp>
        <p:nvSpPr>
          <p:cNvPr id="523" name="CustomShape 1"/>
          <p:cNvSpPr/>
          <p:nvPr/>
        </p:nvSpPr>
        <p:spPr>
          <a:xfrm rot="21471000">
            <a:off x="3419280" y="1557360"/>
            <a:ext cx="4714560" cy="874800"/>
          </a:xfrm>
          <a:custGeom>
            <a:avLst/>
            <a:gdLst/>
            <a:ahLst/>
            <a:rect l="0" t="0" r="r" b="b"/>
            <a:pathLst>
              <a:path w="13100" h="3228">
                <a:moveTo>
                  <a:pt x="0" y="561"/>
                </a:moveTo>
                <a:cubicBezTo>
                  <a:pt x="4365" y="0"/>
                  <a:pt x="8732" y="1111"/>
                  <a:pt x="13098" y="550"/>
                </a:cubicBezTo>
                <a:moveTo>
                  <a:pt x="2" y="2677"/>
                </a:moveTo>
                <a:cubicBezTo>
                  <a:pt x="4366" y="2116"/>
                  <a:pt x="8733" y="3227"/>
                  <a:pt x="13099" y="2666"/>
                </a:cubicBezTo>
              </a:path>
            </a:pathLst>
          </a:custGeom>
          <a:blipFill rotWithShape="0">
            <a:blip r:embed="rId4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0" y="6237360"/>
            <a:ext cx="914400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3"/>
          <p:cNvSpPr/>
          <p:nvPr/>
        </p:nvSpPr>
        <p:spPr>
          <a:xfrm>
            <a:off x="-3637080" y="6272280"/>
            <a:ext cx="50403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247"/>
              </a:spcBef>
            </a:pPr>
            <a:r>
              <a:rPr b="0" lang="en-US" sz="2000" spc="-1" strike="noStrike">
                <a:solidFill>
                  <a:srgbClr val="ffff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</a:rPr>
              <a:t>Tạm biệt, chúc các em học tốt 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43" dur="indefinite" restart="never" nodeType="tmRoot">
          <p:childTnLst>
            <p:seq>
              <p:cTn id="2444" dur="indefinite" nodeType="mainSeq">
                <p:childTnLst>
                  <p:par>
                    <p:cTn id="2445" nodeType="clickEffect" fill="hold">
                      <p:stCondLst>
                        <p:cond delay="0"/>
                      </p:stCondLst>
                      <p:childTnLst>
                        <p:par>
                          <p:cTn id="24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9" dur="385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0" dur="385" fill="hold"/>
                                        <p:tgtEl>
                                          <p:spTgt spid="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5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52" dur="38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45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54" dur="38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45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56" nodeType="withEffect" fill="hold" presetClass="entr" presetID="2" presetSubtype="2">
                                  <p:stCondLst>
                                    <p:cond delay="0"/>
                                  </p:stCondLst>
                                  <p:endCondLst>
                                    <p:cond evt="onNext"/>
                                  </p:end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8" dur="5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9" dur="5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528" name="CustomShape 1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29" name="Picture 11" descr="6"/>
          <p:cNvPicPr/>
          <p:nvPr/>
        </p:nvPicPr>
        <p:blipFill>
          <a:blip r:embed="rId2"/>
          <a:stretch/>
        </p:blipFill>
        <p:spPr>
          <a:xfrm>
            <a:off x="0" y="907920"/>
            <a:ext cx="9144000" cy="5950080"/>
          </a:xfrm>
          <a:prstGeom prst="rect">
            <a:avLst/>
          </a:prstGeom>
          <a:ln>
            <a:noFill/>
          </a:ln>
        </p:spPr>
      </p:pic>
      <p:pic>
        <p:nvPicPr>
          <p:cNvPr id="530" name="Picture 13" descr="25"/>
          <p:cNvPicPr/>
          <p:nvPr/>
        </p:nvPicPr>
        <p:blipFill>
          <a:blip r:embed="rId3"/>
          <a:stretch/>
        </p:blipFill>
        <p:spPr>
          <a:xfrm>
            <a:off x="0" y="907920"/>
            <a:ext cx="2160720" cy="1565280"/>
          </a:xfrm>
          <a:prstGeom prst="rect">
            <a:avLst/>
          </a:prstGeom>
          <a:ln>
            <a:noFill/>
          </a:ln>
        </p:spPr>
      </p:pic>
      <p:sp>
        <p:nvSpPr>
          <p:cNvPr id="531" name="CustomShape 2"/>
          <p:cNvSpPr/>
          <p:nvPr/>
        </p:nvSpPr>
        <p:spPr>
          <a:xfrm rot="21471000">
            <a:off x="3419280" y="1557360"/>
            <a:ext cx="4714560" cy="874800"/>
          </a:xfrm>
          <a:custGeom>
            <a:avLst/>
            <a:gdLst/>
            <a:ahLst/>
            <a:rect l="0" t="0" r="r" b="b"/>
            <a:pathLst>
              <a:path w="13100" h="3228">
                <a:moveTo>
                  <a:pt x="0" y="561"/>
                </a:moveTo>
                <a:cubicBezTo>
                  <a:pt x="4365" y="0"/>
                  <a:pt x="8732" y="1111"/>
                  <a:pt x="13098" y="550"/>
                </a:cubicBezTo>
                <a:moveTo>
                  <a:pt x="2" y="2677"/>
                </a:moveTo>
                <a:cubicBezTo>
                  <a:pt x="4366" y="2116"/>
                  <a:pt x="8733" y="3227"/>
                  <a:pt x="13099" y="2666"/>
                </a:cubicBezTo>
              </a:path>
            </a:pathLst>
          </a:custGeom>
          <a:blipFill rotWithShape="0">
            <a:blip r:embed="rId4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532" name="CustomShape 3"/>
          <p:cNvSpPr/>
          <p:nvPr/>
        </p:nvSpPr>
        <p:spPr>
          <a:xfrm>
            <a:off x="0" y="5734080"/>
            <a:ext cx="914400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4"/>
          <p:cNvSpPr/>
          <p:nvPr/>
        </p:nvSpPr>
        <p:spPr>
          <a:xfrm>
            <a:off x="0" y="6237360"/>
            <a:ext cx="914400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5"/>
          <p:cNvSpPr/>
          <p:nvPr/>
        </p:nvSpPr>
        <p:spPr>
          <a:xfrm>
            <a:off x="-6229440" y="6272280"/>
            <a:ext cx="76327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247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Chào mừng các em đến với</a:t>
            </a:r>
            <a:r>
              <a:rPr b="0" lang="en-US" sz="2000" spc="-1" strike="noStrike">
                <a:solidFill>
                  <a:srgbClr val="ff33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</a:rPr>
              <a:t>RUNG CHUÔNG VÀNG 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60" dur="indefinite" restart="never" nodeType="tmRoot">
          <p:childTnLst>
            <p:seq>
              <p:cTn id="2461" dur="indefinite" nodeType="mainSeq">
                <p:childTnLst>
                  <p:par>
                    <p:cTn id="2462" nodeType="clickEffect" fill="hold">
                      <p:stCondLst>
                        <p:cond delay="0"/>
                      </p:stCondLst>
                      <p:childTnLst>
                        <p:par>
                          <p:cTn id="24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64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6" dur="385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7" dur="385" fill="hold"/>
                                        <p:tgtEl>
                                          <p:spTgt spid="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6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69" dur="385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47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1" dur="385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47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73" nodeType="withEffect" fill="hold" presetClass="entr" presetID="2" presetSubtype="2">
                                  <p:stCondLst>
                                    <p:cond delay="0"/>
                                  </p:stCondLst>
                                  <p:endCondLst>
                                    <p:cond evt="onNext"/>
                                  </p:end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5" dur="5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6" dur="5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826920" y="2492280"/>
            <a:ext cx="2498760" cy="194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900000" y="4149720"/>
            <a:ext cx="2089440" cy="2305080"/>
          </a:xfrm>
          <a:prstGeom prst="cube">
            <a:avLst>
              <a:gd name="adj" fmla="val 25000"/>
            </a:avLst>
          </a:prstGeom>
          <a:blipFill rotWithShape="0">
            <a:blip r:embed="rId3"/>
            <a:tile/>
          </a:blipFill>
          <a:ln cap="sq" w="936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>
            <a:off x="3059280" y="4797360"/>
            <a:ext cx="2663640" cy="1511280"/>
          </a:xfrm>
          <a:prstGeom prst="flowChartProcess">
            <a:avLst/>
          </a:prstGeom>
          <a:blipFill rotWithShape="0">
            <a:blip r:embed="rId4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4"/>
          <p:cNvSpPr/>
          <p:nvPr/>
        </p:nvSpPr>
        <p:spPr>
          <a:xfrm>
            <a:off x="1476360" y="2349360"/>
            <a:ext cx="1897200" cy="2016360"/>
          </a:xfrm>
          <a:prstGeom prst="flowChartConnector">
            <a:avLst/>
          </a:prstGeom>
          <a:blipFill rotWithShape="0">
            <a:blip r:embed="rId5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5"/>
          <p:cNvSpPr/>
          <p:nvPr/>
        </p:nvSpPr>
        <p:spPr>
          <a:xfrm>
            <a:off x="3492360" y="2349360"/>
            <a:ext cx="1778040" cy="1873440"/>
          </a:xfrm>
          <a:prstGeom prst="flowChartProcess">
            <a:avLst/>
          </a:prstGeom>
          <a:blipFill rotWithShape="0">
            <a:blip r:embed="rId6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6"/>
          <p:cNvSpPr/>
          <p:nvPr/>
        </p:nvSpPr>
        <p:spPr>
          <a:xfrm>
            <a:off x="5076720" y="4619520"/>
            <a:ext cx="3706920" cy="1833840"/>
          </a:xfrm>
          <a:prstGeom prst="flowChartDecision">
            <a:avLst/>
          </a:prstGeom>
          <a:blipFill rotWithShape="0">
            <a:blip r:embed="rId7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7"/>
          <p:cNvSpPr/>
          <p:nvPr/>
        </p:nvSpPr>
        <p:spPr>
          <a:xfrm>
            <a:off x="6156360" y="2421000"/>
            <a:ext cx="2519280" cy="1800000"/>
          </a:xfrm>
          <a:custGeom>
            <a:avLst/>
            <a:gdLst/>
            <a:ahLst/>
            <a:rect l="0" t="0" r="r" b="b"/>
            <a:pathLst>
              <a:path w="7000" h="5002">
                <a:moveTo>
                  <a:pt x="1749" y="0"/>
                </a:moveTo>
                <a:lnTo>
                  <a:pt x="6999" y="0"/>
                </a:lnTo>
                <a:lnTo>
                  <a:pt x="5249" y="5001"/>
                </a:lnTo>
                <a:lnTo>
                  <a:pt x="0" y="5001"/>
                </a:lnTo>
                <a:lnTo>
                  <a:pt x="1749" y="0"/>
                </a:lnTo>
              </a:path>
            </a:pathLst>
          </a:custGeom>
          <a:blipFill rotWithShape="0">
            <a:blip r:embed="rId8"/>
            <a:tile/>
          </a:blip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8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1403280" y="2492280"/>
            <a:ext cx="6121440" cy="1368360"/>
          </a:xfrm>
          <a:custGeom>
            <a:avLst/>
            <a:gdLst/>
            <a:ahLst/>
            <a:rect l="0" t="0" r="r" b="b"/>
            <a:pathLst>
              <a:path w="17006" h="3803">
                <a:moveTo>
                  <a:pt x="633" y="0"/>
                </a:moveTo>
                <a:lnTo>
                  <a:pt x="634" y="0"/>
                </a:lnTo>
                <a:cubicBezTo>
                  <a:pt x="522" y="0"/>
                  <a:pt x="413" y="29"/>
                  <a:pt x="317" y="85"/>
                </a:cubicBezTo>
                <a:cubicBezTo>
                  <a:pt x="221" y="141"/>
                  <a:pt x="141" y="221"/>
                  <a:pt x="85" y="317"/>
                </a:cubicBezTo>
                <a:cubicBezTo>
                  <a:pt x="29" y="413"/>
                  <a:pt x="0" y="522"/>
                  <a:pt x="0" y="634"/>
                </a:cubicBezTo>
                <a:lnTo>
                  <a:pt x="0" y="3168"/>
                </a:lnTo>
                <a:lnTo>
                  <a:pt x="0" y="3168"/>
                </a:lnTo>
                <a:cubicBezTo>
                  <a:pt x="0" y="3280"/>
                  <a:pt x="29" y="3389"/>
                  <a:pt x="85" y="3485"/>
                </a:cubicBezTo>
                <a:cubicBezTo>
                  <a:pt x="141" y="3581"/>
                  <a:pt x="221" y="3661"/>
                  <a:pt x="317" y="3717"/>
                </a:cubicBezTo>
                <a:cubicBezTo>
                  <a:pt x="413" y="3773"/>
                  <a:pt x="522" y="3802"/>
                  <a:pt x="634" y="3802"/>
                </a:cubicBezTo>
                <a:lnTo>
                  <a:pt x="16371" y="3802"/>
                </a:lnTo>
                <a:lnTo>
                  <a:pt x="16371" y="3802"/>
                </a:lnTo>
                <a:cubicBezTo>
                  <a:pt x="16483" y="3802"/>
                  <a:pt x="16592" y="3773"/>
                  <a:pt x="16688" y="3717"/>
                </a:cubicBezTo>
                <a:cubicBezTo>
                  <a:pt x="16784" y="3661"/>
                  <a:pt x="16864" y="3581"/>
                  <a:pt x="16920" y="3485"/>
                </a:cubicBezTo>
                <a:cubicBezTo>
                  <a:pt x="16976" y="3389"/>
                  <a:pt x="17005" y="3280"/>
                  <a:pt x="17005" y="3168"/>
                </a:cubicBezTo>
                <a:lnTo>
                  <a:pt x="17005" y="633"/>
                </a:lnTo>
                <a:lnTo>
                  <a:pt x="17005" y="634"/>
                </a:lnTo>
                <a:lnTo>
                  <a:pt x="17005" y="634"/>
                </a:lnTo>
                <a:cubicBezTo>
                  <a:pt x="17005" y="522"/>
                  <a:pt x="16976" y="413"/>
                  <a:pt x="16920" y="317"/>
                </a:cubicBezTo>
                <a:cubicBezTo>
                  <a:pt x="16864" y="221"/>
                  <a:pt x="16784" y="141"/>
                  <a:pt x="16688" y="85"/>
                </a:cubicBezTo>
                <a:cubicBezTo>
                  <a:pt x="16592" y="29"/>
                  <a:pt x="16483" y="0"/>
                  <a:pt x="16371" y="0"/>
                </a:cubicBezTo>
                <a:lnTo>
                  <a:pt x="6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Số lớn nhất trong các số sau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75 321, 75 342, 75 541 là 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10"/>
          <p:cNvSpPr/>
          <p:nvPr/>
        </p:nvSpPr>
        <p:spPr>
          <a:xfrm>
            <a:off x="0" y="2565360"/>
            <a:ext cx="1368360" cy="110016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Câu 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Toán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11"/>
          <p:cNvSpPr/>
          <p:nvPr/>
        </p:nvSpPr>
        <p:spPr>
          <a:xfrm>
            <a:off x="4284720" y="4294080"/>
            <a:ext cx="4174920" cy="503280"/>
          </a:xfrm>
          <a:custGeom>
            <a:avLst/>
            <a:gdLst/>
            <a:ahLst/>
            <a:rect l="0" t="0" r="r" b="b"/>
            <a:pathLst>
              <a:path w="11599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364" y="1399"/>
                </a:lnTo>
                <a:lnTo>
                  <a:pt x="11365" y="1399"/>
                </a:lnTo>
                <a:cubicBezTo>
                  <a:pt x="11406" y="1399"/>
                  <a:pt x="11446" y="1388"/>
                  <a:pt x="11481" y="1368"/>
                </a:cubicBezTo>
                <a:cubicBezTo>
                  <a:pt x="11517" y="1347"/>
                  <a:pt x="11546" y="1318"/>
                  <a:pt x="11567" y="1282"/>
                </a:cubicBezTo>
                <a:cubicBezTo>
                  <a:pt x="11587" y="1247"/>
                  <a:pt x="11598" y="1207"/>
                  <a:pt x="11598" y="1166"/>
                </a:cubicBezTo>
                <a:lnTo>
                  <a:pt x="11598" y="233"/>
                </a:lnTo>
                <a:lnTo>
                  <a:pt x="11598" y="233"/>
                </a:lnTo>
                <a:lnTo>
                  <a:pt x="11598" y="233"/>
                </a:lnTo>
                <a:cubicBezTo>
                  <a:pt x="11598" y="192"/>
                  <a:pt x="11587" y="152"/>
                  <a:pt x="11567" y="117"/>
                </a:cubicBezTo>
                <a:cubicBezTo>
                  <a:pt x="11546" y="81"/>
                  <a:pt x="11517" y="52"/>
                  <a:pt x="11481" y="31"/>
                </a:cubicBezTo>
                <a:cubicBezTo>
                  <a:pt x="11446" y="11"/>
                  <a:pt x="11406" y="0"/>
                  <a:pt x="11365" y="0"/>
                </a:cubicBezTo>
                <a:lnTo>
                  <a:pt x="233" y="0"/>
                </a:lnTo>
              </a:path>
            </a:pathLst>
          </a:custGeom>
          <a:blipFill rotWithShape="0">
            <a:blip r:embed="rId9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75 541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12"/>
          <p:cNvSpPr/>
          <p:nvPr/>
        </p:nvSpPr>
        <p:spPr>
          <a:xfrm>
            <a:off x="4284720" y="5013360"/>
            <a:ext cx="4174920" cy="504720"/>
          </a:xfrm>
          <a:custGeom>
            <a:avLst/>
            <a:gdLst/>
            <a:ahLst/>
            <a:rect l="0" t="0" r="r" b="b"/>
            <a:pathLst>
              <a:path w="11599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364" y="1403"/>
                </a:lnTo>
                <a:lnTo>
                  <a:pt x="11364" y="1403"/>
                </a:lnTo>
                <a:cubicBezTo>
                  <a:pt x="11405" y="1403"/>
                  <a:pt x="11446" y="1392"/>
                  <a:pt x="11481" y="1372"/>
                </a:cubicBezTo>
                <a:cubicBezTo>
                  <a:pt x="11517" y="1351"/>
                  <a:pt x="11546" y="1322"/>
                  <a:pt x="11567" y="1286"/>
                </a:cubicBezTo>
                <a:cubicBezTo>
                  <a:pt x="11587" y="1251"/>
                  <a:pt x="11598" y="1210"/>
                  <a:pt x="11598" y="1169"/>
                </a:cubicBezTo>
                <a:lnTo>
                  <a:pt x="11598" y="233"/>
                </a:lnTo>
                <a:lnTo>
                  <a:pt x="11598" y="234"/>
                </a:lnTo>
                <a:lnTo>
                  <a:pt x="11598" y="234"/>
                </a:lnTo>
                <a:cubicBezTo>
                  <a:pt x="11598" y="193"/>
                  <a:pt x="11587" y="152"/>
                  <a:pt x="11567" y="117"/>
                </a:cubicBezTo>
                <a:cubicBezTo>
                  <a:pt x="11546" y="81"/>
                  <a:pt x="11517" y="52"/>
                  <a:pt x="11481" y="31"/>
                </a:cubicBezTo>
                <a:cubicBezTo>
                  <a:pt x="11446" y="11"/>
                  <a:pt x="11405" y="0"/>
                  <a:pt x="11364" y="0"/>
                </a:cubicBezTo>
                <a:lnTo>
                  <a:pt x="233" y="0"/>
                </a:lnTo>
              </a:path>
            </a:pathLst>
          </a:custGeom>
          <a:blipFill rotWithShape="0">
            <a:blip r:embed="rId10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B.75 321 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13"/>
          <p:cNvSpPr/>
          <p:nvPr/>
        </p:nvSpPr>
        <p:spPr>
          <a:xfrm>
            <a:off x="4287960" y="5734080"/>
            <a:ext cx="4174920" cy="504720"/>
          </a:xfrm>
          <a:custGeom>
            <a:avLst/>
            <a:gdLst/>
            <a:ahLst/>
            <a:rect l="0" t="0" r="r" b="b"/>
            <a:pathLst>
              <a:path w="11599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364" y="1403"/>
                </a:lnTo>
                <a:lnTo>
                  <a:pt x="11364" y="1403"/>
                </a:lnTo>
                <a:cubicBezTo>
                  <a:pt x="11405" y="1403"/>
                  <a:pt x="11446" y="1392"/>
                  <a:pt x="11481" y="1372"/>
                </a:cubicBezTo>
                <a:cubicBezTo>
                  <a:pt x="11517" y="1351"/>
                  <a:pt x="11546" y="1322"/>
                  <a:pt x="11567" y="1286"/>
                </a:cubicBezTo>
                <a:cubicBezTo>
                  <a:pt x="11587" y="1251"/>
                  <a:pt x="11598" y="1210"/>
                  <a:pt x="11598" y="1169"/>
                </a:cubicBezTo>
                <a:lnTo>
                  <a:pt x="11598" y="233"/>
                </a:lnTo>
                <a:lnTo>
                  <a:pt x="11598" y="234"/>
                </a:lnTo>
                <a:lnTo>
                  <a:pt x="11598" y="234"/>
                </a:lnTo>
                <a:cubicBezTo>
                  <a:pt x="11598" y="193"/>
                  <a:pt x="11587" y="152"/>
                  <a:pt x="11567" y="117"/>
                </a:cubicBezTo>
                <a:cubicBezTo>
                  <a:pt x="11546" y="81"/>
                  <a:pt x="11517" y="52"/>
                  <a:pt x="11481" y="31"/>
                </a:cubicBezTo>
                <a:cubicBezTo>
                  <a:pt x="11446" y="11"/>
                  <a:pt x="11405" y="0"/>
                  <a:pt x="11364" y="0"/>
                </a:cubicBezTo>
                <a:lnTo>
                  <a:pt x="233" y="0"/>
                </a:lnTo>
              </a:path>
            </a:pathLst>
          </a:custGeom>
          <a:blipFill rotWithShape="0">
            <a:blip r:embed="rId11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75 342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14"/>
          <p:cNvSpPr/>
          <p:nvPr/>
        </p:nvSpPr>
        <p:spPr>
          <a:xfrm>
            <a:off x="2487600" y="64785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94" name="Picture 31" descr="Hinh dong Phao hoa"/>
          <p:cNvPicPr/>
          <p:nvPr/>
        </p:nvPicPr>
        <p:blipFill>
          <a:blip r:embed="rId12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95" name="CustomShape 15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16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17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18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19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20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21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CustomShape 22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23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24"/>
          <p:cNvSpPr/>
          <p:nvPr/>
        </p:nvSpPr>
        <p:spPr>
          <a:xfrm>
            <a:off x="250920" y="587700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25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13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106" name="CustomShape 26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0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38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385" fill="hold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38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46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38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4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170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177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2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nodeType="clickEffect" fill="hold">
                      <p:stCondLst>
                        <p:cond delay="indefinite"/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22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23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23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23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4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108" name="Picture 6" descr="Hinh dong Phao hoa"/>
          <p:cNvPicPr/>
          <p:nvPr/>
        </p:nvPicPr>
        <p:blipFill>
          <a:blip r:embed="rId2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109" name="Picture 7" descr="images[20]"/>
          <p:cNvPicPr/>
          <p:nvPr/>
        </p:nvPicPr>
        <p:blipFill>
          <a:blip r:embed="rId3"/>
          <a:stretch/>
        </p:blipFill>
        <p:spPr>
          <a:xfrm>
            <a:off x="0" y="1138320"/>
            <a:ext cx="9144000" cy="58770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187280" y="2565360"/>
            <a:ext cx="7704360" cy="1511280"/>
          </a:xfrm>
          <a:custGeom>
            <a:avLst/>
            <a:gdLst/>
            <a:ahLst/>
            <a:rect l="0" t="0" r="r" b="b"/>
            <a:pathLst>
              <a:path w="21403" h="4200">
                <a:moveTo>
                  <a:pt x="699" y="0"/>
                </a:moveTo>
                <a:lnTo>
                  <a:pt x="700" y="0"/>
                </a:lnTo>
                <a:cubicBezTo>
                  <a:pt x="577" y="0"/>
                  <a:pt x="456" y="32"/>
                  <a:pt x="350" y="94"/>
                </a:cubicBezTo>
                <a:cubicBezTo>
                  <a:pt x="244" y="155"/>
                  <a:pt x="155" y="244"/>
                  <a:pt x="94" y="350"/>
                </a:cubicBezTo>
                <a:cubicBezTo>
                  <a:pt x="32" y="456"/>
                  <a:pt x="0" y="577"/>
                  <a:pt x="0" y="700"/>
                </a:cubicBezTo>
                <a:lnTo>
                  <a:pt x="0" y="3499"/>
                </a:lnTo>
                <a:lnTo>
                  <a:pt x="0" y="3499"/>
                </a:lnTo>
                <a:cubicBezTo>
                  <a:pt x="0" y="3622"/>
                  <a:pt x="32" y="3743"/>
                  <a:pt x="94" y="3849"/>
                </a:cubicBezTo>
                <a:cubicBezTo>
                  <a:pt x="155" y="3955"/>
                  <a:pt x="244" y="4044"/>
                  <a:pt x="350" y="4105"/>
                </a:cubicBezTo>
                <a:cubicBezTo>
                  <a:pt x="456" y="4167"/>
                  <a:pt x="577" y="4199"/>
                  <a:pt x="700" y="4199"/>
                </a:cubicBezTo>
                <a:lnTo>
                  <a:pt x="20702" y="4199"/>
                </a:lnTo>
                <a:lnTo>
                  <a:pt x="20702" y="4199"/>
                </a:lnTo>
                <a:cubicBezTo>
                  <a:pt x="20825" y="4199"/>
                  <a:pt x="20946" y="4167"/>
                  <a:pt x="21052" y="4105"/>
                </a:cubicBezTo>
                <a:cubicBezTo>
                  <a:pt x="21158" y="4044"/>
                  <a:pt x="21247" y="3955"/>
                  <a:pt x="21308" y="3849"/>
                </a:cubicBezTo>
                <a:cubicBezTo>
                  <a:pt x="21370" y="3743"/>
                  <a:pt x="21402" y="3622"/>
                  <a:pt x="21402" y="3499"/>
                </a:cubicBezTo>
                <a:lnTo>
                  <a:pt x="21402" y="699"/>
                </a:lnTo>
                <a:lnTo>
                  <a:pt x="21402" y="700"/>
                </a:lnTo>
                <a:lnTo>
                  <a:pt x="21402" y="700"/>
                </a:lnTo>
                <a:cubicBezTo>
                  <a:pt x="21402" y="577"/>
                  <a:pt x="21370" y="456"/>
                  <a:pt x="21308" y="350"/>
                </a:cubicBezTo>
                <a:cubicBezTo>
                  <a:pt x="21247" y="244"/>
                  <a:pt x="21158" y="155"/>
                  <a:pt x="21052" y="94"/>
                </a:cubicBezTo>
                <a:cubicBezTo>
                  <a:pt x="20946" y="32"/>
                  <a:pt x="20825" y="0"/>
                  <a:pt x="20702" y="0"/>
                </a:cubicBezTo>
                <a:lnTo>
                  <a:pt x="699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Tìm từ chỉ đặc điểm trong câu 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Anh Đóm chuyên cần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Lên đèn đi gác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79280" y="251136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468360" y="4797360"/>
            <a:ext cx="2448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A.</a:t>
            </a:r>
            <a:r>
              <a:rPr b="1" lang="en-US" sz="2400" spc="-1" strike="noStrike">
                <a:solidFill>
                  <a:srgbClr val="0033cc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ff"/>
                </a:solidFill>
                <a:latin typeface="Arial"/>
              </a:rPr>
              <a:t>Chuyên cần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3635280" y="4797360"/>
            <a:ext cx="20890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33cc"/>
                </a:solidFill>
                <a:latin typeface="Arial"/>
              </a:rPr>
              <a:t>. </a:t>
            </a:r>
            <a:r>
              <a:rPr b="1" lang="en-US" sz="2400" spc="-1" strike="noStrike">
                <a:solidFill>
                  <a:srgbClr val="0000ff"/>
                </a:solidFill>
                <a:latin typeface="Arial"/>
              </a:rPr>
              <a:t>Đi gác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2556000" y="6597720"/>
            <a:ext cx="4608360" cy="133200"/>
          </a:xfrm>
          <a:custGeom>
            <a:avLst/>
            <a:gdLst/>
            <a:ahLst/>
            <a:rect l="0" t="0" r="r" b="b"/>
            <a:pathLst>
              <a:path w="12803" h="494">
                <a:moveTo>
                  <a:pt x="0" y="85"/>
                </a:moveTo>
                <a:cubicBezTo>
                  <a:pt x="4267" y="0"/>
                  <a:pt x="8534" y="170"/>
                  <a:pt x="12802" y="85"/>
                </a:cubicBezTo>
                <a:moveTo>
                  <a:pt x="0" y="407"/>
                </a:moveTo>
                <a:cubicBezTo>
                  <a:pt x="4267" y="322"/>
                  <a:pt x="8534" y="493"/>
                  <a:pt x="12802" y="407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0" y="62485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0" y="62485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0" y="62485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3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14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15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16"/>
          <p:cNvSpPr/>
          <p:nvPr/>
        </p:nvSpPr>
        <p:spPr>
          <a:xfrm>
            <a:off x="0" y="6237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17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4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127" name="CustomShape 18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8" name="CustomShape 19"/>
          <p:cNvSpPr/>
          <p:nvPr/>
        </p:nvSpPr>
        <p:spPr>
          <a:xfrm>
            <a:off x="6116760" y="4797360"/>
            <a:ext cx="25588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C. </a:t>
            </a:r>
            <a:r>
              <a:rPr b="1" lang="en-US" sz="2400" spc="-1" strike="noStrike">
                <a:solidFill>
                  <a:srgbClr val="0000ff"/>
                </a:solidFill>
                <a:latin typeface="Arial"/>
              </a:rPr>
              <a:t>Lên đèn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checker dir="vert"/>
  </p:transition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nodeType="clickEffect" fill="hold">
                      <p:stCondLst>
                        <p:cond delay="0"/>
                      </p:stCondLst>
                      <p:childTnLst>
                        <p:par>
                          <p:cTn id="2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385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385" fill="hold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0" dur="38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27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38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27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27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1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287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2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9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500"/>
                            </p:stCondLst>
                            <p:childTnLst>
                              <p:par>
                                <p:cTn id="29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000"/>
                            </p:stCondLst>
                            <p:childTnLst>
                              <p:par>
                                <p:cTn id="30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0"/>
                            </p:stCondLst>
                            <p:childTnLst>
                              <p:par>
                                <p:cTn id="34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6500"/>
                            </p:stCondLst>
                            <p:childTnLst>
                              <p:par>
                                <p:cTn id="35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000"/>
                            </p:stCondLst>
                            <p:childTnLst>
                              <p:par>
                                <p:cTn id="35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500"/>
                            </p:stCondLst>
                            <p:childTnLst>
                              <p:par>
                                <p:cTn id="35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0" descr="hinhnen"/>
          <p:cNvPicPr/>
          <p:nvPr/>
        </p:nvPicPr>
        <p:blipFill>
          <a:blip r:embed="rId1"/>
          <a:stretch/>
        </p:blipFill>
        <p:spPr>
          <a:xfrm>
            <a:off x="-36360" y="6308640"/>
            <a:ext cx="9180360" cy="505080"/>
          </a:xfrm>
          <a:prstGeom prst="rect">
            <a:avLst/>
          </a:prstGeom>
          <a:ln>
            <a:noFill/>
          </a:ln>
        </p:spPr>
      </p:pic>
      <p:pic>
        <p:nvPicPr>
          <p:cNvPr id="130" name="Picture 22" descr="Tieng Vong"/>
          <p:cNvPicPr/>
          <p:nvPr/>
        </p:nvPicPr>
        <p:blipFill>
          <a:blip r:embed="rId2"/>
          <a:stretch/>
        </p:blipFill>
        <p:spPr>
          <a:xfrm>
            <a:off x="0" y="0"/>
            <a:ext cx="9144000" cy="62755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549440" y="256392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Gía trị của biểu thức  80  - 72  :  8 là: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66560" y="2511360"/>
            <a:ext cx="136872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TOÁN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1835280" y="3933720"/>
            <a:ext cx="2881080" cy="503280"/>
          </a:xfrm>
          <a:custGeom>
            <a:avLst/>
            <a:gdLst/>
            <a:ahLst/>
            <a:rect l="0" t="0" r="r" b="b"/>
            <a:pathLst>
              <a:path w="80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7770" y="1399"/>
                </a:lnTo>
                <a:lnTo>
                  <a:pt x="7771" y="1399"/>
                </a:lnTo>
                <a:cubicBezTo>
                  <a:pt x="7812" y="1399"/>
                  <a:pt x="7852" y="1388"/>
                  <a:pt x="7887" y="1368"/>
                </a:cubicBezTo>
                <a:cubicBezTo>
                  <a:pt x="7923" y="1347"/>
                  <a:pt x="7952" y="1318"/>
                  <a:pt x="7973" y="1282"/>
                </a:cubicBezTo>
                <a:cubicBezTo>
                  <a:pt x="7993" y="1247"/>
                  <a:pt x="8004" y="1207"/>
                  <a:pt x="8004" y="1166"/>
                </a:cubicBezTo>
                <a:lnTo>
                  <a:pt x="8004" y="233"/>
                </a:lnTo>
                <a:lnTo>
                  <a:pt x="8004" y="233"/>
                </a:lnTo>
                <a:lnTo>
                  <a:pt x="8004" y="233"/>
                </a:lnTo>
                <a:cubicBezTo>
                  <a:pt x="8004" y="192"/>
                  <a:pt x="7993" y="152"/>
                  <a:pt x="7973" y="117"/>
                </a:cubicBezTo>
                <a:cubicBezTo>
                  <a:pt x="7952" y="81"/>
                  <a:pt x="7923" y="52"/>
                  <a:pt x="7887" y="31"/>
                </a:cubicBezTo>
                <a:cubicBezTo>
                  <a:pt x="7852" y="11"/>
                  <a:pt x="7812" y="0"/>
                  <a:pt x="77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1835280" y="4508640"/>
            <a:ext cx="2881080" cy="504720"/>
          </a:xfrm>
          <a:custGeom>
            <a:avLst/>
            <a:gdLst/>
            <a:ahLst/>
            <a:rect l="0" t="0" r="r" b="b"/>
            <a:pathLst>
              <a:path w="80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7770" y="1403"/>
                </a:lnTo>
                <a:lnTo>
                  <a:pt x="7770" y="1403"/>
                </a:lnTo>
                <a:cubicBezTo>
                  <a:pt x="7811" y="1403"/>
                  <a:pt x="7852" y="1392"/>
                  <a:pt x="7887" y="1372"/>
                </a:cubicBezTo>
                <a:cubicBezTo>
                  <a:pt x="7923" y="1351"/>
                  <a:pt x="7952" y="1322"/>
                  <a:pt x="7973" y="1286"/>
                </a:cubicBezTo>
                <a:cubicBezTo>
                  <a:pt x="7993" y="1251"/>
                  <a:pt x="8004" y="1210"/>
                  <a:pt x="8004" y="1169"/>
                </a:cubicBezTo>
                <a:lnTo>
                  <a:pt x="8004" y="233"/>
                </a:lnTo>
                <a:lnTo>
                  <a:pt x="8004" y="234"/>
                </a:lnTo>
                <a:lnTo>
                  <a:pt x="8004" y="234"/>
                </a:lnTo>
                <a:cubicBezTo>
                  <a:pt x="8004" y="193"/>
                  <a:pt x="7993" y="152"/>
                  <a:pt x="7973" y="117"/>
                </a:cubicBezTo>
                <a:cubicBezTo>
                  <a:pt x="7952" y="81"/>
                  <a:pt x="7923" y="52"/>
                  <a:pt x="7887" y="31"/>
                </a:cubicBezTo>
                <a:cubicBezTo>
                  <a:pt x="7852" y="11"/>
                  <a:pt x="7811" y="0"/>
                  <a:pt x="7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70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1835280" y="5084640"/>
            <a:ext cx="2881080" cy="503280"/>
          </a:xfrm>
          <a:custGeom>
            <a:avLst/>
            <a:gdLst/>
            <a:ahLst/>
            <a:rect l="0" t="0" r="r" b="b"/>
            <a:pathLst>
              <a:path w="8005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7770" y="1399"/>
                </a:lnTo>
                <a:lnTo>
                  <a:pt x="7771" y="1399"/>
                </a:lnTo>
                <a:cubicBezTo>
                  <a:pt x="7812" y="1399"/>
                  <a:pt x="7852" y="1388"/>
                  <a:pt x="7887" y="1368"/>
                </a:cubicBezTo>
                <a:cubicBezTo>
                  <a:pt x="7923" y="1347"/>
                  <a:pt x="7952" y="1318"/>
                  <a:pt x="7973" y="1282"/>
                </a:cubicBezTo>
                <a:cubicBezTo>
                  <a:pt x="7993" y="1247"/>
                  <a:pt x="8004" y="1207"/>
                  <a:pt x="8004" y="1166"/>
                </a:cubicBezTo>
                <a:lnTo>
                  <a:pt x="8004" y="233"/>
                </a:lnTo>
                <a:lnTo>
                  <a:pt x="8004" y="233"/>
                </a:lnTo>
                <a:lnTo>
                  <a:pt x="8004" y="233"/>
                </a:lnTo>
                <a:cubicBezTo>
                  <a:pt x="8004" y="192"/>
                  <a:pt x="7993" y="152"/>
                  <a:pt x="7973" y="117"/>
                </a:cubicBezTo>
                <a:cubicBezTo>
                  <a:pt x="7952" y="81"/>
                  <a:pt x="7923" y="52"/>
                  <a:pt x="7887" y="31"/>
                </a:cubicBezTo>
                <a:cubicBezTo>
                  <a:pt x="7852" y="11"/>
                  <a:pt x="7812" y="0"/>
                  <a:pt x="7771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71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2487600" y="638172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38" name="Picture 32" descr="Hinh dong Phao hoa"/>
          <p:cNvPicPr/>
          <p:nvPr/>
        </p:nvPicPr>
        <p:blipFill>
          <a:blip r:embed="rId6"/>
          <a:stretch/>
        </p:blipFill>
        <p:spPr>
          <a:xfrm rot="5400000">
            <a:off x="-1246680" y="-1338120"/>
            <a:ext cx="1771920" cy="4537080"/>
          </a:xfrm>
          <a:prstGeom prst="rect">
            <a:avLst/>
          </a:prstGeom>
          <a:ln>
            <a:noFill/>
          </a:ln>
        </p:spPr>
      </p:pic>
      <p:sp>
        <p:nvSpPr>
          <p:cNvPr id="139" name="CustomShape 8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10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ustomShape 11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12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13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14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15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16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17"/>
          <p:cNvSpPr/>
          <p:nvPr/>
        </p:nvSpPr>
        <p:spPr>
          <a:xfrm>
            <a:off x="684360" y="5373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7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150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omb dir="vert"/>
  </p:transition>
  <p:timing>
    <p:tnLst>
      <p:par>
        <p:cTn id="377" dur="indefinite" restart="never" nodeType="tmRoot">
          <p:childTnLst>
            <p:seq>
              <p:cTn id="378" dur="indefinite" nodeType="mainSeq">
                <p:childTnLst>
                  <p:par>
                    <p:cTn id="379" nodeType="clickEffect" fill="hold">
                      <p:stCondLst>
                        <p:cond delay="0"/>
                      </p:stCondLst>
                      <p:childTnLst>
                        <p:par>
                          <p:cTn id="3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3" dur="385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385" fill="hold"/>
                                        <p:tgtEl>
                                          <p:spTgt spid="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6" dur="38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38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8" dur="38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38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91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39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9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99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03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4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407" nodeType="afterEffect" fill="hold" presetClass="entr" presetID="2" presetSubtype="2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2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nodeType="clickEffect" fill="hold">
                      <p:stCondLst>
                        <p:cond delay="indefinite"/>
                      </p:stCondLst>
                      <p:childTnLst>
                        <p:par>
                          <p:cTn id="4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5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46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46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46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46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47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nodeType="clickEffect" fill="hold">
                      <p:stCondLst>
                        <p:cond delay="indefinite"/>
                      </p:stCondLst>
                      <p:childTnLst>
                        <p:par>
                          <p:cTn id="4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94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9" descr="Hinh dong Phao hoa"/>
          <p:cNvPicPr/>
          <p:nvPr/>
        </p:nvPicPr>
        <p:blipFill>
          <a:blip r:embed="rId1"/>
          <a:stretch/>
        </p:blipFill>
        <p:spPr>
          <a:xfrm rot="5400000">
            <a:off x="-1462320" y="-1482840"/>
            <a:ext cx="1771560" cy="4537080"/>
          </a:xfrm>
          <a:prstGeom prst="rect">
            <a:avLst/>
          </a:prstGeom>
          <a:ln>
            <a:noFill/>
          </a:ln>
        </p:spPr>
      </p:pic>
      <p:pic>
        <p:nvPicPr>
          <p:cNvPr id="152" name="Picture 13" descr="images[24]"/>
          <p:cNvPicPr/>
          <p:nvPr/>
        </p:nvPicPr>
        <p:blipFill>
          <a:blip r:embed="rId2"/>
          <a:stretch/>
        </p:blipFill>
        <p:spPr>
          <a:xfrm>
            <a:off x="0" y="2276640"/>
            <a:ext cx="9144000" cy="4581360"/>
          </a:xfrm>
          <a:prstGeom prst="rect">
            <a:avLst/>
          </a:prstGeom>
          <a:ln>
            <a:noFill/>
          </a:ln>
        </p:spPr>
      </p:pic>
      <p:pic>
        <p:nvPicPr>
          <p:cNvPr id="153" name="Picture 14" descr="Picture16"/>
          <p:cNvPicPr/>
          <p:nvPr/>
        </p:nvPicPr>
        <p:blipFill>
          <a:blip r:embed="rId3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154" name="Picture 16" descr="Hinh dong Phao hoa"/>
          <p:cNvPicPr/>
          <p:nvPr/>
        </p:nvPicPr>
        <p:blipFill>
          <a:blip r:embed="rId4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2089080" y="2637000"/>
            <a:ext cx="7054920" cy="1871640"/>
          </a:xfrm>
          <a:custGeom>
            <a:avLst/>
            <a:gdLst/>
            <a:ahLst/>
            <a:rect l="0" t="0" r="r" b="b"/>
            <a:pathLst>
              <a:path w="19599" h="5201">
                <a:moveTo>
                  <a:pt x="866" y="0"/>
                </a:moveTo>
                <a:lnTo>
                  <a:pt x="867" y="0"/>
                </a:lnTo>
                <a:cubicBezTo>
                  <a:pt x="715" y="0"/>
                  <a:pt x="565" y="40"/>
                  <a:pt x="433" y="116"/>
                </a:cubicBezTo>
                <a:cubicBezTo>
                  <a:pt x="302" y="192"/>
                  <a:pt x="192" y="302"/>
                  <a:pt x="116" y="433"/>
                </a:cubicBezTo>
                <a:cubicBezTo>
                  <a:pt x="40" y="565"/>
                  <a:pt x="0" y="715"/>
                  <a:pt x="0" y="867"/>
                </a:cubicBezTo>
                <a:lnTo>
                  <a:pt x="0" y="4333"/>
                </a:lnTo>
                <a:lnTo>
                  <a:pt x="0" y="4333"/>
                </a:lnTo>
                <a:cubicBezTo>
                  <a:pt x="0" y="4485"/>
                  <a:pt x="40" y="4635"/>
                  <a:pt x="116" y="4767"/>
                </a:cubicBezTo>
                <a:cubicBezTo>
                  <a:pt x="192" y="4898"/>
                  <a:pt x="302" y="5008"/>
                  <a:pt x="433" y="5084"/>
                </a:cubicBezTo>
                <a:cubicBezTo>
                  <a:pt x="565" y="5160"/>
                  <a:pt x="715" y="5200"/>
                  <a:pt x="867" y="5200"/>
                </a:cubicBezTo>
                <a:lnTo>
                  <a:pt x="18731" y="5200"/>
                </a:lnTo>
                <a:lnTo>
                  <a:pt x="18731" y="5200"/>
                </a:lnTo>
                <a:cubicBezTo>
                  <a:pt x="18883" y="5200"/>
                  <a:pt x="19033" y="5160"/>
                  <a:pt x="19165" y="5084"/>
                </a:cubicBezTo>
                <a:cubicBezTo>
                  <a:pt x="19296" y="5008"/>
                  <a:pt x="19406" y="4898"/>
                  <a:pt x="19482" y="4767"/>
                </a:cubicBezTo>
                <a:cubicBezTo>
                  <a:pt x="19558" y="4635"/>
                  <a:pt x="19598" y="4485"/>
                  <a:pt x="19598" y="4333"/>
                </a:cubicBezTo>
                <a:lnTo>
                  <a:pt x="19598" y="866"/>
                </a:lnTo>
                <a:lnTo>
                  <a:pt x="19598" y="867"/>
                </a:lnTo>
                <a:lnTo>
                  <a:pt x="19598" y="867"/>
                </a:lnTo>
                <a:cubicBezTo>
                  <a:pt x="19598" y="715"/>
                  <a:pt x="19558" y="565"/>
                  <a:pt x="19482" y="433"/>
                </a:cubicBezTo>
                <a:cubicBezTo>
                  <a:pt x="19406" y="302"/>
                  <a:pt x="19296" y="192"/>
                  <a:pt x="19165" y="116"/>
                </a:cubicBezTo>
                <a:cubicBezTo>
                  <a:pt x="19033" y="40"/>
                  <a:pt x="18883" y="0"/>
                  <a:pt x="18731" y="0"/>
                </a:cubicBezTo>
                <a:lnTo>
                  <a:pt x="866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9900"/>
                </a:solidFill>
                <a:latin typeface="Arial"/>
              </a:rPr>
              <a:t>           </a:t>
            </a:r>
            <a:r>
              <a:rPr b="0" lang="en-US" sz="2800" spc="-1" strike="noStrike">
                <a:solidFill>
                  <a:srgbClr val="ff9900"/>
                </a:solidFill>
                <a:latin typeface="Arial"/>
              </a:rPr>
              <a:t>Hải Vân bát ngát nghìn trùng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ff9900"/>
                </a:solidFill>
                <a:latin typeface="Arial"/>
              </a:rPr>
              <a:t>Hòn Hồng sừng sững đứng trong vịnh Hàn.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Trong câu nói đến cảnh đẹp của vùng nào?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66560" y="2511360"/>
            <a:ext cx="136872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1835280" y="4653000"/>
            <a:ext cx="5976720" cy="503280"/>
          </a:xfrm>
          <a:custGeom>
            <a:avLst/>
            <a:gdLst/>
            <a:ahLst/>
            <a:rect l="0" t="0" r="r" b="b"/>
            <a:pathLst>
              <a:path w="16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6369" y="1399"/>
                </a:lnTo>
                <a:lnTo>
                  <a:pt x="16370" y="1399"/>
                </a:lnTo>
                <a:cubicBezTo>
                  <a:pt x="16411" y="1399"/>
                  <a:pt x="16451" y="1388"/>
                  <a:pt x="16486" y="1368"/>
                </a:cubicBezTo>
                <a:cubicBezTo>
                  <a:pt x="16522" y="1347"/>
                  <a:pt x="16551" y="1318"/>
                  <a:pt x="16572" y="1282"/>
                </a:cubicBezTo>
                <a:cubicBezTo>
                  <a:pt x="16592" y="1247"/>
                  <a:pt x="16603" y="1207"/>
                  <a:pt x="16603" y="1166"/>
                </a:cubicBezTo>
                <a:lnTo>
                  <a:pt x="16602" y="233"/>
                </a:lnTo>
                <a:lnTo>
                  <a:pt x="16603" y="233"/>
                </a:lnTo>
                <a:lnTo>
                  <a:pt x="16603" y="233"/>
                </a:lnTo>
                <a:cubicBezTo>
                  <a:pt x="16603" y="192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1" y="0"/>
                  <a:pt x="16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Miền Trung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1835280" y="5229360"/>
            <a:ext cx="5976720" cy="504720"/>
          </a:xfrm>
          <a:custGeom>
            <a:avLst/>
            <a:gdLst/>
            <a:ahLst/>
            <a:rect l="0" t="0" r="r" b="b"/>
            <a:pathLst>
              <a:path w="16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6369" y="1403"/>
                </a:lnTo>
                <a:lnTo>
                  <a:pt x="16369" y="1403"/>
                </a:lnTo>
                <a:cubicBezTo>
                  <a:pt x="16410" y="1403"/>
                  <a:pt x="16451" y="1392"/>
                  <a:pt x="16486" y="1372"/>
                </a:cubicBezTo>
                <a:cubicBezTo>
                  <a:pt x="16522" y="1351"/>
                  <a:pt x="16551" y="1322"/>
                  <a:pt x="16572" y="1286"/>
                </a:cubicBezTo>
                <a:cubicBezTo>
                  <a:pt x="16592" y="1251"/>
                  <a:pt x="16603" y="1210"/>
                  <a:pt x="16603" y="1169"/>
                </a:cubicBezTo>
                <a:lnTo>
                  <a:pt x="16602" y="233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0" y="0"/>
                  <a:pt x="16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6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Miền Bắc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1835280" y="5734080"/>
            <a:ext cx="5976720" cy="504720"/>
          </a:xfrm>
          <a:custGeom>
            <a:avLst/>
            <a:gdLst/>
            <a:ahLst/>
            <a:rect l="0" t="0" r="r" b="b"/>
            <a:pathLst>
              <a:path w="16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6369" y="1403"/>
                </a:lnTo>
                <a:lnTo>
                  <a:pt x="16369" y="1403"/>
                </a:lnTo>
                <a:cubicBezTo>
                  <a:pt x="16410" y="1403"/>
                  <a:pt x="16451" y="1392"/>
                  <a:pt x="16486" y="1372"/>
                </a:cubicBezTo>
                <a:cubicBezTo>
                  <a:pt x="16522" y="1351"/>
                  <a:pt x="16551" y="1322"/>
                  <a:pt x="16572" y="1286"/>
                </a:cubicBezTo>
                <a:cubicBezTo>
                  <a:pt x="16592" y="1251"/>
                  <a:pt x="16603" y="1210"/>
                  <a:pt x="16603" y="1169"/>
                </a:cubicBezTo>
                <a:lnTo>
                  <a:pt x="16602" y="233"/>
                </a:lnTo>
                <a:lnTo>
                  <a:pt x="16603" y="234"/>
                </a:lnTo>
                <a:lnTo>
                  <a:pt x="16603" y="234"/>
                </a:lnTo>
                <a:cubicBezTo>
                  <a:pt x="16603" y="193"/>
                  <a:pt x="16592" y="152"/>
                  <a:pt x="16572" y="117"/>
                </a:cubicBezTo>
                <a:cubicBezTo>
                  <a:pt x="16551" y="81"/>
                  <a:pt x="16522" y="52"/>
                  <a:pt x="16486" y="31"/>
                </a:cubicBezTo>
                <a:cubicBezTo>
                  <a:pt x="16451" y="11"/>
                  <a:pt x="16410" y="0"/>
                  <a:pt x="16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7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Miền Nam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25" descr="images[22]"/>
          <p:cNvPicPr/>
          <p:nvPr/>
        </p:nvPicPr>
        <p:blipFill>
          <a:blip r:embed="rId8"/>
          <a:stretch/>
        </p:blipFill>
        <p:spPr>
          <a:xfrm>
            <a:off x="0" y="6381720"/>
            <a:ext cx="9144000" cy="432000"/>
          </a:xfrm>
          <a:prstGeom prst="rect">
            <a:avLst/>
          </a:prstGeom>
          <a:ln>
            <a:noFill/>
          </a:ln>
        </p:spPr>
      </p:pic>
      <p:sp>
        <p:nvSpPr>
          <p:cNvPr id="162" name="CustomShape 7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0000ff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10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11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12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13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14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15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16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17"/>
          <p:cNvSpPr/>
          <p:nvPr/>
        </p:nvSpPr>
        <p:spPr>
          <a:xfrm>
            <a:off x="611280" y="5300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9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174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newsflash/>
  </p:transition>
  <p:timing>
    <p:tnLst>
      <p:par>
        <p:cTn id="496" dur="indefinite" restart="never" nodeType="tmRoot">
          <p:childTnLst>
            <p:seq>
              <p:cTn id="497" dur="indefinite" nodeType="mainSeq">
                <p:childTnLst>
                  <p:par>
                    <p:cTn id="498" nodeType="clickEffect" fill="hold">
                      <p:stCondLst>
                        <p:cond delay="0"/>
                      </p:stCondLst>
                      <p:childTnLst>
                        <p:par>
                          <p:cTn id="4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2" dur="385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385" fill="hold"/>
                                        <p:tgtEl>
                                          <p:spTgt spid="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4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5" dur="38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506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7" dur="38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50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51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16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51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522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5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526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53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6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nodeType="clickEffect" fill="hold">
                      <p:stCondLst>
                        <p:cond delay="indefinite"/>
                      </p:stCondLst>
                      <p:childTnLst>
                        <p:par>
                          <p:cTn id="5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57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57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57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58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58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58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59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20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nodeType="clickEffect" fill="hold">
                      <p:stCondLst>
                        <p:cond delay="indefinite"/>
                      </p:stCondLst>
                      <p:childTnLst>
                        <p:par>
                          <p:cTn id="6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613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pic>
        <p:nvPicPr>
          <p:cNvPr id="176" name="Picture 30" descr="hinhnen"/>
          <p:cNvPicPr/>
          <p:nvPr/>
        </p:nvPicPr>
        <p:blipFill>
          <a:blip r:embed="rId2"/>
          <a:stretch/>
        </p:blipFill>
        <p:spPr>
          <a:xfrm>
            <a:off x="-36360" y="6308640"/>
            <a:ext cx="9180360" cy="50508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523880" y="184464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619280" y="4076640"/>
            <a:ext cx="4319640" cy="503280"/>
          </a:xfrm>
          <a:custGeom>
            <a:avLst/>
            <a:gdLst/>
            <a:ahLst/>
            <a:rect l="0" t="0" r="r" b="b"/>
            <a:pathLst>
              <a:path w="12001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766" y="1399"/>
                </a:lnTo>
                <a:lnTo>
                  <a:pt x="11767" y="1399"/>
                </a:lnTo>
                <a:cubicBezTo>
                  <a:pt x="11808" y="1399"/>
                  <a:pt x="11848" y="1388"/>
                  <a:pt x="11883" y="1368"/>
                </a:cubicBezTo>
                <a:cubicBezTo>
                  <a:pt x="11919" y="1347"/>
                  <a:pt x="11948" y="1318"/>
                  <a:pt x="11969" y="1282"/>
                </a:cubicBezTo>
                <a:cubicBezTo>
                  <a:pt x="11989" y="1247"/>
                  <a:pt x="12000" y="1207"/>
                  <a:pt x="12000" y="1166"/>
                </a:cubicBezTo>
                <a:lnTo>
                  <a:pt x="12000" y="233"/>
                </a:lnTo>
                <a:lnTo>
                  <a:pt x="12000" y="233"/>
                </a:lnTo>
                <a:lnTo>
                  <a:pt x="12000" y="233"/>
                </a:lnTo>
                <a:cubicBezTo>
                  <a:pt x="12000" y="192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8" y="0"/>
                  <a:pt x="11767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A . 21 giờ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619280" y="4797360"/>
            <a:ext cx="4321080" cy="504720"/>
          </a:xfrm>
          <a:custGeom>
            <a:avLst/>
            <a:gdLst/>
            <a:ahLst/>
            <a:rect l="0" t="0" r="r" b="b"/>
            <a:pathLst>
              <a:path w="120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770" y="1403"/>
                </a:lnTo>
                <a:lnTo>
                  <a:pt x="11770" y="1403"/>
                </a:lnTo>
                <a:cubicBezTo>
                  <a:pt x="11811" y="1403"/>
                  <a:pt x="11852" y="1392"/>
                  <a:pt x="11887" y="1372"/>
                </a:cubicBezTo>
                <a:cubicBezTo>
                  <a:pt x="11923" y="1351"/>
                  <a:pt x="11952" y="1322"/>
                  <a:pt x="11973" y="1286"/>
                </a:cubicBezTo>
                <a:cubicBezTo>
                  <a:pt x="11993" y="1251"/>
                  <a:pt x="12004" y="1210"/>
                  <a:pt x="12004" y="1169"/>
                </a:cubicBezTo>
                <a:lnTo>
                  <a:pt x="12004" y="233"/>
                </a:lnTo>
                <a:lnTo>
                  <a:pt x="12004" y="234"/>
                </a:lnTo>
                <a:lnTo>
                  <a:pt x="12004" y="234"/>
                </a:lnTo>
                <a:cubicBezTo>
                  <a:pt x="12004" y="193"/>
                  <a:pt x="11993" y="152"/>
                  <a:pt x="11973" y="117"/>
                </a:cubicBezTo>
                <a:cubicBezTo>
                  <a:pt x="11952" y="81"/>
                  <a:pt x="11923" y="52"/>
                  <a:pt x="11887" y="31"/>
                </a:cubicBezTo>
                <a:cubicBezTo>
                  <a:pt x="11852" y="11"/>
                  <a:pt x="11811" y="0"/>
                  <a:pt x="11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B. 12 giờ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1692360" y="5516640"/>
            <a:ext cx="4321080" cy="504720"/>
          </a:xfrm>
          <a:custGeom>
            <a:avLst/>
            <a:gdLst/>
            <a:ahLst/>
            <a:rect l="0" t="0" r="r" b="b"/>
            <a:pathLst>
              <a:path w="12005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770" y="1403"/>
                </a:lnTo>
                <a:lnTo>
                  <a:pt x="11770" y="1403"/>
                </a:lnTo>
                <a:cubicBezTo>
                  <a:pt x="11811" y="1403"/>
                  <a:pt x="11852" y="1392"/>
                  <a:pt x="11887" y="1372"/>
                </a:cubicBezTo>
                <a:cubicBezTo>
                  <a:pt x="11923" y="1351"/>
                  <a:pt x="11952" y="1322"/>
                  <a:pt x="11973" y="1286"/>
                </a:cubicBezTo>
                <a:cubicBezTo>
                  <a:pt x="11993" y="1251"/>
                  <a:pt x="12004" y="1210"/>
                  <a:pt x="12004" y="1169"/>
                </a:cubicBezTo>
                <a:lnTo>
                  <a:pt x="12004" y="233"/>
                </a:lnTo>
                <a:lnTo>
                  <a:pt x="12004" y="234"/>
                </a:lnTo>
                <a:lnTo>
                  <a:pt x="12004" y="234"/>
                </a:lnTo>
                <a:cubicBezTo>
                  <a:pt x="12004" y="193"/>
                  <a:pt x="11993" y="152"/>
                  <a:pt x="11973" y="117"/>
                </a:cubicBezTo>
                <a:cubicBezTo>
                  <a:pt x="11952" y="81"/>
                  <a:pt x="11923" y="52"/>
                  <a:pt x="11887" y="31"/>
                </a:cubicBezTo>
                <a:cubicBezTo>
                  <a:pt x="11852" y="11"/>
                  <a:pt x="11811" y="0"/>
                  <a:pt x="117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5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C. 24 giờ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1547640" y="2781360"/>
            <a:ext cx="4608720" cy="1152360"/>
          </a:xfrm>
          <a:custGeom>
            <a:avLst/>
            <a:gdLst/>
            <a:ahLst/>
            <a:rect l="0" t="0" r="r" b="b"/>
            <a:pathLst>
              <a:path w="12804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2269" y="3201"/>
                </a:lnTo>
                <a:lnTo>
                  <a:pt x="12269" y="3202"/>
                </a:lnTo>
                <a:cubicBezTo>
                  <a:pt x="12363" y="3202"/>
                  <a:pt x="12455" y="3177"/>
                  <a:pt x="12536" y="3131"/>
                </a:cubicBezTo>
                <a:cubicBezTo>
                  <a:pt x="12617" y="3084"/>
                  <a:pt x="12685" y="3016"/>
                  <a:pt x="12732" y="2935"/>
                </a:cubicBezTo>
                <a:cubicBezTo>
                  <a:pt x="12778" y="2854"/>
                  <a:pt x="12803" y="2762"/>
                  <a:pt x="12803" y="2668"/>
                </a:cubicBezTo>
                <a:lnTo>
                  <a:pt x="12803" y="533"/>
                </a:lnTo>
                <a:lnTo>
                  <a:pt x="12803" y="534"/>
                </a:lnTo>
                <a:lnTo>
                  <a:pt x="12803" y="534"/>
                </a:lnTo>
                <a:cubicBezTo>
                  <a:pt x="12803" y="440"/>
                  <a:pt x="12778" y="348"/>
                  <a:pt x="12732" y="267"/>
                </a:cubicBezTo>
                <a:cubicBezTo>
                  <a:pt x="12685" y="186"/>
                  <a:pt x="12617" y="118"/>
                  <a:pt x="12536" y="71"/>
                </a:cubicBezTo>
                <a:cubicBezTo>
                  <a:pt x="12455" y="25"/>
                  <a:pt x="12363" y="0"/>
                  <a:pt x="12269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ột ngày có bao nhiêu giờ?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0" y="263700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Câu 6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Toán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43" descr="Hinh dong Phao hoa"/>
          <p:cNvPicPr/>
          <p:nvPr/>
        </p:nvPicPr>
        <p:blipFill>
          <a:blip r:embed="rId6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185" name="CustomShape 8"/>
          <p:cNvSpPr/>
          <p:nvPr/>
        </p:nvSpPr>
        <p:spPr>
          <a:xfrm>
            <a:off x="250920" y="5589720"/>
            <a:ext cx="838080" cy="5364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>
            <a:off x="250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10"/>
          <p:cNvSpPr/>
          <p:nvPr/>
        </p:nvSpPr>
        <p:spPr>
          <a:xfrm>
            <a:off x="250920" y="5516640"/>
            <a:ext cx="865080" cy="6490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11"/>
          <p:cNvSpPr/>
          <p:nvPr/>
        </p:nvSpPr>
        <p:spPr>
          <a:xfrm>
            <a:off x="289080" y="5535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12"/>
          <p:cNvSpPr/>
          <p:nvPr/>
        </p:nvSpPr>
        <p:spPr>
          <a:xfrm>
            <a:off x="277920" y="553572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13"/>
          <p:cNvSpPr/>
          <p:nvPr/>
        </p:nvSpPr>
        <p:spPr>
          <a:xfrm>
            <a:off x="277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14"/>
          <p:cNvSpPr/>
          <p:nvPr/>
        </p:nvSpPr>
        <p:spPr>
          <a:xfrm>
            <a:off x="250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15"/>
          <p:cNvSpPr/>
          <p:nvPr/>
        </p:nvSpPr>
        <p:spPr>
          <a:xfrm>
            <a:off x="250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16"/>
          <p:cNvSpPr/>
          <p:nvPr/>
        </p:nvSpPr>
        <p:spPr>
          <a:xfrm>
            <a:off x="250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17"/>
          <p:cNvSpPr/>
          <p:nvPr/>
        </p:nvSpPr>
        <p:spPr>
          <a:xfrm>
            <a:off x="250920" y="551664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7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pic>
        <p:nvPicPr>
          <p:cNvPr id="196" name="Picture 56" descr="Clock-02-june"/>
          <p:cNvPicPr/>
          <p:nvPr/>
        </p:nvPicPr>
        <p:blipFill>
          <a:blip r:embed="rId8"/>
          <a:stretch/>
        </p:blipFill>
        <p:spPr>
          <a:xfrm>
            <a:off x="6335640" y="3933720"/>
            <a:ext cx="2808360" cy="2519640"/>
          </a:xfrm>
          <a:prstGeom prst="rect">
            <a:avLst/>
          </a:prstGeom>
          <a:ln>
            <a:noFill/>
          </a:ln>
        </p:spPr>
      </p:pic>
      <p:sp>
        <p:nvSpPr>
          <p:cNvPr id="197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omb dir="vert"/>
  </p:transition>
  <p:timing>
    <p:tnLst>
      <p:par>
        <p:cTn id="615" dur="indefinite" restart="never" nodeType="tmRoot">
          <p:childTnLst>
            <p:seq>
              <p:cTn id="616" dur="indefinite" nodeType="mainSeq">
                <p:childTnLst>
                  <p:par>
                    <p:cTn id="617" nodeType="clickEffect" fill="hold">
                      <p:stCondLst>
                        <p:cond delay="0"/>
                      </p:stCondLst>
                      <p:childTnLst>
                        <p:par>
                          <p:cTn id="6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1" dur="385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2" dur="385" fill="hold"/>
                                        <p:tgtEl>
                                          <p:spTgt spid="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4" dur="38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625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6" dur="38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627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62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633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3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637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641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6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645" nodeType="afterEffect" fill="hold" presetClass="entr" presetID="12" presetSubtype="2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id="6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nodeType="afterEffect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9" nodeType="afterEffect" fill="hold" presetClass="entr" presetID="1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id="6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nodeType="afterEffect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3" nodeType="afterEffect" fill="hold" presetClass="entr" presetID="1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id="6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nodeType="clickEffect" fill="hold">
                      <p:stCondLst>
                        <p:cond delay="indefinite"/>
                      </p:stCondLst>
                      <p:childTnLst>
                        <p:par>
                          <p:cTn id="6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6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7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69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69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69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70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70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70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9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nodeType="clickEffect" fill="hold">
                      <p:stCondLst>
                        <p:cond delay="indefinite"/>
                      </p:stCondLst>
                      <p:childTnLst>
                        <p:par>
                          <p:cTn id="7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0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72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729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4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549440" y="256392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âu :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Thiếu nhi là những chủ nhân tương lai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của Tổ quốc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. Được cấu tạo theo mẫu câu: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0" y="2492280"/>
            <a:ext cx="1368360" cy="12445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3635280" y="3933720"/>
            <a:ext cx="4176720" cy="503280"/>
          </a:xfrm>
          <a:custGeom>
            <a:avLst/>
            <a:gdLst/>
            <a:ahLst/>
            <a:rect l="0" t="0" r="r" b="b"/>
            <a:pathLst>
              <a:path w="11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369" y="1399"/>
                </a:lnTo>
                <a:lnTo>
                  <a:pt x="11370" y="1399"/>
                </a:lnTo>
                <a:cubicBezTo>
                  <a:pt x="11411" y="1399"/>
                  <a:pt x="11451" y="1388"/>
                  <a:pt x="11486" y="1368"/>
                </a:cubicBezTo>
                <a:cubicBezTo>
                  <a:pt x="11522" y="1347"/>
                  <a:pt x="11551" y="1318"/>
                  <a:pt x="11572" y="1282"/>
                </a:cubicBezTo>
                <a:cubicBezTo>
                  <a:pt x="11592" y="1247"/>
                  <a:pt x="11603" y="1207"/>
                  <a:pt x="11603" y="1166"/>
                </a:cubicBezTo>
                <a:lnTo>
                  <a:pt x="11602" y="233"/>
                </a:lnTo>
                <a:lnTo>
                  <a:pt x="11603" y="233"/>
                </a:lnTo>
                <a:lnTo>
                  <a:pt x="11603" y="233"/>
                </a:lnTo>
                <a:cubicBezTo>
                  <a:pt x="11603" y="192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1" y="0"/>
                  <a:pt x="11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2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 Ai làm gì?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3635280" y="4869000"/>
            <a:ext cx="4176720" cy="504720"/>
          </a:xfrm>
          <a:custGeom>
            <a:avLst/>
            <a:gdLst/>
            <a:ahLst/>
            <a:rect l="0" t="0" r="r" b="b"/>
            <a:pathLst>
              <a:path w="11604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369" y="1403"/>
                </a:lnTo>
                <a:lnTo>
                  <a:pt x="11369" y="1403"/>
                </a:lnTo>
                <a:cubicBezTo>
                  <a:pt x="11410" y="1403"/>
                  <a:pt x="11451" y="1392"/>
                  <a:pt x="11486" y="1372"/>
                </a:cubicBezTo>
                <a:cubicBezTo>
                  <a:pt x="11522" y="1351"/>
                  <a:pt x="11551" y="1322"/>
                  <a:pt x="11572" y="1286"/>
                </a:cubicBezTo>
                <a:cubicBezTo>
                  <a:pt x="11592" y="1251"/>
                  <a:pt x="11603" y="1210"/>
                  <a:pt x="11603" y="1169"/>
                </a:cubicBezTo>
                <a:lnTo>
                  <a:pt x="11602" y="233"/>
                </a:lnTo>
                <a:lnTo>
                  <a:pt x="11603" y="234"/>
                </a:lnTo>
                <a:lnTo>
                  <a:pt x="11603" y="234"/>
                </a:lnTo>
                <a:cubicBezTo>
                  <a:pt x="11603" y="193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0" y="0"/>
                  <a:pt x="11369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  Ai như thế nào?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3635280" y="5734080"/>
            <a:ext cx="4176720" cy="503280"/>
          </a:xfrm>
          <a:custGeom>
            <a:avLst/>
            <a:gdLst/>
            <a:ahLst/>
            <a:rect l="0" t="0" r="r" b="b"/>
            <a:pathLst>
              <a:path w="11604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369" y="1399"/>
                </a:lnTo>
                <a:lnTo>
                  <a:pt x="11370" y="1399"/>
                </a:lnTo>
                <a:cubicBezTo>
                  <a:pt x="11411" y="1399"/>
                  <a:pt x="11451" y="1388"/>
                  <a:pt x="11486" y="1368"/>
                </a:cubicBezTo>
                <a:cubicBezTo>
                  <a:pt x="11522" y="1347"/>
                  <a:pt x="11551" y="1318"/>
                  <a:pt x="11572" y="1282"/>
                </a:cubicBezTo>
                <a:cubicBezTo>
                  <a:pt x="11592" y="1247"/>
                  <a:pt x="11603" y="1207"/>
                  <a:pt x="11603" y="1166"/>
                </a:cubicBezTo>
                <a:lnTo>
                  <a:pt x="11602" y="233"/>
                </a:lnTo>
                <a:lnTo>
                  <a:pt x="11603" y="233"/>
                </a:lnTo>
                <a:lnTo>
                  <a:pt x="11603" y="233"/>
                </a:lnTo>
                <a:cubicBezTo>
                  <a:pt x="11603" y="192"/>
                  <a:pt x="11592" y="152"/>
                  <a:pt x="11572" y="117"/>
                </a:cubicBezTo>
                <a:cubicBezTo>
                  <a:pt x="11551" y="81"/>
                  <a:pt x="11522" y="52"/>
                  <a:pt x="11486" y="31"/>
                </a:cubicBezTo>
                <a:cubicBezTo>
                  <a:pt x="11451" y="11"/>
                  <a:pt x="11411" y="0"/>
                  <a:pt x="11370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D.   Ai là gì?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2487600" y="6464160"/>
            <a:ext cx="4676760" cy="277920"/>
          </a:xfrm>
          <a:custGeom>
            <a:avLst/>
            <a:gdLst/>
            <a:ahLst/>
            <a:rect l="0" t="0" r="r" b="b"/>
            <a:pathLst>
              <a:path w="12993" h="1028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9"/>
                </a:moveTo>
                <a:cubicBezTo>
                  <a:pt x="4330" y="672"/>
                  <a:pt x="8661" y="1027"/>
                  <a:pt x="12992" y="849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06" name="Picture 18" descr="Hinh dong Phao hoa"/>
          <p:cNvPicPr/>
          <p:nvPr/>
        </p:nvPicPr>
        <p:blipFill>
          <a:blip r:embed="rId5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207" name="CustomShape 8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12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14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15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16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17"/>
          <p:cNvSpPr/>
          <p:nvPr/>
        </p:nvSpPr>
        <p:spPr>
          <a:xfrm>
            <a:off x="539640" y="5589720"/>
            <a:ext cx="83844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6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sp>
        <p:nvSpPr>
          <p:cNvPr id="218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hecker dir="vert"/>
  </p:transition>
  <p:timing>
    <p:tnLst>
      <p:par>
        <p:cTn id="731" dur="indefinite" restart="never" nodeType="tmRoot">
          <p:childTnLst>
            <p:seq>
              <p:cTn id="732" dur="indefinite" nodeType="mainSeq">
                <p:childTnLst>
                  <p:par>
                    <p:cTn id="733" nodeType="clickEffect" fill="hold">
                      <p:stCondLst>
                        <p:cond delay="0"/>
                      </p:stCondLst>
                      <p:childTnLst>
                        <p:par>
                          <p:cTn id="7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5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7" dur="385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8" dur="385" fill="hold"/>
                                        <p:tgtEl>
                                          <p:spTgt spid="2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9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0" dur="38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741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2" dur="38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743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74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749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51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753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757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7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761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766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nodeType="afterEffect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nodeType="clickEffect" fill="hold">
                      <p:stCondLst>
                        <p:cond delay="indefinite"/>
                      </p:stCondLst>
                      <p:childTnLst>
                        <p:par>
                          <p:cTn id="7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7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8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9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0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0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80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81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81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81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82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82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82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nodeType="clickEffect" fill="hold">
                      <p:stCondLst>
                        <p:cond delay="indefinite"/>
                      </p:stCondLst>
                      <p:childTnLst>
                        <p:par>
                          <p:cTn id="8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9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84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848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5" descr="Picture16"/>
          <p:cNvPicPr/>
          <p:nvPr/>
        </p:nvPicPr>
        <p:blipFill>
          <a:blip r:embed="rId1"/>
          <a:stretch/>
        </p:blipFill>
        <p:spPr>
          <a:xfrm>
            <a:off x="0" y="0"/>
            <a:ext cx="9144000" cy="98100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1523880" y="1700280"/>
            <a:ext cx="6400800" cy="576360"/>
          </a:xfrm>
          <a:prstGeom prst="flowChartTerminator">
            <a:avLst/>
          </a:prstGeom>
          <a:gradFill rotWithShape="0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Chọn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A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B</a:t>
            </a:r>
            <a:r>
              <a:rPr b="0" lang="en-US" sz="2800" spc="-1" strike="noStrike">
                <a:solidFill>
                  <a:srgbClr val="ffff00"/>
                </a:solidFill>
                <a:latin typeface="Arial"/>
              </a:rPr>
              <a:t>, hoặc 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C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476360" y="2421000"/>
            <a:ext cx="7054920" cy="1152360"/>
          </a:xfrm>
          <a:custGeom>
            <a:avLst/>
            <a:gdLst/>
            <a:ahLst/>
            <a:rect l="0" t="0" r="r" b="b"/>
            <a:pathLst>
              <a:path w="19599" h="3203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8"/>
                </a:lnTo>
                <a:lnTo>
                  <a:pt x="0" y="2668"/>
                </a:lnTo>
                <a:cubicBezTo>
                  <a:pt x="0" y="2762"/>
                  <a:pt x="25" y="2854"/>
                  <a:pt x="71" y="2935"/>
                </a:cubicBezTo>
                <a:cubicBezTo>
                  <a:pt x="118" y="3016"/>
                  <a:pt x="186" y="3084"/>
                  <a:pt x="267" y="3131"/>
                </a:cubicBezTo>
                <a:cubicBezTo>
                  <a:pt x="348" y="3177"/>
                  <a:pt x="440" y="3202"/>
                  <a:pt x="534" y="3202"/>
                </a:cubicBezTo>
                <a:lnTo>
                  <a:pt x="19064" y="3201"/>
                </a:lnTo>
                <a:lnTo>
                  <a:pt x="19064" y="3202"/>
                </a:lnTo>
                <a:cubicBezTo>
                  <a:pt x="19158" y="3202"/>
                  <a:pt x="19250" y="3177"/>
                  <a:pt x="19331" y="3131"/>
                </a:cubicBezTo>
                <a:cubicBezTo>
                  <a:pt x="19412" y="3084"/>
                  <a:pt x="19480" y="3016"/>
                  <a:pt x="19527" y="2935"/>
                </a:cubicBezTo>
                <a:cubicBezTo>
                  <a:pt x="19573" y="2854"/>
                  <a:pt x="19598" y="2762"/>
                  <a:pt x="19598" y="2668"/>
                </a:cubicBezTo>
                <a:lnTo>
                  <a:pt x="19598" y="533"/>
                </a:lnTo>
                <a:lnTo>
                  <a:pt x="19598" y="534"/>
                </a:lnTo>
                <a:lnTo>
                  <a:pt x="19598" y="534"/>
                </a:lnTo>
                <a:cubicBezTo>
                  <a:pt x="19598" y="440"/>
                  <a:pt x="19573" y="348"/>
                  <a:pt x="19527" y="267"/>
                </a:cubicBezTo>
                <a:cubicBezTo>
                  <a:pt x="19480" y="186"/>
                  <a:pt x="19412" y="118"/>
                  <a:pt x="19331" y="71"/>
                </a:cubicBezTo>
                <a:cubicBezTo>
                  <a:pt x="19250" y="25"/>
                  <a:pt x="19158" y="0"/>
                  <a:pt x="19064" y="0"/>
                </a:cubicBezTo>
                <a:lnTo>
                  <a:pt x="533" y="0"/>
                </a:lnTo>
              </a:path>
            </a:pathLst>
          </a:custGeom>
          <a:solidFill>
            <a:srgbClr val="bbe0e3"/>
          </a:solidFill>
          <a:ln cap="sq" w="936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Đội TNTP Hồ Chí Minh được thành lập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vào ngày tháng năm nào?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0" y="2349360"/>
            <a:ext cx="1368360" cy="136692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Câu 8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TV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042920" y="3933720"/>
            <a:ext cx="4319640" cy="503280"/>
          </a:xfrm>
          <a:custGeom>
            <a:avLst/>
            <a:gdLst/>
            <a:ahLst/>
            <a:rect l="0" t="0" r="r" b="b"/>
            <a:pathLst>
              <a:path w="12001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1766" y="1399"/>
                </a:lnTo>
                <a:lnTo>
                  <a:pt x="11767" y="1399"/>
                </a:lnTo>
                <a:cubicBezTo>
                  <a:pt x="11808" y="1399"/>
                  <a:pt x="11848" y="1388"/>
                  <a:pt x="11883" y="1368"/>
                </a:cubicBezTo>
                <a:cubicBezTo>
                  <a:pt x="11919" y="1347"/>
                  <a:pt x="11948" y="1318"/>
                  <a:pt x="11969" y="1282"/>
                </a:cubicBezTo>
                <a:cubicBezTo>
                  <a:pt x="11989" y="1247"/>
                  <a:pt x="12000" y="1207"/>
                  <a:pt x="12000" y="1166"/>
                </a:cubicBezTo>
                <a:lnTo>
                  <a:pt x="12000" y="233"/>
                </a:lnTo>
                <a:lnTo>
                  <a:pt x="12000" y="233"/>
                </a:lnTo>
                <a:lnTo>
                  <a:pt x="12000" y="233"/>
                </a:lnTo>
                <a:cubicBezTo>
                  <a:pt x="12000" y="192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8" y="0"/>
                  <a:pt x="11767" y="0"/>
                </a:cubicBezTo>
                <a:lnTo>
                  <a:pt x="233" y="0"/>
                </a:lnTo>
              </a:path>
            </a:pathLst>
          </a:custGeom>
          <a:blipFill rotWithShape="0">
            <a:blip r:embed="rId2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A. 15 - 5 - 1941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1042920" y="4562640"/>
            <a:ext cx="4319640" cy="504720"/>
          </a:xfrm>
          <a:custGeom>
            <a:avLst/>
            <a:gdLst/>
            <a:ahLst/>
            <a:rect l="0" t="0" r="r" b="b"/>
            <a:pathLst>
              <a:path w="12001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766" y="1403"/>
                </a:lnTo>
                <a:lnTo>
                  <a:pt x="11766" y="1403"/>
                </a:lnTo>
                <a:cubicBezTo>
                  <a:pt x="11807" y="1403"/>
                  <a:pt x="11848" y="1392"/>
                  <a:pt x="11883" y="1372"/>
                </a:cubicBezTo>
                <a:cubicBezTo>
                  <a:pt x="11919" y="1351"/>
                  <a:pt x="11948" y="1322"/>
                  <a:pt x="11969" y="1286"/>
                </a:cubicBezTo>
                <a:cubicBezTo>
                  <a:pt x="11989" y="1251"/>
                  <a:pt x="12000" y="1210"/>
                  <a:pt x="12000" y="1169"/>
                </a:cubicBezTo>
                <a:lnTo>
                  <a:pt x="12000" y="233"/>
                </a:lnTo>
                <a:lnTo>
                  <a:pt x="12000" y="234"/>
                </a:lnTo>
                <a:lnTo>
                  <a:pt x="12000" y="234"/>
                </a:lnTo>
                <a:cubicBezTo>
                  <a:pt x="12000" y="193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7" y="0"/>
                  <a:pt x="11766" y="0"/>
                </a:cubicBezTo>
                <a:lnTo>
                  <a:pt x="233" y="0"/>
                </a:lnTo>
              </a:path>
            </a:pathLst>
          </a:custGeom>
          <a:blipFill rotWithShape="0">
            <a:blip r:embed="rId3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B.   2 - 9 - 1945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1042920" y="5191200"/>
            <a:ext cx="4319640" cy="504720"/>
          </a:xfrm>
          <a:custGeom>
            <a:avLst/>
            <a:gdLst/>
            <a:ahLst/>
            <a:rect l="0" t="0" r="r" b="b"/>
            <a:pathLst>
              <a:path w="12001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1766" y="1403"/>
                </a:lnTo>
                <a:lnTo>
                  <a:pt x="11766" y="1403"/>
                </a:lnTo>
                <a:cubicBezTo>
                  <a:pt x="11807" y="1403"/>
                  <a:pt x="11848" y="1392"/>
                  <a:pt x="11883" y="1372"/>
                </a:cubicBezTo>
                <a:cubicBezTo>
                  <a:pt x="11919" y="1351"/>
                  <a:pt x="11948" y="1322"/>
                  <a:pt x="11969" y="1286"/>
                </a:cubicBezTo>
                <a:cubicBezTo>
                  <a:pt x="11989" y="1251"/>
                  <a:pt x="12000" y="1210"/>
                  <a:pt x="12000" y="1169"/>
                </a:cubicBezTo>
                <a:lnTo>
                  <a:pt x="12000" y="233"/>
                </a:lnTo>
                <a:lnTo>
                  <a:pt x="12000" y="234"/>
                </a:lnTo>
                <a:lnTo>
                  <a:pt x="12000" y="234"/>
                </a:lnTo>
                <a:cubicBezTo>
                  <a:pt x="12000" y="193"/>
                  <a:pt x="11989" y="152"/>
                  <a:pt x="11969" y="117"/>
                </a:cubicBezTo>
                <a:cubicBezTo>
                  <a:pt x="11948" y="81"/>
                  <a:pt x="11919" y="52"/>
                  <a:pt x="11883" y="31"/>
                </a:cubicBezTo>
                <a:cubicBezTo>
                  <a:pt x="11848" y="11"/>
                  <a:pt x="11807" y="0"/>
                  <a:pt x="11766" y="0"/>
                </a:cubicBezTo>
                <a:lnTo>
                  <a:pt x="233" y="0"/>
                </a:lnTo>
              </a:path>
            </a:pathLst>
          </a:custGeom>
          <a:blipFill rotWithShape="0">
            <a:blip r:embed="rId4"/>
            <a:tile/>
          </a:blipFill>
          <a:ln cap="sq" w="19080">
            <a:solidFill>
              <a:srgbClr val="cc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/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       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C. 15 - 5 - 1961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2487600" y="6453360"/>
            <a:ext cx="4676760" cy="277560"/>
          </a:xfrm>
          <a:custGeom>
            <a:avLst/>
            <a:gdLst/>
            <a:ahLst/>
            <a:rect l="0" t="0" r="r" b="b"/>
            <a:pathLst>
              <a:path w="12993" h="1027">
                <a:moveTo>
                  <a:pt x="0" y="177"/>
                </a:moveTo>
                <a:cubicBezTo>
                  <a:pt x="4330" y="0"/>
                  <a:pt x="8661" y="354"/>
                  <a:pt x="12992" y="177"/>
                </a:cubicBezTo>
                <a:moveTo>
                  <a:pt x="0" y="848"/>
                </a:moveTo>
                <a:cubicBezTo>
                  <a:pt x="4330" y="671"/>
                  <a:pt x="8661" y="1026"/>
                  <a:pt x="12992" y="848"/>
                </a:cubicBezTo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009999">
                  <a:alpha val="0"/>
                </a:srgbClr>
              </a:gs>
            </a:gsLst>
            <a:lin ang="5400000"/>
          </a:gradFill>
          <a:ln cap="sq" w="9360">
            <a:solidFill>
              <a:srgbClr val="ff3300"/>
            </a:solidFill>
            <a:miter/>
          </a:ln>
          <a:effectLst>
            <a:outerShdw dist="53966" dir="2700000">
              <a:srgbClr val="c0c0c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Times New Roman"/>
              </a:rPr>
              <a:t>CHÚC MỪNG CÁC EM !</a:t>
            </a:r>
            <a:endParaRPr b="0" lang="en-US" sz="2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227" name="Picture 18" descr="Hinh dong Phao hoa"/>
          <p:cNvPicPr/>
          <p:nvPr/>
        </p:nvPicPr>
        <p:blipFill>
          <a:blip r:embed="rId5"/>
          <a:stretch/>
        </p:blipFill>
        <p:spPr>
          <a:xfrm rot="5400000">
            <a:off x="-1462320" y="-1525680"/>
            <a:ext cx="1771560" cy="4537080"/>
          </a:xfrm>
          <a:prstGeom prst="rect">
            <a:avLst/>
          </a:prstGeom>
          <a:ln>
            <a:noFill/>
          </a:ln>
        </p:spPr>
      </p:pic>
      <p:sp>
        <p:nvSpPr>
          <p:cNvPr id="228" name="CustomShape 8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9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9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8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10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11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12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13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14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99ff">
                  <a:alpha val="0"/>
                </a:srgbClr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16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17"/>
          <p:cNvSpPr/>
          <p:nvPr/>
        </p:nvSpPr>
        <p:spPr>
          <a:xfrm>
            <a:off x="395280" y="5229360"/>
            <a:ext cx="838080" cy="60948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50000">
                <a:srgbClr val="bbe0e3"/>
              </a:gs>
              <a:gs pos="100000">
                <a:srgbClr val="0099ff"/>
              </a:gs>
            </a:gsLst>
            <a:lin ang="5400000"/>
          </a:gra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18"/>
          <p:cNvSpPr/>
          <p:nvPr/>
        </p:nvSpPr>
        <p:spPr>
          <a:xfrm rot="21471000">
            <a:off x="2431800" y="969840"/>
            <a:ext cx="4714920" cy="874800"/>
          </a:xfrm>
          <a:custGeom>
            <a:avLst/>
            <a:gdLst/>
            <a:ahLst/>
            <a:rect l="0" t="0" r="r" b="b"/>
            <a:pathLst>
              <a:path w="13101" h="3228">
                <a:moveTo>
                  <a:pt x="0" y="560"/>
                </a:moveTo>
                <a:cubicBezTo>
                  <a:pt x="4365" y="0"/>
                  <a:pt x="8733" y="1111"/>
                  <a:pt x="13098" y="549"/>
                </a:cubicBezTo>
                <a:moveTo>
                  <a:pt x="1" y="2677"/>
                </a:moveTo>
                <a:cubicBezTo>
                  <a:pt x="4367" y="2115"/>
                  <a:pt x="8734" y="3227"/>
                  <a:pt x="13100" y="2666"/>
                </a:cubicBezTo>
              </a:path>
            </a:pathLst>
          </a:custGeom>
          <a:blipFill rotWithShape="0">
            <a:blip r:embed="rId6"/>
            <a:tile/>
          </a:blipFill>
          <a:ln cap="sq" w="12600">
            <a:solidFill>
              <a:srgbClr val="ff3300"/>
            </a:solidFill>
            <a:miter/>
          </a:ln>
          <a:effectLst>
            <a:outerShdw dist="40186" dir="1096358">
              <a:srgbClr val="80808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800" spc="1" strike="noStrike">
                <a:solidFill>
                  <a:srgbClr val="000000"/>
                </a:solidFill>
                <a:latin typeface="Arial Black"/>
              </a:rPr>
              <a:t>Rung Chuông Vàng</a:t>
            </a:r>
            <a:endParaRPr b="0" lang="en-US" sz="2800" spc="1" strike="noStrike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pic>
        <p:nvPicPr>
          <p:cNvPr id="239" name="Picture 30" descr="huy hieu doi"/>
          <p:cNvPicPr/>
          <p:nvPr/>
        </p:nvPicPr>
        <p:blipFill>
          <a:blip r:embed="rId7"/>
          <a:stretch/>
        </p:blipFill>
        <p:spPr>
          <a:xfrm>
            <a:off x="5435640" y="3573360"/>
            <a:ext cx="3313080" cy="2880000"/>
          </a:xfrm>
          <a:prstGeom prst="rect">
            <a:avLst/>
          </a:prstGeom>
          <a:ln>
            <a:noFill/>
          </a:ln>
        </p:spPr>
      </p:pic>
      <p:sp>
        <p:nvSpPr>
          <p:cNvPr id="240" name="CustomShape 19"/>
          <p:cNvSpPr/>
          <p:nvPr/>
        </p:nvSpPr>
        <p:spPr>
          <a:xfrm>
            <a:off x="1908000" y="-27000"/>
            <a:ext cx="5591520" cy="863640"/>
          </a:xfrm>
          <a:custGeom>
            <a:avLst/>
            <a:gdLst/>
            <a:ahLst/>
            <a:rect l="0" t="0" r="r" b="b"/>
            <a:pathLst>
              <a:path w="15534" h="2401">
                <a:moveTo>
                  <a:pt x="0" y="0"/>
                </a:moveTo>
                <a:lnTo>
                  <a:pt x="15533" y="0"/>
                </a:lnTo>
                <a:moveTo>
                  <a:pt x="0" y="2400"/>
                </a:moveTo>
                <a:lnTo>
                  <a:pt x="15533" y="2400"/>
                </a:lnTo>
              </a:path>
            </a:pathLst>
          </a:custGeom>
          <a:solidFill>
            <a:srgbClr val="ffcc00"/>
          </a:solidFill>
          <a:ln cap="sq"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CÂU LẠC BỘ T-TV-LỚP 3 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/>
            <a:r>
              <a:rPr b="0" lang="en-US" sz="2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0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transition spd="slow">
    <p:checker dir="vert"/>
  </p:transition>
  <p:timing>
    <p:tnLst>
      <p:par>
        <p:cTn id="850" dur="indefinite" restart="never" nodeType="tmRoot">
          <p:childTnLst>
            <p:seq>
              <p:cTn id="851" dur="indefinite" nodeType="mainSeq">
                <p:childTnLst>
                  <p:par>
                    <p:cTn id="852" nodeType="clickEffect" fill="hold">
                      <p:stCondLst>
                        <p:cond delay="0"/>
                      </p:stCondLst>
                      <p:childTnLst>
                        <p:par>
                          <p:cTn id="8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4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6" dur="385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7" dur="385" fill="hold"/>
                                        <p:tgtEl>
                                          <p:spTgt spid="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8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9" dur="38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860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1" dur="38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862" dur="615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86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86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7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87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876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882" nodeType="afterEffect" fill="hold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id="88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nodeType="afterEffect" fill="hold">
                            <p:stCondLst>
                              <p:cond delay="5500"/>
                            </p:stCondLst>
                            <p:childTnLst>
                              <p:par>
                                <p:cTn id="886" nodeType="afterEffect" fill="hold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891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6" nodeType="afterEffect" fill="hold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nodeType="clickEffect" fill="hold">
                      <p:stCondLst>
                        <p:cond delay="indefinite"/>
                      </p:stCondLst>
                      <p:childTnLst>
                        <p:par>
                          <p:cTn id="9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0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0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2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933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936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939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942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2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945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3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948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4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951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5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nodeType="afterEffect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4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6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7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nodeType="afterEffect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0" nodeType="afterEffect" fill="hold" presetClass="exit" presetID="1">
                                  <p:stCondLst>
                                    <p:cond delay="150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18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nodeType="clickEffect" fill="hold">
                      <p:stCondLst>
                        <p:cond delay="indefinite"/>
                      </p:stCondLst>
                      <p:childTnLst>
                        <p:par>
                          <p:cTn id="9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4" nodeType="click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96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973" nodeType="afterEffect" fill="hold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</TotalTime>
  <Application>LibreOffice/6.3.2.2$Linux_X86_64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2008-11-07T11:37:39Z</dcterms:created>
  <dc:creator>Nhat Thanh</dc:creator>
  <dc:description/>
  <dc:language>en-US</dc:language>
  <cp:lastModifiedBy>PC</cp:lastModifiedBy>
  <dcterms:modified xsi:type="dcterms:W3CDTF">2019-03-29T12:23:11Z</dcterms:modified>
  <cp:revision>136</cp:revision>
  <dc:subject/>
  <dc:title>Slide 1</dc:title>
</cp:coreProperties>
</file>