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_rels/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_rels/presentation.xml.rels" ContentType="application/vnd.openxmlformats-package.relationships+xml"/>
  <Override PartName="/ppt/media/image89.png" ContentType="image/png"/>
  <Override PartName="/ppt/media/image86.gif" ContentType="image/gif"/>
  <Override PartName="/ppt/media/image155.png" ContentType="image/png"/>
  <Override PartName="/ppt/media/image85.gif" ContentType="image/gif"/>
  <Override PartName="/ppt/media/image80.png" ContentType="image/png"/>
  <Override PartName="/ppt/media/image149.png" ContentType="image/png"/>
  <Override PartName="/ppt/media/image78.png" ContentType="image/png"/>
  <Override PartName="/ppt/media/image77.gif" ContentType="image/gif"/>
  <Override PartName="/ppt/media/image76.png" ContentType="image/png"/>
  <Override PartName="/ppt/media/image12.gif" ContentType="image/gif"/>
  <Override PartName="/ppt/media/image75.gif" ContentType="image/gif"/>
  <Override PartName="/ppt/media/image116.jpeg" ContentType="image/jpeg"/>
  <Override PartName="/ppt/media/image74.png" ContentType="image/png"/>
  <Override PartName="/ppt/media/image90.png" ContentType="image/png"/>
  <Override PartName="/ppt/media/image5.png" ContentType="image/png"/>
  <Override PartName="/ppt/media/image159.png" ContentType="image/png"/>
  <Override PartName="/ppt/media/image71.gif" ContentType="image/gif"/>
  <Override PartName="/ppt/media/image140.png" ContentType="image/png"/>
  <Override PartName="/ppt/media/image88.png" ContentType="image/png"/>
  <Override PartName="/ppt/media/image69.gif" ContentType="image/gif"/>
  <Override PartName="/ppt/media/image138.png" ContentType="image/png"/>
  <Override PartName="/ppt/media/image84.jpeg" ContentType="image/jpeg"/>
  <Override PartName="/ppt/media/image67.png" ContentType="image/png"/>
  <Override PartName="/ppt/media/image65.gif" ContentType="image/gif"/>
  <Override PartName="/ppt/media/image115.jpeg" ContentType="image/jpeg"/>
  <Override PartName="/ppt/media/image64.png" ContentType="image/png"/>
  <Override PartName="/ppt/media/image170.gif" ContentType="image/gif"/>
  <Override PartName="/ppt/media/image82.png" ContentType="image/png"/>
  <Override PartName="/ppt/media/image43.jpeg" ContentType="image/jpeg"/>
  <Override PartName="/ppt/media/image63.gif" ContentType="image/gif"/>
  <Override PartName="/ppt/media/image132.png" ContentType="image/png"/>
  <Override PartName="/ppt/media/image62.png" ContentType="image/png"/>
  <Override PartName="/ppt/media/image61.png" ContentType="image/png"/>
  <Override PartName="/ppt/media/image7.jpeg" ContentType="image/jpeg"/>
  <Override PartName="/ppt/media/image60.png" ContentType="image/png"/>
  <Override PartName="/ppt/media/image129.png" ContentType="image/png"/>
  <Override PartName="/ppt/media/image87.png" ContentType="image/png"/>
  <Override PartName="/ppt/media/image59.jpeg" ContentType="image/jpeg"/>
  <Override PartName="/ppt/media/image50.jpeg" ContentType="image/jpeg"/>
  <Override PartName="/ppt/media/image66.png" ContentType="image/png"/>
  <Override PartName="/ppt/media/image47.gif" ContentType="image/gif"/>
  <Override PartName="/ppt/media/image46.png" ContentType="image/png"/>
  <Override PartName="/ppt/media/image44.png" ContentType="image/png"/>
  <Override PartName="/ppt/media/image73.png" ContentType="image/png"/>
  <Override PartName="/ppt/media/image19.jpeg" ContentType="image/jpeg"/>
  <Override PartName="/ppt/media/image11.png" ContentType="image/png"/>
  <Override PartName="/ppt/media/image48.png" ContentType="image/png"/>
  <Override PartName="/ppt/media/image154.gif" ContentType="image/gif"/>
  <Override PartName="/ppt/media/image29.gif" ContentType="image/gif"/>
  <Override PartName="/ppt/media/image17.png" ContentType="image/png"/>
  <Override PartName="/ppt/media/image167.jpeg" ContentType="image/jpeg"/>
  <Override PartName="/ppt/media/image28.gif" ContentType="image/gif"/>
  <Override PartName="/ppt/media/image18.png" ContentType="image/png"/>
  <Override PartName="/ppt/media/hammer.wav" ContentType="audio/x-wav"/>
  <Override PartName="/ppt/media/image91.gif" ContentType="image/gif"/>
  <Override PartName="/ppt/media/image97.jpeg" ContentType="image/jpeg"/>
  <Override PartName="/ppt/media/image35.png" ContentType="image/png"/>
  <Override PartName="/ppt/media/image14.png" ContentType="image/png"/>
  <Override PartName="/ppt/media/image120.gif" ContentType="image/gif"/>
  <Override PartName="/ppt/media/image42.jpeg" ContentType="image/jpeg"/>
  <Override PartName="/ppt/media/image72.png" ContentType="image/png"/>
  <Override PartName="/ppt/media/image56.jpeg" ContentType="image/jpeg"/>
  <Override PartName="/ppt/media/image57.png" ContentType="image/png"/>
  <Override PartName="/ppt/media/image13.jpeg" ContentType="image/jpeg"/>
  <Override PartName="/ppt/media/image52.gif" ContentType="image/gif"/>
  <Override PartName="/ppt/media/image121.png" ContentType="image/png"/>
  <Override PartName="/ppt/media/image3.gif" ContentType="image/gif"/>
  <Override PartName="/ppt/media/image83.gif" ContentType="image/gif"/>
  <Override PartName="/ppt/media/image27.png" ContentType="image/png"/>
  <Override PartName="/ppt/media/image38.gif" ContentType="image/gif"/>
  <Override PartName="/ppt/media/image126.jpeg" ContentType="image/jpeg"/>
  <Override PartName="/ppt/media/image2.gif" ContentType="image/gif"/>
  <Override PartName="/ppt/media/bomb.wav" ContentType="audio/x-wav"/>
  <Override PartName="/ppt/media/image54.png" ContentType="image/png"/>
  <Override PartName="/ppt/media/image160.gif" ContentType="image/gif"/>
  <Override PartName="/ppt/media/image4.png" ContentType="image/png"/>
  <Override PartName="/ppt/media/image30.jpeg" ContentType="image/jpeg"/>
  <Override PartName="/ppt/media/image70.png" ContentType="image/png"/>
  <Override PartName="/ppt/media/image139.png" ContentType="image/png"/>
  <Override PartName="/ppt/media/image51.gif" ContentType="image/gif"/>
  <Override PartName="/ppt/media/image147.jpeg" ContentType="image/jpeg"/>
  <Override PartName="/ppt/media/image1.gif" ContentType="image/gif"/>
  <Override PartName="/ppt/media/image81.gif" ContentType="image/gif"/>
  <Override PartName="/ppt/media/image150.png" ContentType="image/png"/>
  <Override PartName="/ppt/media/image123.png" ContentType="image/png"/>
  <Override PartName="/ppt/media/image53.png" ContentType="image/png"/>
  <Override PartName="/ppt/media/image103.jpeg" ContentType="image/jpeg"/>
  <Override PartName="/ppt/media/image135.png" ContentType="image/png"/>
  <Override PartName="/ppt/media/image20.png" ContentType="image/png"/>
  <Override PartName="/ppt/media/image105.png" ContentType="image/png"/>
  <Override PartName="/ppt/media/image107.gif" ContentType="image/gif"/>
  <Override PartName="/ppt/media/image113.png" ContentType="image/png"/>
  <Override PartName="/ppt/media/image119.png" ContentType="image/png"/>
  <Override PartName="/ppt/media/image117.png" ContentType="image/png"/>
  <Override PartName="/ppt/media/image128.gif" ContentType="image/gif"/>
  <Override PartName="/ppt/media/image131.png" ContentType="image/png"/>
  <Override PartName="/ppt/media/image134.gif" ContentType="image/gif"/>
  <Override PartName="/ppt/media/image125.png" ContentType="image/png"/>
  <Override PartName="/ppt/media/image106.gif" ContentType="image/gif"/>
  <Override PartName="/ppt/media/image10.png" ContentType="image/png"/>
  <Override PartName="/ppt/media/image136.gif" ContentType="image/gif"/>
  <Override PartName="/ppt/media/image111.png" ContentType="image/png"/>
  <Override PartName="/ppt/media/image164.png" ContentType="image/png"/>
  <Override PartName="/ppt/media/image145.gif" ContentType="image/gif"/>
  <Override PartName="/ppt/media/image165.gif" ContentType="image/gif"/>
  <Override PartName="/ppt/media/image124.png" ContentType="image/png"/>
  <Override PartName="/ppt/media/image68.png" ContentType="image/png"/>
  <Override PartName="/ppt/media/image158.gif" ContentType="image/gif"/>
  <Override PartName="/ppt/media/image146.gif" ContentType="image/gif"/>
  <Override PartName="/ppt/media/image162.jpeg" ContentType="image/jpeg"/>
  <Override PartName="/ppt/media/image143.png" ContentType="image/png"/>
  <Override PartName="/ppt/media/image177.png" ContentType="image/png"/>
  <Override PartName="/ppt/media/image166.jpeg" ContentType="image/jpeg"/>
  <Override PartName="/ppt/media/image172.png" ContentType="image/png"/>
  <Override PartName="/ppt/media/image153.gif" ContentType="image/gif"/>
  <Override PartName="/ppt/media/image157.png" ContentType="image/png"/>
  <Override PartName="/ppt/media/image112.png" ContentType="image/png"/>
  <Override PartName="/ppt/media/image6.png" ContentType="image/png"/>
  <Override PartName="/ppt/media/image176.gif" ContentType="image/gif"/>
  <Override PartName="/ppt/media/image122.jpeg" ContentType="image/jpeg"/>
  <Override PartName="/ppt/media/image173.png" ContentType="image/png"/>
  <Override PartName="/ppt/media/image174.png" ContentType="image/png"/>
  <Override PartName="/ppt/media/image104.gif" ContentType="image/gif"/>
  <Override PartName="/ppt/media/image168.png" ContentType="image/png"/>
  <Override PartName="/ppt/media/image99.gif" ContentType="image/gif"/>
  <Override PartName="/ppt/media/image21.jpeg" ContentType="image/jpeg"/>
  <Override PartName="/ppt/media/image127.gif" ContentType="image/gif"/>
  <Override PartName="/ppt/media/image31.png" ContentType="image/png"/>
  <Override PartName="/ppt/media/image169.png" ContentType="image/png"/>
  <Override PartName="/ppt/media/image110.png" ContentType="image/png"/>
  <Override PartName="/ppt/media/image175.png" ContentType="image/png"/>
  <Override PartName="/ppt/media/image133.png" ContentType="image/png"/>
  <Override PartName="/ppt/media/image114.gif" ContentType="image/gif"/>
  <Override PartName="/ppt/media/image161.jpeg" ContentType="image/jpeg"/>
  <Override PartName="/ppt/media/image58.gif" ContentType="image/gif"/>
  <Override PartName="/ppt/media/image144.gif" ContentType="image/gif"/>
  <Override PartName="/ppt/media/image163.png" ContentType="image/png"/>
  <Override PartName="/ppt/media/image148.png" ContentType="image/png"/>
  <Override PartName="/ppt/media/image156.png" ContentType="image/png"/>
  <Override PartName="/ppt/media/image41.png" ContentType="image/png"/>
  <Override PartName="/ppt/media/image137.jpeg" ContentType="image/jpeg"/>
  <Override PartName="/ppt/media/image100.png" ContentType="image/png"/>
  <Override PartName="/ppt/media/image95.png" ContentType="image/png"/>
  <Override PartName="/ppt/media/image40.gif" ContentType="image/gif"/>
  <Override PartName="/ppt/media/image109.gif" ContentType="image/gif"/>
  <Override PartName="/ppt/media/image39.gif" ContentType="image/gif"/>
  <Override PartName="/ppt/media/image142.gif" ContentType="image/gif"/>
  <Override PartName="/ppt/media/image36.png" ContentType="image/png"/>
  <Override PartName="/ppt/media/image92.gif" ContentType="image/gif"/>
  <Override PartName="/ppt/media/image34.png" ContentType="image/png"/>
  <Override PartName="/ppt/media/image79.png" ContentType="image/png"/>
  <Override PartName="/ppt/media/image171.jpeg" ContentType="image/jpeg"/>
  <Override PartName="/ppt/media/image15.gif" ContentType="image/gif"/>
  <Override PartName="/ppt/media/image37.png" ContentType="image/png"/>
  <Override PartName="/ppt/media/image8.gif" ContentType="image/gif"/>
  <Override PartName="/ppt/media/image93.gif" ContentType="image/gif"/>
  <Override PartName="/ppt/media/image23.png" ContentType="image/png"/>
  <Override PartName="/ppt/media/image102.png" ContentType="image/png"/>
  <Override PartName="/ppt/media/image33.gif" ContentType="image/gif"/>
  <Override PartName="/ppt/media/image152.jpeg" ContentType="image/jpeg"/>
  <Override PartName="/ppt/media/image22.png" ContentType="image/png"/>
  <Override PartName="/ppt/media/image130.gif" ContentType="image/gif"/>
  <Override PartName="/ppt/media/image24.png" ContentType="image/png"/>
  <Override PartName="/ppt/media/image94.png" ContentType="image/png"/>
  <Override PartName="/ppt/media/image9.png" ContentType="image/png"/>
  <Override PartName="/ppt/media/image98.png" ContentType="image/png"/>
  <Override PartName="/ppt/media/explode.wav" ContentType="audio/x-wav"/>
  <Override PartName="/ppt/media/image55.png" ContentType="image/png"/>
  <Override PartName="/ppt/media/image141.jpeg" ContentType="image/jpeg"/>
  <Override PartName="/ppt/media/image151.png" ContentType="image/png"/>
  <Override PartName="/ppt/media/image16.jpeg" ContentType="image/jpeg"/>
  <Override PartName="/ppt/media/image26.gif" ContentType="image/gif"/>
  <Override PartName="/ppt/media/image45.png" ContentType="image/png"/>
  <Override PartName="/ppt/media/image49.gif" ContentType="image/gif"/>
  <Override PartName="/ppt/media/image118.png" ContentType="image/png"/>
  <Override PartName="/ppt/media/image108.jpeg" ContentType="image/jpeg"/>
  <Override PartName="/ppt/media/image101.png" ContentType="image/png"/>
  <Override PartName="/ppt/media/image96.png" ContentType="image/png"/>
  <Override PartName="/ppt/media/image32.gif" ContentType="image/gif"/>
  <Override PartName="/ppt/media/image25.png" ContentType="image/png"/>
  <Override PartName="/ppt/slides/_rels/slide13.xml.rels" ContentType="application/vnd.openxmlformats-package.relationships+xml"/>
  <Override PartName="/ppt/slides/_rels/slide5.xml.rels" ContentType="application/vnd.openxmlformats-package.relationships+xml"/>
  <Override PartName="/ppt/slides/_rels/slide8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20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16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3.xml.rels" ContentType="application/vnd.openxmlformats-package.relationships+xml"/>
  <Override PartName="/ppt/slides/_rels/slide12.xml.rels" ContentType="application/vnd.openxmlformats-package.relationships+xml"/>
  <Override PartName="/ppt/slides/_rels/slide4.xml.rels" ContentType="application/vnd.openxmlformats-package.relationships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799"/>
              </a:spcBef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spAutoFit/>
          </a:bodyPr>
          <a:p>
            <a:pPr algn="ctr"/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742680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5" marL="2057400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6" marL="2057400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244920"/>
            <a:ext cx="2895840" cy="4762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 algn="ctr"/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244920"/>
            <a:ext cx="2133720" cy="4762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 algn="r"/>
            <a:fld id="{4BDC4304-9527-47D8-965B-61FFC13AD59C}" type="slidenum">
              <a:rPr b="0" lang="en-US" sz="14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gif"/><Relationship Id="rId2" Type="http://schemas.openxmlformats.org/officeDocument/2006/relationships/image" Target="../media/image2.gif"/><Relationship Id="rId3" Type="http://schemas.openxmlformats.org/officeDocument/2006/relationships/image" Target="../media/image3.gi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audio" Target="../media/explode.wav"/><Relationship Id="rId8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71.gif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gif"/><Relationship Id="rId6" Type="http://schemas.openxmlformats.org/officeDocument/2006/relationships/image" Target="../media/image76.png"/><Relationship Id="rId7" Type="http://schemas.openxmlformats.org/officeDocument/2006/relationships/audio" Target="../media/explode.wav"/><Relationship Id="rId8" Type="http://schemas.openxmlformats.org/officeDocument/2006/relationships/audio" Target="../media/hammer.wav"/><Relationship Id="rId9" Type="http://schemas.openxmlformats.org/officeDocument/2006/relationships/audio" Target="../media/hammer.wav"/><Relationship Id="rId10" Type="http://schemas.openxmlformats.org/officeDocument/2006/relationships/audio" Target="../media/hammer.wav"/><Relationship Id="rId11" Type="http://schemas.openxmlformats.org/officeDocument/2006/relationships/audio" Target="../media/hammer.wav"/><Relationship Id="rId12" Type="http://schemas.openxmlformats.org/officeDocument/2006/relationships/audio" Target="../media/hammer.wav"/><Relationship Id="rId13" Type="http://schemas.openxmlformats.org/officeDocument/2006/relationships/audio" Target="../media/hammer.wav"/><Relationship Id="rId14" Type="http://schemas.openxmlformats.org/officeDocument/2006/relationships/audio" Target="../media/hammer.wav"/><Relationship Id="rId15" Type="http://schemas.openxmlformats.org/officeDocument/2006/relationships/audio" Target="../media/hammer.wav"/><Relationship Id="rId16" Type="http://schemas.openxmlformats.org/officeDocument/2006/relationships/audio" Target="../media/hammer.wav"/><Relationship Id="rId17" Type="http://schemas.openxmlformats.org/officeDocument/2006/relationships/audio" Target="../media/bomb.wav"/><Relationship Id="rId18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77.gif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gif"/><Relationship Id="rId6" Type="http://schemas.openxmlformats.org/officeDocument/2006/relationships/image" Target="../media/image82.png"/><Relationship Id="rId7" Type="http://schemas.openxmlformats.org/officeDocument/2006/relationships/audio" Target="../media/explode.wav"/><Relationship Id="rId8" Type="http://schemas.openxmlformats.org/officeDocument/2006/relationships/audio" Target="../media/hammer.wav"/><Relationship Id="rId9" Type="http://schemas.openxmlformats.org/officeDocument/2006/relationships/audio" Target="../media/hammer.wav"/><Relationship Id="rId10" Type="http://schemas.openxmlformats.org/officeDocument/2006/relationships/audio" Target="../media/hammer.wav"/><Relationship Id="rId11" Type="http://schemas.openxmlformats.org/officeDocument/2006/relationships/audio" Target="../media/hammer.wav"/><Relationship Id="rId12" Type="http://schemas.openxmlformats.org/officeDocument/2006/relationships/audio" Target="../media/hammer.wav"/><Relationship Id="rId13" Type="http://schemas.openxmlformats.org/officeDocument/2006/relationships/audio" Target="../media/hammer.wav"/><Relationship Id="rId14" Type="http://schemas.openxmlformats.org/officeDocument/2006/relationships/audio" Target="../media/hammer.wav"/><Relationship Id="rId15" Type="http://schemas.openxmlformats.org/officeDocument/2006/relationships/audio" Target="../media/hammer.wav"/><Relationship Id="rId16" Type="http://schemas.openxmlformats.org/officeDocument/2006/relationships/audio" Target="../media/hammer.wav"/><Relationship Id="rId17" Type="http://schemas.openxmlformats.org/officeDocument/2006/relationships/audio" Target="../media/bomb.wav"/><Relationship Id="rId18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83.gif"/><Relationship Id="rId2" Type="http://schemas.openxmlformats.org/officeDocument/2006/relationships/image" Target="../media/image84.jpeg"/><Relationship Id="rId3" Type="http://schemas.openxmlformats.org/officeDocument/2006/relationships/image" Target="../media/image85.gif"/><Relationship Id="rId4" Type="http://schemas.openxmlformats.org/officeDocument/2006/relationships/image" Target="../media/image86.gif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audio" Target="../media/explode.wav"/><Relationship Id="rId10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91.gif"/><Relationship Id="rId2" Type="http://schemas.openxmlformats.org/officeDocument/2006/relationships/image" Target="../media/image92.gif"/><Relationship Id="rId3" Type="http://schemas.openxmlformats.org/officeDocument/2006/relationships/image" Target="../media/image93.gif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jpeg"/><Relationship Id="rId8" Type="http://schemas.openxmlformats.org/officeDocument/2006/relationships/image" Target="../media/image98.png"/><Relationship Id="rId9" Type="http://schemas.openxmlformats.org/officeDocument/2006/relationships/audio" Target="../media/explode.wav"/><Relationship Id="rId10" Type="http://schemas.openxmlformats.org/officeDocument/2006/relationships/audio" Target="../media/hammer.wav"/><Relationship Id="rId11" Type="http://schemas.openxmlformats.org/officeDocument/2006/relationships/audio" Target="../media/hammer.wav"/><Relationship Id="rId12" Type="http://schemas.openxmlformats.org/officeDocument/2006/relationships/audio" Target="../media/hammer.wav"/><Relationship Id="rId13" Type="http://schemas.openxmlformats.org/officeDocument/2006/relationships/audio" Target="../media/hammer.wav"/><Relationship Id="rId14" Type="http://schemas.openxmlformats.org/officeDocument/2006/relationships/audio" Target="../media/hammer.wav"/><Relationship Id="rId15" Type="http://schemas.openxmlformats.org/officeDocument/2006/relationships/audio" Target="../media/hammer.wav"/><Relationship Id="rId16" Type="http://schemas.openxmlformats.org/officeDocument/2006/relationships/audio" Target="../media/hammer.wav"/><Relationship Id="rId17" Type="http://schemas.openxmlformats.org/officeDocument/2006/relationships/audio" Target="../media/hammer.wav"/><Relationship Id="rId18" Type="http://schemas.openxmlformats.org/officeDocument/2006/relationships/audio" Target="../media/hammer.wav"/><Relationship Id="rId19" Type="http://schemas.openxmlformats.org/officeDocument/2006/relationships/audio" Target="../media/bomb.wav"/><Relationship Id="rId20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99.gif"/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jpeg"/><Relationship Id="rId6" Type="http://schemas.openxmlformats.org/officeDocument/2006/relationships/image" Target="../media/image104.gif"/><Relationship Id="rId7" Type="http://schemas.openxmlformats.org/officeDocument/2006/relationships/image" Target="../media/image105.png"/><Relationship Id="rId8" Type="http://schemas.openxmlformats.org/officeDocument/2006/relationships/audio" Target="../media/explode.wav"/><Relationship Id="rId9" Type="http://schemas.openxmlformats.org/officeDocument/2006/relationships/audio" Target="../media/hammer.wav"/><Relationship Id="rId10" Type="http://schemas.openxmlformats.org/officeDocument/2006/relationships/audio" Target="../media/hammer.wav"/><Relationship Id="rId11" Type="http://schemas.openxmlformats.org/officeDocument/2006/relationships/audio" Target="../media/hammer.wav"/><Relationship Id="rId12" Type="http://schemas.openxmlformats.org/officeDocument/2006/relationships/audio" Target="../media/hammer.wav"/><Relationship Id="rId13" Type="http://schemas.openxmlformats.org/officeDocument/2006/relationships/audio" Target="../media/hammer.wav"/><Relationship Id="rId14" Type="http://schemas.openxmlformats.org/officeDocument/2006/relationships/audio" Target="../media/hammer.wav"/><Relationship Id="rId15" Type="http://schemas.openxmlformats.org/officeDocument/2006/relationships/audio" Target="../media/hammer.wav"/><Relationship Id="rId16" Type="http://schemas.openxmlformats.org/officeDocument/2006/relationships/audio" Target="../media/hammer.wav"/><Relationship Id="rId17" Type="http://schemas.openxmlformats.org/officeDocument/2006/relationships/audio" Target="../media/hammer.wav"/><Relationship Id="rId18" Type="http://schemas.openxmlformats.org/officeDocument/2006/relationships/audio" Target="../media/bomb.wav"/><Relationship Id="rId19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06.gif"/><Relationship Id="rId2" Type="http://schemas.openxmlformats.org/officeDocument/2006/relationships/image" Target="../media/image107.gif"/><Relationship Id="rId3" Type="http://schemas.openxmlformats.org/officeDocument/2006/relationships/image" Target="../media/image108.jpeg"/><Relationship Id="rId4" Type="http://schemas.openxmlformats.org/officeDocument/2006/relationships/image" Target="../media/image109.gif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Relationship Id="rId9" Type="http://schemas.openxmlformats.org/officeDocument/2006/relationships/audio" Target="../media/explode.wav"/><Relationship Id="rId10" Type="http://schemas.openxmlformats.org/officeDocument/2006/relationships/audio" Target="../media/hammer.wav"/><Relationship Id="rId11" Type="http://schemas.openxmlformats.org/officeDocument/2006/relationships/audio" Target="../media/hammer.wav"/><Relationship Id="rId12" Type="http://schemas.openxmlformats.org/officeDocument/2006/relationships/audio" Target="../media/hammer.wav"/><Relationship Id="rId13" Type="http://schemas.openxmlformats.org/officeDocument/2006/relationships/audio" Target="../media/hammer.wav"/><Relationship Id="rId14" Type="http://schemas.openxmlformats.org/officeDocument/2006/relationships/audio" Target="../media/hammer.wav"/><Relationship Id="rId15" Type="http://schemas.openxmlformats.org/officeDocument/2006/relationships/audio" Target="../media/hammer.wav"/><Relationship Id="rId16" Type="http://schemas.openxmlformats.org/officeDocument/2006/relationships/audio" Target="../media/hammer.wav"/><Relationship Id="rId17" Type="http://schemas.openxmlformats.org/officeDocument/2006/relationships/audio" Target="../media/hammer.wav"/><Relationship Id="rId18" Type="http://schemas.openxmlformats.org/officeDocument/2006/relationships/audio" Target="../media/hammer.wav"/><Relationship Id="rId19" Type="http://schemas.openxmlformats.org/officeDocument/2006/relationships/audio" Target="../media/bomb.wav"/><Relationship Id="rId20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14.gif"/><Relationship Id="rId2" Type="http://schemas.openxmlformats.org/officeDocument/2006/relationships/image" Target="../media/image115.jpeg"/><Relationship Id="rId3" Type="http://schemas.openxmlformats.org/officeDocument/2006/relationships/image" Target="../media/image116.jpe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gif"/><Relationship Id="rId8" Type="http://schemas.openxmlformats.org/officeDocument/2006/relationships/image" Target="../media/image121.png"/><Relationship Id="rId9" Type="http://schemas.openxmlformats.org/officeDocument/2006/relationships/audio" Target="../media/explode.wav"/><Relationship Id="rId10" Type="http://schemas.openxmlformats.org/officeDocument/2006/relationships/audio" Target="../media/hammer.wav"/><Relationship Id="rId11" Type="http://schemas.openxmlformats.org/officeDocument/2006/relationships/audio" Target="../media/hammer.wav"/><Relationship Id="rId12" Type="http://schemas.openxmlformats.org/officeDocument/2006/relationships/audio" Target="../media/hammer.wav"/><Relationship Id="rId13" Type="http://schemas.openxmlformats.org/officeDocument/2006/relationships/audio" Target="../media/hammer.wav"/><Relationship Id="rId14" Type="http://schemas.openxmlformats.org/officeDocument/2006/relationships/audio" Target="../media/hammer.wav"/><Relationship Id="rId15" Type="http://schemas.openxmlformats.org/officeDocument/2006/relationships/audio" Target="../media/hammer.wav"/><Relationship Id="rId16" Type="http://schemas.openxmlformats.org/officeDocument/2006/relationships/audio" Target="../media/hammer.wav"/><Relationship Id="rId17" Type="http://schemas.openxmlformats.org/officeDocument/2006/relationships/audio" Target="../media/hammer.wav"/><Relationship Id="rId18" Type="http://schemas.openxmlformats.org/officeDocument/2006/relationships/audio" Target="../media/hammer.wav"/><Relationship Id="rId19" Type="http://schemas.openxmlformats.org/officeDocument/2006/relationships/audio" Target="../media/bomb.wav"/><Relationship Id="rId20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22.jpeg"/><Relationship Id="rId2" Type="http://schemas.openxmlformats.org/officeDocument/2006/relationships/image" Target="../media/image123.png"/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jpeg"/><Relationship Id="rId6" Type="http://schemas.openxmlformats.org/officeDocument/2006/relationships/image" Target="../media/image127.gif"/><Relationship Id="rId7" Type="http://schemas.openxmlformats.org/officeDocument/2006/relationships/image" Target="../media/image128.gif"/><Relationship Id="rId8" Type="http://schemas.openxmlformats.org/officeDocument/2006/relationships/image" Target="../media/image129.png"/><Relationship Id="rId9" Type="http://schemas.openxmlformats.org/officeDocument/2006/relationships/audio" Target="../media/explode.wav"/><Relationship Id="rId10" Type="http://schemas.openxmlformats.org/officeDocument/2006/relationships/audio" Target="../media/hammer.wav"/><Relationship Id="rId11" Type="http://schemas.openxmlformats.org/officeDocument/2006/relationships/audio" Target="../media/hammer.wav"/><Relationship Id="rId12" Type="http://schemas.openxmlformats.org/officeDocument/2006/relationships/audio" Target="../media/hammer.wav"/><Relationship Id="rId13" Type="http://schemas.openxmlformats.org/officeDocument/2006/relationships/audio" Target="../media/hammer.wav"/><Relationship Id="rId14" Type="http://schemas.openxmlformats.org/officeDocument/2006/relationships/audio" Target="../media/hammer.wav"/><Relationship Id="rId15" Type="http://schemas.openxmlformats.org/officeDocument/2006/relationships/audio" Target="../media/hammer.wav"/><Relationship Id="rId16" Type="http://schemas.openxmlformats.org/officeDocument/2006/relationships/audio" Target="../media/hammer.wav"/><Relationship Id="rId17" Type="http://schemas.openxmlformats.org/officeDocument/2006/relationships/audio" Target="../media/hammer.wav"/><Relationship Id="rId18" Type="http://schemas.openxmlformats.org/officeDocument/2006/relationships/audio" Target="../media/hammer.wav"/><Relationship Id="rId19" Type="http://schemas.openxmlformats.org/officeDocument/2006/relationships/audio" Target="../media/bomb.wav"/><Relationship Id="rId20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30.gif"/><Relationship Id="rId2" Type="http://schemas.openxmlformats.org/officeDocument/2006/relationships/image" Target="../media/image131.png"/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gif"/><Relationship Id="rId6" Type="http://schemas.openxmlformats.org/officeDocument/2006/relationships/image" Target="../media/image135.png"/><Relationship Id="rId7" Type="http://schemas.openxmlformats.org/officeDocument/2006/relationships/audio" Target="../media/explode.wav"/><Relationship Id="rId8" Type="http://schemas.openxmlformats.org/officeDocument/2006/relationships/audio" Target="../media/hammer.wav"/><Relationship Id="rId9" Type="http://schemas.openxmlformats.org/officeDocument/2006/relationships/audio" Target="../media/hammer.wav"/><Relationship Id="rId10" Type="http://schemas.openxmlformats.org/officeDocument/2006/relationships/audio" Target="../media/hammer.wav"/><Relationship Id="rId11" Type="http://schemas.openxmlformats.org/officeDocument/2006/relationships/audio" Target="../media/hammer.wav"/><Relationship Id="rId12" Type="http://schemas.openxmlformats.org/officeDocument/2006/relationships/audio" Target="../media/hammer.wav"/><Relationship Id="rId13" Type="http://schemas.openxmlformats.org/officeDocument/2006/relationships/audio" Target="../media/hammer.wav"/><Relationship Id="rId14" Type="http://schemas.openxmlformats.org/officeDocument/2006/relationships/audio" Target="../media/hammer.wav"/><Relationship Id="rId15" Type="http://schemas.openxmlformats.org/officeDocument/2006/relationships/audio" Target="../media/hammer.wav"/><Relationship Id="rId16" Type="http://schemas.openxmlformats.org/officeDocument/2006/relationships/audio" Target="../media/hammer.wav"/><Relationship Id="rId17" Type="http://schemas.openxmlformats.org/officeDocument/2006/relationships/audio" Target="../media/bomb.wav"/><Relationship Id="rId18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36.gif"/><Relationship Id="rId2" Type="http://schemas.openxmlformats.org/officeDocument/2006/relationships/image" Target="../media/image137.jpeg"/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image" Target="../media/image141.jpeg"/><Relationship Id="rId7" Type="http://schemas.openxmlformats.org/officeDocument/2006/relationships/image" Target="../media/image142.gif"/><Relationship Id="rId8" Type="http://schemas.openxmlformats.org/officeDocument/2006/relationships/image" Target="../media/image143.png"/><Relationship Id="rId9" Type="http://schemas.openxmlformats.org/officeDocument/2006/relationships/audio" Target="../media/explode.wav"/><Relationship Id="rId10" Type="http://schemas.openxmlformats.org/officeDocument/2006/relationships/audio" Target="../media/hammer.wav"/><Relationship Id="rId11" Type="http://schemas.openxmlformats.org/officeDocument/2006/relationships/audio" Target="../media/hammer.wav"/><Relationship Id="rId12" Type="http://schemas.openxmlformats.org/officeDocument/2006/relationships/audio" Target="../media/hammer.wav"/><Relationship Id="rId13" Type="http://schemas.openxmlformats.org/officeDocument/2006/relationships/audio" Target="../media/hammer.wav"/><Relationship Id="rId14" Type="http://schemas.openxmlformats.org/officeDocument/2006/relationships/audio" Target="../media/hammer.wav"/><Relationship Id="rId15" Type="http://schemas.openxmlformats.org/officeDocument/2006/relationships/audio" Target="../media/hammer.wav"/><Relationship Id="rId16" Type="http://schemas.openxmlformats.org/officeDocument/2006/relationships/audio" Target="../media/hammer.wav"/><Relationship Id="rId17" Type="http://schemas.openxmlformats.org/officeDocument/2006/relationships/audio" Target="../media/hammer.wav"/><Relationship Id="rId18" Type="http://schemas.openxmlformats.org/officeDocument/2006/relationships/audio" Target="../media/hammer.wav"/><Relationship Id="rId19" Type="http://schemas.openxmlformats.org/officeDocument/2006/relationships/audio" Target="../media/bomb.wav"/><Relationship Id="rId20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gif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gif"/><Relationship Id="rId7" Type="http://schemas.openxmlformats.org/officeDocument/2006/relationships/image" Target="../media/image13.jpeg"/><Relationship Id="rId8" Type="http://schemas.openxmlformats.org/officeDocument/2006/relationships/image" Target="../media/image14.png"/><Relationship Id="rId9" Type="http://schemas.openxmlformats.org/officeDocument/2006/relationships/audio" Target="../media/explode.wav"/><Relationship Id="rId10" Type="http://schemas.openxmlformats.org/officeDocument/2006/relationships/audio" Target="../media/hammer.wav"/><Relationship Id="rId11" Type="http://schemas.openxmlformats.org/officeDocument/2006/relationships/audio" Target="../media/hammer.wav"/><Relationship Id="rId12" Type="http://schemas.openxmlformats.org/officeDocument/2006/relationships/audio" Target="../media/hammer.wav"/><Relationship Id="rId13" Type="http://schemas.openxmlformats.org/officeDocument/2006/relationships/audio" Target="../media/hammer.wav"/><Relationship Id="rId14" Type="http://schemas.openxmlformats.org/officeDocument/2006/relationships/audio" Target="../media/hammer.wav"/><Relationship Id="rId15" Type="http://schemas.openxmlformats.org/officeDocument/2006/relationships/audio" Target="../media/hammer.wav"/><Relationship Id="rId16" Type="http://schemas.openxmlformats.org/officeDocument/2006/relationships/audio" Target="../media/hammer.wav"/><Relationship Id="rId17" Type="http://schemas.openxmlformats.org/officeDocument/2006/relationships/audio" Target="../media/hammer.wav"/><Relationship Id="rId18" Type="http://schemas.openxmlformats.org/officeDocument/2006/relationships/audio" Target="../media/hammer.wav"/><Relationship Id="rId19" Type="http://schemas.openxmlformats.org/officeDocument/2006/relationships/audio" Target="../media/bomb.wav"/><Relationship Id="rId20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44.gif"/><Relationship Id="rId2" Type="http://schemas.openxmlformats.org/officeDocument/2006/relationships/image" Target="../media/image145.gif"/><Relationship Id="rId3" Type="http://schemas.openxmlformats.org/officeDocument/2006/relationships/image" Target="../media/image146.gif"/><Relationship Id="rId4" Type="http://schemas.openxmlformats.org/officeDocument/2006/relationships/image" Target="../media/image147.jpe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7" Type="http://schemas.openxmlformats.org/officeDocument/2006/relationships/image" Target="../media/image150.png"/><Relationship Id="rId8" Type="http://schemas.openxmlformats.org/officeDocument/2006/relationships/image" Target="../media/image151.png"/><Relationship Id="rId9" Type="http://schemas.openxmlformats.org/officeDocument/2006/relationships/audio" Target="../media/explode.wav"/><Relationship Id="rId10" Type="http://schemas.openxmlformats.org/officeDocument/2006/relationships/audio" Target="../media/hammer.wav"/><Relationship Id="rId11" Type="http://schemas.openxmlformats.org/officeDocument/2006/relationships/audio" Target="../media/hammer.wav"/><Relationship Id="rId12" Type="http://schemas.openxmlformats.org/officeDocument/2006/relationships/audio" Target="../media/hammer.wav"/><Relationship Id="rId13" Type="http://schemas.openxmlformats.org/officeDocument/2006/relationships/audio" Target="../media/hammer.wav"/><Relationship Id="rId14" Type="http://schemas.openxmlformats.org/officeDocument/2006/relationships/audio" Target="../media/hammer.wav"/><Relationship Id="rId15" Type="http://schemas.openxmlformats.org/officeDocument/2006/relationships/audio" Target="../media/hammer.wav"/><Relationship Id="rId16" Type="http://schemas.openxmlformats.org/officeDocument/2006/relationships/audio" Target="../media/hammer.wav"/><Relationship Id="rId17" Type="http://schemas.openxmlformats.org/officeDocument/2006/relationships/audio" Target="../media/hammer.wav"/><Relationship Id="rId18" Type="http://schemas.openxmlformats.org/officeDocument/2006/relationships/audio" Target="../media/hammer.wav"/><Relationship Id="rId19" Type="http://schemas.openxmlformats.org/officeDocument/2006/relationships/audio" Target="../media/bomb.wav"/><Relationship Id="rId20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52.jpeg"/><Relationship Id="rId2" Type="http://schemas.openxmlformats.org/officeDocument/2006/relationships/image" Target="../media/image153.gif"/><Relationship Id="rId3" Type="http://schemas.openxmlformats.org/officeDocument/2006/relationships/image" Target="../media/image154.gif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6" Type="http://schemas.openxmlformats.org/officeDocument/2006/relationships/image" Target="../media/image157.png"/><Relationship Id="rId7" Type="http://schemas.openxmlformats.org/officeDocument/2006/relationships/image" Target="../media/image158.gif"/><Relationship Id="rId8" Type="http://schemas.openxmlformats.org/officeDocument/2006/relationships/image" Target="../media/image159.png"/><Relationship Id="rId9" Type="http://schemas.openxmlformats.org/officeDocument/2006/relationships/audio" Target="../media/explode.wav"/><Relationship Id="rId10" Type="http://schemas.openxmlformats.org/officeDocument/2006/relationships/audio" Target="../media/hammer.wav"/><Relationship Id="rId11" Type="http://schemas.openxmlformats.org/officeDocument/2006/relationships/audio" Target="../media/hammer.wav"/><Relationship Id="rId12" Type="http://schemas.openxmlformats.org/officeDocument/2006/relationships/audio" Target="../media/hammer.wav"/><Relationship Id="rId13" Type="http://schemas.openxmlformats.org/officeDocument/2006/relationships/audio" Target="../media/hammer.wav"/><Relationship Id="rId14" Type="http://schemas.openxmlformats.org/officeDocument/2006/relationships/audio" Target="../media/hammer.wav"/><Relationship Id="rId15" Type="http://schemas.openxmlformats.org/officeDocument/2006/relationships/audio" Target="../media/hammer.wav"/><Relationship Id="rId16" Type="http://schemas.openxmlformats.org/officeDocument/2006/relationships/audio" Target="../media/hammer.wav"/><Relationship Id="rId17" Type="http://schemas.openxmlformats.org/officeDocument/2006/relationships/audio" Target="../media/hammer.wav"/><Relationship Id="rId18" Type="http://schemas.openxmlformats.org/officeDocument/2006/relationships/audio" Target="../media/hammer.wav"/><Relationship Id="rId19" Type="http://schemas.openxmlformats.org/officeDocument/2006/relationships/audio" Target="../media/bomb.wav"/><Relationship Id="rId20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60.gif"/><Relationship Id="rId2" Type="http://schemas.openxmlformats.org/officeDocument/2006/relationships/image" Target="../media/image161.jpeg"/><Relationship Id="rId3" Type="http://schemas.openxmlformats.org/officeDocument/2006/relationships/image" Target="../media/image162.jpeg"/><Relationship Id="rId4" Type="http://schemas.openxmlformats.org/officeDocument/2006/relationships/image" Target="../media/image163.png"/><Relationship Id="rId5" Type="http://schemas.openxmlformats.org/officeDocument/2006/relationships/image" Target="../media/image164.png"/><Relationship Id="rId6" Type="http://schemas.openxmlformats.org/officeDocument/2006/relationships/audio" Target="../media/explode.wav"/><Relationship Id="rId7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65.gif"/><Relationship Id="rId2" Type="http://schemas.openxmlformats.org/officeDocument/2006/relationships/image" Target="../media/image166.jpeg"/><Relationship Id="rId3" Type="http://schemas.openxmlformats.org/officeDocument/2006/relationships/image" Target="../media/image167.jpeg"/><Relationship Id="rId4" Type="http://schemas.openxmlformats.org/officeDocument/2006/relationships/image" Target="../media/image168.png"/><Relationship Id="rId5" Type="http://schemas.openxmlformats.org/officeDocument/2006/relationships/image" Target="../media/image169.png"/><Relationship Id="rId6" Type="http://schemas.openxmlformats.org/officeDocument/2006/relationships/audio" Target="../media/explode.wav"/><Relationship Id="rId7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70.gif"/><Relationship Id="rId2" Type="http://schemas.openxmlformats.org/officeDocument/2006/relationships/image" Target="../media/image171.jpeg"/><Relationship Id="rId3" Type="http://schemas.openxmlformats.org/officeDocument/2006/relationships/image" Target="../media/image172.png"/><Relationship Id="rId4" Type="http://schemas.openxmlformats.org/officeDocument/2006/relationships/image" Target="../media/image173.png"/><Relationship Id="rId5" Type="http://schemas.openxmlformats.org/officeDocument/2006/relationships/image" Target="../media/image174.png"/><Relationship Id="rId6" Type="http://schemas.openxmlformats.org/officeDocument/2006/relationships/image" Target="../media/image175.png"/><Relationship Id="rId7" Type="http://schemas.openxmlformats.org/officeDocument/2006/relationships/image" Target="../media/image176.gif"/><Relationship Id="rId8" Type="http://schemas.openxmlformats.org/officeDocument/2006/relationships/image" Target="../media/image177.png"/><Relationship Id="rId9" Type="http://schemas.openxmlformats.org/officeDocument/2006/relationships/audio" Target="../media/explode.wav"/><Relationship Id="rId10" Type="http://schemas.openxmlformats.org/officeDocument/2006/relationships/audio" Target="../media/hammer.wav"/><Relationship Id="rId11" Type="http://schemas.openxmlformats.org/officeDocument/2006/relationships/audio" Target="../media/hammer.wav"/><Relationship Id="rId12" Type="http://schemas.openxmlformats.org/officeDocument/2006/relationships/audio" Target="../media/hammer.wav"/><Relationship Id="rId13" Type="http://schemas.openxmlformats.org/officeDocument/2006/relationships/audio" Target="../media/hammer.wav"/><Relationship Id="rId14" Type="http://schemas.openxmlformats.org/officeDocument/2006/relationships/audio" Target="../media/hammer.wav"/><Relationship Id="rId15" Type="http://schemas.openxmlformats.org/officeDocument/2006/relationships/audio" Target="../media/hammer.wav"/><Relationship Id="rId16" Type="http://schemas.openxmlformats.org/officeDocument/2006/relationships/audio" Target="../media/hammer.wav"/><Relationship Id="rId17" Type="http://schemas.openxmlformats.org/officeDocument/2006/relationships/audio" Target="../media/hammer.wav"/><Relationship Id="rId18" Type="http://schemas.openxmlformats.org/officeDocument/2006/relationships/audio" Target="../media/hammer.wav"/><Relationship Id="rId19" Type="http://schemas.openxmlformats.org/officeDocument/2006/relationships/audio" Target="../media/bomb.wav"/><Relationship Id="rId20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5.gif"/><Relationship Id="rId2" Type="http://schemas.openxmlformats.org/officeDocument/2006/relationships/image" Target="../media/image16.jpe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7" Type="http://schemas.openxmlformats.org/officeDocument/2006/relationships/image" Target="../media/image21.jpe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gif"/><Relationship Id="rId13" Type="http://schemas.openxmlformats.org/officeDocument/2006/relationships/image" Target="../media/image27.png"/><Relationship Id="rId14" Type="http://schemas.openxmlformats.org/officeDocument/2006/relationships/audio" Target="../media/explode.wav"/><Relationship Id="rId15" Type="http://schemas.openxmlformats.org/officeDocument/2006/relationships/audio" Target="../media/hammer.wav"/><Relationship Id="rId16" Type="http://schemas.openxmlformats.org/officeDocument/2006/relationships/audio" Target="../media/hammer.wav"/><Relationship Id="rId17" Type="http://schemas.openxmlformats.org/officeDocument/2006/relationships/audio" Target="../media/hammer.wav"/><Relationship Id="rId18" Type="http://schemas.openxmlformats.org/officeDocument/2006/relationships/audio" Target="../media/hammer.wav"/><Relationship Id="rId19" Type="http://schemas.openxmlformats.org/officeDocument/2006/relationships/audio" Target="../media/hammer.wav"/><Relationship Id="rId20" Type="http://schemas.openxmlformats.org/officeDocument/2006/relationships/audio" Target="../media/hammer.wav"/><Relationship Id="rId21" Type="http://schemas.openxmlformats.org/officeDocument/2006/relationships/audio" Target="../media/hammer.wav"/><Relationship Id="rId22" Type="http://schemas.openxmlformats.org/officeDocument/2006/relationships/audio" Target="../media/hammer.wav"/><Relationship Id="rId23" Type="http://schemas.openxmlformats.org/officeDocument/2006/relationships/audio" Target="../media/hammer.wav"/><Relationship Id="rId24" Type="http://schemas.openxmlformats.org/officeDocument/2006/relationships/audio" Target="../media/bomb.wav"/><Relationship Id="rId25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8.gif"/><Relationship Id="rId2" Type="http://schemas.openxmlformats.org/officeDocument/2006/relationships/image" Target="../media/image29.gif"/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audio" Target="../media/explode.wav"/><Relationship Id="rId6" Type="http://schemas.openxmlformats.org/officeDocument/2006/relationships/audio" Target="../media/hammer.wav"/><Relationship Id="rId7" Type="http://schemas.openxmlformats.org/officeDocument/2006/relationships/audio" Target="../media/hammer.wav"/><Relationship Id="rId8" Type="http://schemas.openxmlformats.org/officeDocument/2006/relationships/audio" Target="../media/hammer.wav"/><Relationship Id="rId9" Type="http://schemas.openxmlformats.org/officeDocument/2006/relationships/audio" Target="../media/hammer.wav"/><Relationship Id="rId10" Type="http://schemas.openxmlformats.org/officeDocument/2006/relationships/audio" Target="../media/hammer.wav"/><Relationship Id="rId11" Type="http://schemas.openxmlformats.org/officeDocument/2006/relationships/audio" Target="../media/hammer.wav"/><Relationship Id="rId12" Type="http://schemas.openxmlformats.org/officeDocument/2006/relationships/audio" Target="../media/hammer.wav"/><Relationship Id="rId13" Type="http://schemas.openxmlformats.org/officeDocument/2006/relationships/audio" Target="../media/hammer.wav"/><Relationship Id="rId14" Type="http://schemas.openxmlformats.org/officeDocument/2006/relationships/audio" Target="../media/hammer.wav"/><Relationship Id="rId15" Type="http://schemas.openxmlformats.org/officeDocument/2006/relationships/audio" Target="../media/bomb.wav"/><Relationship Id="rId16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2.gif"/><Relationship Id="rId2" Type="http://schemas.openxmlformats.org/officeDocument/2006/relationships/image" Target="../media/image33.gif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gif"/><Relationship Id="rId8" Type="http://schemas.openxmlformats.org/officeDocument/2006/relationships/image" Target="../media/image39.gif"/><Relationship Id="rId9" Type="http://schemas.openxmlformats.org/officeDocument/2006/relationships/image" Target="../media/image40.gif"/><Relationship Id="rId10" Type="http://schemas.openxmlformats.org/officeDocument/2006/relationships/image" Target="../media/image41.png"/><Relationship Id="rId11" Type="http://schemas.openxmlformats.org/officeDocument/2006/relationships/audio" Target="../media/explode.wav"/><Relationship Id="rId12" Type="http://schemas.openxmlformats.org/officeDocument/2006/relationships/audio" Target="../media/hammer.wav"/><Relationship Id="rId13" Type="http://schemas.openxmlformats.org/officeDocument/2006/relationships/audio" Target="../media/hammer.wav"/><Relationship Id="rId14" Type="http://schemas.openxmlformats.org/officeDocument/2006/relationships/audio" Target="../media/hammer.wav"/><Relationship Id="rId15" Type="http://schemas.openxmlformats.org/officeDocument/2006/relationships/audio" Target="../media/hammer.wav"/><Relationship Id="rId16" Type="http://schemas.openxmlformats.org/officeDocument/2006/relationships/audio" Target="../media/hammer.wav"/><Relationship Id="rId17" Type="http://schemas.openxmlformats.org/officeDocument/2006/relationships/audio" Target="../media/hammer.wav"/><Relationship Id="rId18" Type="http://schemas.openxmlformats.org/officeDocument/2006/relationships/audio" Target="../media/hammer.wav"/><Relationship Id="rId19" Type="http://schemas.openxmlformats.org/officeDocument/2006/relationships/audio" Target="../media/hammer.wav"/><Relationship Id="rId20" Type="http://schemas.openxmlformats.org/officeDocument/2006/relationships/audio" Target="../media/hammer.wav"/><Relationship Id="rId21" Type="http://schemas.openxmlformats.org/officeDocument/2006/relationships/audio" Target="../media/bomb.wav"/><Relationship Id="rId2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gif"/><Relationship Id="rId7" Type="http://schemas.openxmlformats.org/officeDocument/2006/relationships/image" Target="../media/image48.png"/><Relationship Id="rId8" Type="http://schemas.openxmlformats.org/officeDocument/2006/relationships/audio" Target="../media/explode.wav"/><Relationship Id="rId9" Type="http://schemas.openxmlformats.org/officeDocument/2006/relationships/audio" Target="../media/hammer.wav"/><Relationship Id="rId10" Type="http://schemas.openxmlformats.org/officeDocument/2006/relationships/audio" Target="../media/hammer.wav"/><Relationship Id="rId11" Type="http://schemas.openxmlformats.org/officeDocument/2006/relationships/audio" Target="../media/hammer.wav"/><Relationship Id="rId12" Type="http://schemas.openxmlformats.org/officeDocument/2006/relationships/audio" Target="../media/hammer.wav"/><Relationship Id="rId13" Type="http://schemas.openxmlformats.org/officeDocument/2006/relationships/audio" Target="../media/hammer.wav"/><Relationship Id="rId14" Type="http://schemas.openxmlformats.org/officeDocument/2006/relationships/audio" Target="../media/hammer.wav"/><Relationship Id="rId15" Type="http://schemas.openxmlformats.org/officeDocument/2006/relationships/audio" Target="../media/hammer.wav"/><Relationship Id="rId16" Type="http://schemas.openxmlformats.org/officeDocument/2006/relationships/audio" Target="../media/hammer.wav"/><Relationship Id="rId17" Type="http://schemas.openxmlformats.org/officeDocument/2006/relationships/audio" Target="../media/hammer.wav"/><Relationship Id="rId18" Type="http://schemas.openxmlformats.org/officeDocument/2006/relationships/audio" Target="../media/bomb.wav"/><Relationship Id="rId19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9.gif"/><Relationship Id="rId2" Type="http://schemas.openxmlformats.org/officeDocument/2006/relationships/image" Target="../media/image50.jpeg"/><Relationship Id="rId3" Type="http://schemas.openxmlformats.org/officeDocument/2006/relationships/image" Target="../media/image51.gif"/><Relationship Id="rId4" Type="http://schemas.openxmlformats.org/officeDocument/2006/relationships/image" Target="../media/image52.gif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jpeg"/><Relationship Id="rId9" Type="http://schemas.openxmlformats.org/officeDocument/2006/relationships/image" Target="../media/image57.png"/><Relationship Id="rId10" Type="http://schemas.openxmlformats.org/officeDocument/2006/relationships/audio" Target="../media/explode.wav"/><Relationship Id="rId11" Type="http://schemas.openxmlformats.org/officeDocument/2006/relationships/audio" Target="../media/hammer.wav"/><Relationship Id="rId12" Type="http://schemas.openxmlformats.org/officeDocument/2006/relationships/audio" Target="../media/hammer.wav"/><Relationship Id="rId13" Type="http://schemas.openxmlformats.org/officeDocument/2006/relationships/audio" Target="../media/hammer.wav"/><Relationship Id="rId14" Type="http://schemas.openxmlformats.org/officeDocument/2006/relationships/audio" Target="../media/hammer.wav"/><Relationship Id="rId15" Type="http://schemas.openxmlformats.org/officeDocument/2006/relationships/audio" Target="../media/hammer.wav"/><Relationship Id="rId16" Type="http://schemas.openxmlformats.org/officeDocument/2006/relationships/audio" Target="../media/hammer.wav"/><Relationship Id="rId17" Type="http://schemas.openxmlformats.org/officeDocument/2006/relationships/audio" Target="../media/hammer.wav"/><Relationship Id="rId18" Type="http://schemas.openxmlformats.org/officeDocument/2006/relationships/audio" Target="../media/hammer.wav"/><Relationship Id="rId19" Type="http://schemas.openxmlformats.org/officeDocument/2006/relationships/audio" Target="../media/hammer.wav"/><Relationship Id="rId20" Type="http://schemas.openxmlformats.org/officeDocument/2006/relationships/audio" Target="../media/bomb.wav"/><Relationship Id="rId21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8.gif"/><Relationship Id="rId2" Type="http://schemas.openxmlformats.org/officeDocument/2006/relationships/image" Target="../media/image59.jpe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gif"/><Relationship Id="rId7" Type="http://schemas.openxmlformats.org/officeDocument/2006/relationships/image" Target="../media/image64.png"/><Relationship Id="rId8" Type="http://schemas.openxmlformats.org/officeDocument/2006/relationships/audio" Target="../media/explode.wav"/><Relationship Id="rId9" Type="http://schemas.openxmlformats.org/officeDocument/2006/relationships/audio" Target="../media/hammer.wav"/><Relationship Id="rId10" Type="http://schemas.openxmlformats.org/officeDocument/2006/relationships/audio" Target="../media/hammer.wav"/><Relationship Id="rId11" Type="http://schemas.openxmlformats.org/officeDocument/2006/relationships/audio" Target="../media/hammer.wav"/><Relationship Id="rId12" Type="http://schemas.openxmlformats.org/officeDocument/2006/relationships/audio" Target="../media/hammer.wav"/><Relationship Id="rId13" Type="http://schemas.openxmlformats.org/officeDocument/2006/relationships/audio" Target="../media/hammer.wav"/><Relationship Id="rId14" Type="http://schemas.openxmlformats.org/officeDocument/2006/relationships/audio" Target="../media/hammer.wav"/><Relationship Id="rId15" Type="http://schemas.openxmlformats.org/officeDocument/2006/relationships/audio" Target="../media/hammer.wav"/><Relationship Id="rId16" Type="http://schemas.openxmlformats.org/officeDocument/2006/relationships/audio" Target="../media/hammer.wav"/><Relationship Id="rId17" Type="http://schemas.openxmlformats.org/officeDocument/2006/relationships/audio" Target="../media/hammer.wav"/><Relationship Id="rId18" Type="http://schemas.openxmlformats.org/officeDocument/2006/relationships/audio" Target="../media/bomb.wav"/><Relationship Id="rId19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65.gif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gif"/><Relationship Id="rId6" Type="http://schemas.openxmlformats.org/officeDocument/2006/relationships/image" Target="../media/image70.png"/><Relationship Id="rId7" Type="http://schemas.openxmlformats.org/officeDocument/2006/relationships/audio" Target="../media/explode.wav"/><Relationship Id="rId8" Type="http://schemas.openxmlformats.org/officeDocument/2006/relationships/audio" Target="../media/hammer.wav"/><Relationship Id="rId9" Type="http://schemas.openxmlformats.org/officeDocument/2006/relationships/audio" Target="../media/hammer.wav"/><Relationship Id="rId10" Type="http://schemas.openxmlformats.org/officeDocument/2006/relationships/audio" Target="../media/hammer.wav"/><Relationship Id="rId11" Type="http://schemas.openxmlformats.org/officeDocument/2006/relationships/audio" Target="../media/hammer.wav"/><Relationship Id="rId12" Type="http://schemas.openxmlformats.org/officeDocument/2006/relationships/audio" Target="../media/hammer.wav"/><Relationship Id="rId13" Type="http://schemas.openxmlformats.org/officeDocument/2006/relationships/audio" Target="../media/hammer.wav"/><Relationship Id="rId14" Type="http://schemas.openxmlformats.org/officeDocument/2006/relationships/audio" Target="../media/hammer.wav"/><Relationship Id="rId15" Type="http://schemas.openxmlformats.org/officeDocument/2006/relationships/audio" Target="../media/hammer.wav"/><Relationship Id="rId16" Type="http://schemas.openxmlformats.org/officeDocument/2006/relationships/audio" Target="../media/hammer.wav"/><Relationship Id="rId17" Type="http://schemas.openxmlformats.org/officeDocument/2006/relationships/audio" Target="../media/bomb.wav"/><Relationship Id="rId18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" descr=""/>
          <p:cNvPicPr/>
          <p:nvPr/>
        </p:nvPicPr>
        <p:blipFill>
          <a:blip r:embed="rId1"/>
          <a:stretch/>
        </p:blipFill>
        <p:spPr>
          <a:xfrm>
            <a:off x="380880" y="0"/>
            <a:ext cx="8763120" cy="4581360"/>
          </a:xfrm>
          <a:prstGeom prst="rect">
            <a:avLst/>
          </a:prstGeom>
          <a:ln>
            <a:noFill/>
          </a:ln>
        </p:spPr>
      </p:pic>
      <p:pic>
        <p:nvPicPr>
          <p:cNvPr id="42" name="" descr=""/>
          <p:cNvPicPr/>
          <p:nvPr/>
        </p:nvPicPr>
        <p:blipFill>
          <a:blip r:embed="rId2"/>
          <a:stretch/>
        </p:blipFill>
        <p:spPr>
          <a:xfrm>
            <a:off x="0" y="0"/>
            <a:ext cx="9144000" cy="981000"/>
          </a:xfrm>
          <a:prstGeom prst="rect">
            <a:avLst/>
          </a:prstGeom>
          <a:ln>
            <a:noFill/>
          </a:ln>
        </p:spPr>
      </p:pic>
      <p:sp>
        <p:nvSpPr>
          <p:cNvPr id="43" name="CustomShape 1"/>
          <p:cNvSpPr/>
          <p:nvPr/>
        </p:nvSpPr>
        <p:spPr>
          <a:xfrm>
            <a:off x="2076480" y="150840"/>
            <a:ext cx="6311880" cy="685800"/>
          </a:xfrm>
          <a:custGeom>
            <a:avLst/>
            <a:gdLst/>
            <a:ahLst/>
            <a:rect l="0" t="0" r="r" b="b"/>
            <a:pathLst>
              <a:path w="17535" h="1907">
                <a:moveTo>
                  <a:pt x="0" y="0"/>
                </a:moveTo>
                <a:lnTo>
                  <a:pt x="17534" y="0"/>
                </a:lnTo>
                <a:moveTo>
                  <a:pt x="0" y="1906"/>
                </a:moveTo>
                <a:lnTo>
                  <a:pt x="17534" y="1906"/>
                </a:lnTo>
              </a:path>
            </a:pathLst>
          </a:custGeom>
          <a:solidFill>
            <a:srgbClr val="ffff00"/>
          </a:solidFill>
          <a:ln cap="sq" w="936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CHÀO MỪNG NGÀY THÀNH LẬP QUÂN ĐỘI NHÂN DÂN VIỆT NAM 22-12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Trường tiểu học Đoàn Nghiên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44" name="" descr=""/>
          <p:cNvPicPr/>
          <p:nvPr/>
        </p:nvPicPr>
        <p:blipFill>
          <a:blip r:embed="rId3"/>
          <a:stretch/>
        </p:blipFill>
        <p:spPr>
          <a:xfrm rot="5400000">
            <a:off x="-885960" y="-1625400"/>
            <a:ext cx="1771920" cy="4536720"/>
          </a:xfrm>
          <a:prstGeom prst="rect">
            <a:avLst/>
          </a:prstGeom>
          <a:ln>
            <a:noFill/>
          </a:ln>
        </p:spPr>
      </p:pic>
      <p:sp>
        <p:nvSpPr>
          <p:cNvPr id="45" name="CustomShape 2"/>
          <p:cNvSpPr/>
          <p:nvPr/>
        </p:nvSpPr>
        <p:spPr>
          <a:xfrm rot="21471000">
            <a:off x="2339640" y="2205000"/>
            <a:ext cx="4714920" cy="874800"/>
          </a:xfrm>
          <a:custGeom>
            <a:avLst/>
            <a:gdLst/>
            <a:ahLst/>
            <a:rect l="0" t="0" r="r" b="b"/>
            <a:pathLst>
              <a:path w="13101" h="3228">
                <a:moveTo>
                  <a:pt x="0" y="560"/>
                </a:moveTo>
                <a:cubicBezTo>
                  <a:pt x="4366" y="0"/>
                  <a:pt x="8733" y="1111"/>
                  <a:pt x="13099" y="549"/>
                </a:cubicBezTo>
                <a:moveTo>
                  <a:pt x="2" y="2677"/>
                </a:moveTo>
                <a:cubicBezTo>
                  <a:pt x="4367" y="2116"/>
                  <a:pt x="8735" y="3227"/>
                  <a:pt x="13100" y="2666"/>
                </a:cubicBezTo>
              </a:path>
            </a:pathLst>
          </a:custGeom>
          <a:blipFill rotWithShape="0">
            <a:blip r:embed="rId4"/>
            <a:tile/>
          </a:blipFill>
          <a:ln cap="sq" w="12600">
            <a:solidFill>
              <a:srgbClr val="ff3300"/>
            </a:solidFill>
            <a:miter/>
          </a:ln>
          <a:effectLst>
            <a:outerShdw dist="40186" dir="1096358">
              <a:srgbClr val="80808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Arial Black"/>
              </a:rPr>
              <a:t>Rung Chuông Vàng</a:t>
            </a:r>
            <a:endParaRPr b="0" lang="en-US" sz="1800" spc="1" strike="noStrike">
              <a:solidFill>
                <a:srgbClr val="000000"/>
              </a:solidFill>
              <a:latin typeface="Arial Black"/>
              <a:ea typeface="Arial Black"/>
            </a:endParaRPr>
          </a:p>
        </p:txBody>
      </p:sp>
      <p:pic>
        <p:nvPicPr>
          <p:cNvPr id="46" name="" descr=""/>
          <p:cNvPicPr/>
          <p:nvPr/>
        </p:nvPicPr>
        <p:blipFill>
          <a:blip r:embed="rId5"/>
          <a:stretch/>
        </p:blipFill>
        <p:spPr>
          <a:xfrm>
            <a:off x="2895480" y="5516640"/>
            <a:ext cx="3200400" cy="936720"/>
          </a:xfrm>
          <a:prstGeom prst="rect">
            <a:avLst/>
          </a:prstGeom>
          <a:ln>
            <a:noFill/>
          </a:ln>
        </p:spPr>
      </p:pic>
      <p:sp>
        <p:nvSpPr>
          <p:cNvPr id="47" name="CustomShape 3"/>
          <p:cNvSpPr/>
          <p:nvPr/>
        </p:nvSpPr>
        <p:spPr>
          <a:xfrm>
            <a:off x="3537000" y="6345360"/>
            <a:ext cx="218736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247"/>
              </a:spcBef>
            </a:pPr>
            <a:r>
              <a:rPr b="0" i="1" lang="en-US" sz="2000" spc="-1" strike="noStrike">
                <a:solidFill>
                  <a:srgbClr val="000000"/>
                </a:solidFill>
                <a:latin typeface="Times New Roman"/>
              </a:rPr>
              <a:t>Tháng 12  / 2008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CustomShape 4"/>
          <p:cNvSpPr/>
          <p:nvPr/>
        </p:nvSpPr>
        <p:spPr>
          <a:xfrm>
            <a:off x="0" y="4724280"/>
            <a:ext cx="9144000" cy="792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CustomShape 5"/>
          <p:cNvSpPr/>
          <p:nvPr/>
        </p:nvSpPr>
        <p:spPr>
          <a:xfrm>
            <a:off x="539640" y="4869000"/>
            <a:ext cx="8315280" cy="504720"/>
          </a:xfrm>
          <a:custGeom>
            <a:avLst/>
            <a:gdLst/>
            <a:ahLst/>
            <a:rect l="0" t="0" r="r" b="b"/>
            <a:pathLst>
              <a:path w="23099" h="1404">
                <a:moveTo>
                  <a:pt x="0" y="0"/>
                </a:moveTo>
                <a:lnTo>
                  <a:pt x="23098" y="0"/>
                </a:lnTo>
                <a:moveTo>
                  <a:pt x="0" y="1403"/>
                </a:moveTo>
                <a:lnTo>
                  <a:pt x="23098" y="1403"/>
                </a:lnTo>
              </a:path>
            </a:pathLst>
          </a:custGeom>
          <a:solidFill>
            <a:srgbClr val="ff9900"/>
          </a:solidFill>
          <a:ln cap="sq" w="12600">
            <a:solidFill>
              <a:srgbClr val="ff9900"/>
            </a:solidFill>
            <a:miter/>
          </a:ln>
          <a:effectLst>
            <a:outerShdw dist="153753" dir="2700000">
              <a:srgbClr val="c0c0c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3200" spc="1" strike="noStrike">
                <a:solidFill>
                  <a:srgbClr val="000000"/>
                </a:solidFill>
                <a:latin typeface="VNI-Zap"/>
              </a:rPr>
              <a:t>Chaøo möøng caùc em ñeán vôùi RUNG CHUOÂNG VAØNG !</a:t>
            </a:r>
            <a:endParaRPr b="0" lang="en-US" sz="3200" spc="1" strike="noStrike">
              <a:solidFill>
                <a:srgbClr val="000000"/>
              </a:solidFill>
              <a:latin typeface="VNI-Zap"/>
              <a:ea typeface="VNI-Zap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mph" presetID="1" presetSubtype="2">
                                  <p:stCondLst>
                                    <p:cond delay="0"/>
                                  </p:stCondLst>
                                  <p:endCondLst>
                                    <p:cond evt="onNext"/>
                                  </p:endCondLst>
                                  <p:childTnLst>
                                    <p:animClr clrSpc="rgb">
                                      <p:cBhvr>
                                        <p:cTn id="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nodeType="with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" dur="385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85" fill="hold"/>
                                        <p:tgtEl>
                                          <p:spTgt spid="4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385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14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16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nodeType="afterEffect" fill="hold" presetClass="emph" presetID="22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981000"/>
          </a:xfrm>
          <a:prstGeom prst="rect">
            <a:avLst/>
          </a:prstGeom>
          <a:ln>
            <a:noFill/>
          </a:ln>
        </p:spPr>
      </p:pic>
      <p:sp>
        <p:nvSpPr>
          <p:cNvPr id="238" name="CustomShape 1"/>
          <p:cNvSpPr/>
          <p:nvPr/>
        </p:nvSpPr>
        <p:spPr>
          <a:xfrm>
            <a:off x="2076480" y="150840"/>
            <a:ext cx="5591160" cy="685800"/>
          </a:xfrm>
          <a:custGeom>
            <a:avLst/>
            <a:gdLst/>
            <a:ahLst/>
            <a:rect l="0" t="0" r="r" b="b"/>
            <a:pathLst>
              <a:path w="15533" h="1907">
                <a:moveTo>
                  <a:pt x="0" y="0"/>
                </a:moveTo>
                <a:lnTo>
                  <a:pt x="15532" y="0"/>
                </a:lnTo>
                <a:moveTo>
                  <a:pt x="0" y="1906"/>
                </a:moveTo>
                <a:lnTo>
                  <a:pt x="15532" y="1906"/>
                </a:lnTo>
              </a:path>
            </a:pathLst>
          </a:custGeom>
          <a:solidFill>
            <a:srgbClr val="ffcc00"/>
          </a:solidFill>
          <a:ln cap="sq" w="936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CHÀO MỪNG NGÀY THÀNH LẬP QUÂN ĐỘI NHÂN DÂN VIỆT NAM 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Trường tiểu học Đoàn Nghiên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239" name="CustomShape 2"/>
          <p:cNvSpPr/>
          <p:nvPr/>
        </p:nvSpPr>
        <p:spPr>
          <a:xfrm>
            <a:off x="1523880" y="1700280"/>
            <a:ext cx="6400800" cy="576360"/>
          </a:xfrm>
          <a:prstGeom prst="flowChartTerminator">
            <a:avLst/>
          </a:prstGeom>
          <a:gradFill rotWithShape="0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/>
          </a:gradFill>
          <a:ln cap="sq" w="1260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Chọn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A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B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C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CustomShape 3"/>
          <p:cNvSpPr/>
          <p:nvPr/>
        </p:nvSpPr>
        <p:spPr>
          <a:xfrm>
            <a:off x="1549440" y="2563920"/>
            <a:ext cx="7054920" cy="1152360"/>
          </a:xfrm>
          <a:custGeom>
            <a:avLst/>
            <a:gdLst/>
            <a:ahLst/>
            <a:rect l="0" t="0" r="r" b="b"/>
            <a:pathLst>
              <a:path w="19599" h="3203">
                <a:moveTo>
                  <a:pt x="533" y="0"/>
                </a:moveTo>
                <a:lnTo>
                  <a:pt x="534" y="0"/>
                </a:lnTo>
                <a:cubicBezTo>
                  <a:pt x="440" y="0"/>
                  <a:pt x="348" y="25"/>
                  <a:pt x="267" y="71"/>
                </a:cubicBezTo>
                <a:cubicBezTo>
                  <a:pt x="186" y="118"/>
                  <a:pt x="118" y="186"/>
                  <a:pt x="71" y="267"/>
                </a:cubicBezTo>
                <a:cubicBezTo>
                  <a:pt x="25" y="348"/>
                  <a:pt x="0" y="440"/>
                  <a:pt x="0" y="534"/>
                </a:cubicBezTo>
                <a:lnTo>
                  <a:pt x="0" y="2668"/>
                </a:lnTo>
                <a:lnTo>
                  <a:pt x="0" y="2668"/>
                </a:lnTo>
                <a:cubicBezTo>
                  <a:pt x="0" y="2762"/>
                  <a:pt x="25" y="2854"/>
                  <a:pt x="71" y="2935"/>
                </a:cubicBezTo>
                <a:cubicBezTo>
                  <a:pt x="118" y="3016"/>
                  <a:pt x="186" y="3084"/>
                  <a:pt x="267" y="3131"/>
                </a:cubicBezTo>
                <a:cubicBezTo>
                  <a:pt x="348" y="3177"/>
                  <a:pt x="440" y="3202"/>
                  <a:pt x="534" y="3202"/>
                </a:cubicBezTo>
                <a:lnTo>
                  <a:pt x="19064" y="3201"/>
                </a:lnTo>
                <a:lnTo>
                  <a:pt x="19064" y="3202"/>
                </a:lnTo>
                <a:cubicBezTo>
                  <a:pt x="19158" y="3202"/>
                  <a:pt x="19250" y="3177"/>
                  <a:pt x="19331" y="3131"/>
                </a:cubicBezTo>
                <a:cubicBezTo>
                  <a:pt x="19412" y="3084"/>
                  <a:pt x="19480" y="3016"/>
                  <a:pt x="19527" y="2935"/>
                </a:cubicBezTo>
                <a:cubicBezTo>
                  <a:pt x="19573" y="2854"/>
                  <a:pt x="19598" y="2762"/>
                  <a:pt x="19598" y="2668"/>
                </a:cubicBezTo>
                <a:lnTo>
                  <a:pt x="19598" y="533"/>
                </a:lnTo>
                <a:lnTo>
                  <a:pt x="19598" y="534"/>
                </a:lnTo>
                <a:lnTo>
                  <a:pt x="19598" y="534"/>
                </a:lnTo>
                <a:cubicBezTo>
                  <a:pt x="19598" y="440"/>
                  <a:pt x="19573" y="348"/>
                  <a:pt x="19527" y="267"/>
                </a:cubicBezTo>
                <a:cubicBezTo>
                  <a:pt x="19480" y="186"/>
                  <a:pt x="19412" y="118"/>
                  <a:pt x="19331" y="71"/>
                </a:cubicBezTo>
                <a:cubicBezTo>
                  <a:pt x="19250" y="25"/>
                  <a:pt x="19158" y="0"/>
                  <a:pt x="19064" y="0"/>
                </a:cubicBezTo>
                <a:lnTo>
                  <a:pt x="533" y="0"/>
                </a:lnTo>
              </a:path>
            </a:pathLst>
          </a:custGeom>
          <a:solidFill>
            <a:srgbClr val="bbe0e3"/>
          </a:solidFill>
          <a:ln cap="sq" w="936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ác giả bài thơ Mẹ là 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CustomShape 4"/>
          <p:cNvSpPr/>
          <p:nvPr/>
        </p:nvSpPr>
        <p:spPr>
          <a:xfrm>
            <a:off x="0" y="2565360"/>
            <a:ext cx="1368360" cy="1244520"/>
          </a:xfrm>
          <a:prstGeom prst="ellipse">
            <a:avLst/>
          </a:prstGeom>
          <a:solidFill>
            <a:srgbClr val="ffff00"/>
          </a:solidFill>
          <a:ln cap="sq" w="1260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Câu 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TV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CustomShape 5"/>
          <p:cNvSpPr/>
          <p:nvPr/>
        </p:nvSpPr>
        <p:spPr>
          <a:xfrm>
            <a:off x="3635280" y="4581360"/>
            <a:ext cx="4176720" cy="503280"/>
          </a:xfrm>
          <a:custGeom>
            <a:avLst/>
            <a:gdLst/>
            <a:ahLst/>
            <a:rect l="0" t="0" r="r" b="b"/>
            <a:pathLst>
              <a:path w="11604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11369" y="1399"/>
                </a:lnTo>
                <a:lnTo>
                  <a:pt x="11370" y="1399"/>
                </a:lnTo>
                <a:cubicBezTo>
                  <a:pt x="11411" y="1399"/>
                  <a:pt x="11451" y="1388"/>
                  <a:pt x="11486" y="1368"/>
                </a:cubicBezTo>
                <a:cubicBezTo>
                  <a:pt x="11522" y="1347"/>
                  <a:pt x="11551" y="1318"/>
                  <a:pt x="11572" y="1282"/>
                </a:cubicBezTo>
                <a:cubicBezTo>
                  <a:pt x="11592" y="1247"/>
                  <a:pt x="11603" y="1207"/>
                  <a:pt x="11603" y="1166"/>
                </a:cubicBezTo>
                <a:lnTo>
                  <a:pt x="11602" y="233"/>
                </a:lnTo>
                <a:lnTo>
                  <a:pt x="11603" y="233"/>
                </a:lnTo>
                <a:lnTo>
                  <a:pt x="11603" y="233"/>
                </a:lnTo>
                <a:cubicBezTo>
                  <a:pt x="11603" y="192"/>
                  <a:pt x="11592" y="152"/>
                  <a:pt x="11572" y="117"/>
                </a:cubicBezTo>
                <a:cubicBezTo>
                  <a:pt x="11551" y="81"/>
                  <a:pt x="11522" y="52"/>
                  <a:pt x="11486" y="31"/>
                </a:cubicBezTo>
                <a:cubicBezTo>
                  <a:pt x="11451" y="11"/>
                  <a:pt x="11411" y="0"/>
                  <a:pt x="11370" y="0"/>
                </a:cubicBezTo>
                <a:lnTo>
                  <a:pt x="233" y="0"/>
                </a:lnTo>
              </a:path>
            </a:pathLst>
          </a:custGeom>
          <a:blipFill rotWithShape="0">
            <a:blip r:embed="rId2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A. Định Hải 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CustomShape 6"/>
          <p:cNvSpPr/>
          <p:nvPr/>
        </p:nvSpPr>
        <p:spPr>
          <a:xfrm>
            <a:off x="3635280" y="5157720"/>
            <a:ext cx="4176720" cy="504720"/>
          </a:xfrm>
          <a:custGeom>
            <a:avLst/>
            <a:gdLst/>
            <a:ahLst/>
            <a:rect l="0" t="0" r="r" b="b"/>
            <a:pathLst>
              <a:path w="11604" h="1404">
                <a:moveTo>
                  <a:pt x="233" y="0"/>
                </a:moveTo>
                <a:lnTo>
                  <a:pt x="234" y="0"/>
                </a:lnTo>
                <a:cubicBezTo>
                  <a:pt x="193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3"/>
                  <a:pt x="0" y="234"/>
                </a:cubicBezTo>
                <a:lnTo>
                  <a:pt x="0" y="1169"/>
                </a:lnTo>
                <a:lnTo>
                  <a:pt x="0" y="1169"/>
                </a:lnTo>
                <a:cubicBezTo>
                  <a:pt x="0" y="1210"/>
                  <a:pt x="11" y="1251"/>
                  <a:pt x="31" y="1286"/>
                </a:cubicBezTo>
                <a:cubicBezTo>
                  <a:pt x="52" y="1322"/>
                  <a:pt x="81" y="1351"/>
                  <a:pt x="117" y="1372"/>
                </a:cubicBezTo>
                <a:cubicBezTo>
                  <a:pt x="152" y="1392"/>
                  <a:pt x="193" y="1403"/>
                  <a:pt x="234" y="1403"/>
                </a:cubicBezTo>
                <a:lnTo>
                  <a:pt x="11369" y="1403"/>
                </a:lnTo>
                <a:lnTo>
                  <a:pt x="11369" y="1403"/>
                </a:lnTo>
                <a:cubicBezTo>
                  <a:pt x="11410" y="1403"/>
                  <a:pt x="11451" y="1392"/>
                  <a:pt x="11486" y="1372"/>
                </a:cubicBezTo>
                <a:cubicBezTo>
                  <a:pt x="11522" y="1351"/>
                  <a:pt x="11551" y="1322"/>
                  <a:pt x="11572" y="1286"/>
                </a:cubicBezTo>
                <a:cubicBezTo>
                  <a:pt x="11592" y="1251"/>
                  <a:pt x="11603" y="1210"/>
                  <a:pt x="11603" y="1169"/>
                </a:cubicBezTo>
                <a:lnTo>
                  <a:pt x="11602" y="233"/>
                </a:lnTo>
                <a:lnTo>
                  <a:pt x="11603" y="234"/>
                </a:lnTo>
                <a:lnTo>
                  <a:pt x="11603" y="234"/>
                </a:lnTo>
                <a:cubicBezTo>
                  <a:pt x="11603" y="193"/>
                  <a:pt x="11592" y="152"/>
                  <a:pt x="11572" y="117"/>
                </a:cubicBezTo>
                <a:cubicBezTo>
                  <a:pt x="11551" y="81"/>
                  <a:pt x="11522" y="52"/>
                  <a:pt x="11486" y="31"/>
                </a:cubicBezTo>
                <a:cubicBezTo>
                  <a:pt x="11451" y="11"/>
                  <a:pt x="11410" y="0"/>
                  <a:pt x="11369" y="0"/>
                </a:cubicBezTo>
                <a:lnTo>
                  <a:pt x="233" y="0"/>
                </a:lnTo>
              </a:path>
            </a:pathLst>
          </a:custGeom>
          <a:blipFill rotWithShape="0">
            <a:blip r:embed="rId3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B. Nguyễn Xuân  Sanh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CustomShape 7"/>
          <p:cNvSpPr/>
          <p:nvPr/>
        </p:nvSpPr>
        <p:spPr>
          <a:xfrm>
            <a:off x="3635280" y="5734080"/>
            <a:ext cx="4176720" cy="503280"/>
          </a:xfrm>
          <a:custGeom>
            <a:avLst/>
            <a:gdLst/>
            <a:ahLst/>
            <a:rect l="0" t="0" r="r" b="b"/>
            <a:pathLst>
              <a:path w="11604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11369" y="1399"/>
                </a:lnTo>
                <a:lnTo>
                  <a:pt x="11370" y="1399"/>
                </a:lnTo>
                <a:cubicBezTo>
                  <a:pt x="11411" y="1399"/>
                  <a:pt x="11451" y="1388"/>
                  <a:pt x="11486" y="1368"/>
                </a:cubicBezTo>
                <a:cubicBezTo>
                  <a:pt x="11522" y="1347"/>
                  <a:pt x="11551" y="1318"/>
                  <a:pt x="11572" y="1282"/>
                </a:cubicBezTo>
                <a:cubicBezTo>
                  <a:pt x="11592" y="1247"/>
                  <a:pt x="11603" y="1207"/>
                  <a:pt x="11603" y="1166"/>
                </a:cubicBezTo>
                <a:lnTo>
                  <a:pt x="11602" y="233"/>
                </a:lnTo>
                <a:lnTo>
                  <a:pt x="11603" y="233"/>
                </a:lnTo>
                <a:lnTo>
                  <a:pt x="11603" y="233"/>
                </a:lnTo>
                <a:cubicBezTo>
                  <a:pt x="11603" y="192"/>
                  <a:pt x="11592" y="152"/>
                  <a:pt x="11572" y="117"/>
                </a:cubicBezTo>
                <a:cubicBezTo>
                  <a:pt x="11551" y="81"/>
                  <a:pt x="11522" y="52"/>
                  <a:pt x="11486" y="31"/>
                </a:cubicBezTo>
                <a:cubicBezTo>
                  <a:pt x="11451" y="11"/>
                  <a:pt x="11411" y="0"/>
                  <a:pt x="11370" y="0"/>
                </a:cubicBezTo>
                <a:lnTo>
                  <a:pt x="233" y="0"/>
                </a:lnTo>
              </a:path>
            </a:pathLst>
          </a:custGeom>
          <a:blipFill rotWithShape="0">
            <a:blip r:embed="rId4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C. Trần Quốc Minh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CustomShape 8"/>
          <p:cNvSpPr/>
          <p:nvPr/>
        </p:nvSpPr>
        <p:spPr>
          <a:xfrm>
            <a:off x="2487600" y="6464160"/>
            <a:ext cx="4676760" cy="277920"/>
          </a:xfrm>
          <a:custGeom>
            <a:avLst/>
            <a:gdLst/>
            <a:ahLst/>
            <a:rect l="0" t="0" r="r" b="b"/>
            <a:pathLst>
              <a:path w="12993" h="1028">
                <a:moveTo>
                  <a:pt x="0" y="177"/>
                </a:moveTo>
                <a:cubicBezTo>
                  <a:pt x="4330" y="0"/>
                  <a:pt x="8661" y="354"/>
                  <a:pt x="12992" y="177"/>
                </a:cubicBezTo>
                <a:moveTo>
                  <a:pt x="0" y="849"/>
                </a:moveTo>
                <a:cubicBezTo>
                  <a:pt x="4330" y="672"/>
                  <a:pt x="8661" y="1027"/>
                  <a:pt x="12992" y="849"/>
                </a:cubicBezTo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009999">
                  <a:alpha val="0"/>
                </a:srgbClr>
              </a:gs>
            </a:gsLst>
            <a:lin ang="5400000"/>
          </a:gradFill>
          <a:ln cap="sq" w="9360">
            <a:solidFill>
              <a:srgbClr val="ff3300"/>
            </a:solidFill>
            <a:miter/>
          </a:ln>
          <a:effectLst>
            <a:outerShdw dist="53966" dir="2700000">
              <a:srgbClr val="c0c0c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Times New Roman"/>
              </a:rPr>
              <a:t>CHÚC MỪNG CÁC EM !</a:t>
            </a:r>
            <a:endParaRPr b="0" lang="en-US" sz="18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246" name="" descr=""/>
          <p:cNvPicPr/>
          <p:nvPr/>
        </p:nvPicPr>
        <p:blipFill>
          <a:blip r:embed="rId5"/>
          <a:stretch/>
        </p:blipFill>
        <p:spPr>
          <a:xfrm rot="5400000">
            <a:off x="-1462320" y="-1525680"/>
            <a:ext cx="1771560" cy="4537080"/>
          </a:xfrm>
          <a:prstGeom prst="rect">
            <a:avLst/>
          </a:prstGeom>
          <a:ln>
            <a:noFill/>
          </a:ln>
        </p:spPr>
      </p:pic>
      <p:sp>
        <p:nvSpPr>
          <p:cNvPr id="247" name="CustomShape 9"/>
          <p:cNvSpPr/>
          <p:nvPr/>
        </p:nvSpPr>
        <p:spPr>
          <a:xfrm>
            <a:off x="539640" y="5589720"/>
            <a:ext cx="83844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CustomShape 10"/>
          <p:cNvSpPr/>
          <p:nvPr/>
        </p:nvSpPr>
        <p:spPr>
          <a:xfrm>
            <a:off x="539640" y="5589720"/>
            <a:ext cx="83844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CustomShape 11"/>
          <p:cNvSpPr/>
          <p:nvPr/>
        </p:nvSpPr>
        <p:spPr>
          <a:xfrm>
            <a:off x="539640" y="5589720"/>
            <a:ext cx="83844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CustomShape 12"/>
          <p:cNvSpPr/>
          <p:nvPr/>
        </p:nvSpPr>
        <p:spPr>
          <a:xfrm>
            <a:off x="539640" y="5589720"/>
            <a:ext cx="83844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CustomShape 13"/>
          <p:cNvSpPr/>
          <p:nvPr/>
        </p:nvSpPr>
        <p:spPr>
          <a:xfrm>
            <a:off x="539640" y="5589720"/>
            <a:ext cx="83844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CustomShape 14"/>
          <p:cNvSpPr/>
          <p:nvPr/>
        </p:nvSpPr>
        <p:spPr>
          <a:xfrm>
            <a:off x="539640" y="5589720"/>
            <a:ext cx="83844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CustomShape 15"/>
          <p:cNvSpPr/>
          <p:nvPr/>
        </p:nvSpPr>
        <p:spPr>
          <a:xfrm>
            <a:off x="539640" y="5589720"/>
            <a:ext cx="838440" cy="609480"/>
          </a:xfrm>
          <a:prstGeom prst="ellipse">
            <a:avLst/>
          </a:prstGeom>
          <a:gradFill rotWithShape="0">
            <a:gsLst>
              <a:gs pos="0">
                <a:srgbClr val="bbe0e3"/>
              </a:gs>
              <a:gs pos="100000">
                <a:srgbClr val="0099ff">
                  <a:alpha val="0"/>
                </a:srgbClr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CustomShape 16"/>
          <p:cNvSpPr/>
          <p:nvPr/>
        </p:nvSpPr>
        <p:spPr>
          <a:xfrm>
            <a:off x="539640" y="5589720"/>
            <a:ext cx="83844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CustomShape 17"/>
          <p:cNvSpPr/>
          <p:nvPr/>
        </p:nvSpPr>
        <p:spPr>
          <a:xfrm>
            <a:off x="539640" y="5589720"/>
            <a:ext cx="83844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CustomShape 18"/>
          <p:cNvSpPr/>
          <p:nvPr/>
        </p:nvSpPr>
        <p:spPr>
          <a:xfrm>
            <a:off x="539640" y="5589720"/>
            <a:ext cx="83844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CustomShape 19"/>
          <p:cNvSpPr/>
          <p:nvPr/>
        </p:nvSpPr>
        <p:spPr>
          <a:xfrm rot="21471000">
            <a:off x="2431800" y="969840"/>
            <a:ext cx="4714920" cy="874800"/>
          </a:xfrm>
          <a:custGeom>
            <a:avLst/>
            <a:gdLst/>
            <a:ahLst/>
            <a:rect l="0" t="0" r="r" b="b"/>
            <a:pathLst>
              <a:path w="13101" h="3228">
                <a:moveTo>
                  <a:pt x="0" y="560"/>
                </a:moveTo>
                <a:cubicBezTo>
                  <a:pt x="4365" y="0"/>
                  <a:pt x="8733" y="1111"/>
                  <a:pt x="13098" y="549"/>
                </a:cubicBezTo>
                <a:moveTo>
                  <a:pt x="1" y="2677"/>
                </a:moveTo>
                <a:cubicBezTo>
                  <a:pt x="4367" y="2115"/>
                  <a:pt x="8734" y="3227"/>
                  <a:pt x="13100" y="2666"/>
                </a:cubicBezTo>
              </a:path>
            </a:pathLst>
          </a:custGeom>
          <a:blipFill rotWithShape="0">
            <a:blip r:embed="rId6"/>
            <a:tile/>
          </a:blipFill>
          <a:ln cap="sq" w="12600">
            <a:solidFill>
              <a:srgbClr val="ff3300"/>
            </a:solidFill>
            <a:miter/>
          </a:ln>
          <a:effectLst>
            <a:outerShdw dist="40186" dir="1096358">
              <a:srgbClr val="80808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Arial Black"/>
              </a:rPr>
              <a:t>Rung Chuông Vàng</a:t>
            </a:r>
            <a:endParaRPr b="0" lang="en-US" sz="1800" spc="1" strike="noStrike">
              <a:solidFill>
                <a:srgbClr val="000000"/>
              </a:solidFill>
              <a:latin typeface="Arial Black"/>
              <a:ea typeface="Arial Black"/>
            </a:endParaRPr>
          </a:p>
        </p:txBody>
      </p:sp>
    </p:spTree>
  </p:cSld>
  <p:transition spd="slow">
    <p:checker dir="vert"/>
  </p:transition>
  <p:timing>
    <p:tnLst>
      <p:par>
        <p:cTn id="996" dur="indefinite" restart="never" nodeType="tmRoot">
          <p:childTnLst>
            <p:seq>
              <p:cTn id="997" dur="indefinite" nodeType="mainSeq">
                <p:childTnLst>
                  <p:par>
                    <p:cTn id="998" fill="hold">
                      <p:stCondLst>
                        <p:cond delay="0"/>
                      </p:stCondLst>
                      <p:childTnLst>
                        <p:par>
                          <p:cTn id="999" fill="hold">
                            <p:stCondLst>
                              <p:cond delay="0"/>
                            </p:stCondLst>
                            <p:childTnLst>
                              <p:par>
                                <p:cTn id="1000" nodeType="with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0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02" dur="385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3" dur="385" fill="hold"/>
                                        <p:tgtEl>
                                          <p:spTgt spid="25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04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05" dur="385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1006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07" dur="385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1008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0" nodeType="after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01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4" nodeType="afterEffect" fill="hold" presetClass="entr" presetID="12" presetSubtype="4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016" dur="500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8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102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2" nodeType="afterEffect" fill="hold" presetClass="entr" presetID="12" presetSubtype="8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102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6" nodeType="afterEffect" fill="hold" presetClass="entr" presetID="2" presetSubtype="2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8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9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1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3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4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6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9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0" fill="hold">
                      <p:stCondLst>
                        <p:cond delay="indefinite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044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5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04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8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05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1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053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4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056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7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05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0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06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3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065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6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06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9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071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2" fill="hold">
                            <p:stCondLst>
                              <p:cond delay="500"/>
                            </p:stCondLst>
                            <p:childTnLst>
                              <p:par>
                                <p:cTn id="1073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6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9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9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2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85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2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8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3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91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4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94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5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97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6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00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7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2" fill="hold">
                      <p:stCondLst>
                        <p:cond delay="indefinite"/>
                      </p:stCondLst>
                      <p:childTnLst>
                        <p:par>
                          <p:cTn id="1103" fill="hold">
                            <p:stCondLst>
                              <p:cond delay="0"/>
                            </p:stCondLst>
                            <p:childTnLst>
                              <p:par>
                                <p:cTn id="1104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105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106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108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0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1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3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114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15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981000"/>
          </a:xfrm>
          <a:prstGeom prst="rect">
            <a:avLst/>
          </a:prstGeom>
          <a:ln>
            <a:noFill/>
          </a:ln>
        </p:spPr>
      </p:pic>
      <p:sp>
        <p:nvSpPr>
          <p:cNvPr id="259" name="CustomShape 1"/>
          <p:cNvSpPr/>
          <p:nvPr/>
        </p:nvSpPr>
        <p:spPr>
          <a:xfrm>
            <a:off x="2076480" y="150840"/>
            <a:ext cx="5591160" cy="685800"/>
          </a:xfrm>
          <a:custGeom>
            <a:avLst/>
            <a:gdLst/>
            <a:ahLst/>
            <a:rect l="0" t="0" r="r" b="b"/>
            <a:pathLst>
              <a:path w="15533" h="1907">
                <a:moveTo>
                  <a:pt x="0" y="0"/>
                </a:moveTo>
                <a:lnTo>
                  <a:pt x="15532" y="0"/>
                </a:lnTo>
                <a:moveTo>
                  <a:pt x="0" y="1906"/>
                </a:moveTo>
                <a:lnTo>
                  <a:pt x="15532" y="1906"/>
                </a:lnTo>
              </a:path>
            </a:pathLst>
          </a:custGeom>
          <a:solidFill>
            <a:srgbClr val="ffcc00"/>
          </a:solidFill>
          <a:ln cap="sq" w="936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CHÀO MỪNG NGÀY THÀNH LẬP QUÂN ĐỘI NHÂN DÂN VIỆT NAM 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Trường tiểu học Đoàn Nghiên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260" name="CustomShape 2"/>
          <p:cNvSpPr/>
          <p:nvPr/>
        </p:nvSpPr>
        <p:spPr>
          <a:xfrm>
            <a:off x="1523880" y="1700280"/>
            <a:ext cx="6400800" cy="576360"/>
          </a:xfrm>
          <a:prstGeom prst="flowChartTerminator">
            <a:avLst/>
          </a:prstGeom>
          <a:gradFill rotWithShape="0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/>
          </a:gradFill>
          <a:ln cap="sq" w="1260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Chọn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A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B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C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CustomShape 3"/>
          <p:cNvSpPr/>
          <p:nvPr/>
        </p:nvSpPr>
        <p:spPr>
          <a:xfrm>
            <a:off x="1403280" y="2781360"/>
            <a:ext cx="7056360" cy="1008000"/>
          </a:xfrm>
          <a:custGeom>
            <a:avLst/>
            <a:gdLst/>
            <a:ahLst/>
            <a:rect l="0" t="0" r="r" b="b"/>
            <a:pathLst>
              <a:path w="19603" h="2802">
                <a:moveTo>
                  <a:pt x="466" y="0"/>
                </a:moveTo>
                <a:lnTo>
                  <a:pt x="467" y="0"/>
                </a:lnTo>
                <a:cubicBezTo>
                  <a:pt x="385" y="0"/>
                  <a:pt x="304" y="22"/>
                  <a:pt x="233" y="63"/>
                </a:cubicBezTo>
                <a:cubicBezTo>
                  <a:pt x="162" y="104"/>
                  <a:pt x="104" y="162"/>
                  <a:pt x="63" y="233"/>
                </a:cubicBezTo>
                <a:cubicBezTo>
                  <a:pt x="22" y="304"/>
                  <a:pt x="0" y="385"/>
                  <a:pt x="0" y="467"/>
                </a:cubicBezTo>
                <a:lnTo>
                  <a:pt x="0" y="2334"/>
                </a:lnTo>
                <a:lnTo>
                  <a:pt x="0" y="2334"/>
                </a:lnTo>
                <a:cubicBezTo>
                  <a:pt x="0" y="2416"/>
                  <a:pt x="22" y="2497"/>
                  <a:pt x="63" y="2568"/>
                </a:cubicBezTo>
                <a:cubicBezTo>
                  <a:pt x="104" y="2639"/>
                  <a:pt x="162" y="2697"/>
                  <a:pt x="233" y="2738"/>
                </a:cubicBezTo>
                <a:cubicBezTo>
                  <a:pt x="304" y="2779"/>
                  <a:pt x="385" y="2801"/>
                  <a:pt x="467" y="2801"/>
                </a:cubicBezTo>
                <a:lnTo>
                  <a:pt x="19135" y="2801"/>
                </a:lnTo>
                <a:lnTo>
                  <a:pt x="19135" y="2801"/>
                </a:lnTo>
                <a:cubicBezTo>
                  <a:pt x="19217" y="2801"/>
                  <a:pt x="19298" y="2779"/>
                  <a:pt x="19369" y="2738"/>
                </a:cubicBezTo>
                <a:cubicBezTo>
                  <a:pt x="19440" y="2697"/>
                  <a:pt x="19498" y="2639"/>
                  <a:pt x="19539" y="2568"/>
                </a:cubicBezTo>
                <a:cubicBezTo>
                  <a:pt x="19580" y="2497"/>
                  <a:pt x="19602" y="2416"/>
                  <a:pt x="19602" y="2334"/>
                </a:cubicBezTo>
                <a:lnTo>
                  <a:pt x="19601" y="466"/>
                </a:lnTo>
                <a:lnTo>
                  <a:pt x="19602" y="467"/>
                </a:lnTo>
                <a:lnTo>
                  <a:pt x="19602" y="467"/>
                </a:lnTo>
                <a:cubicBezTo>
                  <a:pt x="19602" y="385"/>
                  <a:pt x="19580" y="304"/>
                  <a:pt x="19539" y="233"/>
                </a:cubicBezTo>
                <a:cubicBezTo>
                  <a:pt x="19498" y="162"/>
                  <a:pt x="19440" y="104"/>
                  <a:pt x="19369" y="63"/>
                </a:cubicBezTo>
                <a:cubicBezTo>
                  <a:pt x="19298" y="22"/>
                  <a:pt x="19217" y="0"/>
                  <a:pt x="19135" y="0"/>
                </a:cubicBezTo>
                <a:lnTo>
                  <a:pt x="466" y="0"/>
                </a:lnTo>
              </a:path>
            </a:pathLst>
          </a:custGeom>
          <a:solidFill>
            <a:srgbClr val="bbe0e3"/>
          </a:solidFill>
          <a:ln cap="sq" w="936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Số 27 là tổng của hai số: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CustomShape 4"/>
          <p:cNvSpPr/>
          <p:nvPr/>
        </p:nvSpPr>
        <p:spPr>
          <a:xfrm>
            <a:off x="0" y="2349360"/>
            <a:ext cx="1368360" cy="1244880"/>
          </a:xfrm>
          <a:prstGeom prst="ellipse">
            <a:avLst/>
          </a:prstGeom>
          <a:solidFill>
            <a:srgbClr val="ffff00"/>
          </a:solidFill>
          <a:ln cap="sq" w="1260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Câu 10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Toán 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CustomShape 5"/>
          <p:cNvSpPr/>
          <p:nvPr/>
        </p:nvSpPr>
        <p:spPr>
          <a:xfrm>
            <a:off x="4140360" y="4581360"/>
            <a:ext cx="4319280" cy="503280"/>
          </a:xfrm>
          <a:custGeom>
            <a:avLst/>
            <a:gdLst/>
            <a:ahLst/>
            <a:rect l="0" t="0" r="r" b="b"/>
            <a:pathLst>
              <a:path w="12000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11765" y="1399"/>
                </a:lnTo>
                <a:lnTo>
                  <a:pt x="11766" y="1399"/>
                </a:lnTo>
                <a:cubicBezTo>
                  <a:pt x="11807" y="1399"/>
                  <a:pt x="11847" y="1388"/>
                  <a:pt x="11882" y="1368"/>
                </a:cubicBezTo>
                <a:cubicBezTo>
                  <a:pt x="11918" y="1347"/>
                  <a:pt x="11947" y="1318"/>
                  <a:pt x="11968" y="1282"/>
                </a:cubicBezTo>
                <a:cubicBezTo>
                  <a:pt x="11988" y="1247"/>
                  <a:pt x="11999" y="1207"/>
                  <a:pt x="11999" y="1166"/>
                </a:cubicBezTo>
                <a:lnTo>
                  <a:pt x="11999" y="233"/>
                </a:lnTo>
                <a:lnTo>
                  <a:pt x="11999" y="233"/>
                </a:lnTo>
                <a:lnTo>
                  <a:pt x="11999" y="233"/>
                </a:lnTo>
                <a:cubicBezTo>
                  <a:pt x="11999" y="192"/>
                  <a:pt x="11988" y="152"/>
                  <a:pt x="11968" y="117"/>
                </a:cubicBezTo>
                <a:cubicBezTo>
                  <a:pt x="11947" y="81"/>
                  <a:pt x="11918" y="52"/>
                  <a:pt x="11882" y="31"/>
                </a:cubicBezTo>
                <a:cubicBezTo>
                  <a:pt x="11847" y="11"/>
                  <a:pt x="11807" y="0"/>
                  <a:pt x="11766" y="0"/>
                </a:cubicBezTo>
                <a:lnTo>
                  <a:pt x="233" y="0"/>
                </a:lnTo>
              </a:path>
            </a:pathLst>
          </a:custGeom>
          <a:blipFill rotWithShape="0">
            <a:blip r:embed="rId2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A. 24 và 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CustomShape 6"/>
          <p:cNvSpPr/>
          <p:nvPr/>
        </p:nvSpPr>
        <p:spPr>
          <a:xfrm>
            <a:off x="4067280" y="5229360"/>
            <a:ext cx="4319640" cy="504720"/>
          </a:xfrm>
          <a:custGeom>
            <a:avLst/>
            <a:gdLst/>
            <a:ahLst/>
            <a:rect l="0" t="0" r="r" b="b"/>
            <a:pathLst>
              <a:path w="12001" h="1404">
                <a:moveTo>
                  <a:pt x="233" y="0"/>
                </a:moveTo>
                <a:lnTo>
                  <a:pt x="234" y="0"/>
                </a:lnTo>
                <a:cubicBezTo>
                  <a:pt x="193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3"/>
                  <a:pt x="0" y="234"/>
                </a:cubicBezTo>
                <a:lnTo>
                  <a:pt x="0" y="1169"/>
                </a:lnTo>
                <a:lnTo>
                  <a:pt x="0" y="1169"/>
                </a:lnTo>
                <a:cubicBezTo>
                  <a:pt x="0" y="1210"/>
                  <a:pt x="11" y="1251"/>
                  <a:pt x="31" y="1286"/>
                </a:cubicBezTo>
                <a:cubicBezTo>
                  <a:pt x="52" y="1322"/>
                  <a:pt x="81" y="1351"/>
                  <a:pt x="117" y="1372"/>
                </a:cubicBezTo>
                <a:cubicBezTo>
                  <a:pt x="152" y="1392"/>
                  <a:pt x="193" y="1403"/>
                  <a:pt x="234" y="1403"/>
                </a:cubicBezTo>
                <a:lnTo>
                  <a:pt x="11766" y="1403"/>
                </a:lnTo>
                <a:lnTo>
                  <a:pt x="11766" y="1403"/>
                </a:lnTo>
                <a:cubicBezTo>
                  <a:pt x="11807" y="1403"/>
                  <a:pt x="11848" y="1392"/>
                  <a:pt x="11883" y="1372"/>
                </a:cubicBezTo>
                <a:cubicBezTo>
                  <a:pt x="11919" y="1351"/>
                  <a:pt x="11948" y="1322"/>
                  <a:pt x="11969" y="1286"/>
                </a:cubicBezTo>
                <a:cubicBezTo>
                  <a:pt x="11989" y="1251"/>
                  <a:pt x="12000" y="1210"/>
                  <a:pt x="12000" y="1169"/>
                </a:cubicBezTo>
                <a:lnTo>
                  <a:pt x="12000" y="233"/>
                </a:lnTo>
                <a:lnTo>
                  <a:pt x="12000" y="234"/>
                </a:lnTo>
                <a:lnTo>
                  <a:pt x="12000" y="234"/>
                </a:lnTo>
                <a:cubicBezTo>
                  <a:pt x="12000" y="193"/>
                  <a:pt x="11989" y="152"/>
                  <a:pt x="11969" y="117"/>
                </a:cubicBezTo>
                <a:cubicBezTo>
                  <a:pt x="11948" y="81"/>
                  <a:pt x="11919" y="52"/>
                  <a:pt x="11883" y="31"/>
                </a:cubicBezTo>
                <a:cubicBezTo>
                  <a:pt x="11848" y="11"/>
                  <a:pt x="11807" y="0"/>
                  <a:pt x="11766" y="0"/>
                </a:cubicBezTo>
                <a:lnTo>
                  <a:pt x="233" y="0"/>
                </a:lnTo>
              </a:path>
            </a:pathLst>
          </a:custGeom>
          <a:blipFill rotWithShape="0">
            <a:blip r:embed="rId3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B. 2 và 20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CustomShape 7"/>
          <p:cNvSpPr/>
          <p:nvPr/>
        </p:nvSpPr>
        <p:spPr>
          <a:xfrm>
            <a:off x="4067280" y="5805360"/>
            <a:ext cx="4319640" cy="505080"/>
          </a:xfrm>
          <a:custGeom>
            <a:avLst/>
            <a:gdLst/>
            <a:ahLst/>
            <a:rect l="0" t="0" r="r" b="b"/>
            <a:pathLst>
              <a:path w="12001" h="1405">
                <a:moveTo>
                  <a:pt x="234" y="0"/>
                </a:moveTo>
                <a:lnTo>
                  <a:pt x="234" y="0"/>
                </a:lnTo>
                <a:cubicBezTo>
                  <a:pt x="193" y="0"/>
                  <a:pt x="153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3"/>
                  <a:pt x="0" y="193"/>
                  <a:pt x="0" y="234"/>
                </a:cubicBezTo>
                <a:lnTo>
                  <a:pt x="0" y="1170"/>
                </a:lnTo>
                <a:lnTo>
                  <a:pt x="0" y="1170"/>
                </a:lnTo>
                <a:cubicBezTo>
                  <a:pt x="0" y="1211"/>
                  <a:pt x="11" y="1251"/>
                  <a:pt x="31" y="1287"/>
                </a:cubicBezTo>
                <a:cubicBezTo>
                  <a:pt x="52" y="1323"/>
                  <a:pt x="81" y="1352"/>
                  <a:pt x="117" y="1373"/>
                </a:cubicBezTo>
                <a:cubicBezTo>
                  <a:pt x="153" y="1393"/>
                  <a:pt x="193" y="1404"/>
                  <a:pt x="234" y="1404"/>
                </a:cubicBezTo>
                <a:lnTo>
                  <a:pt x="11766" y="1404"/>
                </a:lnTo>
                <a:lnTo>
                  <a:pt x="11766" y="1404"/>
                </a:lnTo>
                <a:cubicBezTo>
                  <a:pt x="11807" y="1404"/>
                  <a:pt x="11847" y="1393"/>
                  <a:pt x="11883" y="1373"/>
                </a:cubicBezTo>
                <a:cubicBezTo>
                  <a:pt x="11919" y="1352"/>
                  <a:pt x="11948" y="1323"/>
                  <a:pt x="11969" y="1287"/>
                </a:cubicBezTo>
                <a:cubicBezTo>
                  <a:pt x="11989" y="1251"/>
                  <a:pt x="12000" y="1211"/>
                  <a:pt x="12000" y="1170"/>
                </a:cubicBezTo>
                <a:lnTo>
                  <a:pt x="12000" y="234"/>
                </a:lnTo>
                <a:lnTo>
                  <a:pt x="12000" y="234"/>
                </a:lnTo>
                <a:lnTo>
                  <a:pt x="12000" y="234"/>
                </a:lnTo>
                <a:cubicBezTo>
                  <a:pt x="12000" y="193"/>
                  <a:pt x="11989" y="153"/>
                  <a:pt x="11969" y="117"/>
                </a:cubicBezTo>
                <a:cubicBezTo>
                  <a:pt x="11948" y="81"/>
                  <a:pt x="11919" y="52"/>
                  <a:pt x="11883" y="31"/>
                </a:cubicBezTo>
                <a:cubicBezTo>
                  <a:pt x="11847" y="11"/>
                  <a:pt x="11807" y="0"/>
                  <a:pt x="11766" y="0"/>
                </a:cubicBezTo>
                <a:lnTo>
                  <a:pt x="234" y="0"/>
                </a:lnTo>
              </a:path>
            </a:pathLst>
          </a:custGeom>
          <a:blipFill rotWithShape="0">
            <a:blip r:embed="rId4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C. 21 và 5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CustomShape 8"/>
          <p:cNvSpPr/>
          <p:nvPr/>
        </p:nvSpPr>
        <p:spPr>
          <a:xfrm>
            <a:off x="2487600" y="6453360"/>
            <a:ext cx="4676760" cy="277560"/>
          </a:xfrm>
          <a:custGeom>
            <a:avLst/>
            <a:gdLst/>
            <a:ahLst/>
            <a:rect l="0" t="0" r="r" b="b"/>
            <a:pathLst>
              <a:path w="12993" h="1027">
                <a:moveTo>
                  <a:pt x="0" y="177"/>
                </a:moveTo>
                <a:cubicBezTo>
                  <a:pt x="4330" y="0"/>
                  <a:pt x="8661" y="354"/>
                  <a:pt x="12992" y="177"/>
                </a:cubicBezTo>
                <a:moveTo>
                  <a:pt x="0" y="848"/>
                </a:moveTo>
                <a:cubicBezTo>
                  <a:pt x="4330" y="671"/>
                  <a:pt x="8661" y="1026"/>
                  <a:pt x="12992" y="848"/>
                </a:cubicBezTo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009999">
                  <a:alpha val="0"/>
                </a:srgbClr>
              </a:gs>
            </a:gsLst>
            <a:lin ang="5400000"/>
          </a:gradFill>
          <a:ln cap="sq" w="9360">
            <a:solidFill>
              <a:srgbClr val="ff3300"/>
            </a:solidFill>
            <a:miter/>
          </a:ln>
          <a:effectLst>
            <a:outerShdw dist="53966" dir="2700000">
              <a:srgbClr val="c0c0c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Times New Roman"/>
              </a:rPr>
              <a:t>CHÚC MỪNG CÁC EM !</a:t>
            </a:r>
            <a:endParaRPr b="0" lang="en-US" sz="18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267" name="" descr=""/>
          <p:cNvPicPr/>
          <p:nvPr/>
        </p:nvPicPr>
        <p:blipFill>
          <a:blip r:embed="rId5"/>
          <a:stretch/>
        </p:blipFill>
        <p:spPr>
          <a:xfrm rot="5400000">
            <a:off x="-1462320" y="-1525680"/>
            <a:ext cx="1771560" cy="4537080"/>
          </a:xfrm>
          <a:prstGeom prst="rect">
            <a:avLst/>
          </a:prstGeom>
          <a:ln>
            <a:noFill/>
          </a:ln>
        </p:spPr>
      </p:pic>
      <p:sp>
        <p:nvSpPr>
          <p:cNvPr id="268" name="CustomShape 9"/>
          <p:cNvSpPr/>
          <p:nvPr/>
        </p:nvSpPr>
        <p:spPr>
          <a:xfrm>
            <a:off x="39528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CustomShape 10"/>
          <p:cNvSpPr/>
          <p:nvPr/>
        </p:nvSpPr>
        <p:spPr>
          <a:xfrm>
            <a:off x="39528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CustomShape 11"/>
          <p:cNvSpPr/>
          <p:nvPr/>
        </p:nvSpPr>
        <p:spPr>
          <a:xfrm>
            <a:off x="39528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CustomShape 12"/>
          <p:cNvSpPr/>
          <p:nvPr/>
        </p:nvSpPr>
        <p:spPr>
          <a:xfrm>
            <a:off x="39528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CustomShape 13"/>
          <p:cNvSpPr/>
          <p:nvPr/>
        </p:nvSpPr>
        <p:spPr>
          <a:xfrm>
            <a:off x="39528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CustomShape 14"/>
          <p:cNvSpPr/>
          <p:nvPr/>
        </p:nvSpPr>
        <p:spPr>
          <a:xfrm>
            <a:off x="39528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CustomShape 15"/>
          <p:cNvSpPr/>
          <p:nvPr/>
        </p:nvSpPr>
        <p:spPr>
          <a:xfrm>
            <a:off x="39528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bbe0e3"/>
              </a:gs>
              <a:gs pos="100000">
                <a:srgbClr val="0099ff">
                  <a:alpha val="0"/>
                </a:srgbClr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CustomShape 16"/>
          <p:cNvSpPr/>
          <p:nvPr/>
        </p:nvSpPr>
        <p:spPr>
          <a:xfrm>
            <a:off x="39528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CustomShape 17"/>
          <p:cNvSpPr/>
          <p:nvPr/>
        </p:nvSpPr>
        <p:spPr>
          <a:xfrm>
            <a:off x="39528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CustomShape 18"/>
          <p:cNvSpPr/>
          <p:nvPr/>
        </p:nvSpPr>
        <p:spPr>
          <a:xfrm>
            <a:off x="39528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CustomShape 19"/>
          <p:cNvSpPr/>
          <p:nvPr/>
        </p:nvSpPr>
        <p:spPr>
          <a:xfrm rot="21471000">
            <a:off x="2431800" y="969840"/>
            <a:ext cx="4714920" cy="874800"/>
          </a:xfrm>
          <a:custGeom>
            <a:avLst/>
            <a:gdLst/>
            <a:ahLst/>
            <a:rect l="0" t="0" r="r" b="b"/>
            <a:pathLst>
              <a:path w="13101" h="3228">
                <a:moveTo>
                  <a:pt x="0" y="560"/>
                </a:moveTo>
                <a:cubicBezTo>
                  <a:pt x="4365" y="0"/>
                  <a:pt x="8733" y="1111"/>
                  <a:pt x="13098" y="549"/>
                </a:cubicBezTo>
                <a:moveTo>
                  <a:pt x="1" y="2677"/>
                </a:moveTo>
                <a:cubicBezTo>
                  <a:pt x="4367" y="2115"/>
                  <a:pt x="8734" y="3227"/>
                  <a:pt x="13100" y="2666"/>
                </a:cubicBezTo>
              </a:path>
            </a:pathLst>
          </a:custGeom>
          <a:blipFill rotWithShape="0">
            <a:blip r:embed="rId6"/>
            <a:tile/>
          </a:blipFill>
          <a:ln cap="sq" w="12600">
            <a:solidFill>
              <a:srgbClr val="ff3300"/>
            </a:solidFill>
            <a:miter/>
          </a:ln>
          <a:effectLst>
            <a:outerShdw dist="40186" dir="1096358">
              <a:srgbClr val="80808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Arial Black"/>
              </a:rPr>
              <a:t>Rung Chuông Vàng</a:t>
            </a:r>
            <a:endParaRPr b="0" lang="en-US" sz="1800" spc="1" strike="noStrike">
              <a:solidFill>
                <a:srgbClr val="000000"/>
              </a:solidFill>
              <a:latin typeface="Arial Black"/>
              <a:ea typeface="Arial Black"/>
            </a:endParaRPr>
          </a:p>
        </p:txBody>
      </p:sp>
    </p:spTree>
  </p:cSld>
  <p:transition spd="slow">
    <p:checker dir="vert"/>
  </p:transition>
  <p:timing>
    <p:tnLst>
      <p:par>
        <p:cTn id="1116" dur="indefinite" restart="never" nodeType="tmRoot">
          <p:childTnLst>
            <p:seq>
              <p:cTn id="1117" dur="indefinite" nodeType="mainSeq">
                <p:childTnLst>
                  <p:par>
                    <p:cTn id="1118" fill="hold">
                      <p:stCondLst>
                        <p:cond delay="0"/>
                      </p:stCondLst>
                      <p:childTnLst>
                        <p:par>
                          <p:cTn id="1119" fill="hold">
                            <p:stCondLst>
                              <p:cond delay="0"/>
                            </p:stCondLst>
                            <p:childTnLst>
                              <p:par>
                                <p:cTn id="1120" nodeType="with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22" dur="385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3" dur="385" fill="hold"/>
                                        <p:tgtEl>
                                          <p:spTgt spid="2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24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25" dur="385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1126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27" dur="385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1128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0" nodeType="after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13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4" nodeType="afterEffect" fill="hold" presetClass="entr" presetID="12" presetSubtype="4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136" dur="500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8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1140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2" nodeType="afterEffect" fill="hold" presetClass="entr" presetID="12" presetSubtype="8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114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46" nodeType="afterEffect" fill="hold" presetClass="entr" presetID="2" presetSubtype="2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8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9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51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3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4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6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8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9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0" fill="hold">
                      <p:stCondLst>
                        <p:cond delay="indefinite"/>
                      </p:stCondLst>
                      <p:childTnLst>
                        <p:par>
                          <p:cTn id="1161" fill="hold">
                            <p:stCondLst>
                              <p:cond delay="0"/>
                            </p:stCondLst>
                            <p:childTnLst>
                              <p:par>
                                <p:cTn id="1162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164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5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16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8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170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1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17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4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17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7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1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0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18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3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18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6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188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9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191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193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6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9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9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2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205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2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208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3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211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4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14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5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17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6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20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7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2" fill="hold">
                      <p:stCondLst>
                        <p:cond delay="indefinite"/>
                      </p:stCondLst>
                      <p:childTnLst>
                        <p:par>
                          <p:cTn id="1223" fill="hold">
                            <p:stCondLst>
                              <p:cond delay="0"/>
                            </p:stCondLst>
                            <p:childTnLst>
                              <p:par>
                                <p:cTn id="1224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225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226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28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0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1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3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234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5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" descr=""/>
          <p:cNvPicPr/>
          <p:nvPr/>
        </p:nvPicPr>
        <p:blipFill>
          <a:blip r:embed="rId1"/>
          <a:stretch/>
        </p:blipFill>
        <p:spPr>
          <a:xfrm>
            <a:off x="719280" y="0"/>
            <a:ext cx="7956360" cy="981000"/>
          </a:xfrm>
          <a:prstGeom prst="rect">
            <a:avLst/>
          </a:prstGeom>
          <a:ln>
            <a:noFill/>
          </a:ln>
        </p:spPr>
      </p:pic>
      <p:sp>
        <p:nvSpPr>
          <p:cNvPr id="280" name="CustomShape 1"/>
          <p:cNvSpPr/>
          <p:nvPr/>
        </p:nvSpPr>
        <p:spPr>
          <a:xfrm>
            <a:off x="2076480" y="150840"/>
            <a:ext cx="5591160" cy="685800"/>
          </a:xfrm>
          <a:custGeom>
            <a:avLst/>
            <a:gdLst/>
            <a:ahLst/>
            <a:rect l="0" t="0" r="r" b="b"/>
            <a:pathLst>
              <a:path w="15533" h="1907">
                <a:moveTo>
                  <a:pt x="0" y="0"/>
                </a:moveTo>
                <a:lnTo>
                  <a:pt x="15532" y="0"/>
                </a:lnTo>
                <a:moveTo>
                  <a:pt x="0" y="1906"/>
                </a:moveTo>
                <a:lnTo>
                  <a:pt x="15532" y="1906"/>
                </a:lnTo>
              </a:path>
            </a:pathLst>
          </a:custGeom>
          <a:solidFill>
            <a:srgbClr val="ffcc00"/>
          </a:solidFill>
          <a:ln cap="sq" w="936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CHÀO MỪNG NGÀY THÀNH LẬP QUÂN ĐỘI NHÂN DÂN VIỆT NAM 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Trường tiểu học Đoàn Nghiên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281" name="" descr=""/>
          <p:cNvPicPr/>
          <p:nvPr/>
        </p:nvPicPr>
        <p:blipFill>
          <a:blip r:embed="rId2"/>
          <a:stretch/>
        </p:blipFill>
        <p:spPr>
          <a:xfrm>
            <a:off x="0" y="738360"/>
            <a:ext cx="9144000" cy="6119640"/>
          </a:xfrm>
          <a:prstGeom prst="rect">
            <a:avLst/>
          </a:prstGeom>
          <a:ln>
            <a:noFill/>
          </a:ln>
        </p:spPr>
      </p:pic>
      <p:sp>
        <p:nvSpPr>
          <p:cNvPr id="282" name="CustomShape 2"/>
          <p:cNvSpPr/>
          <p:nvPr/>
        </p:nvSpPr>
        <p:spPr>
          <a:xfrm>
            <a:off x="1523880" y="1844640"/>
            <a:ext cx="6400800" cy="576360"/>
          </a:xfrm>
          <a:prstGeom prst="flowChartTerminator">
            <a:avLst/>
          </a:prstGeom>
          <a:gradFill rotWithShape="0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/>
          </a:gradFill>
          <a:ln cap="sq" w="1260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Chọn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A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B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C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3" name="" descr=""/>
          <p:cNvPicPr/>
          <p:nvPr/>
        </p:nvPicPr>
        <p:blipFill>
          <a:blip r:embed="rId3"/>
          <a:stretch/>
        </p:blipFill>
        <p:spPr>
          <a:xfrm rot="5400000">
            <a:off x="-1462320" y="-1482840"/>
            <a:ext cx="1771560" cy="4537080"/>
          </a:xfrm>
          <a:prstGeom prst="rect">
            <a:avLst/>
          </a:prstGeom>
          <a:ln>
            <a:noFill/>
          </a:ln>
        </p:spPr>
      </p:pic>
      <p:sp>
        <p:nvSpPr>
          <p:cNvPr id="284" name="CustomShape 3"/>
          <p:cNvSpPr/>
          <p:nvPr/>
        </p:nvSpPr>
        <p:spPr>
          <a:xfrm>
            <a:off x="1187280" y="2563920"/>
            <a:ext cx="7704360" cy="1152360"/>
          </a:xfrm>
          <a:custGeom>
            <a:avLst/>
            <a:gdLst/>
            <a:ahLst/>
            <a:rect l="0" t="0" r="r" b="b"/>
            <a:pathLst>
              <a:path w="21403" h="3203">
                <a:moveTo>
                  <a:pt x="533" y="0"/>
                </a:moveTo>
                <a:lnTo>
                  <a:pt x="534" y="0"/>
                </a:lnTo>
                <a:cubicBezTo>
                  <a:pt x="440" y="0"/>
                  <a:pt x="348" y="25"/>
                  <a:pt x="267" y="71"/>
                </a:cubicBezTo>
                <a:cubicBezTo>
                  <a:pt x="186" y="118"/>
                  <a:pt x="118" y="186"/>
                  <a:pt x="71" y="267"/>
                </a:cubicBezTo>
                <a:cubicBezTo>
                  <a:pt x="25" y="348"/>
                  <a:pt x="0" y="440"/>
                  <a:pt x="0" y="534"/>
                </a:cubicBezTo>
                <a:lnTo>
                  <a:pt x="0" y="2668"/>
                </a:lnTo>
                <a:lnTo>
                  <a:pt x="0" y="2668"/>
                </a:lnTo>
                <a:cubicBezTo>
                  <a:pt x="0" y="2762"/>
                  <a:pt x="25" y="2854"/>
                  <a:pt x="71" y="2935"/>
                </a:cubicBezTo>
                <a:cubicBezTo>
                  <a:pt x="118" y="3016"/>
                  <a:pt x="186" y="3084"/>
                  <a:pt x="267" y="3131"/>
                </a:cubicBezTo>
                <a:cubicBezTo>
                  <a:pt x="348" y="3177"/>
                  <a:pt x="440" y="3202"/>
                  <a:pt x="534" y="3202"/>
                </a:cubicBezTo>
                <a:lnTo>
                  <a:pt x="20868" y="3201"/>
                </a:lnTo>
                <a:lnTo>
                  <a:pt x="20868" y="3202"/>
                </a:lnTo>
                <a:cubicBezTo>
                  <a:pt x="20962" y="3202"/>
                  <a:pt x="21054" y="3177"/>
                  <a:pt x="21135" y="3131"/>
                </a:cubicBezTo>
                <a:cubicBezTo>
                  <a:pt x="21216" y="3084"/>
                  <a:pt x="21284" y="3016"/>
                  <a:pt x="21331" y="2935"/>
                </a:cubicBezTo>
                <a:cubicBezTo>
                  <a:pt x="21377" y="2854"/>
                  <a:pt x="21402" y="2762"/>
                  <a:pt x="21402" y="2668"/>
                </a:cubicBezTo>
                <a:lnTo>
                  <a:pt x="21402" y="533"/>
                </a:lnTo>
                <a:lnTo>
                  <a:pt x="21402" y="534"/>
                </a:lnTo>
                <a:lnTo>
                  <a:pt x="21402" y="534"/>
                </a:lnTo>
                <a:cubicBezTo>
                  <a:pt x="21402" y="440"/>
                  <a:pt x="21377" y="348"/>
                  <a:pt x="21331" y="267"/>
                </a:cubicBezTo>
                <a:cubicBezTo>
                  <a:pt x="21284" y="186"/>
                  <a:pt x="21216" y="118"/>
                  <a:pt x="21135" y="71"/>
                </a:cubicBezTo>
                <a:cubicBezTo>
                  <a:pt x="21054" y="25"/>
                  <a:pt x="20962" y="0"/>
                  <a:pt x="20868" y="0"/>
                </a:cubicBezTo>
                <a:lnTo>
                  <a:pt x="533" y="0"/>
                </a:lnTo>
              </a:path>
            </a:pathLst>
          </a:custGeom>
          <a:solidFill>
            <a:srgbClr val="bbe0e3"/>
          </a:solidFill>
          <a:ln cap="sq" w="936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Chọn cách viết đúng tên con sông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CustomShape 4"/>
          <p:cNvSpPr/>
          <p:nvPr/>
        </p:nvSpPr>
        <p:spPr>
          <a:xfrm>
            <a:off x="108000" y="2511360"/>
            <a:ext cx="1368360" cy="1244520"/>
          </a:xfrm>
          <a:prstGeom prst="ellipse">
            <a:avLst/>
          </a:prstGeom>
          <a:solidFill>
            <a:srgbClr val="ffff00"/>
          </a:solidFill>
          <a:ln cap="sq" w="1260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Câu 11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TV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6" name="" descr=""/>
          <p:cNvPicPr/>
          <p:nvPr/>
        </p:nvPicPr>
        <p:blipFill>
          <a:blip r:embed="rId4"/>
          <a:stretch/>
        </p:blipFill>
        <p:spPr>
          <a:xfrm rot="5400000">
            <a:off x="-1462320" y="-1525680"/>
            <a:ext cx="1771560" cy="4537080"/>
          </a:xfrm>
          <a:prstGeom prst="rect">
            <a:avLst/>
          </a:prstGeom>
          <a:ln>
            <a:noFill/>
          </a:ln>
        </p:spPr>
      </p:pic>
      <p:sp>
        <p:nvSpPr>
          <p:cNvPr id="287" name="CustomShape 5"/>
          <p:cNvSpPr/>
          <p:nvPr/>
        </p:nvSpPr>
        <p:spPr>
          <a:xfrm rot="21471000">
            <a:off x="2431800" y="969840"/>
            <a:ext cx="4714920" cy="874800"/>
          </a:xfrm>
          <a:custGeom>
            <a:avLst/>
            <a:gdLst/>
            <a:ahLst/>
            <a:rect l="0" t="0" r="r" b="b"/>
            <a:pathLst>
              <a:path w="13101" h="3228">
                <a:moveTo>
                  <a:pt x="0" y="560"/>
                </a:moveTo>
                <a:cubicBezTo>
                  <a:pt x="4365" y="0"/>
                  <a:pt x="8733" y="1111"/>
                  <a:pt x="13098" y="549"/>
                </a:cubicBezTo>
                <a:moveTo>
                  <a:pt x="1" y="2677"/>
                </a:moveTo>
                <a:cubicBezTo>
                  <a:pt x="4367" y="2115"/>
                  <a:pt x="8734" y="3227"/>
                  <a:pt x="13100" y="2666"/>
                </a:cubicBezTo>
              </a:path>
            </a:pathLst>
          </a:custGeom>
          <a:blipFill rotWithShape="0">
            <a:blip r:embed="rId5"/>
            <a:tile/>
          </a:blipFill>
          <a:ln cap="sq" w="12600">
            <a:solidFill>
              <a:srgbClr val="ff3300"/>
            </a:solidFill>
            <a:miter/>
          </a:ln>
          <a:effectLst>
            <a:outerShdw dist="40186" dir="1096358">
              <a:srgbClr val="80808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Arial Black"/>
              </a:rPr>
              <a:t>Rung Chuông Vàng</a:t>
            </a:r>
            <a:endParaRPr b="0" lang="en-US" sz="1800" spc="1" strike="noStrike">
              <a:solidFill>
                <a:srgbClr val="000000"/>
              </a:solidFill>
              <a:latin typeface="Arial Black"/>
              <a:ea typeface="Arial Black"/>
            </a:endParaRPr>
          </a:p>
        </p:txBody>
      </p:sp>
      <p:sp>
        <p:nvSpPr>
          <p:cNvPr id="288" name="CustomShape 6"/>
          <p:cNvSpPr/>
          <p:nvPr/>
        </p:nvSpPr>
        <p:spPr>
          <a:xfrm>
            <a:off x="1835280" y="3933720"/>
            <a:ext cx="5976720" cy="503280"/>
          </a:xfrm>
          <a:custGeom>
            <a:avLst/>
            <a:gdLst/>
            <a:ahLst/>
            <a:rect l="0" t="0" r="r" b="b"/>
            <a:pathLst>
              <a:path w="16604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16369" y="1399"/>
                </a:lnTo>
                <a:lnTo>
                  <a:pt x="16370" y="1399"/>
                </a:lnTo>
                <a:cubicBezTo>
                  <a:pt x="16411" y="1399"/>
                  <a:pt x="16451" y="1388"/>
                  <a:pt x="16486" y="1368"/>
                </a:cubicBezTo>
                <a:cubicBezTo>
                  <a:pt x="16522" y="1347"/>
                  <a:pt x="16551" y="1318"/>
                  <a:pt x="16572" y="1282"/>
                </a:cubicBezTo>
                <a:cubicBezTo>
                  <a:pt x="16592" y="1247"/>
                  <a:pt x="16603" y="1207"/>
                  <a:pt x="16603" y="1166"/>
                </a:cubicBezTo>
                <a:lnTo>
                  <a:pt x="16602" y="233"/>
                </a:lnTo>
                <a:lnTo>
                  <a:pt x="16603" y="233"/>
                </a:lnTo>
                <a:lnTo>
                  <a:pt x="16603" y="233"/>
                </a:lnTo>
                <a:cubicBezTo>
                  <a:pt x="16603" y="192"/>
                  <a:pt x="16592" y="152"/>
                  <a:pt x="16572" y="117"/>
                </a:cubicBezTo>
                <a:cubicBezTo>
                  <a:pt x="16551" y="81"/>
                  <a:pt x="16522" y="52"/>
                  <a:pt x="16486" y="31"/>
                </a:cubicBezTo>
                <a:cubicBezTo>
                  <a:pt x="16451" y="11"/>
                  <a:pt x="16411" y="0"/>
                  <a:pt x="16370" y="0"/>
                </a:cubicBezTo>
                <a:lnTo>
                  <a:pt x="233" y="0"/>
                </a:lnTo>
              </a:path>
            </a:pathLst>
          </a:custGeom>
          <a:blipFill rotWithShape="0">
            <a:blip r:embed="rId6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A. sông vu Gia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7"/>
          <p:cNvSpPr/>
          <p:nvPr/>
        </p:nvSpPr>
        <p:spPr>
          <a:xfrm>
            <a:off x="1835280" y="4508640"/>
            <a:ext cx="5976720" cy="504720"/>
          </a:xfrm>
          <a:custGeom>
            <a:avLst/>
            <a:gdLst/>
            <a:ahLst/>
            <a:rect l="0" t="0" r="r" b="b"/>
            <a:pathLst>
              <a:path w="16604" h="1404">
                <a:moveTo>
                  <a:pt x="233" y="0"/>
                </a:moveTo>
                <a:lnTo>
                  <a:pt x="234" y="0"/>
                </a:lnTo>
                <a:cubicBezTo>
                  <a:pt x="193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3"/>
                  <a:pt x="0" y="234"/>
                </a:cubicBezTo>
                <a:lnTo>
                  <a:pt x="0" y="1169"/>
                </a:lnTo>
                <a:lnTo>
                  <a:pt x="0" y="1169"/>
                </a:lnTo>
                <a:cubicBezTo>
                  <a:pt x="0" y="1210"/>
                  <a:pt x="11" y="1251"/>
                  <a:pt x="31" y="1286"/>
                </a:cubicBezTo>
                <a:cubicBezTo>
                  <a:pt x="52" y="1322"/>
                  <a:pt x="81" y="1351"/>
                  <a:pt x="117" y="1372"/>
                </a:cubicBezTo>
                <a:cubicBezTo>
                  <a:pt x="152" y="1392"/>
                  <a:pt x="193" y="1403"/>
                  <a:pt x="234" y="1403"/>
                </a:cubicBezTo>
                <a:lnTo>
                  <a:pt x="16369" y="1403"/>
                </a:lnTo>
                <a:lnTo>
                  <a:pt x="16369" y="1403"/>
                </a:lnTo>
                <a:cubicBezTo>
                  <a:pt x="16410" y="1403"/>
                  <a:pt x="16451" y="1392"/>
                  <a:pt x="16486" y="1372"/>
                </a:cubicBezTo>
                <a:cubicBezTo>
                  <a:pt x="16522" y="1351"/>
                  <a:pt x="16551" y="1322"/>
                  <a:pt x="16572" y="1286"/>
                </a:cubicBezTo>
                <a:cubicBezTo>
                  <a:pt x="16592" y="1251"/>
                  <a:pt x="16603" y="1210"/>
                  <a:pt x="16603" y="1169"/>
                </a:cubicBezTo>
                <a:lnTo>
                  <a:pt x="16602" y="233"/>
                </a:lnTo>
                <a:lnTo>
                  <a:pt x="16603" y="234"/>
                </a:lnTo>
                <a:lnTo>
                  <a:pt x="16603" y="234"/>
                </a:lnTo>
                <a:cubicBezTo>
                  <a:pt x="16603" y="193"/>
                  <a:pt x="16592" y="152"/>
                  <a:pt x="16572" y="117"/>
                </a:cubicBezTo>
                <a:cubicBezTo>
                  <a:pt x="16551" y="81"/>
                  <a:pt x="16522" y="52"/>
                  <a:pt x="16486" y="31"/>
                </a:cubicBezTo>
                <a:cubicBezTo>
                  <a:pt x="16451" y="11"/>
                  <a:pt x="16410" y="0"/>
                  <a:pt x="16369" y="0"/>
                </a:cubicBezTo>
                <a:lnTo>
                  <a:pt x="233" y="0"/>
                </a:lnTo>
              </a:path>
            </a:pathLst>
          </a:custGeom>
          <a:blipFill rotWithShape="0">
            <a:blip r:embed="rId7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B.sông Vu gia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CustomShape 8"/>
          <p:cNvSpPr/>
          <p:nvPr/>
        </p:nvSpPr>
        <p:spPr>
          <a:xfrm>
            <a:off x="1763640" y="5084640"/>
            <a:ext cx="5977080" cy="503280"/>
          </a:xfrm>
          <a:custGeom>
            <a:avLst/>
            <a:gdLst/>
            <a:ahLst/>
            <a:rect l="0" t="0" r="r" b="b"/>
            <a:pathLst>
              <a:path w="16605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16370" y="1399"/>
                </a:lnTo>
                <a:lnTo>
                  <a:pt x="16371" y="1399"/>
                </a:lnTo>
                <a:cubicBezTo>
                  <a:pt x="16412" y="1399"/>
                  <a:pt x="16452" y="1388"/>
                  <a:pt x="16487" y="1368"/>
                </a:cubicBezTo>
                <a:cubicBezTo>
                  <a:pt x="16523" y="1347"/>
                  <a:pt x="16552" y="1318"/>
                  <a:pt x="16573" y="1282"/>
                </a:cubicBezTo>
                <a:cubicBezTo>
                  <a:pt x="16593" y="1247"/>
                  <a:pt x="16604" y="1207"/>
                  <a:pt x="16604" y="1166"/>
                </a:cubicBezTo>
                <a:lnTo>
                  <a:pt x="16604" y="233"/>
                </a:lnTo>
                <a:lnTo>
                  <a:pt x="16604" y="233"/>
                </a:lnTo>
                <a:lnTo>
                  <a:pt x="16604" y="233"/>
                </a:lnTo>
                <a:cubicBezTo>
                  <a:pt x="16604" y="192"/>
                  <a:pt x="16593" y="152"/>
                  <a:pt x="16573" y="117"/>
                </a:cubicBezTo>
                <a:cubicBezTo>
                  <a:pt x="16552" y="81"/>
                  <a:pt x="16523" y="52"/>
                  <a:pt x="16487" y="31"/>
                </a:cubicBezTo>
                <a:cubicBezTo>
                  <a:pt x="16452" y="11"/>
                  <a:pt x="16412" y="0"/>
                  <a:pt x="16371" y="0"/>
                </a:cubicBezTo>
                <a:lnTo>
                  <a:pt x="233" y="0"/>
                </a:lnTo>
              </a:path>
            </a:pathLst>
          </a:custGeom>
          <a:blipFill rotWithShape="0">
            <a:blip r:embed="rId8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D.sông Vu Gia 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med">
    <p:comb dir="horz"/>
  </p:transition>
  <p:timing>
    <p:tnLst>
      <p:par>
        <p:cTn id="1236" dur="indefinite" restart="never" nodeType="tmRoot">
          <p:childTnLst>
            <p:seq>
              <p:cTn id="1237" dur="indefinite" nodeType="mainSeq">
                <p:childTnLst>
                  <p:par>
                    <p:cTn id="1238" fill="hold">
                      <p:stCondLst>
                        <p:cond delay="0"/>
                      </p:stCondLst>
                      <p:childTnLst>
                        <p:par>
                          <p:cTn id="1239" fill="hold">
                            <p:stCondLst>
                              <p:cond delay="0"/>
                            </p:stCondLst>
                            <p:childTnLst>
                              <p:par>
                                <p:cTn id="1240" nodeType="with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42" dur="385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3" dur="385" fill="hold"/>
                                        <p:tgtEl>
                                          <p:spTgt spid="2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44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45" dur="385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1246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47" dur="385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1248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0" nodeType="after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252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4" nodeType="afterEffect" fill="hold" presetClass="entr" presetID="12" presetSubtype="4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256" dur="500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8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1260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2" nodeType="afterEffect" fill="hold" presetClass="entr" presetID="12" presetSubtype="8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126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5" fill="hold">
                            <p:stCondLst>
                              <p:cond delay="5000"/>
                            </p:stCondLst>
                            <p:childTnLst>
                              <p:par>
                                <p:cTn id="1266" nodeType="afterEffect" fill="hold" presetClass="entr" presetID="2" presetSubtype="2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0" fill="hold">
                            <p:stCondLst>
                              <p:cond delay="8500"/>
                            </p:stCondLst>
                            <p:childTnLst>
                              <p:par>
                                <p:cTn id="1271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76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8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9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0" fill="hold">
                      <p:stCondLst>
                        <p:cond delay="indefinite"/>
                      </p:stCondLst>
                      <p:childTnLst>
                        <p:par>
                          <p:cTn id="1281" fill="hold">
                            <p:stCondLst>
                              <p:cond delay="0"/>
                            </p:stCondLst>
                            <p:childTnLst>
                              <p:par>
                                <p:cTn id="1282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283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284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981000"/>
          </a:xfrm>
          <a:prstGeom prst="rect">
            <a:avLst/>
          </a:prstGeom>
          <a:ln>
            <a:noFill/>
          </a:ln>
        </p:spPr>
      </p:pic>
      <p:sp>
        <p:nvSpPr>
          <p:cNvPr id="292" name="CustomShape 1"/>
          <p:cNvSpPr/>
          <p:nvPr/>
        </p:nvSpPr>
        <p:spPr>
          <a:xfrm>
            <a:off x="2076480" y="150840"/>
            <a:ext cx="5591160" cy="685800"/>
          </a:xfrm>
          <a:custGeom>
            <a:avLst/>
            <a:gdLst/>
            <a:ahLst/>
            <a:rect l="0" t="0" r="r" b="b"/>
            <a:pathLst>
              <a:path w="15533" h="1907">
                <a:moveTo>
                  <a:pt x="0" y="0"/>
                </a:moveTo>
                <a:lnTo>
                  <a:pt x="15532" y="0"/>
                </a:lnTo>
                <a:moveTo>
                  <a:pt x="0" y="1906"/>
                </a:moveTo>
                <a:lnTo>
                  <a:pt x="15532" y="1906"/>
                </a:lnTo>
              </a:path>
            </a:pathLst>
          </a:custGeom>
          <a:solidFill>
            <a:srgbClr val="ffcc00"/>
          </a:solidFill>
          <a:ln cap="sq" w="936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CHÀO MỪNG NGÀY THÀNH LẬP QUÂN ĐỘI NHÂN DÂN VIỆT NAM 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Trường tiểu học Đoàn Nghiên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293" name="" descr=""/>
          <p:cNvPicPr/>
          <p:nvPr/>
        </p:nvPicPr>
        <p:blipFill>
          <a:blip r:embed="rId2"/>
          <a:stretch/>
        </p:blipFill>
        <p:spPr>
          <a:xfrm>
            <a:off x="-36360" y="981000"/>
            <a:ext cx="9144000" cy="5732640"/>
          </a:xfrm>
          <a:prstGeom prst="rect">
            <a:avLst/>
          </a:prstGeom>
          <a:ln>
            <a:noFill/>
          </a:ln>
        </p:spPr>
      </p:pic>
      <p:pic>
        <p:nvPicPr>
          <p:cNvPr id="294" name="" descr=""/>
          <p:cNvPicPr/>
          <p:nvPr/>
        </p:nvPicPr>
        <p:blipFill>
          <a:blip r:embed="rId3"/>
          <a:stretch/>
        </p:blipFill>
        <p:spPr>
          <a:xfrm rot="5400000">
            <a:off x="-1246680" y="-1338120"/>
            <a:ext cx="1771920" cy="4537080"/>
          </a:xfrm>
          <a:prstGeom prst="rect">
            <a:avLst/>
          </a:prstGeom>
          <a:ln>
            <a:noFill/>
          </a:ln>
        </p:spPr>
      </p:pic>
      <p:sp>
        <p:nvSpPr>
          <p:cNvPr id="295" name="CustomShape 2"/>
          <p:cNvSpPr/>
          <p:nvPr/>
        </p:nvSpPr>
        <p:spPr>
          <a:xfrm>
            <a:off x="1523880" y="1844640"/>
            <a:ext cx="6400800" cy="576360"/>
          </a:xfrm>
          <a:prstGeom prst="flowChartTerminator">
            <a:avLst/>
          </a:prstGeom>
          <a:gradFill rotWithShape="0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/>
          </a:gradFill>
          <a:ln cap="sq" w="1260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Chọn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A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B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C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CustomShape 3"/>
          <p:cNvSpPr/>
          <p:nvPr/>
        </p:nvSpPr>
        <p:spPr>
          <a:xfrm>
            <a:off x="1549440" y="2563920"/>
            <a:ext cx="7054920" cy="1152360"/>
          </a:xfrm>
          <a:custGeom>
            <a:avLst/>
            <a:gdLst/>
            <a:ahLst/>
            <a:rect l="0" t="0" r="r" b="b"/>
            <a:pathLst>
              <a:path w="19599" h="3203">
                <a:moveTo>
                  <a:pt x="533" y="0"/>
                </a:moveTo>
                <a:lnTo>
                  <a:pt x="534" y="0"/>
                </a:lnTo>
                <a:cubicBezTo>
                  <a:pt x="440" y="0"/>
                  <a:pt x="348" y="25"/>
                  <a:pt x="267" y="71"/>
                </a:cubicBezTo>
                <a:cubicBezTo>
                  <a:pt x="186" y="118"/>
                  <a:pt x="118" y="186"/>
                  <a:pt x="71" y="267"/>
                </a:cubicBezTo>
                <a:cubicBezTo>
                  <a:pt x="25" y="348"/>
                  <a:pt x="0" y="440"/>
                  <a:pt x="0" y="534"/>
                </a:cubicBezTo>
                <a:lnTo>
                  <a:pt x="0" y="2668"/>
                </a:lnTo>
                <a:lnTo>
                  <a:pt x="0" y="2668"/>
                </a:lnTo>
                <a:cubicBezTo>
                  <a:pt x="0" y="2762"/>
                  <a:pt x="25" y="2854"/>
                  <a:pt x="71" y="2935"/>
                </a:cubicBezTo>
                <a:cubicBezTo>
                  <a:pt x="118" y="3016"/>
                  <a:pt x="186" y="3084"/>
                  <a:pt x="267" y="3131"/>
                </a:cubicBezTo>
                <a:cubicBezTo>
                  <a:pt x="348" y="3177"/>
                  <a:pt x="440" y="3202"/>
                  <a:pt x="534" y="3202"/>
                </a:cubicBezTo>
                <a:lnTo>
                  <a:pt x="19064" y="3201"/>
                </a:lnTo>
                <a:lnTo>
                  <a:pt x="19064" y="3202"/>
                </a:lnTo>
                <a:cubicBezTo>
                  <a:pt x="19158" y="3202"/>
                  <a:pt x="19250" y="3177"/>
                  <a:pt x="19331" y="3131"/>
                </a:cubicBezTo>
                <a:cubicBezTo>
                  <a:pt x="19412" y="3084"/>
                  <a:pt x="19480" y="3016"/>
                  <a:pt x="19527" y="2935"/>
                </a:cubicBezTo>
                <a:cubicBezTo>
                  <a:pt x="19573" y="2854"/>
                  <a:pt x="19598" y="2762"/>
                  <a:pt x="19598" y="2668"/>
                </a:cubicBezTo>
                <a:lnTo>
                  <a:pt x="19598" y="533"/>
                </a:lnTo>
                <a:lnTo>
                  <a:pt x="19598" y="534"/>
                </a:lnTo>
                <a:lnTo>
                  <a:pt x="19598" y="534"/>
                </a:lnTo>
                <a:cubicBezTo>
                  <a:pt x="19598" y="440"/>
                  <a:pt x="19573" y="348"/>
                  <a:pt x="19527" y="267"/>
                </a:cubicBezTo>
                <a:cubicBezTo>
                  <a:pt x="19480" y="186"/>
                  <a:pt x="19412" y="118"/>
                  <a:pt x="19331" y="71"/>
                </a:cubicBezTo>
                <a:cubicBezTo>
                  <a:pt x="19250" y="25"/>
                  <a:pt x="19158" y="0"/>
                  <a:pt x="19064" y="0"/>
                </a:cubicBezTo>
                <a:lnTo>
                  <a:pt x="533" y="0"/>
                </a:lnTo>
              </a:path>
            </a:pathLst>
          </a:custGeom>
          <a:solidFill>
            <a:srgbClr val="bbe0e3"/>
          </a:solidFill>
          <a:ln cap="sq" w="936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Em sẽ làm gì nếu em hoặc người khác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bị ngộ độc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CustomShape 4"/>
          <p:cNvSpPr/>
          <p:nvPr/>
        </p:nvSpPr>
        <p:spPr>
          <a:xfrm>
            <a:off x="0" y="2492280"/>
            <a:ext cx="1368360" cy="1244520"/>
          </a:xfrm>
          <a:prstGeom prst="ellipse">
            <a:avLst/>
          </a:prstGeom>
          <a:solidFill>
            <a:srgbClr val="ffff00"/>
          </a:solidFill>
          <a:ln cap="sq" w="12600">
            <a:solidFill>
              <a:srgbClr val="0000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Câu 12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TNXH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CustomShape 5"/>
          <p:cNvSpPr/>
          <p:nvPr/>
        </p:nvSpPr>
        <p:spPr>
          <a:xfrm>
            <a:off x="1835280" y="3933720"/>
            <a:ext cx="5976720" cy="503280"/>
          </a:xfrm>
          <a:custGeom>
            <a:avLst/>
            <a:gdLst/>
            <a:ahLst/>
            <a:rect l="0" t="0" r="r" b="b"/>
            <a:pathLst>
              <a:path w="16604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16369" y="1399"/>
                </a:lnTo>
                <a:lnTo>
                  <a:pt x="16370" y="1399"/>
                </a:lnTo>
                <a:cubicBezTo>
                  <a:pt x="16411" y="1399"/>
                  <a:pt x="16451" y="1388"/>
                  <a:pt x="16486" y="1368"/>
                </a:cubicBezTo>
                <a:cubicBezTo>
                  <a:pt x="16522" y="1347"/>
                  <a:pt x="16551" y="1318"/>
                  <a:pt x="16572" y="1282"/>
                </a:cubicBezTo>
                <a:cubicBezTo>
                  <a:pt x="16592" y="1247"/>
                  <a:pt x="16603" y="1207"/>
                  <a:pt x="16603" y="1166"/>
                </a:cubicBezTo>
                <a:lnTo>
                  <a:pt x="16602" y="233"/>
                </a:lnTo>
                <a:lnTo>
                  <a:pt x="16603" y="233"/>
                </a:lnTo>
                <a:lnTo>
                  <a:pt x="16603" y="233"/>
                </a:lnTo>
                <a:cubicBezTo>
                  <a:pt x="16603" y="192"/>
                  <a:pt x="16592" y="152"/>
                  <a:pt x="16572" y="117"/>
                </a:cubicBezTo>
                <a:cubicBezTo>
                  <a:pt x="16551" y="81"/>
                  <a:pt x="16522" y="52"/>
                  <a:pt x="16486" y="31"/>
                </a:cubicBezTo>
                <a:cubicBezTo>
                  <a:pt x="16451" y="11"/>
                  <a:pt x="16411" y="0"/>
                  <a:pt x="16370" y="0"/>
                </a:cubicBezTo>
                <a:lnTo>
                  <a:pt x="233" y="0"/>
                </a:lnTo>
              </a:path>
            </a:pathLst>
          </a:custGeom>
          <a:blipFill rotWithShape="0">
            <a:blip r:embed="rId4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A. Khóc ầm lên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CustomShape 6"/>
          <p:cNvSpPr/>
          <p:nvPr/>
        </p:nvSpPr>
        <p:spPr>
          <a:xfrm>
            <a:off x="1835280" y="4508640"/>
            <a:ext cx="5976720" cy="504720"/>
          </a:xfrm>
          <a:custGeom>
            <a:avLst/>
            <a:gdLst/>
            <a:ahLst/>
            <a:rect l="0" t="0" r="r" b="b"/>
            <a:pathLst>
              <a:path w="16604" h="1404">
                <a:moveTo>
                  <a:pt x="233" y="0"/>
                </a:moveTo>
                <a:lnTo>
                  <a:pt x="234" y="0"/>
                </a:lnTo>
                <a:cubicBezTo>
                  <a:pt x="193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3"/>
                  <a:pt x="0" y="234"/>
                </a:cubicBezTo>
                <a:lnTo>
                  <a:pt x="0" y="1169"/>
                </a:lnTo>
                <a:lnTo>
                  <a:pt x="0" y="1169"/>
                </a:lnTo>
                <a:cubicBezTo>
                  <a:pt x="0" y="1210"/>
                  <a:pt x="11" y="1251"/>
                  <a:pt x="31" y="1286"/>
                </a:cubicBezTo>
                <a:cubicBezTo>
                  <a:pt x="52" y="1322"/>
                  <a:pt x="81" y="1351"/>
                  <a:pt x="117" y="1372"/>
                </a:cubicBezTo>
                <a:cubicBezTo>
                  <a:pt x="152" y="1392"/>
                  <a:pt x="193" y="1403"/>
                  <a:pt x="234" y="1403"/>
                </a:cubicBezTo>
                <a:lnTo>
                  <a:pt x="16369" y="1403"/>
                </a:lnTo>
                <a:lnTo>
                  <a:pt x="16369" y="1403"/>
                </a:lnTo>
                <a:cubicBezTo>
                  <a:pt x="16410" y="1403"/>
                  <a:pt x="16451" y="1392"/>
                  <a:pt x="16486" y="1372"/>
                </a:cubicBezTo>
                <a:cubicBezTo>
                  <a:pt x="16522" y="1351"/>
                  <a:pt x="16551" y="1322"/>
                  <a:pt x="16572" y="1286"/>
                </a:cubicBezTo>
                <a:cubicBezTo>
                  <a:pt x="16592" y="1251"/>
                  <a:pt x="16603" y="1210"/>
                  <a:pt x="16603" y="1169"/>
                </a:cubicBezTo>
                <a:lnTo>
                  <a:pt x="16602" y="233"/>
                </a:lnTo>
                <a:lnTo>
                  <a:pt x="16603" y="234"/>
                </a:lnTo>
                <a:lnTo>
                  <a:pt x="16603" y="234"/>
                </a:lnTo>
                <a:cubicBezTo>
                  <a:pt x="16603" y="193"/>
                  <a:pt x="16592" y="152"/>
                  <a:pt x="16572" y="117"/>
                </a:cubicBezTo>
                <a:cubicBezTo>
                  <a:pt x="16551" y="81"/>
                  <a:pt x="16522" y="52"/>
                  <a:pt x="16486" y="31"/>
                </a:cubicBezTo>
                <a:cubicBezTo>
                  <a:pt x="16451" y="11"/>
                  <a:pt x="16410" y="0"/>
                  <a:pt x="16369" y="0"/>
                </a:cubicBezTo>
                <a:lnTo>
                  <a:pt x="233" y="0"/>
                </a:lnTo>
              </a:path>
            </a:pathLst>
          </a:custGeom>
          <a:blipFill rotWithShape="0">
            <a:blip r:embed="rId5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B. Không làm gì.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CustomShape 7"/>
          <p:cNvSpPr/>
          <p:nvPr/>
        </p:nvSpPr>
        <p:spPr>
          <a:xfrm>
            <a:off x="1763640" y="5084640"/>
            <a:ext cx="5977080" cy="503280"/>
          </a:xfrm>
          <a:custGeom>
            <a:avLst/>
            <a:gdLst/>
            <a:ahLst/>
            <a:rect l="0" t="0" r="r" b="b"/>
            <a:pathLst>
              <a:path w="16605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16370" y="1399"/>
                </a:lnTo>
                <a:lnTo>
                  <a:pt x="16371" y="1399"/>
                </a:lnTo>
                <a:cubicBezTo>
                  <a:pt x="16412" y="1399"/>
                  <a:pt x="16452" y="1388"/>
                  <a:pt x="16487" y="1368"/>
                </a:cubicBezTo>
                <a:cubicBezTo>
                  <a:pt x="16523" y="1347"/>
                  <a:pt x="16552" y="1318"/>
                  <a:pt x="16573" y="1282"/>
                </a:cubicBezTo>
                <a:cubicBezTo>
                  <a:pt x="16593" y="1247"/>
                  <a:pt x="16604" y="1207"/>
                  <a:pt x="16604" y="1166"/>
                </a:cubicBezTo>
                <a:lnTo>
                  <a:pt x="16604" y="233"/>
                </a:lnTo>
                <a:lnTo>
                  <a:pt x="16604" y="233"/>
                </a:lnTo>
                <a:lnTo>
                  <a:pt x="16604" y="233"/>
                </a:lnTo>
                <a:cubicBezTo>
                  <a:pt x="16604" y="192"/>
                  <a:pt x="16593" y="152"/>
                  <a:pt x="16573" y="117"/>
                </a:cubicBezTo>
                <a:cubicBezTo>
                  <a:pt x="16552" y="81"/>
                  <a:pt x="16523" y="52"/>
                  <a:pt x="16487" y="31"/>
                </a:cubicBezTo>
                <a:cubicBezTo>
                  <a:pt x="16452" y="11"/>
                  <a:pt x="16412" y="0"/>
                  <a:pt x="16371" y="0"/>
                </a:cubicBezTo>
                <a:lnTo>
                  <a:pt x="233" y="0"/>
                </a:lnTo>
              </a:path>
            </a:pathLst>
          </a:custGeom>
          <a:blipFill rotWithShape="0">
            <a:blip r:embed="rId6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D. Báo cho người lớn biết 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1" name="" descr=""/>
          <p:cNvPicPr/>
          <p:nvPr/>
        </p:nvPicPr>
        <p:blipFill>
          <a:blip r:embed="rId7"/>
          <a:stretch/>
        </p:blipFill>
        <p:spPr>
          <a:xfrm>
            <a:off x="-36360" y="6308640"/>
            <a:ext cx="9180360" cy="505080"/>
          </a:xfrm>
          <a:prstGeom prst="rect">
            <a:avLst/>
          </a:prstGeom>
          <a:ln>
            <a:noFill/>
          </a:ln>
        </p:spPr>
      </p:pic>
      <p:sp>
        <p:nvSpPr>
          <p:cNvPr id="302" name="CustomShape 8"/>
          <p:cNvSpPr/>
          <p:nvPr/>
        </p:nvSpPr>
        <p:spPr>
          <a:xfrm>
            <a:off x="2487600" y="6381720"/>
            <a:ext cx="4676760" cy="277920"/>
          </a:xfrm>
          <a:custGeom>
            <a:avLst/>
            <a:gdLst/>
            <a:ahLst/>
            <a:rect l="0" t="0" r="r" b="b"/>
            <a:pathLst>
              <a:path w="12993" h="1028">
                <a:moveTo>
                  <a:pt x="0" y="177"/>
                </a:moveTo>
                <a:cubicBezTo>
                  <a:pt x="4330" y="0"/>
                  <a:pt x="8661" y="354"/>
                  <a:pt x="12992" y="177"/>
                </a:cubicBezTo>
                <a:moveTo>
                  <a:pt x="0" y="849"/>
                </a:moveTo>
                <a:cubicBezTo>
                  <a:pt x="4330" y="672"/>
                  <a:pt x="8661" y="1027"/>
                  <a:pt x="12992" y="849"/>
                </a:cubicBezTo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009999">
                  <a:alpha val="0"/>
                </a:srgbClr>
              </a:gs>
            </a:gsLst>
            <a:lin ang="5400000"/>
          </a:gradFill>
          <a:ln cap="sq" w="9360">
            <a:solidFill>
              <a:srgbClr val="ff3300"/>
            </a:solidFill>
            <a:miter/>
          </a:ln>
          <a:effectLst>
            <a:outerShdw dist="53966" dir="2700000">
              <a:srgbClr val="c0c0c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Times New Roman"/>
              </a:rPr>
              <a:t>CHÚC MỪNG CÁC EM !</a:t>
            </a:r>
            <a:endParaRPr b="0" lang="en-US" sz="18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303" name="CustomShape 9"/>
          <p:cNvSpPr/>
          <p:nvPr/>
        </p:nvSpPr>
        <p:spPr>
          <a:xfrm>
            <a:off x="468360" y="537372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CustomShape 10"/>
          <p:cNvSpPr/>
          <p:nvPr/>
        </p:nvSpPr>
        <p:spPr>
          <a:xfrm>
            <a:off x="468360" y="537372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CustomShape 11"/>
          <p:cNvSpPr/>
          <p:nvPr/>
        </p:nvSpPr>
        <p:spPr>
          <a:xfrm>
            <a:off x="468360" y="537372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CustomShape 12"/>
          <p:cNvSpPr/>
          <p:nvPr/>
        </p:nvSpPr>
        <p:spPr>
          <a:xfrm>
            <a:off x="468360" y="537372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CustomShape 13"/>
          <p:cNvSpPr/>
          <p:nvPr/>
        </p:nvSpPr>
        <p:spPr>
          <a:xfrm>
            <a:off x="468360" y="537372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CustomShape 14"/>
          <p:cNvSpPr/>
          <p:nvPr/>
        </p:nvSpPr>
        <p:spPr>
          <a:xfrm>
            <a:off x="468360" y="537372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CustomShape 15"/>
          <p:cNvSpPr/>
          <p:nvPr/>
        </p:nvSpPr>
        <p:spPr>
          <a:xfrm>
            <a:off x="468360" y="5373720"/>
            <a:ext cx="838080" cy="609480"/>
          </a:xfrm>
          <a:prstGeom prst="ellipse">
            <a:avLst/>
          </a:prstGeom>
          <a:gradFill rotWithShape="0">
            <a:gsLst>
              <a:gs pos="0">
                <a:srgbClr val="bbe0e3"/>
              </a:gs>
              <a:gs pos="100000">
                <a:srgbClr val="0099ff">
                  <a:alpha val="0"/>
                </a:srgbClr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CustomShape 16"/>
          <p:cNvSpPr/>
          <p:nvPr/>
        </p:nvSpPr>
        <p:spPr>
          <a:xfrm>
            <a:off x="468360" y="537372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CustomShape 17"/>
          <p:cNvSpPr/>
          <p:nvPr/>
        </p:nvSpPr>
        <p:spPr>
          <a:xfrm>
            <a:off x="468360" y="537372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CustomShape 18"/>
          <p:cNvSpPr/>
          <p:nvPr/>
        </p:nvSpPr>
        <p:spPr>
          <a:xfrm>
            <a:off x="468360" y="537372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CustomShape 19"/>
          <p:cNvSpPr/>
          <p:nvPr/>
        </p:nvSpPr>
        <p:spPr>
          <a:xfrm rot="21471000">
            <a:off x="2431800" y="969840"/>
            <a:ext cx="4714920" cy="874800"/>
          </a:xfrm>
          <a:custGeom>
            <a:avLst/>
            <a:gdLst/>
            <a:ahLst/>
            <a:rect l="0" t="0" r="r" b="b"/>
            <a:pathLst>
              <a:path w="13101" h="3228">
                <a:moveTo>
                  <a:pt x="0" y="560"/>
                </a:moveTo>
                <a:cubicBezTo>
                  <a:pt x="4365" y="0"/>
                  <a:pt x="8733" y="1111"/>
                  <a:pt x="13098" y="549"/>
                </a:cubicBezTo>
                <a:moveTo>
                  <a:pt x="1" y="2677"/>
                </a:moveTo>
                <a:cubicBezTo>
                  <a:pt x="4367" y="2115"/>
                  <a:pt x="8734" y="3227"/>
                  <a:pt x="13100" y="2666"/>
                </a:cubicBezTo>
              </a:path>
            </a:pathLst>
          </a:custGeom>
          <a:blipFill rotWithShape="0">
            <a:blip r:embed="rId8"/>
            <a:tile/>
          </a:blipFill>
          <a:ln cap="sq" w="12600">
            <a:solidFill>
              <a:srgbClr val="ff3300"/>
            </a:solidFill>
            <a:miter/>
          </a:ln>
          <a:effectLst>
            <a:outerShdw dist="40186" dir="1096358">
              <a:srgbClr val="80808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Arial Black"/>
              </a:rPr>
              <a:t>Rung Chuông Vàng</a:t>
            </a:r>
            <a:endParaRPr b="0" lang="en-US" sz="1800" spc="1" strike="noStrike">
              <a:solidFill>
                <a:srgbClr val="000000"/>
              </a:solidFill>
              <a:latin typeface="Arial Black"/>
              <a:ea typeface="Arial Black"/>
            </a:endParaRPr>
          </a:p>
        </p:txBody>
      </p:sp>
    </p:spTree>
  </p:cSld>
  <p:transition spd="slow">
    <p:newsflash/>
  </p:transition>
  <p:timing>
    <p:tnLst>
      <p:par>
        <p:cTn id="1285" dur="indefinite" restart="never" nodeType="tmRoot">
          <p:childTnLst>
            <p:seq>
              <p:cTn id="1286" dur="indefinite" nodeType="mainSeq">
                <p:childTnLst>
                  <p:par>
                    <p:cTn id="1287" fill="hold">
                      <p:stCondLst>
                        <p:cond delay="0"/>
                      </p:stCondLst>
                      <p:childTnLst>
                        <p:par>
                          <p:cTn id="1288" fill="hold">
                            <p:stCondLst>
                              <p:cond delay="0"/>
                            </p:stCondLst>
                            <p:childTnLst>
                              <p:par>
                                <p:cTn id="1289" nodeType="with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91" dur="385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2" dur="385" fill="hold"/>
                                        <p:tgtEl>
                                          <p:spTgt spid="3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93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94" dur="385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1295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96" dur="385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1297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9" nodeType="after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301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3" nodeType="afterEffect" fill="hold" presetClass="entr" presetID="12" presetSubtype="4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305" dur="500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7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1309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0" nodeType="with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15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1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1" nodeType="afterEffect" fill="hold" presetClass="entr" presetID="2" presetSubtype="2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3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4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26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8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9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0" fill="hold">
                            <p:stCondLst>
                              <p:cond delay="8500"/>
                            </p:stCondLst>
                            <p:childTnLst>
                              <p:par>
                                <p:cTn id="1331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3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4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5" fill="hold">
                      <p:stCondLst>
                        <p:cond delay="indefinite"/>
                      </p:stCondLst>
                      <p:childTnLst>
                        <p:par>
                          <p:cTn id="1336" fill="hold">
                            <p:stCondLst>
                              <p:cond delay="0"/>
                            </p:stCondLst>
                            <p:childTnLst>
                              <p:par>
                                <p:cTn id="1337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339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0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34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3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345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6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348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9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351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2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354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5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35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8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360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1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363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4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366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7" fill="hold">
                            <p:stCondLst>
                              <p:cond delay="500"/>
                            </p:stCondLst>
                            <p:childTnLst>
                              <p:par>
                                <p:cTn id="1368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1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3" fill="hold">
                            <p:stCondLst>
                              <p:cond delay="3500"/>
                            </p:stCondLst>
                            <p:childTnLst>
                              <p:par>
                                <p:cTn id="1374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2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6" fill="hold">
                            <p:stCondLst>
                              <p:cond delay="5000"/>
                            </p:stCondLst>
                            <p:childTnLst>
                              <p:par>
                                <p:cTn id="1377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3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80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4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83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5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5" fill="hold">
                            <p:stCondLst>
                              <p:cond delay="9500"/>
                            </p:stCondLst>
                            <p:childTnLst>
                              <p:par>
                                <p:cTn id="1386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6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89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7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92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8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95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9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7" fill="hold">
                      <p:stCondLst>
                        <p:cond delay="indefinite"/>
                      </p:stCondLst>
                      <p:childTnLst>
                        <p:par>
                          <p:cTn id="1398" fill="hold">
                            <p:stCondLst>
                              <p:cond delay="0"/>
                            </p:stCondLst>
                            <p:childTnLst>
                              <p:par>
                                <p:cTn id="1399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400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401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2" fill="hold">
                            <p:stCondLst>
                              <p:cond delay="500"/>
                            </p:stCondLst>
                            <p:childTnLst>
                              <p:par>
                                <p:cTn id="1403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5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6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8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409" dur="2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10" dur="2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981000"/>
          </a:xfrm>
          <a:prstGeom prst="rect">
            <a:avLst/>
          </a:prstGeom>
          <a:ln>
            <a:noFill/>
          </a:ln>
        </p:spPr>
      </p:pic>
      <p:sp>
        <p:nvSpPr>
          <p:cNvPr id="315" name="CustomShape 1"/>
          <p:cNvSpPr/>
          <p:nvPr/>
        </p:nvSpPr>
        <p:spPr>
          <a:xfrm>
            <a:off x="2076480" y="150840"/>
            <a:ext cx="5591160" cy="685800"/>
          </a:xfrm>
          <a:custGeom>
            <a:avLst/>
            <a:gdLst/>
            <a:ahLst/>
            <a:rect l="0" t="0" r="r" b="b"/>
            <a:pathLst>
              <a:path w="15533" h="1907">
                <a:moveTo>
                  <a:pt x="0" y="0"/>
                </a:moveTo>
                <a:lnTo>
                  <a:pt x="15532" y="0"/>
                </a:lnTo>
                <a:moveTo>
                  <a:pt x="0" y="1906"/>
                </a:moveTo>
                <a:lnTo>
                  <a:pt x="15532" y="1906"/>
                </a:lnTo>
              </a:path>
            </a:pathLst>
          </a:custGeom>
          <a:solidFill>
            <a:srgbClr val="ffcc00"/>
          </a:solidFill>
          <a:ln cap="sq" w="936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CHÀO MỪNG NGÀY THÀNH LẬP QUÂN ĐỘI NHÂN DÂN VIỆT NAM 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Trường tiểu học Đoàn Nghiên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316" name="CustomShape 2"/>
          <p:cNvSpPr/>
          <p:nvPr/>
        </p:nvSpPr>
        <p:spPr>
          <a:xfrm>
            <a:off x="1523880" y="1700280"/>
            <a:ext cx="6400800" cy="576360"/>
          </a:xfrm>
          <a:prstGeom prst="flowChartTerminator">
            <a:avLst/>
          </a:prstGeom>
          <a:gradFill rotWithShape="0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/>
          </a:gradFill>
          <a:ln cap="sq" w="1260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Chọn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A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B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C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CustomShape 3"/>
          <p:cNvSpPr/>
          <p:nvPr/>
        </p:nvSpPr>
        <p:spPr>
          <a:xfrm>
            <a:off x="1187280" y="2349360"/>
            <a:ext cx="7956720" cy="1295640"/>
          </a:xfrm>
          <a:custGeom>
            <a:avLst/>
            <a:gdLst/>
            <a:ahLst/>
            <a:rect l="0" t="0" r="r" b="b"/>
            <a:pathLst>
              <a:path w="22104" h="3601">
                <a:moveTo>
                  <a:pt x="600" y="0"/>
                </a:moveTo>
                <a:lnTo>
                  <a:pt x="600" y="0"/>
                </a:lnTo>
                <a:cubicBezTo>
                  <a:pt x="495" y="0"/>
                  <a:pt x="391" y="28"/>
                  <a:pt x="300" y="80"/>
                </a:cubicBezTo>
                <a:cubicBezTo>
                  <a:pt x="209" y="133"/>
                  <a:pt x="133" y="209"/>
                  <a:pt x="80" y="300"/>
                </a:cubicBezTo>
                <a:cubicBezTo>
                  <a:pt x="28" y="391"/>
                  <a:pt x="0" y="495"/>
                  <a:pt x="0" y="600"/>
                </a:cubicBezTo>
                <a:lnTo>
                  <a:pt x="0" y="3000"/>
                </a:lnTo>
                <a:lnTo>
                  <a:pt x="0" y="3000"/>
                </a:lnTo>
                <a:cubicBezTo>
                  <a:pt x="0" y="3105"/>
                  <a:pt x="28" y="3209"/>
                  <a:pt x="80" y="3300"/>
                </a:cubicBezTo>
                <a:cubicBezTo>
                  <a:pt x="133" y="3391"/>
                  <a:pt x="209" y="3467"/>
                  <a:pt x="300" y="3520"/>
                </a:cubicBezTo>
                <a:cubicBezTo>
                  <a:pt x="391" y="3572"/>
                  <a:pt x="495" y="3600"/>
                  <a:pt x="600" y="3600"/>
                </a:cubicBezTo>
                <a:lnTo>
                  <a:pt x="21503" y="3600"/>
                </a:lnTo>
                <a:lnTo>
                  <a:pt x="21503" y="3600"/>
                </a:lnTo>
                <a:cubicBezTo>
                  <a:pt x="21608" y="3600"/>
                  <a:pt x="21712" y="3572"/>
                  <a:pt x="21803" y="3520"/>
                </a:cubicBezTo>
                <a:cubicBezTo>
                  <a:pt x="21894" y="3467"/>
                  <a:pt x="21970" y="3391"/>
                  <a:pt x="22023" y="3300"/>
                </a:cubicBezTo>
                <a:cubicBezTo>
                  <a:pt x="22075" y="3209"/>
                  <a:pt x="22103" y="3105"/>
                  <a:pt x="22103" y="3000"/>
                </a:cubicBezTo>
                <a:lnTo>
                  <a:pt x="22103" y="600"/>
                </a:lnTo>
                <a:lnTo>
                  <a:pt x="22103" y="600"/>
                </a:lnTo>
                <a:lnTo>
                  <a:pt x="22103" y="600"/>
                </a:lnTo>
                <a:cubicBezTo>
                  <a:pt x="22103" y="495"/>
                  <a:pt x="22075" y="391"/>
                  <a:pt x="22023" y="300"/>
                </a:cubicBezTo>
                <a:cubicBezTo>
                  <a:pt x="21970" y="209"/>
                  <a:pt x="21894" y="133"/>
                  <a:pt x="21803" y="80"/>
                </a:cubicBezTo>
                <a:cubicBezTo>
                  <a:pt x="21712" y="28"/>
                  <a:pt x="21608" y="0"/>
                  <a:pt x="21503" y="0"/>
                </a:cubicBezTo>
                <a:lnTo>
                  <a:pt x="600" y="0"/>
                </a:lnTo>
              </a:path>
            </a:pathLst>
          </a:custGeom>
          <a:solidFill>
            <a:srgbClr val="bbe0e3"/>
          </a:solidFill>
          <a:ln cap="sq" w="936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Từ một mảnh vải dài 9 dm cắt ra 46 cm để may túi 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Hỏi mảnh vải còn lại mấy cm?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CustomShape 4"/>
          <p:cNvSpPr/>
          <p:nvPr/>
        </p:nvSpPr>
        <p:spPr>
          <a:xfrm>
            <a:off x="0" y="2276640"/>
            <a:ext cx="1224000" cy="1099800"/>
          </a:xfrm>
          <a:prstGeom prst="ellipse">
            <a:avLst/>
          </a:prstGeom>
          <a:solidFill>
            <a:srgbClr val="ffff00"/>
          </a:solidFill>
          <a:ln cap="sq" w="1260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Câu 13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Toán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CustomShape 5"/>
          <p:cNvSpPr/>
          <p:nvPr/>
        </p:nvSpPr>
        <p:spPr>
          <a:xfrm>
            <a:off x="487440" y="4294080"/>
            <a:ext cx="3940200" cy="503280"/>
          </a:xfrm>
          <a:custGeom>
            <a:avLst/>
            <a:gdLst/>
            <a:ahLst/>
            <a:rect l="0" t="0" r="r" b="b"/>
            <a:pathLst>
              <a:path w="10947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10712" y="1399"/>
                </a:lnTo>
                <a:lnTo>
                  <a:pt x="10713" y="1399"/>
                </a:lnTo>
                <a:cubicBezTo>
                  <a:pt x="10754" y="1399"/>
                  <a:pt x="10794" y="1388"/>
                  <a:pt x="10829" y="1368"/>
                </a:cubicBezTo>
                <a:cubicBezTo>
                  <a:pt x="10865" y="1347"/>
                  <a:pt x="10894" y="1318"/>
                  <a:pt x="10915" y="1282"/>
                </a:cubicBezTo>
                <a:cubicBezTo>
                  <a:pt x="10935" y="1247"/>
                  <a:pt x="10946" y="1207"/>
                  <a:pt x="10946" y="1166"/>
                </a:cubicBezTo>
                <a:lnTo>
                  <a:pt x="10946" y="233"/>
                </a:lnTo>
                <a:lnTo>
                  <a:pt x="10946" y="233"/>
                </a:lnTo>
                <a:lnTo>
                  <a:pt x="10946" y="233"/>
                </a:lnTo>
                <a:cubicBezTo>
                  <a:pt x="10946" y="192"/>
                  <a:pt x="10935" y="152"/>
                  <a:pt x="10915" y="117"/>
                </a:cubicBezTo>
                <a:cubicBezTo>
                  <a:pt x="10894" y="81"/>
                  <a:pt x="10865" y="52"/>
                  <a:pt x="10829" y="31"/>
                </a:cubicBezTo>
                <a:cubicBezTo>
                  <a:pt x="10794" y="11"/>
                  <a:pt x="10754" y="0"/>
                  <a:pt x="10713" y="0"/>
                </a:cubicBezTo>
                <a:lnTo>
                  <a:pt x="233" y="0"/>
                </a:lnTo>
              </a:path>
            </a:pathLst>
          </a:custGeom>
          <a:blipFill rotWithShape="0">
            <a:blip r:embed="rId2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A. 44 cm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CustomShape 6"/>
          <p:cNvSpPr/>
          <p:nvPr/>
        </p:nvSpPr>
        <p:spPr>
          <a:xfrm>
            <a:off x="482760" y="4816440"/>
            <a:ext cx="3944880" cy="504720"/>
          </a:xfrm>
          <a:custGeom>
            <a:avLst/>
            <a:gdLst/>
            <a:ahLst/>
            <a:rect l="0" t="0" r="r" b="b"/>
            <a:pathLst>
              <a:path w="10960" h="1404">
                <a:moveTo>
                  <a:pt x="233" y="0"/>
                </a:moveTo>
                <a:lnTo>
                  <a:pt x="234" y="0"/>
                </a:lnTo>
                <a:cubicBezTo>
                  <a:pt x="193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3"/>
                  <a:pt x="0" y="234"/>
                </a:cubicBezTo>
                <a:lnTo>
                  <a:pt x="0" y="1169"/>
                </a:lnTo>
                <a:lnTo>
                  <a:pt x="0" y="1169"/>
                </a:lnTo>
                <a:cubicBezTo>
                  <a:pt x="0" y="1210"/>
                  <a:pt x="11" y="1251"/>
                  <a:pt x="31" y="1286"/>
                </a:cubicBezTo>
                <a:cubicBezTo>
                  <a:pt x="52" y="1322"/>
                  <a:pt x="81" y="1351"/>
                  <a:pt x="117" y="1372"/>
                </a:cubicBezTo>
                <a:cubicBezTo>
                  <a:pt x="152" y="1392"/>
                  <a:pt x="193" y="1403"/>
                  <a:pt x="234" y="1403"/>
                </a:cubicBezTo>
                <a:lnTo>
                  <a:pt x="10725" y="1403"/>
                </a:lnTo>
                <a:lnTo>
                  <a:pt x="10725" y="1403"/>
                </a:lnTo>
                <a:cubicBezTo>
                  <a:pt x="10766" y="1403"/>
                  <a:pt x="10807" y="1392"/>
                  <a:pt x="10842" y="1372"/>
                </a:cubicBezTo>
                <a:cubicBezTo>
                  <a:pt x="10878" y="1351"/>
                  <a:pt x="10907" y="1322"/>
                  <a:pt x="10928" y="1286"/>
                </a:cubicBezTo>
                <a:cubicBezTo>
                  <a:pt x="10948" y="1251"/>
                  <a:pt x="10959" y="1210"/>
                  <a:pt x="10959" y="1169"/>
                </a:cubicBezTo>
                <a:lnTo>
                  <a:pt x="10959" y="233"/>
                </a:lnTo>
                <a:lnTo>
                  <a:pt x="10959" y="234"/>
                </a:lnTo>
                <a:lnTo>
                  <a:pt x="10959" y="234"/>
                </a:lnTo>
                <a:cubicBezTo>
                  <a:pt x="10959" y="193"/>
                  <a:pt x="10948" y="152"/>
                  <a:pt x="10928" y="117"/>
                </a:cubicBezTo>
                <a:cubicBezTo>
                  <a:pt x="10907" y="81"/>
                  <a:pt x="10878" y="52"/>
                  <a:pt x="10842" y="31"/>
                </a:cubicBezTo>
                <a:cubicBezTo>
                  <a:pt x="10807" y="11"/>
                  <a:pt x="10766" y="0"/>
                  <a:pt x="10725" y="0"/>
                </a:cubicBezTo>
                <a:lnTo>
                  <a:pt x="233" y="0"/>
                </a:lnTo>
              </a:path>
            </a:pathLst>
          </a:custGeom>
          <a:blipFill rotWithShape="0">
            <a:blip r:embed="rId3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B.55 cm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CustomShape 7"/>
          <p:cNvSpPr/>
          <p:nvPr/>
        </p:nvSpPr>
        <p:spPr>
          <a:xfrm>
            <a:off x="466560" y="5335560"/>
            <a:ext cx="3961080" cy="504720"/>
          </a:xfrm>
          <a:custGeom>
            <a:avLst/>
            <a:gdLst/>
            <a:ahLst/>
            <a:rect l="0" t="0" r="r" b="b"/>
            <a:pathLst>
              <a:path w="11005" h="1404">
                <a:moveTo>
                  <a:pt x="233" y="0"/>
                </a:moveTo>
                <a:lnTo>
                  <a:pt x="234" y="0"/>
                </a:lnTo>
                <a:cubicBezTo>
                  <a:pt x="193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3"/>
                  <a:pt x="0" y="234"/>
                </a:cubicBezTo>
                <a:lnTo>
                  <a:pt x="0" y="1169"/>
                </a:lnTo>
                <a:lnTo>
                  <a:pt x="0" y="1169"/>
                </a:lnTo>
                <a:cubicBezTo>
                  <a:pt x="0" y="1210"/>
                  <a:pt x="11" y="1251"/>
                  <a:pt x="31" y="1286"/>
                </a:cubicBezTo>
                <a:cubicBezTo>
                  <a:pt x="52" y="1322"/>
                  <a:pt x="81" y="1351"/>
                  <a:pt x="117" y="1372"/>
                </a:cubicBezTo>
                <a:cubicBezTo>
                  <a:pt x="152" y="1392"/>
                  <a:pt x="193" y="1403"/>
                  <a:pt x="234" y="1403"/>
                </a:cubicBezTo>
                <a:lnTo>
                  <a:pt x="10770" y="1403"/>
                </a:lnTo>
                <a:lnTo>
                  <a:pt x="10770" y="1403"/>
                </a:lnTo>
                <a:cubicBezTo>
                  <a:pt x="10811" y="1403"/>
                  <a:pt x="10852" y="1392"/>
                  <a:pt x="10887" y="1372"/>
                </a:cubicBezTo>
                <a:cubicBezTo>
                  <a:pt x="10923" y="1351"/>
                  <a:pt x="10952" y="1322"/>
                  <a:pt x="10973" y="1286"/>
                </a:cubicBezTo>
                <a:cubicBezTo>
                  <a:pt x="10993" y="1251"/>
                  <a:pt x="11004" y="1210"/>
                  <a:pt x="11004" y="1169"/>
                </a:cubicBezTo>
                <a:lnTo>
                  <a:pt x="11004" y="233"/>
                </a:lnTo>
                <a:lnTo>
                  <a:pt x="11004" y="234"/>
                </a:lnTo>
                <a:lnTo>
                  <a:pt x="11004" y="234"/>
                </a:lnTo>
                <a:cubicBezTo>
                  <a:pt x="11004" y="193"/>
                  <a:pt x="10993" y="152"/>
                  <a:pt x="10973" y="117"/>
                </a:cubicBezTo>
                <a:cubicBezTo>
                  <a:pt x="10952" y="81"/>
                  <a:pt x="10923" y="52"/>
                  <a:pt x="10887" y="31"/>
                </a:cubicBezTo>
                <a:cubicBezTo>
                  <a:pt x="10852" y="11"/>
                  <a:pt x="10811" y="0"/>
                  <a:pt x="10770" y="0"/>
                </a:cubicBezTo>
                <a:lnTo>
                  <a:pt x="233" y="0"/>
                </a:lnTo>
              </a:path>
            </a:pathLst>
          </a:custGeom>
          <a:blipFill rotWithShape="0">
            <a:blip r:embed="rId4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C. 37 cm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2" name="" descr=""/>
          <p:cNvPicPr/>
          <p:nvPr/>
        </p:nvPicPr>
        <p:blipFill>
          <a:blip r:embed="rId5"/>
          <a:stretch/>
        </p:blipFill>
        <p:spPr>
          <a:xfrm>
            <a:off x="-36360" y="6380280"/>
            <a:ext cx="9180360" cy="504720"/>
          </a:xfrm>
          <a:prstGeom prst="rect">
            <a:avLst/>
          </a:prstGeom>
          <a:ln>
            <a:noFill/>
          </a:ln>
        </p:spPr>
      </p:pic>
      <p:sp>
        <p:nvSpPr>
          <p:cNvPr id="323" name="CustomShape 8"/>
          <p:cNvSpPr/>
          <p:nvPr/>
        </p:nvSpPr>
        <p:spPr>
          <a:xfrm>
            <a:off x="2487600" y="6535800"/>
            <a:ext cx="4676760" cy="277920"/>
          </a:xfrm>
          <a:custGeom>
            <a:avLst/>
            <a:gdLst/>
            <a:ahLst/>
            <a:rect l="0" t="0" r="r" b="b"/>
            <a:pathLst>
              <a:path w="12993" h="1028">
                <a:moveTo>
                  <a:pt x="0" y="177"/>
                </a:moveTo>
                <a:cubicBezTo>
                  <a:pt x="4330" y="0"/>
                  <a:pt x="8661" y="354"/>
                  <a:pt x="12992" y="177"/>
                </a:cubicBezTo>
                <a:moveTo>
                  <a:pt x="0" y="849"/>
                </a:moveTo>
                <a:cubicBezTo>
                  <a:pt x="4330" y="672"/>
                  <a:pt x="8661" y="1027"/>
                  <a:pt x="12992" y="849"/>
                </a:cubicBezTo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009999">
                  <a:alpha val="0"/>
                </a:srgbClr>
              </a:gs>
            </a:gsLst>
            <a:lin ang="5400000"/>
          </a:gradFill>
          <a:ln cap="sq" w="9360">
            <a:solidFill>
              <a:srgbClr val="ff3300"/>
            </a:solidFill>
            <a:miter/>
          </a:ln>
          <a:effectLst>
            <a:outerShdw dist="53966" dir="2700000">
              <a:srgbClr val="c0c0c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Times New Roman"/>
              </a:rPr>
              <a:t>CHÚC MỪNG CÁC EM !</a:t>
            </a:r>
            <a:endParaRPr b="0" lang="en-US" sz="18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324" name="" descr=""/>
          <p:cNvPicPr/>
          <p:nvPr/>
        </p:nvPicPr>
        <p:blipFill>
          <a:blip r:embed="rId6"/>
          <a:stretch/>
        </p:blipFill>
        <p:spPr>
          <a:xfrm rot="5400000">
            <a:off x="-1462320" y="-1525680"/>
            <a:ext cx="1771560" cy="4537080"/>
          </a:xfrm>
          <a:prstGeom prst="rect">
            <a:avLst/>
          </a:prstGeom>
          <a:ln>
            <a:noFill/>
          </a:ln>
        </p:spPr>
      </p:pic>
      <p:sp>
        <p:nvSpPr>
          <p:cNvPr id="325" name="CustomShape 9"/>
          <p:cNvSpPr/>
          <p:nvPr/>
        </p:nvSpPr>
        <p:spPr>
          <a:xfrm>
            <a:off x="611280" y="17002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CustomShape 10"/>
          <p:cNvSpPr/>
          <p:nvPr/>
        </p:nvSpPr>
        <p:spPr>
          <a:xfrm>
            <a:off x="611280" y="17002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CustomShape 11"/>
          <p:cNvSpPr/>
          <p:nvPr/>
        </p:nvSpPr>
        <p:spPr>
          <a:xfrm>
            <a:off x="611280" y="17002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CustomShape 12"/>
          <p:cNvSpPr/>
          <p:nvPr/>
        </p:nvSpPr>
        <p:spPr>
          <a:xfrm>
            <a:off x="611280" y="17002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CustomShape 13"/>
          <p:cNvSpPr/>
          <p:nvPr/>
        </p:nvSpPr>
        <p:spPr>
          <a:xfrm>
            <a:off x="611280" y="17002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CustomShape 14"/>
          <p:cNvSpPr/>
          <p:nvPr/>
        </p:nvSpPr>
        <p:spPr>
          <a:xfrm>
            <a:off x="611280" y="17002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CustomShape 15"/>
          <p:cNvSpPr/>
          <p:nvPr/>
        </p:nvSpPr>
        <p:spPr>
          <a:xfrm>
            <a:off x="611280" y="1700280"/>
            <a:ext cx="838080" cy="609480"/>
          </a:xfrm>
          <a:prstGeom prst="ellipse">
            <a:avLst/>
          </a:prstGeom>
          <a:gradFill rotWithShape="0">
            <a:gsLst>
              <a:gs pos="0">
                <a:srgbClr val="bbe0e3"/>
              </a:gs>
              <a:gs pos="100000">
                <a:srgbClr val="0099ff">
                  <a:alpha val="0"/>
                </a:srgbClr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CustomShape 16"/>
          <p:cNvSpPr/>
          <p:nvPr/>
        </p:nvSpPr>
        <p:spPr>
          <a:xfrm>
            <a:off x="611280" y="17002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CustomShape 17"/>
          <p:cNvSpPr/>
          <p:nvPr/>
        </p:nvSpPr>
        <p:spPr>
          <a:xfrm>
            <a:off x="611280" y="17002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CustomShape 18"/>
          <p:cNvSpPr/>
          <p:nvPr/>
        </p:nvSpPr>
        <p:spPr>
          <a:xfrm>
            <a:off x="611280" y="17002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CustomShape 19"/>
          <p:cNvSpPr/>
          <p:nvPr/>
        </p:nvSpPr>
        <p:spPr>
          <a:xfrm rot="21471000">
            <a:off x="2431800" y="969840"/>
            <a:ext cx="4714920" cy="874800"/>
          </a:xfrm>
          <a:custGeom>
            <a:avLst/>
            <a:gdLst/>
            <a:ahLst/>
            <a:rect l="0" t="0" r="r" b="b"/>
            <a:pathLst>
              <a:path w="13101" h="3228">
                <a:moveTo>
                  <a:pt x="0" y="560"/>
                </a:moveTo>
                <a:cubicBezTo>
                  <a:pt x="4365" y="0"/>
                  <a:pt x="8733" y="1111"/>
                  <a:pt x="13098" y="549"/>
                </a:cubicBezTo>
                <a:moveTo>
                  <a:pt x="1" y="2677"/>
                </a:moveTo>
                <a:cubicBezTo>
                  <a:pt x="4367" y="2115"/>
                  <a:pt x="8734" y="3227"/>
                  <a:pt x="13100" y="2666"/>
                </a:cubicBezTo>
              </a:path>
            </a:pathLst>
          </a:custGeom>
          <a:blipFill rotWithShape="0">
            <a:blip r:embed="rId7"/>
            <a:tile/>
          </a:blipFill>
          <a:ln cap="sq" w="12600">
            <a:solidFill>
              <a:srgbClr val="ff3300"/>
            </a:solidFill>
            <a:miter/>
          </a:ln>
          <a:effectLst>
            <a:outerShdw dist="40186" dir="1096358">
              <a:srgbClr val="80808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Arial Black"/>
              </a:rPr>
              <a:t>Rung Chuông Vàng</a:t>
            </a:r>
            <a:endParaRPr b="0" lang="en-US" sz="1800" spc="1" strike="noStrike">
              <a:solidFill>
                <a:srgbClr val="000000"/>
              </a:solidFill>
              <a:latin typeface="Arial Black"/>
              <a:ea typeface="Arial Black"/>
            </a:endParaRPr>
          </a:p>
        </p:txBody>
      </p:sp>
    </p:spTree>
  </p:cSld>
  <p:transition spd="slow">
    <p:comb dir="horz"/>
  </p:transition>
  <p:timing>
    <p:tnLst>
      <p:par>
        <p:cTn id="1411" dur="indefinite" restart="never" nodeType="tmRoot">
          <p:childTnLst>
            <p:seq>
              <p:cTn id="1412" dur="indefinite" nodeType="mainSeq">
                <p:childTnLst>
                  <p:par>
                    <p:cTn id="1413" fill="hold">
                      <p:stCondLst>
                        <p:cond delay="0"/>
                      </p:stCondLst>
                      <p:childTnLst>
                        <p:par>
                          <p:cTn id="1414" fill="hold">
                            <p:stCondLst>
                              <p:cond delay="0"/>
                            </p:stCondLst>
                            <p:childTnLst>
                              <p:par>
                                <p:cTn id="1415" nodeType="with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8" name="explod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17" dur="385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8" dur="385" fill="hold"/>
                                        <p:tgtEl>
                                          <p:spTgt spid="3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19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20" dur="385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1421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22" dur="385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1423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5" nodeType="after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42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9" nodeType="afterEffect" fill="hold" presetClass="entr" presetID="12" presetSubtype="4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431" dur="500"/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3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1435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437" nodeType="afterEffect" fill="hold" presetClass="entr" presetID="12" presetSubtype="8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1439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0" fill="hold">
                            <p:stCondLst>
                              <p:cond delay="5000"/>
                            </p:stCondLst>
                            <p:childTnLst>
                              <p:par>
                                <p:cTn id="1441" nodeType="afterEffect" fill="hold" presetClass="entr" presetID="2" presetSubtype="2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3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4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5" fill="hold">
                            <p:stCondLst>
                              <p:cond delay="9500"/>
                            </p:stCondLst>
                            <p:childTnLst>
                              <p:par>
                                <p:cTn id="1446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8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9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51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3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4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5" fill="hold">
                      <p:stCondLst>
                        <p:cond delay="indefinite"/>
                      </p:stCondLst>
                      <p:childTnLst>
                        <p:par>
                          <p:cTn id="1456" fill="hold">
                            <p:stCondLst>
                              <p:cond delay="0"/>
                            </p:stCondLst>
                            <p:childTnLst>
                              <p:par>
                                <p:cTn id="1457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459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0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462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3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465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6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468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9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471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2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474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5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47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8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480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1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483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4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486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8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9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1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94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6" fill="hold">
                            <p:stCondLst>
                              <p:cond delay="5000"/>
                            </p:stCondLst>
                            <p:childTnLst>
                              <p:par>
                                <p:cTn id="1497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2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9" fill="hold">
                            <p:stCondLst>
                              <p:cond delay="6500"/>
                            </p:stCondLst>
                            <p:childTnLst>
                              <p:par>
                                <p:cTn id="1500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3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503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4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5" fill="hold">
                            <p:stCondLst>
                              <p:cond delay="9500"/>
                            </p:stCondLst>
                            <p:childTnLst>
                              <p:par>
                                <p:cTn id="1506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5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09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6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12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7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15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8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7" fill="hold">
                      <p:stCondLst>
                        <p:cond delay="indefinite"/>
                      </p:stCondLst>
                      <p:childTnLst>
                        <p:par>
                          <p:cTn id="1518" fill="hold">
                            <p:stCondLst>
                              <p:cond delay="0"/>
                            </p:stCondLst>
                            <p:childTnLst>
                              <p:par>
                                <p:cTn id="1519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520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521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2" fill="hold">
                            <p:stCondLst>
                              <p:cond delay="500"/>
                            </p:stCondLst>
                            <p:childTnLst>
                              <p:par>
                                <p:cTn id="1523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5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6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8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529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30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981000"/>
          </a:xfrm>
          <a:prstGeom prst="rect">
            <a:avLst/>
          </a:prstGeom>
          <a:ln>
            <a:noFill/>
          </a:ln>
        </p:spPr>
      </p:pic>
      <p:pic>
        <p:nvPicPr>
          <p:cNvPr id="337" name="" descr=""/>
          <p:cNvPicPr/>
          <p:nvPr/>
        </p:nvPicPr>
        <p:blipFill>
          <a:blip r:embed="rId2"/>
          <a:stretch/>
        </p:blipFill>
        <p:spPr>
          <a:xfrm>
            <a:off x="611280" y="1457280"/>
            <a:ext cx="8243640" cy="5400720"/>
          </a:xfrm>
          <a:prstGeom prst="rect">
            <a:avLst/>
          </a:prstGeom>
          <a:ln>
            <a:noFill/>
          </a:ln>
        </p:spPr>
      </p:pic>
      <p:pic>
        <p:nvPicPr>
          <p:cNvPr id="338" name="" descr=""/>
          <p:cNvPicPr/>
          <p:nvPr/>
        </p:nvPicPr>
        <p:blipFill>
          <a:blip r:embed="rId3"/>
          <a:stretch/>
        </p:blipFill>
        <p:spPr>
          <a:xfrm>
            <a:off x="0" y="6380280"/>
            <a:ext cx="9144000" cy="504720"/>
          </a:xfrm>
          <a:prstGeom prst="rect">
            <a:avLst/>
          </a:prstGeom>
          <a:ln>
            <a:noFill/>
          </a:ln>
        </p:spPr>
      </p:pic>
      <p:pic>
        <p:nvPicPr>
          <p:cNvPr id="339" name="" descr=""/>
          <p:cNvPicPr/>
          <p:nvPr/>
        </p:nvPicPr>
        <p:blipFill>
          <a:blip r:embed="rId4"/>
          <a:stretch/>
        </p:blipFill>
        <p:spPr>
          <a:xfrm rot="5400000">
            <a:off x="-1462320" y="-1482840"/>
            <a:ext cx="1771560" cy="4537080"/>
          </a:xfrm>
          <a:prstGeom prst="rect">
            <a:avLst/>
          </a:prstGeom>
          <a:ln>
            <a:noFill/>
          </a:ln>
        </p:spPr>
      </p:pic>
      <p:sp>
        <p:nvSpPr>
          <p:cNvPr id="340" name="CustomShape 1"/>
          <p:cNvSpPr/>
          <p:nvPr/>
        </p:nvSpPr>
        <p:spPr>
          <a:xfrm>
            <a:off x="2076480" y="150840"/>
            <a:ext cx="5591160" cy="685800"/>
          </a:xfrm>
          <a:custGeom>
            <a:avLst/>
            <a:gdLst/>
            <a:ahLst/>
            <a:rect l="0" t="0" r="r" b="b"/>
            <a:pathLst>
              <a:path w="15533" h="1907">
                <a:moveTo>
                  <a:pt x="0" y="0"/>
                </a:moveTo>
                <a:lnTo>
                  <a:pt x="15532" y="0"/>
                </a:lnTo>
                <a:moveTo>
                  <a:pt x="0" y="1906"/>
                </a:moveTo>
                <a:lnTo>
                  <a:pt x="15532" y="1906"/>
                </a:lnTo>
              </a:path>
            </a:pathLst>
          </a:custGeom>
          <a:solidFill>
            <a:srgbClr val="ffff00"/>
          </a:solidFill>
          <a:ln cap="sq" w="936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CHÀO MỪNG NGÀY THÀNH LẬP QUÂN ĐỘI NHÂN DÂN VIỆT NAM 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Trường tiểu học Đoàn Nghiên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341" name="CustomShape 2"/>
          <p:cNvSpPr/>
          <p:nvPr/>
        </p:nvSpPr>
        <p:spPr>
          <a:xfrm>
            <a:off x="1523880" y="1844640"/>
            <a:ext cx="6400800" cy="576360"/>
          </a:xfrm>
          <a:prstGeom prst="flowChartTerminator">
            <a:avLst/>
          </a:prstGeom>
          <a:gradFill rotWithShape="0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/>
          </a:gradFill>
          <a:ln cap="sq" w="1260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Chọn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A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B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C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CustomShape 3"/>
          <p:cNvSpPr/>
          <p:nvPr/>
        </p:nvSpPr>
        <p:spPr>
          <a:xfrm>
            <a:off x="1187280" y="2563920"/>
            <a:ext cx="7704360" cy="1152360"/>
          </a:xfrm>
          <a:custGeom>
            <a:avLst/>
            <a:gdLst/>
            <a:ahLst/>
            <a:rect l="0" t="0" r="r" b="b"/>
            <a:pathLst>
              <a:path w="21403" h="3203">
                <a:moveTo>
                  <a:pt x="533" y="0"/>
                </a:moveTo>
                <a:lnTo>
                  <a:pt x="534" y="0"/>
                </a:lnTo>
                <a:cubicBezTo>
                  <a:pt x="440" y="0"/>
                  <a:pt x="348" y="25"/>
                  <a:pt x="267" y="71"/>
                </a:cubicBezTo>
                <a:cubicBezTo>
                  <a:pt x="186" y="118"/>
                  <a:pt x="118" y="186"/>
                  <a:pt x="71" y="267"/>
                </a:cubicBezTo>
                <a:cubicBezTo>
                  <a:pt x="25" y="348"/>
                  <a:pt x="0" y="440"/>
                  <a:pt x="0" y="534"/>
                </a:cubicBezTo>
                <a:lnTo>
                  <a:pt x="0" y="2668"/>
                </a:lnTo>
                <a:lnTo>
                  <a:pt x="0" y="2668"/>
                </a:lnTo>
                <a:cubicBezTo>
                  <a:pt x="0" y="2762"/>
                  <a:pt x="25" y="2854"/>
                  <a:pt x="71" y="2935"/>
                </a:cubicBezTo>
                <a:cubicBezTo>
                  <a:pt x="118" y="3016"/>
                  <a:pt x="186" y="3084"/>
                  <a:pt x="267" y="3131"/>
                </a:cubicBezTo>
                <a:cubicBezTo>
                  <a:pt x="348" y="3177"/>
                  <a:pt x="440" y="3202"/>
                  <a:pt x="534" y="3202"/>
                </a:cubicBezTo>
                <a:lnTo>
                  <a:pt x="20868" y="3201"/>
                </a:lnTo>
                <a:lnTo>
                  <a:pt x="20868" y="3202"/>
                </a:lnTo>
                <a:cubicBezTo>
                  <a:pt x="20962" y="3202"/>
                  <a:pt x="21054" y="3177"/>
                  <a:pt x="21135" y="3131"/>
                </a:cubicBezTo>
                <a:cubicBezTo>
                  <a:pt x="21216" y="3084"/>
                  <a:pt x="21284" y="3016"/>
                  <a:pt x="21331" y="2935"/>
                </a:cubicBezTo>
                <a:cubicBezTo>
                  <a:pt x="21377" y="2854"/>
                  <a:pt x="21402" y="2762"/>
                  <a:pt x="21402" y="2668"/>
                </a:cubicBezTo>
                <a:lnTo>
                  <a:pt x="21402" y="533"/>
                </a:lnTo>
                <a:lnTo>
                  <a:pt x="21402" y="534"/>
                </a:lnTo>
                <a:lnTo>
                  <a:pt x="21402" y="534"/>
                </a:lnTo>
                <a:cubicBezTo>
                  <a:pt x="21402" y="440"/>
                  <a:pt x="21377" y="348"/>
                  <a:pt x="21331" y="267"/>
                </a:cubicBezTo>
                <a:cubicBezTo>
                  <a:pt x="21284" y="186"/>
                  <a:pt x="21216" y="118"/>
                  <a:pt x="21135" y="71"/>
                </a:cubicBezTo>
                <a:cubicBezTo>
                  <a:pt x="21054" y="25"/>
                  <a:pt x="20962" y="0"/>
                  <a:pt x="20868" y="0"/>
                </a:cubicBezTo>
                <a:lnTo>
                  <a:pt x="533" y="0"/>
                </a:lnTo>
              </a:path>
            </a:pathLst>
          </a:custGeom>
          <a:solidFill>
            <a:srgbClr val="bbe0e3"/>
          </a:solidFill>
          <a:ln cap="sq" w="936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  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Câu :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Chúng em đang tham gia chương trình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Rung chuông vàng .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Được cấu tạo theo mẫu: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CustomShape 4"/>
          <p:cNvSpPr/>
          <p:nvPr/>
        </p:nvSpPr>
        <p:spPr>
          <a:xfrm>
            <a:off x="0" y="2492280"/>
            <a:ext cx="1368360" cy="1244520"/>
          </a:xfrm>
          <a:prstGeom prst="ellipse">
            <a:avLst/>
          </a:prstGeom>
          <a:solidFill>
            <a:srgbClr val="ffff00"/>
          </a:solidFill>
          <a:ln cap="sq" w="1260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Câu 14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TV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CustomShape 5"/>
          <p:cNvSpPr/>
          <p:nvPr/>
        </p:nvSpPr>
        <p:spPr>
          <a:xfrm>
            <a:off x="1835280" y="3933720"/>
            <a:ext cx="5976720" cy="503280"/>
          </a:xfrm>
          <a:custGeom>
            <a:avLst/>
            <a:gdLst/>
            <a:ahLst/>
            <a:rect l="0" t="0" r="r" b="b"/>
            <a:pathLst>
              <a:path w="16604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16369" y="1399"/>
                </a:lnTo>
                <a:lnTo>
                  <a:pt x="16370" y="1399"/>
                </a:lnTo>
                <a:cubicBezTo>
                  <a:pt x="16411" y="1399"/>
                  <a:pt x="16451" y="1388"/>
                  <a:pt x="16486" y="1368"/>
                </a:cubicBezTo>
                <a:cubicBezTo>
                  <a:pt x="16522" y="1347"/>
                  <a:pt x="16551" y="1318"/>
                  <a:pt x="16572" y="1282"/>
                </a:cubicBezTo>
                <a:cubicBezTo>
                  <a:pt x="16592" y="1247"/>
                  <a:pt x="16603" y="1207"/>
                  <a:pt x="16603" y="1166"/>
                </a:cubicBezTo>
                <a:lnTo>
                  <a:pt x="16602" y="233"/>
                </a:lnTo>
                <a:lnTo>
                  <a:pt x="16603" y="233"/>
                </a:lnTo>
                <a:lnTo>
                  <a:pt x="16603" y="233"/>
                </a:lnTo>
                <a:cubicBezTo>
                  <a:pt x="16603" y="192"/>
                  <a:pt x="16592" y="152"/>
                  <a:pt x="16572" y="117"/>
                </a:cubicBezTo>
                <a:cubicBezTo>
                  <a:pt x="16551" y="81"/>
                  <a:pt x="16522" y="52"/>
                  <a:pt x="16486" y="31"/>
                </a:cubicBezTo>
                <a:cubicBezTo>
                  <a:pt x="16451" y="11"/>
                  <a:pt x="16411" y="0"/>
                  <a:pt x="16370" y="0"/>
                </a:cubicBezTo>
                <a:lnTo>
                  <a:pt x="233" y="0"/>
                </a:lnTo>
              </a:path>
            </a:pathLst>
          </a:custGeom>
          <a:blipFill rotWithShape="0">
            <a:blip r:embed="rId5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A. Ai thế nào?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CustomShape 6"/>
          <p:cNvSpPr/>
          <p:nvPr/>
        </p:nvSpPr>
        <p:spPr>
          <a:xfrm>
            <a:off x="1835280" y="4508640"/>
            <a:ext cx="5976720" cy="504720"/>
          </a:xfrm>
          <a:custGeom>
            <a:avLst/>
            <a:gdLst/>
            <a:ahLst/>
            <a:rect l="0" t="0" r="r" b="b"/>
            <a:pathLst>
              <a:path w="16604" h="1404">
                <a:moveTo>
                  <a:pt x="233" y="0"/>
                </a:moveTo>
                <a:lnTo>
                  <a:pt x="234" y="0"/>
                </a:lnTo>
                <a:cubicBezTo>
                  <a:pt x="193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3"/>
                  <a:pt x="0" y="234"/>
                </a:cubicBezTo>
                <a:lnTo>
                  <a:pt x="0" y="1169"/>
                </a:lnTo>
                <a:lnTo>
                  <a:pt x="0" y="1169"/>
                </a:lnTo>
                <a:cubicBezTo>
                  <a:pt x="0" y="1210"/>
                  <a:pt x="11" y="1251"/>
                  <a:pt x="31" y="1286"/>
                </a:cubicBezTo>
                <a:cubicBezTo>
                  <a:pt x="52" y="1322"/>
                  <a:pt x="81" y="1351"/>
                  <a:pt x="117" y="1372"/>
                </a:cubicBezTo>
                <a:cubicBezTo>
                  <a:pt x="152" y="1392"/>
                  <a:pt x="193" y="1403"/>
                  <a:pt x="234" y="1403"/>
                </a:cubicBezTo>
                <a:lnTo>
                  <a:pt x="16369" y="1403"/>
                </a:lnTo>
                <a:lnTo>
                  <a:pt x="16369" y="1403"/>
                </a:lnTo>
                <a:cubicBezTo>
                  <a:pt x="16410" y="1403"/>
                  <a:pt x="16451" y="1392"/>
                  <a:pt x="16486" y="1372"/>
                </a:cubicBezTo>
                <a:cubicBezTo>
                  <a:pt x="16522" y="1351"/>
                  <a:pt x="16551" y="1322"/>
                  <a:pt x="16572" y="1286"/>
                </a:cubicBezTo>
                <a:cubicBezTo>
                  <a:pt x="16592" y="1251"/>
                  <a:pt x="16603" y="1210"/>
                  <a:pt x="16603" y="1169"/>
                </a:cubicBezTo>
                <a:lnTo>
                  <a:pt x="16602" y="233"/>
                </a:lnTo>
                <a:lnTo>
                  <a:pt x="16603" y="234"/>
                </a:lnTo>
                <a:lnTo>
                  <a:pt x="16603" y="234"/>
                </a:lnTo>
                <a:cubicBezTo>
                  <a:pt x="16603" y="193"/>
                  <a:pt x="16592" y="152"/>
                  <a:pt x="16572" y="117"/>
                </a:cubicBezTo>
                <a:cubicBezTo>
                  <a:pt x="16551" y="81"/>
                  <a:pt x="16522" y="52"/>
                  <a:pt x="16486" y="31"/>
                </a:cubicBezTo>
                <a:cubicBezTo>
                  <a:pt x="16451" y="11"/>
                  <a:pt x="16410" y="0"/>
                  <a:pt x="16369" y="0"/>
                </a:cubicBezTo>
                <a:lnTo>
                  <a:pt x="233" y="0"/>
                </a:lnTo>
              </a:path>
            </a:pathLst>
          </a:custGeom>
          <a:blipFill rotWithShape="0">
            <a:blip r:embed="rId6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B. Ai là gì?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CustomShape 7"/>
          <p:cNvSpPr/>
          <p:nvPr/>
        </p:nvSpPr>
        <p:spPr>
          <a:xfrm>
            <a:off x="1835280" y="5084640"/>
            <a:ext cx="5976720" cy="505080"/>
          </a:xfrm>
          <a:custGeom>
            <a:avLst/>
            <a:gdLst/>
            <a:ahLst/>
            <a:rect l="0" t="0" r="r" b="b"/>
            <a:pathLst>
              <a:path w="16604" h="1405">
                <a:moveTo>
                  <a:pt x="234" y="0"/>
                </a:moveTo>
                <a:lnTo>
                  <a:pt x="234" y="0"/>
                </a:lnTo>
                <a:cubicBezTo>
                  <a:pt x="193" y="0"/>
                  <a:pt x="153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3"/>
                  <a:pt x="0" y="193"/>
                  <a:pt x="0" y="234"/>
                </a:cubicBezTo>
                <a:lnTo>
                  <a:pt x="0" y="1170"/>
                </a:lnTo>
                <a:lnTo>
                  <a:pt x="0" y="1170"/>
                </a:lnTo>
                <a:cubicBezTo>
                  <a:pt x="0" y="1211"/>
                  <a:pt x="11" y="1251"/>
                  <a:pt x="31" y="1287"/>
                </a:cubicBezTo>
                <a:cubicBezTo>
                  <a:pt x="52" y="1323"/>
                  <a:pt x="81" y="1352"/>
                  <a:pt x="117" y="1373"/>
                </a:cubicBezTo>
                <a:cubicBezTo>
                  <a:pt x="153" y="1393"/>
                  <a:pt x="193" y="1404"/>
                  <a:pt x="234" y="1404"/>
                </a:cubicBezTo>
                <a:lnTo>
                  <a:pt x="16369" y="1404"/>
                </a:lnTo>
                <a:lnTo>
                  <a:pt x="16369" y="1404"/>
                </a:lnTo>
                <a:cubicBezTo>
                  <a:pt x="16410" y="1404"/>
                  <a:pt x="16450" y="1393"/>
                  <a:pt x="16486" y="1373"/>
                </a:cubicBezTo>
                <a:cubicBezTo>
                  <a:pt x="16522" y="1352"/>
                  <a:pt x="16551" y="1323"/>
                  <a:pt x="16572" y="1287"/>
                </a:cubicBezTo>
                <a:cubicBezTo>
                  <a:pt x="16592" y="1251"/>
                  <a:pt x="16603" y="1211"/>
                  <a:pt x="16603" y="1170"/>
                </a:cubicBezTo>
                <a:lnTo>
                  <a:pt x="16603" y="234"/>
                </a:lnTo>
                <a:lnTo>
                  <a:pt x="16603" y="234"/>
                </a:lnTo>
                <a:lnTo>
                  <a:pt x="16603" y="234"/>
                </a:lnTo>
                <a:cubicBezTo>
                  <a:pt x="16603" y="193"/>
                  <a:pt x="16592" y="153"/>
                  <a:pt x="16572" y="117"/>
                </a:cubicBezTo>
                <a:cubicBezTo>
                  <a:pt x="16551" y="81"/>
                  <a:pt x="16522" y="52"/>
                  <a:pt x="16486" y="31"/>
                </a:cubicBezTo>
                <a:cubicBezTo>
                  <a:pt x="16450" y="11"/>
                  <a:pt x="16410" y="0"/>
                  <a:pt x="16369" y="0"/>
                </a:cubicBezTo>
                <a:lnTo>
                  <a:pt x="234" y="0"/>
                </a:lnTo>
              </a:path>
            </a:pathLst>
          </a:custGeom>
          <a:blipFill rotWithShape="0">
            <a:blip r:embed="rId7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C. Ai làm gì?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CustomShape 8"/>
          <p:cNvSpPr/>
          <p:nvPr/>
        </p:nvSpPr>
        <p:spPr>
          <a:xfrm>
            <a:off x="2627280" y="5950080"/>
            <a:ext cx="4676760" cy="277560"/>
          </a:xfrm>
          <a:custGeom>
            <a:avLst/>
            <a:gdLst/>
            <a:ahLst/>
            <a:rect l="0" t="0" r="r" b="b"/>
            <a:pathLst>
              <a:path w="12993" h="1027">
                <a:moveTo>
                  <a:pt x="0" y="177"/>
                </a:moveTo>
                <a:cubicBezTo>
                  <a:pt x="4330" y="0"/>
                  <a:pt x="8661" y="354"/>
                  <a:pt x="12992" y="177"/>
                </a:cubicBezTo>
                <a:moveTo>
                  <a:pt x="0" y="848"/>
                </a:moveTo>
                <a:cubicBezTo>
                  <a:pt x="4330" y="671"/>
                  <a:pt x="8661" y="1026"/>
                  <a:pt x="12992" y="848"/>
                </a:cubicBezTo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009999">
                  <a:alpha val="0"/>
                </a:srgbClr>
              </a:gs>
            </a:gsLst>
            <a:lin ang="5400000"/>
          </a:gradFill>
          <a:ln cap="sq" w="9360">
            <a:solidFill>
              <a:srgbClr val="ff3300"/>
            </a:solidFill>
            <a:miter/>
          </a:ln>
          <a:effectLst>
            <a:outerShdw dist="53966" dir="2700000">
              <a:srgbClr val="c0c0c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Times New Roman"/>
              </a:rPr>
              <a:t>CHÚC MỪNG CÁC EM !</a:t>
            </a:r>
            <a:endParaRPr b="0" lang="en-US" sz="18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348" name="CustomShape 9"/>
          <p:cNvSpPr/>
          <p:nvPr/>
        </p:nvSpPr>
        <p:spPr>
          <a:xfrm>
            <a:off x="539640" y="5445000"/>
            <a:ext cx="83844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CustomShape 10"/>
          <p:cNvSpPr/>
          <p:nvPr/>
        </p:nvSpPr>
        <p:spPr>
          <a:xfrm>
            <a:off x="539640" y="5445000"/>
            <a:ext cx="83844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CustomShape 11"/>
          <p:cNvSpPr/>
          <p:nvPr/>
        </p:nvSpPr>
        <p:spPr>
          <a:xfrm>
            <a:off x="539640" y="5445000"/>
            <a:ext cx="83844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CustomShape 12"/>
          <p:cNvSpPr/>
          <p:nvPr/>
        </p:nvSpPr>
        <p:spPr>
          <a:xfrm>
            <a:off x="539640" y="5445000"/>
            <a:ext cx="83844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13"/>
          <p:cNvSpPr/>
          <p:nvPr/>
        </p:nvSpPr>
        <p:spPr>
          <a:xfrm>
            <a:off x="539640" y="5445000"/>
            <a:ext cx="83844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CustomShape 14"/>
          <p:cNvSpPr/>
          <p:nvPr/>
        </p:nvSpPr>
        <p:spPr>
          <a:xfrm>
            <a:off x="539640" y="5445000"/>
            <a:ext cx="83844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CustomShape 15"/>
          <p:cNvSpPr/>
          <p:nvPr/>
        </p:nvSpPr>
        <p:spPr>
          <a:xfrm>
            <a:off x="539640" y="5445000"/>
            <a:ext cx="838440" cy="609840"/>
          </a:xfrm>
          <a:prstGeom prst="ellipse">
            <a:avLst/>
          </a:prstGeom>
          <a:gradFill rotWithShape="0">
            <a:gsLst>
              <a:gs pos="0">
                <a:srgbClr val="bbe0e3"/>
              </a:gs>
              <a:gs pos="100000">
                <a:srgbClr val="0099ff">
                  <a:alpha val="0"/>
                </a:srgbClr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16"/>
          <p:cNvSpPr/>
          <p:nvPr/>
        </p:nvSpPr>
        <p:spPr>
          <a:xfrm>
            <a:off x="539640" y="5445000"/>
            <a:ext cx="83844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CustomShape 17"/>
          <p:cNvSpPr/>
          <p:nvPr/>
        </p:nvSpPr>
        <p:spPr>
          <a:xfrm>
            <a:off x="539640" y="5445000"/>
            <a:ext cx="83844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CustomShape 18"/>
          <p:cNvSpPr/>
          <p:nvPr/>
        </p:nvSpPr>
        <p:spPr>
          <a:xfrm>
            <a:off x="539640" y="5445000"/>
            <a:ext cx="83844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CustomShape 19"/>
          <p:cNvSpPr/>
          <p:nvPr/>
        </p:nvSpPr>
        <p:spPr>
          <a:xfrm rot="21471000">
            <a:off x="2431800" y="969840"/>
            <a:ext cx="4714920" cy="874800"/>
          </a:xfrm>
          <a:custGeom>
            <a:avLst/>
            <a:gdLst/>
            <a:ahLst/>
            <a:rect l="0" t="0" r="r" b="b"/>
            <a:pathLst>
              <a:path w="13101" h="3228">
                <a:moveTo>
                  <a:pt x="0" y="560"/>
                </a:moveTo>
                <a:cubicBezTo>
                  <a:pt x="4365" y="0"/>
                  <a:pt x="8733" y="1111"/>
                  <a:pt x="13098" y="549"/>
                </a:cubicBezTo>
                <a:moveTo>
                  <a:pt x="1" y="2677"/>
                </a:moveTo>
                <a:cubicBezTo>
                  <a:pt x="4367" y="2115"/>
                  <a:pt x="8734" y="3227"/>
                  <a:pt x="13100" y="2666"/>
                </a:cubicBezTo>
              </a:path>
            </a:pathLst>
          </a:custGeom>
          <a:blipFill rotWithShape="0">
            <a:blip r:embed="rId8"/>
            <a:tile/>
          </a:blipFill>
          <a:ln cap="sq" w="12600">
            <a:solidFill>
              <a:srgbClr val="ff3300"/>
            </a:solidFill>
            <a:miter/>
          </a:ln>
          <a:effectLst>
            <a:outerShdw dist="40186" dir="1096358">
              <a:srgbClr val="80808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Arial Black"/>
              </a:rPr>
              <a:t>Rung Chuông Vàng</a:t>
            </a:r>
            <a:endParaRPr b="0" lang="en-US" sz="1800" spc="1" strike="noStrike">
              <a:solidFill>
                <a:srgbClr val="000000"/>
              </a:solidFill>
              <a:latin typeface="Arial Black"/>
              <a:ea typeface="Arial Black"/>
            </a:endParaRPr>
          </a:p>
        </p:txBody>
      </p:sp>
    </p:spTree>
  </p:cSld>
  <p:transition spd="slow">
    <p:newsflash/>
  </p:transition>
  <p:timing>
    <p:tnLst>
      <p:par>
        <p:cTn id="1531" dur="indefinite" restart="never" nodeType="tmRoot">
          <p:childTnLst>
            <p:seq>
              <p:cTn id="1532" dur="indefinite" nodeType="mainSeq">
                <p:childTnLst>
                  <p:par>
                    <p:cTn id="1533" fill="hold">
                      <p:stCondLst>
                        <p:cond delay="0"/>
                      </p:stCondLst>
                      <p:childTnLst>
                        <p:par>
                          <p:cTn id="1534" fill="hold">
                            <p:stCondLst>
                              <p:cond delay="0"/>
                            </p:stCondLst>
                            <p:childTnLst>
                              <p:par>
                                <p:cTn id="1535" nodeType="with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37" dur="385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8" dur="385" fill="hold"/>
                                        <p:tgtEl>
                                          <p:spTgt spid="3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39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40" dur="385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1541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42" dur="385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1543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44" nodeType="withEffect" fill="hold" presetClass="emph" presetID="1" presetSubtype="2">
                                  <p:stCondLst>
                                    <p:cond delay="0"/>
                                  </p:stCondLst>
                                  <p:endCondLst>
                                    <p:cond evt="onNext"/>
                                  </p:endCondLst>
                                  <p:childTnLst>
                                    <p:animClr clrSpc="rgb">
                                      <p:cBhvr>
                                        <p:cTn id="1545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546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8" nodeType="after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550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2" nodeType="afterEffect" fill="hold" presetClass="entr" presetID="12" presetSubtype="4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554" dur="500"/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6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1558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0" nodeType="afterEffect" fill="hold" presetClass="entr" presetID="12" presetSubtype="8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156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3" fill="hold">
                            <p:stCondLst>
                              <p:cond delay="5000"/>
                            </p:stCondLst>
                            <p:childTnLst>
                              <p:par>
                                <p:cTn id="1564" nodeType="afterEffect" fill="hold" presetClass="entr" presetID="2" presetSubtype="2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6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7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8" fill="hold">
                            <p:stCondLst>
                              <p:cond delay="8000"/>
                            </p:stCondLst>
                            <p:childTnLst>
                              <p:par>
                                <p:cTn id="1569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1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2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74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6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8" fill="hold">
                      <p:stCondLst>
                        <p:cond delay="indefinite"/>
                      </p:stCondLst>
                      <p:childTnLst>
                        <p:par>
                          <p:cTn id="1579" fill="hold">
                            <p:stCondLst>
                              <p:cond delay="0"/>
                            </p:stCondLst>
                            <p:childTnLst>
                              <p:par>
                                <p:cTn id="1580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58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3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585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6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588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9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591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2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594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5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59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8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600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1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603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4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606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7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609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1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4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7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2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620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3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2" fill="hold">
                            <p:stCondLst>
                              <p:cond delay="6500"/>
                            </p:stCondLst>
                            <p:childTnLst>
                              <p:par>
                                <p:cTn id="1623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4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26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5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8" fill="hold">
                            <p:stCondLst>
                              <p:cond delay="9500"/>
                            </p:stCondLst>
                            <p:childTnLst>
                              <p:par>
                                <p:cTn id="1629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6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32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7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635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8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38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9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0" fill="hold">
                      <p:stCondLst>
                        <p:cond delay="indefinite"/>
                      </p:stCondLst>
                      <p:childTnLst>
                        <p:par>
                          <p:cTn id="1641" fill="hold">
                            <p:stCondLst>
                              <p:cond delay="0"/>
                            </p:stCondLst>
                            <p:childTnLst>
                              <p:par>
                                <p:cTn id="1642" nodeType="clickEffect" fill="hold" presetClass="emph" presetID="1" presetSubtype="2">
                                  <p:stCondLst>
                                    <p:cond delay="1500"/>
                                  </p:stCondLst>
                                  <p:childTnLst>
                                    <p:animClr clrSpc="rgb">
                                      <p:cBhvr>
                                        <p:cTn id="1643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644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6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8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9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981000"/>
          </a:xfrm>
          <a:prstGeom prst="rect">
            <a:avLst/>
          </a:prstGeom>
          <a:ln>
            <a:noFill/>
          </a:ln>
        </p:spPr>
      </p:pic>
      <p:sp>
        <p:nvSpPr>
          <p:cNvPr id="360" name="CustomShape 1"/>
          <p:cNvSpPr/>
          <p:nvPr/>
        </p:nvSpPr>
        <p:spPr>
          <a:xfrm>
            <a:off x="2076480" y="150840"/>
            <a:ext cx="5591160" cy="685800"/>
          </a:xfrm>
          <a:custGeom>
            <a:avLst/>
            <a:gdLst/>
            <a:ahLst/>
            <a:rect l="0" t="0" r="r" b="b"/>
            <a:pathLst>
              <a:path w="15533" h="1907">
                <a:moveTo>
                  <a:pt x="0" y="0"/>
                </a:moveTo>
                <a:lnTo>
                  <a:pt x="15532" y="0"/>
                </a:lnTo>
                <a:moveTo>
                  <a:pt x="0" y="1906"/>
                </a:moveTo>
                <a:lnTo>
                  <a:pt x="15532" y="1906"/>
                </a:lnTo>
              </a:path>
            </a:pathLst>
          </a:custGeom>
          <a:solidFill>
            <a:srgbClr val="ffcc00"/>
          </a:solidFill>
          <a:ln cap="sq" w="936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CHÀO MỪNG NGÀY THÀNH LẬP QUÂN ĐỘI NHÂN DÂN VIỆT NAM 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Trường tiểu học Đoàn Nghiên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361" name="" descr=""/>
          <p:cNvPicPr/>
          <p:nvPr/>
        </p:nvPicPr>
        <p:blipFill>
          <a:blip r:embed="rId2"/>
          <a:stretch/>
        </p:blipFill>
        <p:spPr>
          <a:xfrm>
            <a:off x="0" y="954000"/>
            <a:ext cx="9144000" cy="5904000"/>
          </a:xfrm>
          <a:prstGeom prst="rect">
            <a:avLst/>
          </a:prstGeom>
          <a:ln>
            <a:noFill/>
          </a:ln>
        </p:spPr>
      </p:pic>
      <p:sp>
        <p:nvSpPr>
          <p:cNvPr id="362" name="CustomShape 2"/>
          <p:cNvSpPr/>
          <p:nvPr/>
        </p:nvSpPr>
        <p:spPr>
          <a:xfrm>
            <a:off x="1523880" y="1844640"/>
            <a:ext cx="6400800" cy="576360"/>
          </a:xfrm>
          <a:prstGeom prst="flowChartTerminator">
            <a:avLst/>
          </a:prstGeom>
          <a:gradFill rotWithShape="0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/>
          </a:gradFill>
          <a:ln cap="sq" w="1260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Chọn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A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B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C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3" name="" descr=""/>
          <p:cNvPicPr/>
          <p:nvPr/>
        </p:nvPicPr>
        <p:blipFill>
          <a:blip r:embed="rId3"/>
          <a:stretch/>
        </p:blipFill>
        <p:spPr>
          <a:xfrm>
            <a:off x="0" y="6237360"/>
            <a:ext cx="9144000" cy="504720"/>
          </a:xfrm>
          <a:prstGeom prst="rect">
            <a:avLst/>
          </a:prstGeom>
          <a:ln cap="sq" w="9360">
            <a:solidFill>
              <a:srgbClr val="ff3300"/>
            </a:solidFill>
            <a:miter/>
          </a:ln>
        </p:spPr>
      </p:pic>
      <p:sp>
        <p:nvSpPr>
          <p:cNvPr id="364" name="CustomShape 3"/>
          <p:cNvSpPr/>
          <p:nvPr/>
        </p:nvSpPr>
        <p:spPr>
          <a:xfrm>
            <a:off x="900000" y="3716280"/>
            <a:ext cx="7775640" cy="503280"/>
          </a:xfrm>
          <a:custGeom>
            <a:avLst/>
            <a:gdLst/>
            <a:ahLst/>
            <a:rect l="0" t="0" r="r" b="b"/>
            <a:pathLst>
              <a:path w="21601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21366" y="1399"/>
                </a:lnTo>
                <a:lnTo>
                  <a:pt x="21367" y="1399"/>
                </a:lnTo>
                <a:cubicBezTo>
                  <a:pt x="21408" y="1399"/>
                  <a:pt x="21448" y="1388"/>
                  <a:pt x="21483" y="1368"/>
                </a:cubicBezTo>
                <a:cubicBezTo>
                  <a:pt x="21519" y="1347"/>
                  <a:pt x="21548" y="1318"/>
                  <a:pt x="21569" y="1282"/>
                </a:cubicBezTo>
                <a:cubicBezTo>
                  <a:pt x="21589" y="1247"/>
                  <a:pt x="21600" y="1207"/>
                  <a:pt x="21600" y="1166"/>
                </a:cubicBezTo>
                <a:lnTo>
                  <a:pt x="21600" y="233"/>
                </a:lnTo>
                <a:lnTo>
                  <a:pt x="21600" y="233"/>
                </a:lnTo>
                <a:lnTo>
                  <a:pt x="21600" y="233"/>
                </a:lnTo>
                <a:cubicBezTo>
                  <a:pt x="21600" y="192"/>
                  <a:pt x="21589" y="152"/>
                  <a:pt x="21569" y="117"/>
                </a:cubicBezTo>
                <a:cubicBezTo>
                  <a:pt x="21548" y="81"/>
                  <a:pt x="21519" y="52"/>
                  <a:pt x="21483" y="31"/>
                </a:cubicBezTo>
                <a:cubicBezTo>
                  <a:pt x="21448" y="11"/>
                  <a:pt x="21408" y="0"/>
                  <a:pt x="21367" y="0"/>
                </a:cubicBezTo>
                <a:lnTo>
                  <a:pt x="233" y="0"/>
                </a:lnTo>
              </a:path>
            </a:pathLst>
          </a:custGeom>
          <a:blipFill rotWithShape="0">
            <a:blip r:embed="rId4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A. Mang xách vật nặng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CustomShape 4"/>
          <p:cNvSpPr/>
          <p:nvPr/>
        </p:nvSpPr>
        <p:spPr>
          <a:xfrm>
            <a:off x="900000" y="4221000"/>
            <a:ext cx="7775640" cy="505080"/>
          </a:xfrm>
          <a:custGeom>
            <a:avLst/>
            <a:gdLst/>
            <a:ahLst/>
            <a:rect l="0" t="0" r="r" b="b"/>
            <a:pathLst>
              <a:path w="21601" h="1405">
                <a:moveTo>
                  <a:pt x="234" y="0"/>
                </a:moveTo>
                <a:lnTo>
                  <a:pt x="234" y="0"/>
                </a:lnTo>
                <a:cubicBezTo>
                  <a:pt x="193" y="0"/>
                  <a:pt x="153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3"/>
                  <a:pt x="0" y="193"/>
                  <a:pt x="0" y="234"/>
                </a:cubicBezTo>
                <a:lnTo>
                  <a:pt x="0" y="1170"/>
                </a:lnTo>
                <a:lnTo>
                  <a:pt x="0" y="1170"/>
                </a:lnTo>
                <a:cubicBezTo>
                  <a:pt x="0" y="1211"/>
                  <a:pt x="11" y="1251"/>
                  <a:pt x="31" y="1287"/>
                </a:cubicBezTo>
                <a:cubicBezTo>
                  <a:pt x="52" y="1323"/>
                  <a:pt x="81" y="1352"/>
                  <a:pt x="117" y="1373"/>
                </a:cubicBezTo>
                <a:cubicBezTo>
                  <a:pt x="153" y="1393"/>
                  <a:pt x="193" y="1404"/>
                  <a:pt x="234" y="1404"/>
                </a:cubicBezTo>
                <a:lnTo>
                  <a:pt x="21366" y="1404"/>
                </a:lnTo>
                <a:lnTo>
                  <a:pt x="21366" y="1404"/>
                </a:lnTo>
                <a:cubicBezTo>
                  <a:pt x="21407" y="1404"/>
                  <a:pt x="21447" y="1393"/>
                  <a:pt x="21483" y="1373"/>
                </a:cubicBezTo>
                <a:cubicBezTo>
                  <a:pt x="21519" y="1352"/>
                  <a:pt x="21548" y="1323"/>
                  <a:pt x="21569" y="1287"/>
                </a:cubicBezTo>
                <a:cubicBezTo>
                  <a:pt x="21589" y="1251"/>
                  <a:pt x="21600" y="1211"/>
                  <a:pt x="21600" y="1170"/>
                </a:cubicBezTo>
                <a:lnTo>
                  <a:pt x="21600" y="234"/>
                </a:lnTo>
                <a:lnTo>
                  <a:pt x="21600" y="234"/>
                </a:lnTo>
                <a:lnTo>
                  <a:pt x="21600" y="234"/>
                </a:lnTo>
                <a:cubicBezTo>
                  <a:pt x="21600" y="193"/>
                  <a:pt x="21589" y="153"/>
                  <a:pt x="21569" y="117"/>
                </a:cubicBezTo>
                <a:cubicBezTo>
                  <a:pt x="21548" y="81"/>
                  <a:pt x="21519" y="52"/>
                  <a:pt x="21483" y="31"/>
                </a:cubicBezTo>
                <a:cubicBezTo>
                  <a:pt x="21447" y="11"/>
                  <a:pt x="21407" y="0"/>
                  <a:pt x="21366" y="0"/>
                </a:cubicBezTo>
                <a:lnTo>
                  <a:pt x="234" y="0"/>
                </a:lnTo>
              </a:path>
            </a:pathLst>
          </a:custGeom>
          <a:blipFill rotWithShape="0">
            <a:blip r:embed="rId5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B. Đeo cặp trên vai khi đi xe đạp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CustomShape 5"/>
          <p:cNvSpPr/>
          <p:nvPr/>
        </p:nvSpPr>
        <p:spPr>
          <a:xfrm>
            <a:off x="900000" y="4724280"/>
            <a:ext cx="7775640" cy="505080"/>
          </a:xfrm>
          <a:custGeom>
            <a:avLst/>
            <a:gdLst/>
            <a:ahLst/>
            <a:rect l="0" t="0" r="r" b="b"/>
            <a:pathLst>
              <a:path w="21601" h="1405">
                <a:moveTo>
                  <a:pt x="234" y="0"/>
                </a:moveTo>
                <a:lnTo>
                  <a:pt x="234" y="0"/>
                </a:lnTo>
                <a:cubicBezTo>
                  <a:pt x="193" y="0"/>
                  <a:pt x="153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3"/>
                  <a:pt x="0" y="193"/>
                  <a:pt x="0" y="234"/>
                </a:cubicBezTo>
                <a:lnTo>
                  <a:pt x="0" y="1170"/>
                </a:lnTo>
                <a:lnTo>
                  <a:pt x="0" y="1170"/>
                </a:lnTo>
                <a:cubicBezTo>
                  <a:pt x="0" y="1211"/>
                  <a:pt x="11" y="1251"/>
                  <a:pt x="31" y="1287"/>
                </a:cubicBezTo>
                <a:cubicBezTo>
                  <a:pt x="52" y="1323"/>
                  <a:pt x="81" y="1352"/>
                  <a:pt x="117" y="1373"/>
                </a:cubicBezTo>
                <a:cubicBezTo>
                  <a:pt x="153" y="1393"/>
                  <a:pt x="193" y="1404"/>
                  <a:pt x="234" y="1404"/>
                </a:cubicBezTo>
                <a:lnTo>
                  <a:pt x="21366" y="1404"/>
                </a:lnTo>
                <a:lnTo>
                  <a:pt x="21366" y="1404"/>
                </a:lnTo>
                <a:cubicBezTo>
                  <a:pt x="21407" y="1404"/>
                  <a:pt x="21447" y="1393"/>
                  <a:pt x="21483" y="1373"/>
                </a:cubicBezTo>
                <a:cubicBezTo>
                  <a:pt x="21519" y="1352"/>
                  <a:pt x="21548" y="1323"/>
                  <a:pt x="21569" y="1287"/>
                </a:cubicBezTo>
                <a:cubicBezTo>
                  <a:pt x="21589" y="1251"/>
                  <a:pt x="21600" y="1211"/>
                  <a:pt x="21600" y="1170"/>
                </a:cubicBezTo>
                <a:lnTo>
                  <a:pt x="21600" y="234"/>
                </a:lnTo>
                <a:lnTo>
                  <a:pt x="21600" y="234"/>
                </a:lnTo>
                <a:lnTo>
                  <a:pt x="21600" y="234"/>
                </a:lnTo>
                <a:cubicBezTo>
                  <a:pt x="21600" y="193"/>
                  <a:pt x="21589" y="153"/>
                  <a:pt x="21569" y="117"/>
                </a:cubicBezTo>
                <a:cubicBezTo>
                  <a:pt x="21548" y="81"/>
                  <a:pt x="21519" y="52"/>
                  <a:pt x="21483" y="31"/>
                </a:cubicBezTo>
                <a:cubicBezTo>
                  <a:pt x="21447" y="11"/>
                  <a:pt x="21407" y="0"/>
                  <a:pt x="21366" y="0"/>
                </a:cubicBezTo>
                <a:lnTo>
                  <a:pt x="234" y="0"/>
                </a:lnTo>
              </a:path>
            </a:pathLst>
          </a:custGeom>
          <a:blipFill rotWithShape="0">
            <a:blip r:embed="rId6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C. Luôn luôn ngồi học ngay ngắn, đúng tư thế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CustomShape 6"/>
          <p:cNvSpPr/>
          <p:nvPr/>
        </p:nvSpPr>
        <p:spPr>
          <a:xfrm>
            <a:off x="2487600" y="6308640"/>
            <a:ext cx="4676760" cy="277920"/>
          </a:xfrm>
          <a:custGeom>
            <a:avLst/>
            <a:gdLst/>
            <a:ahLst/>
            <a:rect l="0" t="0" r="r" b="b"/>
            <a:pathLst>
              <a:path w="12993" h="1028">
                <a:moveTo>
                  <a:pt x="0" y="177"/>
                </a:moveTo>
                <a:cubicBezTo>
                  <a:pt x="4330" y="0"/>
                  <a:pt x="8661" y="354"/>
                  <a:pt x="12992" y="177"/>
                </a:cubicBezTo>
                <a:moveTo>
                  <a:pt x="0" y="849"/>
                </a:moveTo>
                <a:cubicBezTo>
                  <a:pt x="4330" y="672"/>
                  <a:pt x="8661" y="1027"/>
                  <a:pt x="12992" y="849"/>
                </a:cubicBezTo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009999">
                  <a:alpha val="0"/>
                </a:srgbClr>
              </a:gs>
            </a:gsLst>
            <a:lin ang="5400000"/>
          </a:gradFill>
          <a:ln cap="sq" w="9360">
            <a:solidFill>
              <a:srgbClr val="ff3300"/>
            </a:solidFill>
            <a:miter/>
          </a:ln>
          <a:effectLst>
            <a:outerShdw dist="53966" dir="2700000">
              <a:srgbClr val="c0c0c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Times New Roman"/>
              </a:rPr>
              <a:t>CHÚC MỪNG CÁC EM !</a:t>
            </a:r>
            <a:endParaRPr b="0" lang="en-US" sz="18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368" name="CustomShape 7"/>
          <p:cNvSpPr/>
          <p:nvPr/>
        </p:nvSpPr>
        <p:spPr>
          <a:xfrm>
            <a:off x="1187280" y="2637000"/>
            <a:ext cx="7704360" cy="936360"/>
          </a:xfrm>
          <a:custGeom>
            <a:avLst/>
            <a:gdLst/>
            <a:ahLst/>
            <a:rect l="0" t="0" r="r" b="b"/>
            <a:pathLst>
              <a:path w="21403" h="2603">
                <a:moveTo>
                  <a:pt x="433" y="0"/>
                </a:moveTo>
                <a:lnTo>
                  <a:pt x="434" y="0"/>
                </a:lnTo>
                <a:cubicBezTo>
                  <a:pt x="358" y="0"/>
                  <a:pt x="283" y="20"/>
                  <a:pt x="217" y="58"/>
                </a:cubicBezTo>
                <a:cubicBezTo>
                  <a:pt x="151" y="96"/>
                  <a:pt x="96" y="151"/>
                  <a:pt x="58" y="217"/>
                </a:cubicBezTo>
                <a:cubicBezTo>
                  <a:pt x="20" y="283"/>
                  <a:pt x="0" y="358"/>
                  <a:pt x="0" y="434"/>
                </a:cubicBezTo>
                <a:lnTo>
                  <a:pt x="0" y="2168"/>
                </a:lnTo>
                <a:lnTo>
                  <a:pt x="0" y="2168"/>
                </a:lnTo>
                <a:cubicBezTo>
                  <a:pt x="0" y="2244"/>
                  <a:pt x="20" y="2319"/>
                  <a:pt x="58" y="2385"/>
                </a:cubicBezTo>
                <a:cubicBezTo>
                  <a:pt x="96" y="2451"/>
                  <a:pt x="151" y="2506"/>
                  <a:pt x="217" y="2544"/>
                </a:cubicBezTo>
                <a:cubicBezTo>
                  <a:pt x="283" y="2582"/>
                  <a:pt x="358" y="2602"/>
                  <a:pt x="434" y="2602"/>
                </a:cubicBezTo>
                <a:lnTo>
                  <a:pt x="20968" y="2602"/>
                </a:lnTo>
                <a:lnTo>
                  <a:pt x="20968" y="2602"/>
                </a:lnTo>
                <a:cubicBezTo>
                  <a:pt x="21044" y="2602"/>
                  <a:pt x="21119" y="2582"/>
                  <a:pt x="21185" y="2544"/>
                </a:cubicBezTo>
                <a:cubicBezTo>
                  <a:pt x="21251" y="2506"/>
                  <a:pt x="21306" y="2451"/>
                  <a:pt x="21344" y="2385"/>
                </a:cubicBezTo>
                <a:cubicBezTo>
                  <a:pt x="21382" y="2319"/>
                  <a:pt x="21402" y="2244"/>
                  <a:pt x="21402" y="2168"/>
                </a:cubicBezTo>
                <a:lnTo>
                  <a:pt x="21402" y="433"/>
                </a:lnTo>
                <a:lnTo>
                  <a:pt x="21402" y="434"/>
                </a:lnTo>
                <a:lnTo>
                  <a:pt x="21402" y="434"/>
                </a:lnTo>
                <a:cubicBezTo>
                  <a:pt x="21402" y="358"/>
                  <a:pt x="21382" y="283"/>
                  <a:pt x="21344" y="217"/>
                </a:cubicBezTo>
                <a:cubicBezTo>
                  <a:pt x="21306" y="151"/>
                  <a:pt x="21251" y="96"/>
                  <a:pt x="21185" y="58"/>
                </a:cubicBezTo>
                <a:cubicBezTo>
                  <a:pt x="21119" y="20"/>
                  <a:pt x="21044" y="0"/>
                  <a:pt x="20968" y="0"/>
                </a:cubicBezTo>
                <a:lnTo>
                  <a:pt x="433" y="0"/>
                </a:lnTo>
              </a:path>
            </a:pathLst>
          </a:custGeom>
          <a:solidFill>
            <a:srgbClr val="bbe0e3"/>
          </a:solidFill>
          <a:ln cap="sq" w="936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Bạn nên làm gì để cột sống không bị cong vẹo?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CustomShape 8"/>
          <p:cNvSpPr/>
          <p:nvPr/>
        </p:nvSpPr>
        <p:spPr>
          <a:xfrm>
            <a:off x="0" y="2492280"/>
            <a:ext cx="1368360" cy="1244520"/>
          </a:xfrm>
          <a:prstGeom prst="ellipse">
            <a:avLst/>
          </a:prstGeom>
          <a:solidFill>
            <a:srgbClr val="ffff00"/>
          </a:solidFill>
          <a:ln cap="sq" w="1260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Câu 15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TNXH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0" name="" descr=""/>
          <p:cNvPicPr/>
          <p:nvPr/>
        </p:nvPicPr>
        <p:blipFill>
          <a:blip r:embed="rId7"/>
          <a:stretch/>
        </p:blipFill>
        <p:spPr>
          <a:xfrm rot="5400000">
            <a:off x="-1462320" y="-1482840"/>
            <a:ext cx="1771560" cy="4537080"/>
          </a:xfrm>
          <a:prstGeom prst="rect">
            <a:avLst/>
          </a:prstGeom>
          <a:ln>
            <a:noFill/>
          </a:ln>
        </p:spPr>
      </p:pic>
      <p:sp>
        <p:nvSpPr>
          <p:cNvPr id="371" name="CustomShape 9"/>
          <p:cNvSpPr/>
          <p:nvPr/>
        </p:nvSpPr>
        <p:spPr>
          <a:xfrm>
            <a:off x="611280" y="5300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CustomShape 10"/>
          <p:cNvSpPr/>
          <p:nvPr/>
        </p:nvSpPr>
        <p:spPr>
          <a:xfrm>
            <a:off x="611280" y="5300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CustomShape 11"/>
          <p:cNvSpPr/>
          <p:nvPr/>
        </p:nvSpPr>
        <p:spPr>
          <a:xfrm>
            <a:off x="611280" y="5300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CustomShape 12"/>
          <p:cNvSpPr/>
          <p:nvPr/>
        </p:nvSpPr>
        <p:spPr>
          <a:xfrm>
            <a:off x="611280" y="5300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CustomShape 13"/>
          <p:cNvSpPr/>
          <p:nvPr/>
        </p:nvSpPr>
        <p:spPr>
          <a:xfrm>
            <a:off x="611280" y="5300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CustomShape 14"/>
          <p:cNvSpPr/>
          <p:nvPr/>
        </p:nvSpPr>
        <p:spPr>
          <a:xfrm>
            <a:off x="611280" y="5300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CustomShape 15"/>
          <p:cNvSpPr/>
          <p:nvPr/>
        </p:nvSpPr>
        <p:spPr>
          <a:xfrm>
            <a:off x="611280" y="5300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bbe0e3"/>
              </a:gs>
              <a:gs pos="100000">
                <a:srgbClr val="0099ff">
                  <a:alpha val="0"/>
                </a:srgbClr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CustomShape 16"/>
          <p:cNvSpPr/>
          <p:nvPr/>
        </p:nvSpPr>
        <p:spPr>
          <a:xfrm>
            <a:off x="611280" y="5300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CustomShape 17"/>
          <p:cNvSpPr/>
          <p:nvPr/>
        </p:nvSpPr>
        <p:spPr>
          <a:xfrm>
            <a:off x="611280" y="5300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CustomShape 18"/>
          <p:cNvSpPr/>
          <p:nvPr/>
        </p:nvSpPr>
        <p:spPr>
          <a:xfrm>
            <a:off x="611280" y="53578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CustomShape 19"/>
          <p:cNvSpPr/>
          <p:nvPr/>
        </p:nvSpPr>
        <p:spPr>
          <a:xfrm rot="21471000">
            <a:off x="2431800" y="969840"/>
            <a:ext cx="4714920" cy="874800"/>
          </a:xfrm>
          <a:custGeom>
            <a:avLst/>
            <a:gdLst/>
            <a:ahLst/>
            <a:rect l="0" t="0" r="r" b="b"/>
            <a:pathLst>
              <a:path w="13101" h="3228">
                <a:moveTo>
                  <a:pt x="0" y="560"/>
                </a:moveTo>
                <a:cubicBezTo>
                  <a:pt x="4365" y="0"/>
                  <a:pt x="8733" y="1111"/>
                  <a:pt x="13098" y="549"/>
                </a:cubicBezTo>
                <a:moveTo>
                  <a:pt x="1" y="2677"/>
                </a:moveTo>
                <a:cubicBezTo>
                  <a:pt x="4367" y="2115"/>
                  <a:pt x="8734" y="3227"/>
                  <a:pt x="13100" y="2666"/>
                </a:cubicBezTo>
              </a:path>
            </a:pathLst>
          </a:custGeom>
          <a:blipFill rotWithShape="0">
            <a:blip r:embed="rId8"/>
            <a:tile/>
          </a:blipFill>
          <a:ln cap="sq" w="12600">
            <a:solidFill>
              <a:srgbClr val="ff3300"/>
            </a:solidFill>
            <a:miter/>
          </a:ln>
          <a:effectLst>
            <a:outerShdw dist="40186" dir="1096358">
              <a:srgbClr val="80808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Arial Black"/>
              </a:rPr>
              <a:t>Rung Chuông Vàng</a:t>
            </a:r>
            <a:endParaRPr b="0" lang="en-US" sz="1800" spc="1" strike="noStrike">
              <a:solidFill>
                <a:srgbClr val="000000"/>
              </a:solidFill>
              <a:latin typeface="Arial Black"/>
              <a:ea typeface="Arial Black"/>
            </a:endParaRPr>
          </a:p>
        </p:txBody>
      </p:sp>
    </p:spTree>
  </p:cSld>
  <p:transition spd="slow">
    <p:push dir="d"/>
  </p:transition>
  <p:timing>
    <p:tnLst>
      <p:par>
        <p:cTn id="1650" dur="indefinite" restart="never" nodeType="tmRoot">
          <p:childTnLst>
            <p:seq>
              <p:cTn id="1651" dur="indefinite" nodeType="mainSeq">
                <p:childTnLst>
                  <p:par>
                    <p:cTn id="1652" fill="hold">
                      <p:stCondLst>
                        <p:cond delay="0"/>
                      </p:stCondLst>
                      <p:childTnLst>
                        <p:par>
                          <p:cTn id="1653" fill="hold">
                            <p:stCondLst>
                              <p:cond delay="0"/>
                            </p:stCondLst>
                            <p:childTnLst>
                              <p:par>
                                <p:cTn id="1654" nodeType="with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56" dur="385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7" dur="385" fill="hold"/>
                                        <p:tgtEl>
                                          <p:spTgt spid="38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58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59" dur="385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1660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61" dur="385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1662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4" nodeType="after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666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8" nodeType="afterEffect" fill="hold" presetClass="entr" presetID="12" presetSubtype="4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670" dur="500"/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2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1674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6" nodeType="afterEffect" fill="hold" presetClass="entr" presetID="12" presetSubtype="8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1678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9" fill="hold">
                            <p:stCondLst>
                              <p:cond delay="5000"/>
                            </p:stCondLst>
                            <p:childTnLst>
                              <p:par>
                                <p:cTn id="1680" nodeType="afterEffect" fill="hold" presetClass="entr" presetID="2" presetSubtype="2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2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3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4" fill="hold">
                            <p:stCondLst>
                              <p:cond delay="7500"/>
                            </p:stCondLst>
                            <p:childTnLst>
                              <p:par>
                                <p:cTn id="1685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7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8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9" fill="hold">
                            <p:stCondLst>
                              <p:cond delay="9500"/>
                            </p:stCondLst>
                            <p:childTnLst>
                              <p:par>
                                <p:cTn id="1690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2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3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4" fill="hold">
                      <p:stCondLst>
                        <p:cond delay="indefinite"/>
                      </p:stCondLst>
                      <p:childTnLst>
                        <p:par>
                          <p:cTn id="1695" fill="hold">
                            <p:stCondLst>
                              <p:cond delay="0"/>
                            </p:stCondLst>
                            <p:childTnLst>
                              <p:par>
                                <p:cTn id="1696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698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9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70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2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704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5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707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8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71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1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713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4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716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7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719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0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722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3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725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6" fill="hold">
                            <p:stCondLst>
                              <p:cond delay="500"/>
                            </p:stCondLst>
                            <p:childTnLst>
                              <p:par>
                                <p:cTn id="1727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0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733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2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736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3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8" fill="hold">
                            <p:stCondLst>
                              <p:cond delay="6500"/>
                            </p:stCondLst>
                            <p:childTnLst>
                              <p:par>
                                <p:cTn id="1739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4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1" fill="hold">
                            <p:stCondLst>
                              <p:cond delay="8000"/>
                            </p:stCondLst>
                            <p:childTnLst>
                              <p:par>
                                <p:cTn id="1742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5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4" fill="hold">
                            <p:stCondLst>
                              <p:cond delay="9500"/>
                            </p:stCondLst>
                            <p:childTnLst>
                              <p:par>
                                <p:cTn id="1745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6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48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7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51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8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54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9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6" fill="hold">
                      <p:stCondLst>
                        <p:cond delay="indefinite"/>
                      </p:stCondLst>
                      <p:childTnLst>
                        <p:par>
                          <p:cTn id="1757" fill="hold">
                            <p:stCondLst>
                              <p:cond delay="0"/>
                            </p:stCondLst>
                            <p:childTnLst>
                              <p:par>
                                <p:cTn id="1758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759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760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1" fill="hold">
                            <p:stCondLst>
                              <p:cond delay="500"/>
                            </p:stCondLst>
                            <p:childTnLst>
                              <p:par>
                                <p:cTn id="1762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4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5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7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768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69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" descr=""/>
          <p:cNvPicPr/>
          <p:nvPr/>
        </p:nvPicPr>
        <p:blipFill>
          <a:blip r:embed="rId1"/>
          <a:stretch/>
        </p:blipFill>
        <p:spPr>
          <a:xfrm>
            <a:off x="-468360" y="404640"/>
            <a:ext cx="10296720" cy="6696360"/>
          </a:xfrm>
          <a:prstGeom prst="rect">
            <a:avLst/>
          </a:prstGeom>
          <a:ln>
            <a:noFill/>
          </a:ln>
        </p:spPr>
      </p:pic>
      <p:sp>
        <p:nvSpPr>
          <p:cNvPr id="383" name="CustomShape 1"/>
          <p:cNvSpPr/>
          <p:nvPr/>
        </p:nvSpPr>
        <p:spPr>
          <a:xfrm>
            <a:off x="1523880" y="1844640"/>
            <a:ext cx="6400800" cy="576360"/>
          </a:xfrm>
          <a:prstGeom prst="flowChartTerminator">
            <a:avLst/>
          </a:prstGeom>
          <a:gradFill rotWithShape="0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/>
          </a:gradFill>
          <a:ln cap="sq" w="1260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Chọn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A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B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C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CustomShape 2"/>
          <p:cNvSpPr/>
          <p:nvPr/>
        </p:nvSpPr>
        <p:spPr>
          <a:xfrm>
            <a:off x="1549440" y="2563920"/>
            <a:ext cx="7054920" cy="1296720"/>
          </a:xfrm>
          <a:custGeom>
            <a:avLst/>
            <a:gdLst/>
            <a:ahLst/>
            <a:rect l="0" t="0" r="r" b="b"/>
            <a:pathLst>
              <a:path w="19599" h="3604">
                <a:moveTo>
                  <a:pt x="600" y="0"/>
                </a:moveTo>
                <a:lnTo>
                  <a:pt x="601" y="0"/>
                </a:lnTo>
                <a:cubicBezTo>
                  <a:pt x="495" y="0"/>
                  <a:pt x="392" y="28"/>
                  <a:pt x="300" y="80"/>
                </a:cubicBezTo>
                <a:cubicBezTo>
                  <a:pt x="209" y="133"/>
                  <a:pt x="133" y="209"/>
                  <a:pt x="80" y="300"/>
                </a:cubicBezTo>
                <a:cubicBezTo>
                  <a:pt x="28" y="392"/>
                  <a:pt x="0" y="495"/>
                  <a:pt x="0" y="601"/>
                </a:cubicBezTo>
                <a:lnTo>
                  <a:pt x="0" y="3002"/>
                </a:lnTo>
                <a:lnTo>
                  <a:pt x="0" y="3003"/>
                </a:lnTo>
                <a:cubicBezTo>
                  <a:pt x="0" y="3108"/>
                  <a:pt x="28" y="3211"/>
                  <a:pt x="80" y="3303"/>
                </a:cubicBezTo>
                <a:cubicBezTo>
                  <a:pt x="133" y="3394"/>
                  <a:pt x="209" y="3470"/>
                  <a:pt x="300" y="3523"/>
                </a:cubicBezTo>
                <a:cubicBezTo>
                  <a:pt x="392" y="3575"/>
                  <a:pt x="495" y="3603"/>
                  <a:pt x="601" y="3603"/>
                </a:cubicBezTo>
                <a:lnTo>
                  <a:pt x="18997" y="3603"/>
                </a:lnTo>
                <a:lnTo>
                  <a:pt x="18998" y="3603"/>
                </a:lnTo>
                <a:cubicBezTo>
                  <a:pt x="19103" y="3603"/>
                  <a:pt x="19206" y="3575"/>
                  <a:pt x="19298" y="3523"/>
                </a:cubicBezTo>
                <a:cubicBezTo>
                  <a:pt x="19389" y="3470"/>
                  <a:pt x="19465" y="3394"/>
                  <a:pt x="19518" y="3303"/>
                </a:cubicBezTo>
                <a:cubicBezTo>
                  <a:pt x="19570" y="3211"/>
                  <a:pt x="19598" y="3108"/>
                  <a:pt x="19598" y="3003"/>
                </a:cubicBezTo>
                <a:lnTo>
                  <a:pt x="19598" y="600"/>
                </a:lnTo>
                <a:lnTo>
                  <a:pt x="19598" y="601"/>
                </a:lnTo>
                <a:lnTo>
                  <a:pt x="19598" y="601"/>
                </a:lnTo>
                <a:cubicBezTo>
                  <a:pt x="19598" y="495"/>
                  <a:pt x="19570" y="392"/>
                  <a:pt x="19518" y="300"/>
                </a:cubicBezTo>
                <a:cubicBezTo>
                  <a:pt x="19465" y="209"/>
                  <a:pt x="19389" y="133"/>
                  <a:pt x="19298" y="80"/>
                </a:cubicBezTo>
                <a:cubicBezTo>
                  <a:pt x="19206" y="28"/>
                  <a:pt x="19103" y="0"/>
                  <a:pt x="18998" y="0"/>
                </a:cubicBezTo>
                <a:lnTo>
                  <a:pt x="600" y="0"/>
                </a:lnTo>
              </a:path>
            </a:pathLst>
          </a:custGeom>
          <a:solidFill>
            <a:srgbClr val="bbe0e3"/>
          </a:solidFill>
          <a:ln cap="sq" w="936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Chọn đáp án nào là đúng?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CustomShape 3"/>
          <p:cNvSpPr/>
          <p:nvPr/>
        </p:nvSpPr>
        <p:spPr>
          <a:xfrm>
            <a:off x="0" y="2492280"/>
            <a:ext cx="1368360" cy="1244520"/>
          </a:xfrm>
          <a:prstGeom prst="ellipse">
            <a:avLst/>
          </a:prstGeom>
          <a:solidFill>
            <a:srgbClr val="ffff00"/>
          </a:solidFill>
          <a:ln cap="sq" w="1260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Câu 16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Toán 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CustomShape 4"/>
          <p:cNvSpPr/>
          <p:nvPr/>
        </p:nvSpPr>
        <p:spPr>
          <a:xfrm>
            <a:off x="1835280" y="3933720"/>
            <a:ext cx="5976720" cy="503280"/>
          </a:xfrm>
          <a:custGeom>
            <a:avLst/>
            <a:gdLst/>
            <a:ahLst/>
            <a:rect l="0" t="0" r="r" b="b"/>
            <a:pathLst>
              <a:path w="16604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16369" y="1399"/>
                </a:lnTo>
                <a:lnTo>
                  <a:pt x="16370" y="1399"/>
                </a:lnTo>
                <a:cubicBezTo>
                  <a:pt x="16411" y="1399"/>
                  <a:pt x="16451" y="1388"/>
                  <a:pt x="16486" y="1368"/>
                </a:cubicBezTo>
                <a:cubicBezTo>
                  <a:pt x="16522" y="1347"/>
                  <a:pt x="16551" y="1318"/>
                  <a:pt x="16572" y="1282"/>
                </a:cubicBezTo>
                <a:cubicBezTo>
                  <a:pt x="16592" y="1247"/>
                  <a:pt x="16603" y="1207"/>
                  <a:pt x="16603" y="1166"/>
                </a:cubicBezTo>
                <a:lnTo>
                  <a:pt x="16602" y="233"/>
                </a:lnTo>
                <a:lnTo>
                  <a:pt x="16603" y="233"/>
                </a:lnTo>
                <a:lnTo>
                  <a:pt x="16603" y="233"/>
                </a:lnTo>
                <a:cubicBezTo>
                  <a:pt x="16603" y="192"/>
                  <a:pt x="16592" y="152"/>
                  <a:pt x="16572" y="117"/>
                </a:cubicBezTo>
                <a:cubicBezTo>
                  <a:pt x="16551" y="81"/>
                  <a:pt x="16522" y="52"/>
                  <a:pt x="16486" y="31"/>
                </a:cubicBezTo>
                <a:cubicBezTo>
                  <a:pt x="16451" y="11"/>
                  <a:pt x="16411" y="0"/>
                  <a:pt x="16370" y="0"/>
                </a:cubicBezTo>
                <a:lnTo>
                  <a:pt x="233" y="0"/>
                </a:lnTo>
              </a:path>
            </a:pathLst>
          </a:custGeom>
          <a:blipFill rotWithShape="0">
            <a:blip r:embed="rId2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A. 6 đoạn thẳng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CustomShape 5"/>
          <p:cNvSpPr/>
          <p:nvPr/>
        </p:nvSpPr>
        <p:spPr>
          <a:xfrm>
            <a:off x="1835280" y="4508640"/>
            <a:ext cx="5976720" cy="504720"/>
          </a:xfrm>
          <a:custGeom>
            <a:avLst/>
            <a:gdLst/>
            <a:ahLst/>
            <a:rect l="0" t="0" r="r" b="b"/>
            <a:pathLst>
              <a:path w="16604" h="1404">
                <a:moveTo>
                  <a:pt x="233" y="0"/>
                </a:moveTo>
                <a:lnTo>
                  <a:pt x="234" y="0"/>
                </a:lnTo>
                <a:cubicBezTo>
                  <a:pt x="193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3"/>
                  <a:pt x="0" y="234"/>
                </a:cubicBezTo>
                <a:lnTo>
                  <a:pt x="0" y="1169"/>
                </a:lnTo>
                <a:lnTo>
                  <a:pt x="0" y="1169"/>
                </a:lnTo>
                <a:cubicBezTo>
                  <a:pt x="0" y="1210"/>
                  <a:pt x="11" y="1251"/>
                  <a:pt x="31" y="1286"/>
                </a:cubicBezTo>
                <a:cubicBezTo>
                  <a:pt x="52" y="1322"/>
                  <a:pt x="81" y="1351"/>
                  <a:pt x="117" y="1372"/>
                </a:cubicBezTo>
                <a:cubicBezTo>
                  <a:pt x="152" y="1392"/>
                  <a:pt x="193" y="1403"/>
                  <a:pt x="234" y="1403"/>
                </a:cubicBezTo>
                <a:lnTo>
                  <a:pt x="16369" y="1403"/>
                </a:lnTo>
                <a:lnTo>
                  <a:pt x="16369" y="1403"/>
                </a:lnTo>
                <a:cubicBezTo>
                  <a:pt x="16410" y="1403"/>
                  <a:pt x="16451" y="1392"/>
                  <a:pt x="16486" y="1372"/>
                </a:cubicBezTo>
                <a:cubicBezTo>
                  <a:pt x="16522" y="1351"/>
                  <a:pt x="16551" y="1322"/>
                  <a:pt x="16572" y="1286"/>
                </a:cubicBezTo>
                <a:cubicBezTo>
                  <a:pt x="16592" y="1251"/>
                  <a:pt x="16603" y="1210"/>
                  <a:pt x="16603" y="1169"/>
                </a:cubicBezTo>
                <a:lnTo>
                  <a:pt x="16602" y="233"/>
                </a:lnTo>
                <a:lnTo>
                  <a:pt x="16603" y="234"/>
                </a:lnTo>
                <a:lnTo>
                  <a:pt x="16603" y="234"/>
                </a:lnTo>
                <a:cubicBezTo>
                  <a:pt x="16603" y="193"/>
                  <a:pt x="16592" y="152"/>
                  <a:pt x="16572" y="117"/>
                </a:cubicBezTo>
                <a:cubicBezTo>
                  <a:pt x="16551" y="81"/>
                  <a:pt x="16522" y="52"/>
                  <a:pt x="16486" y="31"/>
                </a:cubicBezTo>
                <a:cubicBezTo>
                  <a:pt x="16451" y="11"/>
                  <a:pt x="16410" y="0"/>
                  <a:pt x="16369" y="0"/>
                </a:cubicBezTo>
                <a:lnTo>
                  <a:pt x="233" y="0"/>
                </a:lnTo>
              </a:path>
            </a:pathLst>
          </a:custGeom>
          <a:blipFill rotWithShape="0">
            <a:blip r:embed="rId3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B. 5 đoạn thẳng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CustomShape 6"/>
          <p:cNvSpPr/>
          <p:nvPr/>
        </p:nvSpPr>
        <p:spPr>
          <a:xfrm>
            <a:off x="1835280" y="5084640"/>
            <a:ext cx="5976720" cy="505080"/>
          </a:xfrm>
          <a:custGeom>
            <a:avLst/>
            <a:gdLst/>
            <a:ahLst/>
            <a:rect l="0" t="0" r="r" b="b"/>
            <a:pathLst>
              <a:path w="16604" h="1405">
                <a:moveTo>
                  <a:pt x="234" y="0"/>
                </a:moveTo>
                <a:lnTo>
                  <a:pt x="234" y="0"/>
                </a:lnTo>
                <a:cubicBezTo>
                  <a:pt x="193" y="0"/>
                  <a:pt x="153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3"/>
                  <a:pt x="0" y="193"/>
                  <a:pt x="0" y="234"/>
                </a:cubicBezTo>
                <a:lnTo>
                  <a:pt x="0" y="1170"/>
                </a:lnTo>
                <a:lnTo>
                  <a:pt x="0" y="1170"/>
                </a:lnTo>
                <a:cubicBezTo>
                  <a:pt x="0" y="1211"/>
                  <a:pt x="11" y="1251"/>
                  <a:pt x="31" y="1287"/>
                </a:cubicBezTo>
                <a:cubicBezTo>
                  <a:pt x="52" y="1323"/>
                  <a:pt x="81" y="1352"/>
                  <a:pt x="117" y="1373"/>
                </a:cubicBezTo>
                <a:cubicBezTo>
                  <a:pt x="153" y="1393"/>
                  <a:pt x="193" y="1404"/>
                  <a:pt x="234" y="1404"/>
                </a:cubicBezTo>
                <a:lnTo>
                  <a:pt x="16369" y="1404"/>
                </a:lnTo>
                <a:lnTo>
                  <a:pt x="16369" y="1404"/>
                </a:lnTo>
                <a:cubicBezTo>
                  <a:pt x="16410" y="1404"/>
                  <a:pt x="16450" y="1393"/>
                  <a:pt x="16486" y="1373"/>
                </a:cubicBezTo>
                <a:cubicBezTo>
                  <a:pt x="16522" y="1352"/>
                  <a:pt x="16551" y="1323"/>
                  <a:pt x="16572" y="1287"/>
                </a:cubicBezTo>
                <a:cubicBezTo>
                  <a:pt x="16592" y="1251"/>
                  <a:pt x="16603" y="1211"/>
                  <a:pt x="16603" y="1170"/>
                </a:cubicBezTo>
                <a:lnTo>
                  <a:pt x="16603" y="234"/>
                </a:lnTo>
                <a:lnTo>
                  <a:pt x="16603" y="234"/>
                </a:lnTo>
                <a:lnTo>
                  <a:pt x="16603" y="234"/>
                </a:lnTo>
                <a:cubicBezTo>
                  <a:pt x="16603" y="193"/>
                  <a:pt x="16592" y="153"/>
                  <a:pt x="16572" y="117"/>
                </a:cubicBezTo>
                <a:cubicBezTo>
                  <a:pt x="16551" y="81"/>
                  <a:pt x="16522" y="52"/>
                  <a:pt x="16486" y="31"/>
                </a:cubicBezTo>
                <a:cubicBezTo>
                  <a:pt x="16450" y="11"/>
                  <a:pt x="16410" y="0"/>
                  <a:pt x="16369" y="0"/>
                </a:cubicBezTo>
                <a:lnTo>
                  <a:pt x="234" y="0"/>
                </a:lnTo>
              </a:path>
            </a:pathLst>
          </a:custGeom>
          <a:blipFill rotWithShape="0">
            <a:blip r:embed="rId4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C. 4 đoạn thẳng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9" name="" descr=""/>
          <p:cNvPicPr/>
          <p:nvPr/>
        </p:nvPicPr>
        <p:blipFill>
          <a:blip r:embed="rId5"/>
          <a:stretch/>
        </p:blipFill>
        <p:spPr>
          <a:xfrm>
            <a:off x="0" y="6381720"/>
            <a:ext cx="9144000" cy="432000"/>
          </a:xfrm>
          <a:prstGeom prst="rect">
            <a:avLst/>
          </a:prstGeom>
          <a:ln>
            <a:noFill/>
          </a:ln>
        </p:spPr>
      </p:pic>
      <p:sp>
        <p:nvSpPr>
          <p:cNvPr id="390" name="CustomShape 7"/>
          <p:cNvSpPr/>
          <p:nvPr/>
        </p:nvSpPr>
        <p:spPr>
          <a:xfrm>
            <a:off x="2487600" y="6464160"/>
            <a:ext cx="4676760" cy="277920"/>
          </a:xfrm>
          <a:custGeom>
            <a:avLst/>
            <a:gdLst/>
            <a:ahLst/>
            <a:rect l="0" t="0" r="r" b="b"/>
            <a:pathLst>
              <a:path w="12993" h="1028">
                <a:moveTo>
                  <a:pt x="0" y="177"/>
                </a:moveTo>
                <a:cubicBezTo>
                  <a:pt x="4330" y="0"/>
                  <a:pt x="8661" y="354"/>
                  <a:pt x="12992" y="177"/>
                </a:cubicBezTo>
                <a:moveTo>
                  <a:pt x="0" y="849"/>
                </a:moveTo>
                <a:cubicBezTo>
                  <a:pt x="4330" y="672"/>
                  <a:pt x="8661" y="1027"/>
                  <a:pt x="12992" y="849"/>
                </a:cubicBezTo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009999">
                  <a:alpha val="0"/>
                </a:srgbClr>
              </a:gs>
            </a:gsLst>
            <a:lin ang="5400000"/>
          </a:gradFill>
          <a:ln cap="sq" w="9360">
            <a:solidFill>
              <a:srgbClr val="ff3300"/>
            </a:solidFill>
            <a:miter/>
          </a:ln>
          <a:effectLst>
            <a:outerShdw dist="53966" dir="2700000">
              <a:srgbClr val="c0c0c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Times New Roman"/>
              </a:rPr>
              <a:t>CHÚC MỪNG CÁC EM !</a:t>
            </a:r>
            <a:endParaRPr b="0" lang="en-US" sz="18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391" name="" descr=""/>
          <p:cNvPicPr/>
          <p:nvPr/>
        </p:nvPicPr>
        <p:blipFill>
          <a:blip r:embed="rId6"/>
          <a:stretch/>
        </p:blipFill>
        <p:spPr>
          <a:xfrm>
            <a:off x="0" y="0"/>
            <a:ext cx="9144000" cy="981000"/>
          </a:xfrm>
          <a:prstGeom prst="rect">
            <a:avLst/>
          </a:prstGeom>
          <a:ln>
            <a:noFill/>
          </a:ln>
        </p:spPr>
      </p:pic>
      <p:sp>
        <p:nvSpPr>
          <p:cNvPr id="392" name="CustomShape 8"/>
          <p:cNvSpPr/>
          <p:nvPr/>
        </p:nvSpPr>
        <p:spPr>
          <a:xfrm>
            <a:off x="2076480" y="150840"/>
            <a:ext cx="5591160" cy="685800"/>
          </a:xfrm>
          <a:custGeom>
            <a:avLst/>
            <a:gdLst/>
            <a:ahLst/>
            <a:rect l="0" t="0" r="r" b="b"/>
            <a:pathLst>
              <a:path w="15533" h="1907">
                <a:moveTo>
                  <a:pt x="0" y="0"/>
                </a:moveTo>
                <a:lnTo>
                  <a:pt x="15532" y="0"/>
                </a:lnTo>
                <a:moveTo>
                  <a:pt x="0" y="1906"/>
                </a:moveTo>
                <a:lnTo>
                  <a:pt x="15532" y="1906"/>
                </a:lnTo>
              </a:path>
            </a:pathLst>
          </a:custGeom>
          <a:solidFill>
            <a:srgbClr val="ffcc00"/>
          </a:solidFill>
          <a:ln cap="sq" w="936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CHÀO MỪNG NGÀY THÀNH LẬP QUÂN ĐỘI NHÂN DÂN VIỆT NAM 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Trường tiểu học Đoàn Nghiên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393" name="" descr=""/>
          <p:cNvPicPr/>
          <p:nvPr/>
        </p:nvPicPr>
        <p:blipFill>
          <a:blip r:embed="rId7"/>
          <a:stretch/>
        </p:blipFill>
        <p:spPr>
          <a:xfrm rot="5400000">
            <a:off x="-1462320" y="-1525680"/>
            <a:ext cx="1771560" cy="4537080"/>
          </a:xfrm>
          <a:prstGeom prst="rect">
            <a:avLst/>
          </a:prstGeom>
          <a:ln>
            <a:noFill/>
          </a:ln>
        </p:spPr>
      </p:pic>
      <p:sp>
        <p:nvSpPr>
          <p:cNvPr id="394" name="CustomShape 9"/>
          <p:cNvSpPr/>
          <p:nvPr/>
        </p:nvSpPr>
        <p:spPr>
          <a:xfrm>
            <a:off x="68436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CustomShape 10"/>
          <p:cNvSpPr/>
          <p:nvPr/>
        </p:nvSpPr>
        <p:spPr>
          <a:xfrm>
            <a:off x="68436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CustomShape 11"/>
          <p:cNvSpPr/>
          <p:nvPr/>
        </p:nvSpPr>
        <p:spPr>
          <a:xfrm>
            <a:off x="68436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CustomShape 12"/>
          <p:cNvSpPr/>
          <p:nvPr/>
        </p:nvSpPr>
        <p:spPr>
          <a:xfrm>
            <a:off x="68436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CustomShape 13"/>
          <p:cNvSpPr/>
          <p:nvPr/>
        </p:nvSpPr>
        <p:spPr>
          <a:xfrm>
            <a:off x="68436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CustomShape 14"/>
          <p:cNvSpPr/>
          <p:nvPr/>
        </p:nvSpPr>
        <p:spPr>
          <a:xfrm>
            <a:off x="68436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CustomShape 15"/>
          <p:cNvSpPr/>
          <p:nvPr/>
        </p:nvSpPr>
        <p:spPr>
          <a:xfrm>
            <a:off x="68436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bbe0e3"/>
              </a:gs>
              <a:gs pos="100000">
                <a:srgbClr val="0099ff">
                  <a:alpha val="0"/>
                </a:srgbClr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CustomShape 16"/>
          <p:cNvSpPr/>
          <p:nvPr/>
        </p:nvSpPr>
        <p:spPr>
          <a:xfrm>
            <a:off x="68436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CustomShape 17"/>
          <p:cNvSpPr/>
          <p:nvPr/>
        </p:nvSpPr>
        <p:spPr>
          <a:xfrm>
            <a:off x="68436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CustomShape 18"/>
          <p:cNvSpPr/>
          <p:nvPr/>
        </p:nvSpPr>
        <p:spPr>
          <a:xfrm>
            <a:off x="68436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CustomShape 19"/>
          <p:cNvSpPr/>
          <p:nvPr/>
        </p:nvSpPr>
        <p:spPr>
          <a:xfrm rot="21471000">
            <a:off x="2431800" y="969840"/>
            <a:ext cx="4714920" cy="874800"/>
          </a:xfrm>
          <a:custGeom>
            <a:avLst/>
            <a:gdLst/>
            <a:ahLst/>
            <a:rect l="0" t="0" r="r" b="b"/>
            <a:pathLst>
              <a:path w="13101" h="3228">
                <a:moveTo>
                  <a:pt x="0" y="560"/>
                </a:moveTo>
                <a:cubicBezTo>
                  <a:pt x="4365" y="0"/>
                  <a:pt x="8733" y="1111"/>
                  <a:pt x="13098" y="549"/>
                </a:cubicBezTo>
                <a:moveTo>
                  <a:pt x="1" y="2677"/>
                </a:moveTo>
                <a:cubicBezTo>
                  <a:pt x="4367" y="2115"/>
                  <a:pt x="8734" y="3227"/>
                  <a:pt x="13100" y="2666"/>
                </a:cubicBezTo>
              </a:path>
            </a:pathLst>
          </a:custGeom>
          <a:blipFill rotWithShape="0">
            <a:blip r:embed="rId8"/>
            <a:tile/>
          </a:blipFill>
          <a:ln cap="sq" w="12600">
            <a:solidFill>
              <a:srgbClr val="ff3300"/>
            </a:solidFill>
            <a:miter/>
          </a:ln>
          <a:effectLst>
            <a:outerShdw dist="40186" dir="1096358">
              <a:srgbClr val="80808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Arial Black"/>
              </a:rPr>
              <a:t>Rung Chuông Vàng</a:t>
            </a:r>
            <a:endParaRPr b="0" lang="en-US" sz="1800" spc="1" strike="noStrike">
              <a:solidFill>
                <a:srgbClr val="000000"/>
              </a:solidFill>
              <a:latin typeface="Arial Black"/>
              <a:ea typeface="Arial Black"/>
            </a:endParaRPr>
          </a:p>
        </p:txBody>
      </p:sp>
      <p:sp>
        <p:nvSpPr>
          <p:cNvPr id="405" name="Line 20"/>
          <p:cNvSpPr/>
          <p:nvPr/>
        </p:nvSpPr>
        <p:spPr>
          <a:xfrm>
            <a:off x="3203640" y="3429000"/>
            <a:ext cx="3600360" cy="0"/>
          </a:xfrm>
          <a:prstGeom prst="line">
            <a:avLst/>
          </a:prstGeom>
          <a:ln cap="sq"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6" name="Line 21"/>
          <p:cNvSpPr/>
          <p:nvPr/>
        </p:nvSpPr>
        <p:spPr>
          <a:xfrm>
            <a:off x="3203640" y="3281400"/>
            <a:ext cx="0" cy="291960"/>
          </a:xfrm>
          <a:prstGeom prst="line">
            <a:avLst/>
          </a:prstGeom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7" name="Line 22"/>
          <p:cNvSpPr/>
          <p:nvPr/>
        </p:nvSpPr>
        <p:spPr>
          <a:xfrm flipV="1">
            <a:off x="4427640" y="3308400"/>
            <a:ext cx="0" cy="264960"/>
          </a:xfrm>
          <a:prstGeom prst="line">
            <a:avLst/>
          </a:prstGeom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8" name="Line 23"/>
          <p:cNvSpPr/>
          <p:nvPr/>
        </p:nvSpPr>
        <p:spPr>
          <a:xfrm>
            <a:off x="3203640" y="3429000"/>
            <a:ext cx="3529080" cy="0"/>
          </a:xfrm>
          <a:prstGeom prst="line">
            <a:avLst/>
          </a:prstGeom>
          <a:ln cap="sq"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9" name="Line 24"/>
          <p:cNvSpPr/>
          <p:nvPr/>
        </p:nvSpPr>
        <p:spPr>
          <a:xfrm flipV="1">
            <a:off x="5435640" y="3270240"/>
            <a:ext cx="1440" cy="287280"/>
          </a:xfrm>
          <a:prstGeom prst="line">
            <a:avLst/>
          </a:prstGeom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10" name="Line 25"/>
          <p:cNvSpPr/>
          <p:nvPr/>
        </p:nvSpPr>
        <p:spPr>
          <a:xfrm>
            <a:off x="6804000" y="3303720"/>
            <a:ext cx="0" cy="215640"/>
          </a:xfrm>
          <a:prstGeom prst="line">
            <a:avLst/>
          </a:prstGeom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11" name="CustomShape 26"/>
          <p:cNvSpPr/>
          <p:nvPr/>
        </p:nvSpPr>
        <p:spPr>
          <a:xfrm>
            <a:off x="2833560" y="3360600"/>
            <a:ext cx="36036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spcBef>
                <a:spcPts val="1247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CustomShape 27"/>
          <p:cNvSpPr/>
          <p:nvPr/>
        </p:nvSpPr>
        <p:spPr>
          <a:xfrm>
            <a:off x="4067280" y="3429000"/>
            <a:ext cx="36036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spcBef>
                <a:spcPts val="1247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M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CustomShape 28"/>
          <p:cNvSpPr/>
          <p:nvPr/>
        </p:nvSpPr>
        <p:spPr>
          <a:xfrm>
            <a:off x="5076720" y="3429000"/>
            <a:ext cx="36036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spcBef>
                <a:spcPts val="1247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P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CustomShape 29"/>
          <p:cNvSpPr/>
          <p:nvPr/>
        </p:nvSpPr>
        <p:spPr>
          <a:xfrm>
            <a:off x="6443640" y="3429000"/>
            <a:ext cx="36036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spcBef>
                <a:spcPts val="1247"/>
              </a:spcBef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Q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cover dir="ru"/>
  </p:transition>
  <p:timing>
    <p:tnLst>
      <p:par>
        <p:cTn id="1770" dur="indefinite" restart="never" nodeType="tmRoot">
          <p:childTnLst>
            <p:seq>
              <p:cTn id="1771" dur="indefinite" nodeType="mainSeq">
                <p:childTnLst>
                  <p:par>
                    <p:cTn id="1772" fill="hold">
                      <p:stCondLst>
                        <p:cond delay="0"/>
                      </p:stCondLst>
                      <p:childTnLst>
                        <p:par>
                          <p:cTn id="1773" fill="hold">
                            <p:stCondLst>
                              <p:cond delay="0"/>
                            </p:stCondLst>
                            <p:childTnLst>
                              <p:par>
                                <p:cTn id="1774" nodeType="after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776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78" nodeType="afterEffect" fill="hold" presetClass="entr" presetID="12" presetSubtype="4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780" dur="500"/>
                                        <p:tgtEl>
                                          <p:spTgt spid="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1" nodeType="with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83" dur="385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4" dur="385" fill="hold"/>
                                        <p:tgtEl>
                                          <p:spTgt spid="40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85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86" dur="385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1787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88" dur="385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1789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1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179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95" nodeType="afterEffect" fill="hold" presetClass="entr" presetID="12" presetSubtype="8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179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8" fill="hold">
                            <p:stCondLst>
                              <p:cond delay="4500"/>
                            </p:stCondLst>
                            <p:childTnLst>
                              <p:par>
                                <p:cTn id="1799" nodeType="afterEffect" fill="hold" presetClass="entr" presetID="2" presetSubtype="2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1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2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3" fill="hold">
                            <p:stCondLst>
                              <p:cond delay="7000"/>
                            </p:stCondLst>
                            <p:childTnLst>
                              <p:par>
                                <p:cTn id="1804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6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7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809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1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2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3" fill="hold">
                      <p:stCondLst>
                        <p:cond delay="indefinite"/>
                      </p:stCondLst>
                      <p:childTnLst>
                        <p:par>
                          <p:cTn id="1814" fill="hold">
                            <p:stCondLst>
                              <p:cond delay="0"/>
                            </p:stCondLst>
                            <p:childTnLst>
                              <p:par>
                                <p:cTn id="1815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81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8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820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1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823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4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826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7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829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0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832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3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835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6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838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9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841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2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844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5" fill="hold">
                            <p:stCondLst>
                              <p:cond delay="500"/>
                            </p:stCondLst>
                            <p:childTnLst>
                              <p:par>
                                <p:cTn id="1846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9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852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2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855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3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58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4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0" fill="hold">
                            <p:stCondLst>
                              <p:cond delay="8000"/>
                            </p:stCondLst>
                            <p:childTnLst>
                              <p:par>
                                <p:cTn id="1861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5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3" fill="hold">
                            <p:stCondLst>
                              <p:cond delay="9500"/>
                            </p:stCondLst>
                            <p:childTnLst>
                              <p:par>
                                <p:cTn id="1864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6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67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7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870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8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73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9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5" fill="hold">
                      <p:stCondLst>
                        <p:cond delay="indefinite"/>
                      </p:stCondLst>
                      <p:childTnLst>
                        <p:par>
                          <p:cTn id="1876" fill="hold">
                            <p:stCondLst>
                              <p:cond delay="0"/>
                            </p:stCondLst>
                            <p:childTnLst>
                              <p:par>
                                <p:cTn id="1877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878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879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81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3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4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6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887" dur="2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88" dur="2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981000"/>
          </a:xfrm>
          <a:prstGeom prst="rect">
            <a:avLst/>
          </a:prstGeom>
          <a:ln>
            <a:noFill/>
          </a:ln>
        </p:spPr>
      </p:pic>
      <p:sp>
        <p:nvSpPr>
          <p:cNvPr id="416" name="CustomShape 1"/>
          <p:cNvSpPr/>
          <p:nvPr/>
        </p:nvSpPr>
        <p:spPr>
          <a:xfrm>
            <a:off x="2076480" y="150840"/>
            <a:ext cx="5591160" cy="685800"/>
          </a:xfrm>
          <a:custGeom>
            <a:avLst/>
            <a:gdLst/>
            <a:ahLst/>
            <a:rect l="0" t="0" r="r" b="b"/>
            <a:pathLst>
              <a:path w="15533" h="1907">
                <a:moveTo>
                  <a:pt x="0" y="0"/>
                </a:moveTo>
                <a:lnTo>
                  <a:pt x="15532" y="0"/>
                </a:lnTo>
                <a:moveTo>
                  <a:pt x="0" y="1906"/>
                </a:moveTo>
                <a:lnTo>
                  <a:pt x="15532" y="1906"/>
                </a:lnTo>
              </a:path>
            </a:pathLst>
          </a:custGeom>
          <a:solidFill>
            <a:srgbClr val="ffcc00"/>
          </a:solidFill>
          <a:ln cap="sq" w="936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CHÀO MỪNG NGÀY THÀNH LẬP QUÂN ĐỘI NHÂN DÂN VIỆT NAM 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Trường tiểu học Đoàn Nghiên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417" name="CustomShape 2"/>
          <p:cNvSpPr/>
          <p:nvPr/>
        </p:nvSpPr>
        <p:spPr>
          <a:xfrm>
            <a:off x="1523880" y="1700280"/>
            <a:ext cx="6400800" cy="576360"/>
          </a:xfrm>
          <a:prstGeom prst="flowChartTerminator">
            <a:avLst/>
          </a:prstGeom>
          <a:gradFill rotWithShape="0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/>
          </a:gradFill>
          <a:ln cap="sq" w="1260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Chọn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A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B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C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CustomShape 3"/>
          <p:cNvSpPr/>
          <p:nvPr/>
        </p:nvSpPr>
        <p:spPr>
          <a:xfrm>
            <a:off x="1476360" y="2565360"/>
            <a:ext cx="7054920" cy="1152720"/>
          </a:xfrm>
          <a:custGeom>
            <a:avLst/>
            <a:gdLst/>
            <a:ahLst/>
            <a:rect l="0" t="0" r="r" b="b"/>
            <a:pathLst>
              <a:path w="19599" h="3204">
                <a:moveTo>
                  <a:pt x="533" y="0"/>
                </a:moveTo>
                <a:lnTo>
                  <a:pt x="534" y="0"/>
                </a:lnTo>
                <a:cubicBezTo>
                  <a:pt x="440" y="0"/>
                  <a:pt x="348" y="25"/>
                  <a:pt x="267" y="72"/>
                </a:cubicBezTo>
                <a:cubicBezTo>
                  <a:pt x="186" y="118"/>
                  <a:pt x="118" y="186"/>
                  <a:pt x="72" y="267"/>
                </a:cubicBezTo>
                <a:cubicBezTo>
                  <a:pt x="25" y="348"/>
                  <a:pt x="0" y="440"/>
                  <a:pt x="0" y="534"/>
                </a:cubicBezTo>
                <a:lnTo>
                  <a:pt x="0" y="2669"/>
                </a:lnTo>
                <a:lnTo>
                  <a:pt x="0" y="2669"/>
                </a:lnTo>
                <a:cubicBezTo>
                  <a:pt x="0" y="2763"/>
                  <a:pt x="25" y="2855"/>
                  <a:pt x="72" y="2936"/>
                </a:cubicBezTo>
                <a:cubicBezTo>
                  <a:pt x="118" y="3017"/>
                  <a:pt x="186" y="3085"/>
                  <a:pt x="267" y="3131"/>
                </a:cubicBezTo>
                <a:cubicBezTo>
                  <a:pt x="348" y="3178"/>
                  <a:pt x="440" y="3203"/>
                  <a:pt x="534" y="3203"/>
                </a:cubicBezTo>
                <a:lnTo>
                  <a:pt x="19064" y="3203"/>
                </a:lnTo>
                <a:lnTo>
                  <a:pt x="19064" y="3203"/>
                </a:lnTo>
                <a:cubicBezTo>
                  <a:pt x="19158" y="3203"/>
                  <a:pt x="19250" y="3178"/>
                  <a:pt x="19331" y="3131"/>
                </a:cubicBezTo>
                <a:cubicBezTo>
                  <a:pt x="19412" y="3085"/>
                  <a:pt x="19480" y="3017"/>
                  <a:pt x="19526" y="2936"/>
                </a:cubicBezTo>
                <a:cubicBezTo>
                  <a:pt x="19573" y="2855"/>
                  <a:pt x="19598" y="2763"/>
                  <a:pt x="19598" y="2669"/>
                </a:cubicBezTo>
                <a:lnTo>
                  <a:pt x="19598" y="533"/>
                </a:lnTo>
                <a:lnTo>
                  <a:pt x="19598" y="534"/>
                </a:lnTo>
                <a:lnTo>
                  <a:pt x="19598" y="534"/>
                </a:lnTo>
                <a:cubicBezTo>
                  <a:pt x="19598" y="440"/>
                  <a:pt x="19573" y="348"/>
                  <a:pt x="19526" y="267"/>
                </a:cubicBezTo>
                <a:cubicBezTo>
                  <a:pt x="19480" y="186"/>
                  <a:pt x="19412" y="118"/>
                  <a:pt x="19331" y="72"/>
                </a:cubicBezTo>
                <a:cubicBezTo>
                  <a:pt x="19250" y="25"/>
                  <a:pt x="19158" y="0"/>
                  <a:pt x="19064" y="0"/>
                </a:cubicBezTo>
                <a:lnTo>
                  <a:pt x="533" y="0"/>
                </a:lnTo>
              </a:path>
            </a:pathLst>
          </a:custGeom>
          <a:solidFill>
            <a:srgbClr val="bbe0e3"/>
          </a:solidFill>
          <a:ln cap="sq" w="936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  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Tìm nhóm từ nói về tình cảm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Yêu thương giữa anh chị em?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CustomShape 4"/>
          <p:cNvSpPr/>
          <p:nvPr/>
        </p:nvSpPr>
        <p:spPr>
          <a:xfrm>
            <a:off x="0" y="2492280"/>
            <a:ext cx="1368360" cy="1244520"/>
          </a:xfrm>
          <a:prstGeom prst="ellipse">
            <a:avLst/>
          </a:prstGeom>
          <a:solidFill>
            <a:srgbClr val="ffff00"/>
          </a:solidFill>
          <a:ln cap="sq" w="1260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Câu 17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TV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CustomShape 5"/>
          <p:cNvSpPr/>
          <p:nvPr/>
        </p:nvSpPr>
        <p:spPr>
          <a:xfrm>
            <a:off x="1258920" y="3860640"/>
            <a:ext cx="6480000" cy="503280"/>
          </a:xfrm>
          <a:custGeom>
            <a:avLst/>
            <a:gdLst/>
            <a:ahLst/>
            <a:rect l="0" t="0" r="r" b="b"/>
            <a:pathLst>
              <a:path w="18002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17767" y="1399"/>
                </a:lnTo>
                <a:lnTo>
                  <a:pt x="17768" y="1399"/>
                </a:lnTo>
                <a:cubicBezTo>
                  <a:pt x="17809" y="1399"/>
                  <a:pt x="17849" y="1388"/>
                  <a:pt x="17884" y="1368"/>
                </a:cubicBezTo>
                <a:cubicBezTo>
                  <a:pt x="17920" y="1347"/>
                  <a:pt x="17949" y="1318"/>
                  <a:pt x="17970" y="1282"/>
                </a:cubicBezTo>
                <a:cubicBezTo>
                  <a:pt x="17990" y="1247"/>
                  <a:pt x="18001" y="1207"/>
                  <a:pt x="18001" y="1166"/>
                </a:cubicBezTo>
                <a:lnTo>
                  <a:pt x="18001" y="233"/>
                </a:lnTo>
                <a:lnTo>
                  <a:pt x="18001" y="233"/>
                </a:lnTo>
                <a:lnTo>
                  <a:pt x="18001" y="233"/>
                </a:lnTo>
                <a:cubicBezTo>
                  <a:pt x="18001" y="192"/>
                  <a:pt x="17990" y="152"/>
                  <a:pt x="17970" y="117"/>
                </a:cubicBezTo>
                <a:cubicBezTo>
                  <a:pt x="17949" y="81"/>
                  <a:pt x="17920" y="52"/>
                  <a:pt x="17884" y="31"/>
                </a:cubicBezTo>
                <a:cubicBezTo>
                  <a:pt x="17849" y="11"/>
                  <a:pt x="17809" y="0"/>
                  <a:pt x="17768" y="0"/>
                </a:cubicBezTo>
                <a:lnTo>
                  <a:pt x="233" y="0"/>
                </a:lnTo>
              </a:path>
            </a:pathLst>
          </a:custGeom>
          <a:blipFill rotWithShape="0">
            <a:blip r:embed="rId2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A. Yêu thương, chăm lo, chăm học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CustomShape 6"/>
          <p:cNvSpPr/>
          <p:nvPr/>
        </p:nvSpPr>
        <p:spPr>
          <a:xfrm>
            <a:off x="1258920" y="4422600"/>
            <a:ext cx="6481800" cy="505080"/>
          </a:xfrm>
          <a:custGeom>
            <a:avLst/>
            <a:gdLst/>
            <a:ahLst/>
            <a:rect l="0" t="0" r="r" b="b"/>
            <a:pathLst>
              <a:path w="18007" h="1405">
                <a:moveTo>
                  <a:pt x="233" y="0"/>
                </a:moveTo>
                <a:lnTo>
                  <a:pt x="234" y="0"/>
                </a:lnTo>
                <a:cubicBezTo>
                  <a:pt x="193" y="0"/>
                  <a:pt x="153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3"/>
                  <a:pt x="0" y="193"/>
                  <a:pt x="0" y="234"/>
                </a:cubicBezTo>
                <a:lnTo>
                  <a:pt x="0" y="1170"/>
                </a:lnTo>
                <a:lnTo>
                  <a:pt x="0" y="1170"/>
                </a:lnTo>
                <a:cubicBezTo>
                  <a:pt x="0" y="1211"/>
                  <a:pt x="11" y="1251"/>
                  <a:pt x="31" y="1287"/>
                </a:cubicBezTo>
                <a:cubicBezTo>
                  <a:pt x="52" y="1323"/>
                  <a:pt x="81" y="1352"/>
                  <a:pt x="117" y="1373"/>
                </a:cubicBezTo>
                <a:cubicBezTo>
                  <a:pt x="153" y="1393"/>
                  <a:pt x="193" y="1404"/>
                  <a:pt x="234" y="1404"/>
                </a:cubicBezTo>
                <a:lnTo>
                  <a:pt x="17771" y="1404"/>
                </a:lnTo>
                <a:lnTo>
                  <a:pt x="17772" y="1404"/>
                </a:lnTo>
                <a:cubicBezTo>
                  <a:pt x="17813" y="1404"/>
                  <a:pt x="17853" y="1393"/>
                  <a:pt x="17889" y="1373"/>
                </a:cubicBezTo>
                <a:cubicBezTo>
                  <a:pt x="17925" y="1352"/>
                  <a:pt x="17954" y="1323"/>
                  <a:pt x="17975" y="1287"/>
                </a:cubicBezTo>
                <a:cubicBezTo>
                  <a:pt x="17995" y="1251"/>
                  <a:pt x="18006" y="1211"/>
                  <a:pt x="18006" y="1170"/>
                </a:cubicBezTo>
                <a:lnTo>
                  <a:pt x="18005" y="234"/>
                </a:lnTo>
                <a:lnTo>
                  <a:pt x="18006" y="234"/>
                </a:lnTo>
                <a:lnTo>
                  <a:pt x="18006" y="234"/>
                </a:lnTo>
                <a:cubicBezTo>
                  <a:pt x="18006" y="193"/>
                  <a:pt x="17995" y="153"/>
                  <a:pt x="17975" y="117"/>
                </a:cubicBezTo>
                <a:cubicBezTo>
                  <a:pt x="17954" y="81"/>
                  <a:pt x="17925" y="52"/>
                  <a:pt x="17889" y="31"/>
                </a:cubicBezTo>
                <a:cubicBezTo>
                  <a:pt x="17853" y="11"/>
                  <a:pt x="17813" y="0"/>
                  <a:pt x="17772" y="0"/>
                </a:cubicBezTo>
                <a:lnTo>
                  <a:pt x="233" y="0"/>
                </a:lnTo>
              </a:path>
            </a:pathLst>
          </a:custGeom>
          <a:blipFill rotWithShape="0">
            <a:blip r:embed="rId3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B. Yêu thương, chăm lo, chăm chú.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CustomShape 7"/>
          <p:cNvSpPr/>
          <p:nvPr/>
        </p:nvSpPr>
        <p:spPr>
          <a:xfrm>
            <a:off x="1258920" y="4941720"/>
            <a:ext cx="6481800" cy="517680"/>
          </a:xfrm>
          <a:custGeom>
            <a:avLst/>
            <a:gdLst/>
            <a:ahLst/>
            <a:rect l="0" t="0" r="r" b="b"/>
            <a:pathLst>
              <a:path w="18007" h="1440">
                <a:moveTo>
                  <a:pt x="239" y="0"/>
                </a:moveTo>
                <a:lnTo>
                  <a:pt x="240" y="0"/>
                </a:lnTo>
                <a:cubicBezTo>
                  <a:pt x="198" y="0"/>
                  <a:pt x="156" y="11"/>
                  <a:pt x="120" y="32"/>
                </a:cubicBezTo>
                <a:cubicBezTo>
                  <a:pt x="83" y="53"/>
                  <a:pt x="53" y="83"/>
                  <a:pt x="32" y="120"/>
                </a:cubicBezTo>
                <a:cubicBezTo>
                  <a:pt x="11" y="156"/>
                  <a:pt x="0" y="198"/>
                  <a:pt x="0" y="240"/>
                </a:cubicBezTo>
                <a:lnTo>
                  <a:pt x="0" y="1199"/>
                </a:lnTo>
                <a:lnTo>
                  <a:pt x="0" y="1199"/>
                </a:lnTo>
                <a:cubicBezTo>
                  <a:pt x="0" y="1241"/>
                  <a:pt x="11" y="1283"/>
                  <a:pt x="32" y="1319"/>
                </a:cubicBezTo>
                <a:cubicBezTo>
                  <a:pt x="53" y="1356"/>
                  <a:pt x="83" y="1386"/>
                  <a:pt x="120" y="1407"/>
                </a:cubicBezTo>
                <a:cubicBezTo>
                  <a:pt x="156" y="1428"/>
                  <a:pt x="198" y="1439"/>
                  <a:pt x="240" y="1439"/>
                </a:cubicBezTo>
                <a:lnTo>
                  <a:pt x="17766" y="1439"/>
                </a:lnTo>
                <a:lnTo>
                  <a:pt x="17766" y="1439"/>
                </a:lnTo>
                <a:cubicBezTo>
                  <a:pt x="17808" y="1439"/>
                  <a:pt x="17850" y="1428"/>
                  <a:pt x="17886" y="1407"/>
                </a:cubicBezTo>
                <a:cubicBezTo>
                  <a:pt x="17923" y="1386"/>
                  <a:pt x="17953" y="1356"/>
                  <a:pt x="17974" y="1319"/>
                </a:cubicBezTo>
                <a:cubicBezTo>
                  <a:pt x="17995" y="1283"/>
                  <a:pt x="18006" y="1241"/>
                  <a:pt x="18006" y="1199"/>
                </a:cubicBezTo>
                <a:lnTo>
                  <a:pt x="18006" y="239"/>
                </a:lnTo>
                <a:lnTo>
                  <a:pt x="18006" y="240"/>
                </a:lnTo>
                <a:lnTo>
                  <a:pt x="18006" y="240"/>
                </a:lnTo>
                <a:cubicBezTo>
                  <a:pt x="18006" y="198"/>
                  <a:pt x="17995" y="156"/>
                  <a:pt x="17974" y="120"/>
                </a:cubicBezTo>
                <a:cubicBezTo>
                  <a:pt x="17953" y="83"/>
                  <a:pt x="17923" y="53"/>
                  <a:pt x="17886" y="32"/>
                </a:cubicBezTo>
                <a:cubicBezTo>
                  <a:pt x="17850" y="11"/>
                  <a:pt x="17808" y="0"/>
                  <a:pt x="17766" y="0"/>
                </a:cubicBezTo>
                <a:lnTo>
                  <a:pt x="239" y="0"/>
                </a:lnTo>
              </a:path>
            </a:pathLst>
          </a:custGeom>
          <a:blipFill rotWithShape="0">
            <a:blip r:embed="rId4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D. Thương yêu, chăm lo, chăm chút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CustomShape 8"/>
          <p:cNvSpPr/>
          <p:nvPr/>
        </p:nvSpPr>
        <p:spPr>
          <a:xfrm>
            <a:off x="2487600" y="6453360"/>
            <a:ext cx="4676760" cy="277560"/>
          </a:xfrm>
          <a:custGeom>
            <a:avLst/>
            <a:gdLst/>
            <a:ahLst/>
            <a:rect l="0" t="0" r="r" b="b"/>
            <a:pathLst>
              <a:path w="12993" h="1027">
                <a:moveTo>
                  <a:pt x="0" y="177"/>
                </a:moveTo>
                <a:cubicBezTo>
                  <a:pt x="4330" y="0"/>
                  <a:pt x="8661" y="354"/>
                  <a:pt x="12992" y="177"/>
                </a:cubicBezTo>
                <a:moveTo>
                  <a:pt x="0" y="848"/>
                </a:moveTo>
                <a:cubicBezTo>
                  <a:pt x="4330" y="671"/>
                  <a:pt x="8661" y="1026"/>
                  <a:pt x="12992" y="848"/>
                </a:cubicBezTo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009999">
                  <a:alpha val="0"/>
                </a:srgbClr>
              </a:gs>
            </a:gsLst>
            <a:lin ang="5400000"/>
          </a:gradFill>
          <a:ln cap="sq" w="9360">
            <a:solidFill>
              <a:srgbClr val="ff3300"/>
            </a:solidFill>
            <a:miter/>
          </a:ln>
          <a:effectLst>
            <a:outerShdw dist="53966" dir="2700000">
              <a:srgbClr val="c0c0c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Times New Roman"/>
              </a:rPr>
              <a:t>CHÚC MỪNG CÁC EM !</a:t>
            </a:r>
            <a:endParaRPr b="0" lang="en-US" sz="18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424" name="" descr=""/>
          <p:cNvPicPr/>
          <p:nvPr/>
        </p:nvPicPr>
        <p:blipFill>
          <a:blip r:embed="rId5"/>
          <a:stretch/>
        </p:blipFill>
        <p:spPr>
          <a:xfrm rot="5400000">
            <a:off x="-1462320" y="-1525680"/>
            <a:ext cx="1771560" cy="4537080"/>
          </a:xfrm>
          <a:prstGeom prst="rect">
            <a:avLst/>
          </a:prstGeom>
          <a:ln>
            <a:noFill/>
          </a:ln>
        </p:spPr>
      </p:pic>
      <p:sp>
        <p:nvSpPr>
          <p:cNvPr id="425" name="CustomShape 9"/>
          <p:cNvSpPr/>
          <p:nvPr/>
        </p:nvSpPr>
        <p:spPr>
          <a:xfrm>
            <a:off x="395280" y="544500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CustomShape 10"/>
          <p:cNvSpPr/>
          <p:nvPr/>
        </p:nvSpPr>
        <p:spPr>
          <a:xfrm>
            <a:off x="395280" y="544500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7" name="CustomShape 11"/>
          <p:cNvSpPr/>
          <p:nvPr/>
        </p:nvSpPr>
        <p:spPr>
          <a:xfrm>
            <a:off x="395280" y="544500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CustomShape 12"/>
          <p:cNvSpPr/>
          <p:nvPr/>
        </p:nvSpPr>
        <p:spPr>
          <a:xfrm>
            <a:off x="395280" y="544500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CustomShape 13"/>
          <p:cNvSpPr/>
          <p:nvPr/>
        </p:nvSpPr>
        <p:spPr>
          <a:xfrm>
            <a:off x="395280" y="544500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" name="CustomShape 14"/>
          <p:cNvSpPr/>
          <p:nvPr/>
        </p:nvSpPr>
        <p:spPr>
          <a:xfrm>
            <a:off x="395280" y="544500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CustomShape 15"/>
          <p:cNvSpPr/>
          <p:nvPr/>
        </p:nvSpPr>
        <p:spPr>
          <a:xfrm>
            <a:off x="395280" y="5445000"/>
            <a:ext cx="838080" cy="609840"/>
          </a:xfrm>
          <a:prstGeom prst="ellipse">
            <a:avLst/>
          </a:prstGeom>
          <a:gradFill rotWithShape="0">
            <a:gsLst>
              <a:gs pos="0">
                <a:srgbClr val="bbe0e3"/>
              </a:gs>
              <a:gs pos="100000">
                <a:srgbClr val="0099ff">
                  <a:alpha val="0"/>
                </a:srgbClr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2" name="CustomShape 16"/>
          <p:cNvSpPr/>
          <p:nvPr/>
        </p:nvSpPr>
        <p:spPr>
          <a:xfrm>
            <a:off x="395280" y="544500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3" name="CustomShape 17"/>
          <p:cNvSpPr/>
          <p:nvPr/>
        </p:nvSpPr>
        <p:spPr>
          <a:xfrm>
            <a:off x="395280" y="544500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4" name="CustomShape 18"/>
          <p:cNvSpPr/>
          <p:nvPr/>
        </p:nvSpPr>
        <p:spPr>
          <a:xfrm>
            <a:off x="395280" y="544500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CustomShape 19"/>
          <p:cNvSpPr/>
          <p:nvPr/>
        </p:nvSpPr>
        <p:spPr>
          <a:xfrm rot="21471000">
            <a:off x="2431800" y="969840"/>
            <a:ext cx="4714920" cy="874800"/>
          </a:xfrm>
          <a:custGeom>
            <a:avLst/>
            <a:gdLst/>
            <a:ahLst/>
            <a:rect l="0" t="0" r="r" b="b"/>
            <a:pathLst>
              <a:path w="13101" h="3228">
                <a:moveTo>
                  <a:pt x="0" y="560"/>
                </a:moveTo>
                <a:cubicBezTo>
                  <a:pt x="4365" y="0"/>
                  <a:pt x="8733" y="1111"/>
                  <a:pt x="13098" y="549"/>
                </a:cubicBezTo>
                <a:moveTo>
                  <a:pt x="1" y="2677"/>
                </a:moveTo>
                <a:cubicBezTo>
                  <a:pt x="4367" y="2115"/>
                  <a:pt x="8734" y="3227"/>
                  <a:pt x="13100" y="2666"/>
                </a:cubicBezTo>
              </a:path>
            </a:pathLst>
          </a:custGeom>
          <a:blipFill rotWithShape="0">
            <a:blip r:embed="rId6"/>
            <a:tile/>
          </a:blipFill>
          <a:ln cap="sq" w="12600">
            <a:solidFill>
              <a:srgbClr val="ff3300"/>
            </a:solidFill>
            <a:miter/>
          </a:ln>
          <a:effectLst>
            <a:outerShdw dist="40186" dir="1096358">
              <a:srgbClr val="80808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Arial Black"/>
              </a:rPr>
              <a:t>Rung Chuông Vàng</a:t>
            </a:r>
            <a:endParaRPr b="0" lang="en-US" sz="1800" spc="1" strike="noStrike">
              <a:solidFill>
                <a:srgbClr val="000000"/>
              </a:solidFill>
              <a:latin typeface="Arial Black"/>
              <a:ea typeface="Arial Black"/>
            </a:endParaRPr>
          </a:p>
        </p:txBody>
      </p:sp>
    </p:spTree>
  </p:cSld>
  <p:transition spd="slow">
    <p:newsflash/>
  </p:transition>
  <p:timing>
    <p:tnLst>
      <p:par>
        <p:cTn id="1889" dur="indefinite" restart="never" nodeType="tmRoot">
          <p:childTnLst>
            <p:seq>
              <p:cTn id="1890" dur="indefinite" nodeType="mainSeq">
                <p:childTnLst>
                  <p:par>
                    <p:cTn id="1891" fill="hold">
                      <p:stCondLst>
                        <p:cond delay="0"/>
                      </p:stCondLst>
                      <p:childTnLst>
                        <p:par>
                          <p:cTn id="1892" fill="hold">
                            <p:stCondLst>
                              <p:cond delay="0"/>
                            </p:stCondLst>
                            <p:childTnLst>
                              <p:par>
                                <p:cTn id="1893" nodeType="with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95" dur="385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6" dur="385" fill="hold"/>
                                        <p:tgtEl>
                                          <p:spTgt spid="4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97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98" dur="385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1899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00" dur="385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1901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3" nodeType="after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905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907" nodeType="afterEffect" fill="hold" presetClass="entr" presetID="12" presetSubtype="4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909" dur="500"/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1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1913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915" nodeType="afterEffect" fill="hold" presetClass="entr" presetID="12" presetSubtype="8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1917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9" nodeType="afterEffect" fill="hold" presetClass="entr" presetID="2" presetSubtype="2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1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2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924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6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7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29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1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2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3" fill="hold">
                      <p:stCondLst>
                        <p:cond delay="indefinite"/>
                      </p:stCondLst>
                      <p:childTnLst>
                        <p:par>
                          <p:cTn id="1934" fill="hold">
                            <p:stCondLst>
                              <p:cond delay="0"/>
                            </p:stCondLst>
                            <p:childTnLst>
                              <p:par>
                                <p:cTn id="1935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93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8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940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1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943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4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946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7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949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0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952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3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955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6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958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9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961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2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964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6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69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9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9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1" fill="hold">
                            <p:stCondLst>
                              <p:cond delay="3500"/>
                            </p:stCondLst>
                            <p:childTnLst>
                              <p:par>
                                <p:cTn id="1972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75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7" fill="hold">
                            <p:stCondLst>
                              <p:cond delay="6500"/>
                            </p:stCondLst>
                            <p:childTnLst>
                              <p:par>
                                <p:cTn id="1978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2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9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0" fill="hold">
                            <p:stCondLst>
                              <p:cond delay="8000"/>
                            </p:stCondLst>
                            <p:childTnLst>
                              <p:par>
                                <p:cTn id="1981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3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3" fill="hold">
                            <p:stCondLst>
                              <p:cond delay="9500"/>
                            </p:stCondLst>
                            <p:childTnLst>
                              <p:par>
                                <p:cTn id="1984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4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87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5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90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6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93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7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9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5" fill="hold">
                      <p:stCondLst>
                        <p:cond delay="indefinite"/>
                      </p:stCondLst>
                      <p:childTnLst>
                        <p:par>
                          <p:cTn id="1996" fill="hold">
                            <p:stCondLst>
                              <p:cond delay="0"/>
                            </p:stCondLst>
                            <p:childTnLst>
                              <p:par>
                                <p:cTn id="1997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998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999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01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3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4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6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007" dur="2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08" dur="2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981000"/>
          </a:xfrm>
          <a:prstGeom prst="rect">
            <a:avLst/>
          </a:prstGeom>
          <a:ln>
            <a:noFill/>
          </a:ln>
        </p:spPr>
      </p:pic>
      <p:sp>
        <p:nvSpPr>
          <p:cNvPr id="437" name="CustomShape 1"/>
          <p:cNvSpPr/>
          <p:nvPr/>
        </p:nvSpPr>
        <p:spPr>
          <a:xfrm>
            <a:off x="2076480" y="150840"/>
            <a:ext cx="5591160" cy="685800"/>
          </a:xfrm>
          <a:custGeom>
            <a:avLst/>
            <a:gdLst/>
            <a:ahLst/>
            <a:rect l="0" t="0" r="r" b="b"/>
            <a:pathLst>
              <a:path w="15533" h="1907">
                <a:moveTo>
                  <a:pt x="0" y="0"/>
                </a:moveTo>
                <a:lnTo>
                  <a:pt x="15532" y="0"/>
                </a:lnTo>
                <a:moveTo>
                  <a:pt x="0" y="1906"/>
                </a:moveTo>
                <a:lnTo>
                  <a:pt x="15532" y="1906"/>
                </a:lnTo>
              </a:path>
            </a:pathLst>
          </a:custGeom>
          <a:solidFill>
            <a:srgbClr val="ffcc00"/>
          </a:solidFill>
          <a:ln cap="sq" w="936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CHÀO MỪNG NGÀY THÀNH  LẬP QUÂN ĐỘI NHÂN DÂN VIỆT NAM 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Trường tiểu học Đoàn Nghiên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438" name="" descr=""/>
          <p:cNvPicPr/>
          <p:nvPr/>
        </p:nvPicPr>
        <p:blipFill>
          <a:blip r:embed="rId2"/>
          <a:stretch/>
        </p:blipFill>
        <p:spPr>
          <a:xfrm>
            <a:off x="0" y="2276640"/>
            <a:ext cx="9144000" cy="4581360"/>
          </a:xfrm>
          <a:prstGeom prst="rect">
            <a:avLst/>
          </a:prstGeom>
          <a:ln>
            <a:noFill/>
          </a:ln>
        </p:spPr>
      </p:pic>
      <p:sp>
        <p:nvSpPr>
          <p:cNvPr id="439" name="CustomShape 2"/>
          <p:cNvSpPr/>
          <p:nvPr/>
        </p:nvSpPr>
        <p:spPr>
          <a:xfrm>
            <a:off x="1523880" y="1844640"/>
            <a:ext cx="6400800" cy="576360"/>
          </a:xfrm>
          <a:prstGeom prst="flowChartTerminator">
            <a:avLst/>
          </a:prstGeom>
          <a:gradFill rotWithShape="0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/>
          </a:gradFill>
          <a:ln cap="sq" w="1260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Chọn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A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B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C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CustomShape 3"/>
          <p:cNvSpPr/>
          <p:nvPr/>
        </p:nvSpPr>
        <p:spPr>
          <a:xfrm>
            <a:off x="1476360" y="2563920"/>
            <a:ext cx="7128000" cy="1657080"/>
          </a:xfrm>
          <a:custGeom>
            <a:avLst/>
            <a:gdLst/>
            <a:ahLst/>
            <a:rect l="0" t="0" r="r" b="b"/>
            <a:pathLst>
              <a:path w="19802" h="4605">
                <a:moveTo>
                  <a:pt x="767" y="0"/>
                </a:moveTo>
                <a:lnTo>
                  <a:pt x="767" y="0"/>
                </a:lnTo>
                <a:cubicBezTo>
                  <a:pt x="633" y="0"/>
                  <a:pt x="500" y="35"/>
                  <a:pt x="384" y="103"/>
                </a:cubicBezTo>
                <a:cubicBezTo>
                  <a:pt x="267" y="170"/>
                  <a:pt x="170" y="267"/>
                  <a:pt x="103" y="384"/>
                </a:cubicBezTo>
                <a:cubicBezTo>
                  <a:pt x="35" y="500"/>
                  <a:pt x="0" y="633"/>
                  <a:pt x="0" y="767"/>
                </a:cubicBezTo>
                <a:lnTo>
                  <a:pt x="0" y="3836"/>
                </a:lnTo>
                <a:lnTo>
                  <a:pt x="0" y="3837"/>
                </a:lnTo>
                <a:cubicBezTo>
                  <a:pt x="0" y="3971"/>
                  <a:pt x="35" y="4104"/>
                  <a:pt x="103" y="4220"/>
                </a:cubicBezTo>
                <a:cubicBezTo>
                  <a:pt x="170" y="4337"/>
                  <a:pt x="267" y="4434"/>
                  <a:pt x="384" y="4501"/>
                </a:cubicBezTo>
                <a:cubicBezTo>
                  <a:pt x="500" y="4569"/>
                  <a:pt x="633" y="4604"/>
                  <a:pt x="767" y="4604"/>
                </a:cubicBezTo>
                <a:lnTo>
                  <a:pt x="19033" y="4604"/>
                </a:lnTo>
                <a:lnTo>
                  <a:pt x="19034" y="4604"/>
                </a:lnTo>
                <a:cubicBezTo>
                  <a:pt x="19168" y="4604"/>
                  <a:pt x="19301" y="4569"/>
                  <a:pt x="19417" y="4501"/>
                </a:cubicBezTo>
                <a:cubicBezTo>
                  <a:pt x="19534" y="4434"/>
                  <a:pt x="19631" y="4337"/>
                  <a:pt x="19698" y="4220"/>
                </a:cubicBezTo>
                <a:cubicBezTo>
                  <a:pt x="19766" y="4104"/>
                  <a:pt x="19801" y="3971"/>
                  <a:pt x="19801" y="3837"/>
                </a:cubicBezTo>
                <a:lnTo>
                  <a:pt x="19801" y="767"/>
                </a:lnTo>
                <a:lnTo>
                  <a:pt x="19801" y="767"/>
                </a:lnTo>
                <a:lnTo>
                  <a:pt x="19801" y="767"/>
                </a:lnTo>
                <a:cubicBezTo>
                  <a:pt x="19801" y="633"/>
                  <a:pt x="19766" y="500"/>
                  <a:pt x="19698" y="384"/>
                </a:cubicBezTo>
                <a:cubicBezTo>
                  <a:pt x="19631" y="267"/>
                  <a:pt x="19534" y="170"/>
                  <a:pt x="19417" y="103"/>
                </a:cubicBezTo>
                <a:cubicBezTo>
                  <a:pt x="19301" y="35"/>
                  <a:pt x="19168" y="0"/>
                  <a:pt x="19034" y="0"/>
                </a:cubicBezTo>
                <a:lnTo>
                  <a:pt x="767" y="0"/>
                </a:lnTo>
              </a:path>
            </a:pathLst>
          </a:custGeom>
          <a:solidFill>
            <a:srgbClr val="bbe0e3"/>
          </a:solidFill>
          <a:ln cap="sq" w="936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Chiều dài của bàn là 98 cm.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Hỏi chiều dài cái bàn dài mấy đề -xi- mét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và bao nhiêu xăng - ti – mét?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1" name="CustomShape 4"/>
          <p:cNvSpPr/>
          <p:nvPr/>
        </p:nvSpPr>
        <p:spPr>
          <a:xfrm>
            <a:off x="0" y="2492280"/>
            <a:ext cx="1368360" cy="1244520"/>
          </a:xfrm>
          <a:prstGeom prst="ellipse">
            <a:avLst/>
          </a:prstGeom>
          <a:solidFill>
            <a:srgbClr val="ffff00"/>
          </a:solidFill>
          <a:ln cap="sq" w="1260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Câu 19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Toán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2" name="CustomShape 5"/>
          <p:cNvSpPr/>
          <p:nvPr/>
        </p:nvSpPr>
        <p:spPr>
          <a:xfrm>
            <a:off x="1835280" y="4508640"/>
            <a:ext cx="5976720" cy="502920"/>
          </a:xfrm>
          <a:custGeom>
            <a:avLst/>
            <a:gdLst/>
            <a:ahLst/>
            <a:rect l="0" t="0" r="r" b="b"/>
            <a:pathLst>
              <a:path w="16604" h="1399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5"/>
                </a:lnTo>
                <a:cubicBezTo>
                  <a:pt x="0" y="1206"/>
                  <a:pt x="11" y="1246"/>
                  <a:pt x="31" y="1282"/>
                </a:cubicBezTo>
                <a:cubicBezTo>
                  <a:pt x="52" y="1317"/>
                  <a:pt x="81" y="1346"/>
                  <a:pt x="117" y="1367"/>
                </a:cubicBezTo>
                <a:cubicBezTo>
                  <a:pt x="152" y="1387"/>
                  <a:pt x="192" y="1398"/>
                  <a:pt x="233" y="1398"/>
                </a:cubicBezTo>
                <a:lnTo>
                  <a:pt x="16370" y="1398"/>
                </a:lnTo>
                <a:lnTo>
                  <a:pt x="16370" y="1398"/>
                </a:lnTo>
                <a:cubicBezTo>
                  <a:pt x="16411" y="1398"/>
                  <a:pt x="16451" y="1387"/>
                  <a:pt x="16487" y="1367"/>
                </a:cubicBezTo>
                <a:cubicBezTo>
                  <a:pt x="16522" y="1346"/>
                  <a:pt x="16551" y="1317"/>
                  <a:pt x="16572" y="1282"/>
                </a:cubicBezTo>
                <a:cubicBezTo>
                  <a:pt x="16592" y="1246"/>
                  <a:pt x="16603" y="1206"/>
                  <a:pt x="16603" y="1165"/>
                </a:cubicBezTo>
                <a:lnTo>
                  <a:pt x="16603" y="233"/>
                </a:lnTo>
                <a:lnTo>
                  <a:pt x="16603" y="233"/>
                </a:lnTo>
                <a:lnTo>
                  <a:pt x="16603" y="233"/>
                </a:lnTo>
                <a:cubicBezTo>
                  <a:pt x="16603" y="192"/>
                  <a:pt x="16592" y="152"/>
                  <a:pt x="16572" y="117"/>
                </a:cubicBezTo>
                <a:cubicBezTo>
                  <a:pt x="16551" y="81"/>
                  <a:pt x="16522" y="52"/>
                  <a:pt x="16487" y="31"/>
                </a:cubicBezTo>
                <a:cubicBezTo>
                  <a:pt x="16451" y="11"/>
                  <a:pt x="16411" y="0"/>
                  <a:pt x="16370" y="0"/>
                </a:cubicBezTo>
                <a:lnTo>
                  <a:pt x="233" y="0"/>
                </a:lnTo>
              </a:path>
            </a:pathLst>
          </a:custGeom>
          <a:blipFill rotWithShape="0">
            <a:blip r:embed="rId3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             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A. 9 dm 80 cm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CustomShape 6"/>
          <p:cNvSpPr/>
          <p:nvPr/>
        </p:nvSpPr>
        <p:spPr>
          <a:xfrm>
            <a:off x="1835280" y="5084640"/>
            <a:ext cx="5976720" cy="505080"/>
          </a:xfrm>
          <a:custGeom>
            <a:avLst/>
            <a:gdLst/>
            <a:ahLst/>
            <a:rect l="0" t="0" r="r" b="b"/>
            <a:pathLst>
              <a:path w="16604" h="1405">
                <a:moveTo>
                  <a:pt x="234" y="0"/>
                </a:moveTo>
                <a:lnTo>
                  <a:pt x="234" y="0"/>
                </a:lnTo>
                <a:cubicBezTo>
                  <a:pt x="193" y="0"/>
                  <a:pt x="153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3"/>
                  <a:pt x="0" y="193"/>
                  <a:pt x="0" y="234"/>
                </a:cubicBezTo>
                <a:lnTo>
                  <a:pt x="0" y="1170"/>
                </a:lnTo>
                <a:lnTo>
                  <a:pt x="0" y="1170"/>
                </a:lnTo>
                <a:cubicBezTo>
                  <a:pt x="0" y="1211"/>
                  <a:pt x="11" y="1251"/>
                  <a:pt x="31" y="1287"/>
                </a:cubicBezTo>
                <a:cubicBezTo>
                  <a:pt x="52" y="1323"/>
                  <a:pt x="81" y="1352"/>
                  <a:pt x="117" y="1373"/>
                </a:cubicBezTo>
                <a:cubicBezTo>
                  <a:pt x="153" y="1393"/>
                  <a:pt x="193" y="1404"/>
                  <a:pt x="234" y="1404"/>
                </a:cubicBezTo>
                <a:lnTo>
                  <a:pt x="16369" y="1404"/>
                </a:lnTo>
                <a:lnTo>
                  <a:pt x="16369" y="1404"/>
                </a:lnTo>
                <a:cubicBezTo>
                  <a:pt x="16410" y="1404"/>
                  <a:pt x="16450" y="1393"/>
                  <a:pt x="16486" y="1373"/>
                </a:cubicBezTo>
                <a:cubicBezTo>
                  <a:pt x="16522" y="1352"/>
                  <a:pt x="16551" y="1323"/>
                  <a:pt x="16572" y="1287"/>
                </a:cubicBezTo>
                <a:cubicBezTo>
                  <a:pt x="16592" y="1251"/>
                  <a:pt x="16603" y="1211"/>
                  <a:pt x="16603" y="1170"/>
                </a:cubicBezTo>
                <a:lnTo>
                  <a:pt x="16603" y="234"/>
                </a:lnTo>
                <a:lnTo>
                  <a:pt x="16603" y="234"/>
                </a:lnTo>
                <a:lnTo>
                  <a:pt x="16603" y="234"/>
                </a:lnTo>
                <a:cubicBezTo>
                  <a:pt x="16603" y="193"/>
                  <a:pt x="16592" y="153"/>
                  <a:pt x="16572" y="117"/>
                </a:cubicBezTo>
                <a:cubicBezTo>
                  <a:pt x="16551" y="81"/>
                  <a:pt x="16522" y="52"/>
                  <a:pt x="16486" y="31"/>
                </a:cubicBezTo>
                <a:cubicBezTo>
                  <a:pt x="16450" y="11"/>
                  <a:pt x="16410" y="0"/>
                  <a:pt x="16369" y="0"/>
                </a:cubicBezTo>
                <a:lnTo>
                  <a:pt x="234" y="0"/>
                </a:lnTo>
              </a:path>
            </a:pathLst>
          </a:custGeom>
          <a:blipFill rotWithShape="0">
            <a:blip r:embed="rId4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             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C. 90 dm 8 cm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4" name="CustomShape 7"/>
          <p:cNvSpPr/>
          <p:nvPr/>
        </p:nvSpPr>
        <p:spPr>
          <a:xfrm>
            <a:off x="1835280" y="5661000"/>
            <a:ext cx="5976720" cy="503280"/>
          </a:xfrm>
          <a:custGeom>
            <a:avLst/>
            <a:gdLst/>
            <a:ahLst/>
            <a:rect l="0" t="0" r="r" b="b"/>
            <a:pathLst>
              <a:path w="16604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16369" y="1399"/>
                </a:lnTo>
                <a:lnTo>
                  <a:pt x="16370" y="1399"/>
                </a:lnTo>
                <a:cubicBezTo>
                  <a:pt x="16411" y="1399"/>
                  <a:pt x="16451" y="1388"/>
                  <a:pt x="16486" y="1368"/>
                </a:cubicBezTo>
                <a:cubicBezTo>
                  <a:pt x="16522" y="1347"/>
                  <a:pt x="16551" y="1318"/>
                  <a:pt x="16572" y="1282"/>
                </a:cubicBezTo>
                <a:cubicBezTo>
                  <a:pt x="16592" y="1247"/>
                  <a:pt x="16603" y="1207"/>
                  <a:pt x="16603" y="1166"/>
                </a:cubicBezTo>
                <a:lnTo>
                  <a:pt x="16602" y="233"/>
                </a:lnTo>
                <a:lnTo>
                  <a:pt x="16603" y="233"/>
                </a:lnTo>
                <a:lnTo>
                  <a:pt x="16603" y="233"/>
                </a:lnTo>
                <a:cubicBezTo>
                  <a:pt x="16603" y="192"/>
                  <a:pt x="16592" y="152"/>
                  <a:pt x="16572" y="117"/>
                </a:cubicBezTo>
                <a:cubicBezTo>
                  <a:pt x="16551" y="81"/>
                  <a:pt x="16522" y="52"/>
                  <a:pt x="16486" y="31"/>
                </a:cubicBezTo>
                <a:cubicBezTo>
                  <a:pt x="16451" y="11"/>
                  <a:pt x="16411" y="0"/>
                  <a:pt x="16370" y="0"/>
                </a:cubicBezTo>
                <a:lnTo>
                  <a:pt x="233" y="0"/>
                </a:lnTo>
              </a:path>
            </a:pathLst>
          </a:custGeom>
          <a:blipFill rotWithShape="0">
            <a:blip r:embed="rId5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             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D. 9 dm 8 cm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5" name="" descr=""/>
          <p:cNvPicPr/>
          <p:nvPr/>
        </p:nvPicPr>
        <p:blipFill>
          <a:blip r:embed="rId6"/>
          <a:stretch/>
        </p:blipFill>
        <p:spPr>
          <a:xfrm>
            <a:off x="-36360" y="6308640"/>
            <a:ext cx="9180360" cy="505080"/>
          </a:xfrm>
          <a:prstGeom prst="rect">
            <a:avLst/>
          </a:prstGeom>
          <a:ln>
            <a:noFill/>
          </a:ln>
        </p:spPr>
      </p:pic>
      <p:sp>
        <p:nvSpPr>
          <p:cNvPr id="446" name="CustomShape 8"/>
          <p:cNvSpPr/>
          <p:nvPr/>
        </p:nvSpPr>
        <p:spPr>
          <a:xfrm>
            <a:off x="2487600" y="6464160"/>
            <a:ext cx="4676760" cy="277920"/>
          </a:xfrm>
          <a:custGeom>
            <a:avLst/>
            <a:gdLst/>
            <a:ahLst/>
            <a:rect l="0" t="0" r="r" b="b"/>
            <a:pathLst>
              <a:path w="12993" h="1028">
                <a:moveTo>
                  <a:pt x="0" y="177"/>
                </a:moveTo>
                <a:cubicBezTo>
                  <a:pt x="4330" y="0"/>
                  <a:pt x="8661" y="354"/>
                  <a:pt x="12992" y="177"/>
                </a:cubicBezTo>
                <a:moveTo>
                  <a:pt x="0" y="849"/>
                </a:moveTo>
                <a:cubicBezTo>
                  <a:pt x="4330" y="672"/>
                  <a:pt x="8661" y="1027"/>
                  <a:pt x="12992" y="849"/>
                </a:cubicBezTo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009999">
                  <a:alpha val="0"/>
                </a:srgbClr>
              </a:gs>
            </a:gsLst>
            <a:lin ang="5400000"/>
          </a:gradFill>
          <a:ln cap="sq" w="9360">
            <a:solidFill>
              <a:srgbClr val="ff3300"/>
            </a:solidFill>
            <a:miter/>
          </a:ln>
          <a:effectLst>
            <a:outerShdw dist="53966" dir="2700000">
              <a:srgbClr val="c0c0c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Times New Roman"/>
              </a:rPr>
              <a:t>CHÚC MỪNG CÁC EM !</a:t>
            </a:r>
            <a:endParaRPr b="0" lang="en-US" sz="18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447" name="" descr=""/>
          <p:cNvPicPr/>
          <p:nvPr/>
        </p:nvPicPr>
        <p:blipFill>
          <a:blip r:embed="rId7"/>
          <a:stretch/>
        </p:blipFill>
        <p:spPr>
          <a:xfrm rot="5400000">
            <a:off x="-1462320" y="-1525680"/>
            <a:ext cx="1771560" cy="4537080"/>
          </a:xfrm>
          <a:prstGeom prst="rect">
            <a:avLst/>
          </a:prstGeom>
          <a:ln>
            <a:noFill/>
          </a:ln>
        </p:spPr>
      </p:pic>
      <p:sp>
        <p:nvSpPr>
          <p:cNvPr id="448" name="CustomShape 9"/>
          <p:cNvSpPr/>
          <p:nvPr/>
        </p:nvSpPr>
        <p:spPr>
          <a:xfrm>
            <a:off x="539640" y="5300640"/>
            <a:ext cx="83844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CustomShape 10"/>
          <p:cNvSpPr/>
          <p:nvPr/>
        </p:nvSpPr>
        <p:spPr>
          <a:xfrm>
            <a:off x="539640" y="5300640"/>
            <a:ext cx="83844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CustomShape 11"/>
          <p:cNvSpPr/>
          <p:nvPr/>
        </p:nvSpPr>
        <p:spPr>
          <a:xfrm>
            <a:off x="539640" y="5300640"/>
            <a:ext cx="83844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1" name="CustomShape 12"/>
          <p:cNvSpPr/>
          <p:nvPr/>
        </p:nvSpPr>
        <p:spPr>
          <a:xfrm>
            <a:off x="539640" y="5300640"/>
            <a:ext cx="83844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CustomShape 13"/>
          <p:cNvSpPr/>
          <p:nvPr/>
        </p:nvSpPr>
        <p:spPr>
          <a:xfrm>
            <a:off x="539640" y="5300640"/>
            <a:ext cx="83844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3" name="CustomShape 14"/>
          <p:cNvSpPr/>
          <p:nvPr/>
        </p:nvSpPr>
        <p:spPr>
          <a:xfrm>
            <a:off x="539640" y="5300640"/>
            <a:ext cx="83844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4" name="CustomShape 15"/>
          <p:cNvSpPr/>
          <p:nvPr/>
        </p:nvSpPr>
        <p:spPr>
          <a:xfrm>
            <a:off x="539640" y="5300640"/>
            <a:ext cx="838440" cy="609480"/>
          </a:xfrm>
          <a:prstGeom prst="ellipse">
            <a:avLst/>
          </a:prstGeom>
          <a:gradFill rotWithShape="0">
            <a:gsLst>
              <a:gs pos="0">
                <a:srgbClr val="bbe0e3"/>
              </a:gs>
              <a:gs pos="100000">
                <a:srgbClr val="0099ff">
                  <a:alpha val="0"/>
                </a:srgbClr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" name="CustomShape 16"/>
          <p:cNvSpPr/>
          <p:nvPr/>
        </p:nvSpPr>
        <p:spPr>
          <a:xfrm>
            <a:off x="539640" y="5300640"/>
            <a:ext cx="83844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6" name="CustomShape 17"/>
          <p:cNvSpPr/>
          <p:nvPr/>
        </p:nvSpPr>
        <p:spPr>
          <a:xfrm>
            <a:off x="539640" y="5300640"/>
            <a:ext cx="83844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7" name="CustomShape 18"/>
          <p:cNvSpPr/>
          <p:nvPr/>
        </p:nvSpPr>
        <p:spPr>
          <a:xfrm>
            <a:off x="539640" y="5300640"/>
            <a:ext cx="83844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CustomShape 19"/>
          <p:cNvSpPr/>
          <p:nvPr/>
        </p:nvSpPr>
        <p:spPr>
          <a:xfrm rot="21471000">
            <a:off x="2431800" y="969840"/>
            <a:ext cx="4714920" cy="874800"/>
          </a:xfrm>
          <a:custGeom>
            <a:avLst/>
            <a:gdLst/>
            <a:ahLst/>
            <a:rect l="0" t="0" r="r" b="b"/>
            <a:pathLst>
              <a:path w="13101" h="3228">
                <a:moveTo>
                  <a:pt x="0" y="560"/>
                </a:moveTo>
                <a:cubicBezTo>
                  <a:pt x="4365" y="0"/>
                  <a:pt x="8733" y="1111"/>
                  <a:pt x="13098" y="549"/>
                </a:cubicBezTo>
                <a:moveTo>
                  <a:pt x="1" y="2677"/>
                </a:moveTo>
                <a:cubicBezTo>
                  <a:pt x="4367" y="2115"/>
                  <a:pt x="8734" y="3227"/>
                  <a:pt x="13100" y="2666"/>
                </a:cubicBezTo>
              </a:path>
            </a:pathLst>
          </a:custGeom>
          <a:blipFill rotWithShape="0">
            <a:blip r:embed="rId8"/>
            <a:tile/>
          </a:blipFill>
          <a:ln cap="sq" w="12600">
            <a:solidFill>
              <a:srgbClr val="ff3300"/>
            </a:solidFill>
            <a:miter/>
          </a:ln>
          <a:effectLst>
            <a:outerShdw dist="40186" dir="1096358">
              <a:srgbClr val="80808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Arial Black"/>
              </a:rPr>
              <a:t>Rung Chuông Vàng</a:t>
            </a:r>
            <a:endParaRPr b="0" lang="en-US" sz="1800" spc="1" strike="noStrike">
              <a:solidFill>
                <a:srgbClr val="000000"/>
              </a:solidFill>
              <a:latin typeface="Arial Black"/>
              <a:ea typeface="Arial Black"/>
            </a:endParaRPr>
          </a:p>
        </p:txBody>
      </p:sp>
    </p:spTree>
  </p:cSld>
  <p:transition spd="slow">
    <p:newsflash/>
  </p:transition>
  <p:timing>
    <p:tnLst>
      <p:par>
        <p:cTn id="2009" dur="indefinite" restart="never" nodeType="tmRoot">
          <p:childTnLst>
            <p:seq>
              <p:cTn id="2010" dur="indefinite" nodeType="mainSeq">
                <p:childTnLst>
                  <p:par>
                    <p:cTn id="2011" fill="hold">
                      <p:stCondLst>
                        <p:cond delay="0"/>
                      </p:stCondLst>
                      <p:childTnLst>
                        <p:par>
                          <p:cTn id="2012" fill="hold">
                            <p:stCondLst>
                              <p:cond delay="0"/>
                            </p:stCondLst>
                            <p:childTnLst>
                              <p:par>
                                <p:cTn id="2013" nodeType="with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15" dur="385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6" dur="385" fill="hold"/>
                                        <p:tgtEl>
                                          <p:spTgt spid="4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17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18" dur="385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2019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20" dur="385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2021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023" nodeType="after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025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7" nodeType="afterEffect" fill="hold" presetClass="entr" presetID="12" presetSubtype="4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029" dur="500"/>
                                        <p:tgtEl>
                                          <p:spTgt spid="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1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2033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4" fill="hold">
                            <p:stCondLst>
                              <p:cond delay="2500"/>
                            </p:stCondLst>
                            <p:childTnLst>
                              <p:par>
                                <p:cTn id="2035" nodeType="afterEffect" fill="hold" presetClass="entr" presetID="12" presetSubtype="8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203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8" fill="hold">
                            <p:stCondLst>
                              <p:cond delay="5000"/>
                            </p:stCondLst>
                            <p:childTnLst>
                              <p:par>
                                <p:cTn id="2039" nodeType="afterEffect" fill="hold" presetClass="entr" presetID="2" presetSubtype="2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1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2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3" fill="hold">
                            <p:stCondLst>
                              <p:cond delay="8000"/>
                            </p:stCondLst>
                            <p:childTnLst>
                              <p:par>
                                <p:cTn id="2044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6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7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49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1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2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3" fill="hold">
                      <p:stCondLst>
                        <p:cond delay="indefinite"/>
                      </p:stCondLst>
                      <p:childTnLst>
                        <p:par>
                          <p:cTn id="2054" fill="hold">
                            <p:stCondLst>
                              <p:cond delay="0"/>
                            </p:stCondLst>
                            <p:childTnLst>
                              <p:par>
                                <p:cTn id="2055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057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8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060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1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063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4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066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7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069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0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072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3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075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6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078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9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081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2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08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5" fill="hold">
                            <p:stCondLst>
                              <p:cond delay="500"/>
                            </p:stCondLst>
                            <p:childTnLst>
                              <p:par>
                                <p:cTn id="2086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0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8" fill="hold">
                            <p:stCondLst>
                              <p:cond delay="2000"/>
                            </p:stCondLst>
                            <p:childTnLst>
                              <p:par>
                                <p:cTn id="2089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1" fill="hold">
                            <p:stCondLst>
                              <p:cond delay="3500"/>
                            </p:stCondLst>
                            <p:childTnLst>
                              <p:par>
                                <p:cTn id="2092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2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4" fill="hold">
                            <p:stCondLst>
                              <p:cond delay="5000"/>
                            </p:stCondLst>
                            <p:childTnLst>
                              <p:par>
                                <p:cTn id="2095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3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7" fill="hold">
                            <p:stCondLst>
                              <p:cond delay="6500"/>
                            </p:stCondLst>
                            <p:childTnLst>
                              <p:par>
                                <p:cTn id="2098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4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0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01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5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2104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6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07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7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9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10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8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13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9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5" fill="hold">
                      <p:stCondLst>
                        <p:cond delay="indefinite"/>
                      </p:stCondLst>
                      <p:childTnLst>
                        <p:par>
                          <p:cTn id="2116" fill="hold">
                            <p:stCondLst>
                              <p:cond delay="0"/>
                            </p:stCondLst>
                            <p:childTnLst>
                              <p:par>
                                <p:cTn id="2117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118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119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21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3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4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126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127" dur="2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128" dur="2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6885000"/>
          </a:xfrm>
          <a:prstGeom prst="rect">
            <a:avLst/>
          </a:prstGeom>
          <a:ln>
            <a:noFill/>
          </a:ln>
        </p:spPr>
      </p:pic>
      <p:pic>
        <p:nvPicPr>
          <p:cNvPr id="51" name="" descr=""/>
          <p:cNvPicPr/>
          <p:nvPr/>
        </p:nvPicPr>
        <p:blipFill>
          <a:blip r:embed="rId2"/>
          <a:stretch/>
        </p:blipFill>
        <p:spPr>
          <a:xfrm>
            <a:off x="0" y="0"/>
            <a:ext cx="9144000" cy="981000"/>
          </a:xfrm>
          <a:prstGeom prst="rect">
            <a:avLst/>
          </a:prstGeom>
          <a:ln>
            <a:noFill/>
          </a:ln>
        </p:spPr>
      </p:pic>
      <p:sp>
        <p:nvSpPr>
          <p:cNvPr id="52" name="CustomShape 1"/>
          <p:cNvSpPr/>
          <p:nvPr/>
        </p:nvSpPr>
        <p:spPr>
          <a:xfrm>
            <a:off x="2076480" y="150840"/>
            <a:ext cx="5591160" cy="685800"/>
          </a:xfrm>
          <a:custGeom>
            <a:avLst/>
            <a:gdLst/>
            <a:ahLst/>
            <a:rect l="0" t="0" r="r" b="b"/>
            <a:pathLst>
              <a:path w="15533" h="1907">
                <a:moveTo>
                  <a:pt x="0" y="0"/>
                </a:moveTo>
                <a:lnTo>
                  <a:pt x="15532" y="0"/>
                </a:lnTo>
                <a:moveTo>
                  <a:pt x="0" y="1906"/>
                </a:moveTo>
                <a:lnTo>
                  <a:pt x="15532" y="1906"/>
                </a:lnTo>
              </a:path>
            </a:pathLst>
          </a:custGeom>
          <a:solidFill>
            <a:srgbClr val="ffff00"/>
          </a:solidFill>
          <a:ln cap="sq" w="936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CHÀO MỪNG NGÀY THÀNH LẬP QUÂN ĐỘI NHÂN DÂN VIỆT NAM 22-12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Trường tiểu học Đoàn Nghiên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1523880" y="1844640"/>
            <a:ext cx="6400800" cy="576360"/>
          </a:xfrm>
          <a:prstGeom prst="flowChartTerminator">
            <a:avLst/>
          </a:prstGeom>
          <a:gradFill rotWithShape="0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/>
          </a:gradFill>
          <a:ln cap="sq" w="1260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Chọn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A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B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C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CustomShape 3"/>
          <p:cNvSpPr/>
          <p:nvPr/>
        </p:nvSpPr>
        <p:spPr>
          <a:xfrm>
            <a:off x="1187280" y="2563920"/>
            <a:ext cx="7704360" cy="1152360"/>
          </a:xfrm>
          <a:custGeom>
            <a:avLst/>
            <a:gdLst/>
            <a:ahLst/>
            <a:rect l="0" t="0" r="r" b="b"/>
            <a:pathLst>
              <a:path w="21403" h="3203">
                <a:moveTo>
                  <a:pt x="533" y="0"/>
                </a:moveTo>
                <a:lnTo>
                  <a:pt x="534" y="0"/>
                </a:lnTo>
                <a:cubicBezTo>
                  <a:pt x="440" y="0"/>
                  <a:pt x="348" y="25"/>
                  <a:pt x="267" y="71"/>
                </a:cubicBezTo>
                <a:cubicBezTo>
                  <a:pt x="186" y="118"/>
                  <a:pt x="118" y="186"/>
                  <a:pt x="71" y="267"/>
                </a:cubicBezTo>
                <a:cubicBezTo>
                  <a:pt x="25" y="348"/>
                  <a:pt x="0" y="440"/>
                  <a:pt x="0" y="534"/>
                </a:cubicBezTo>
                <a:lnTo>
                  <a:pt x="0" y="2668"/>
                </a:lnTo>
                <a:lnTo>
                  <a:pt x="0" y="2668"/>
                </a:lnTo>
                <a:cubicBezTo>
                  <a:pt x="0" y="2762"/>
                  <a:pt x="25" y="2854"/>
                  <a:pt x="71" y="2935"/>
                </a:cubicBezTo>
                <a:cubicBezTo>
                  <a:pt x="118" y="3016"/>
                  <a:pt x="186" y="3084"/>
                  <a:pt x="267" y="3131"/>
                </a:cubicBezTo>
                <a:cubicBezTo>
                  <a:pt x="348" y="3177"/>
                  <a:pt x="440" y="3202"/>
                  <a:pt x="534" y="3202"/>
                </a:cubicBezTo>
                <a:lnTo>
                  <a:pt x="20868" y="3201"/>
                </a:lnTo>
                <a:lnTo>
                  <a:pt x="20868" y="3202"/>
                </a:lnTo>
                <a:cubicBezTo>
                  <a:pt x="20962" y="3202"/>
                  <a:pt x="21054" y="3177"/>
                  <a:pt x="21135" y="3131"/>
                </a:cubicBezTo>
                <a:cubicBezTo>
                  <a:pt x="21216" y="3084"/>
                  <a:pt x="21284" y="3016"/>
                  <a:pt x="21331" y="2935"/>
                </a:cubicBezTo>
                <a:cubicBezTo>
                  <a:pt x="21377" y="2854"/>
                  <a:pt x="21402" y="2762"/>
                  <a:pt x="21402" y="2668"/>
                </a:cubicBezTo>
                <a:lnTo>
                  <a:pt x="21402" y="533"/>
                </a:lnTo>
                <a:lnTo>
                  <a:pt x="21402" y="534"/>
                </a:lnTo>
                <a:lnTo>
                  <a:pt x="21402" y="534"/>
                </a:lnTo>
                <a:cubicBezTo>
                  <a:pt x="21402" y="440"/>
                  <a:pt x="21377" y="348"/>
                  <a:pt x="21331" y="267"/>
                </a:cubicBezTo>
                <a:cubicBezTo>
                  <a:pt x="21284" y="186"/>
                  <a:pt x="21216" y="118"/>
                  <a:pt x="21135" y="71"/>
                </a:cubicBezTo>
                <a:cubicBezTo>
                  <a:pt x="21054" y="25"/>
                  <a:pt x="20962" y="0"/>
                  <a:pt x="20868" y="0"/>
                </a:cubicBezTo>
                <a:lnTo>
                  <a:pt x="533" y="0"/>
                </a:lnTo>
              </a:path>
            </a:pathLst>
          </a:custGeom>
          <a:solidFill>
            <a:srgbClr val="bbe0e3"/>
          </a:solidFill>
          <a:ln cap="sq" w="936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Thứ tự các việc phải làm khi gọi điện thoại 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CustomShape 4"/>
          <p:cNvSpPr/>
          <p:nvPr/>
        </p:nvSpPr>
        <p:spPr>
          <a:xfrm>
            <a:off x="-324000" y="2492280"/>
            <a:ext cx="1368720" cy="1244520"/>
          </a:xfrm>
          <a:prstGeom prst="ellipse">
            <a:avLst/>
          </a:prstGeom>
          <a:solidFill>
            <a:srgbClr val="ffff00"/>
          </a:solidFill>
          <a:ln cap="sq" w="1260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Câu 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TV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CustomShape 5"/>
          <p:cNvSpPr/>
          <p:nvPr/>
        </p:nvSpPr>
        <p:spPr>
          <a:xfrm>
            <a:off x="1908000" y="4221000"/>
            <a:ext cx="6769440" cy="503280"/>
          </a:xfrm>
          <a:custGeom>
            <a:avLst/>
            <a:gdLst/>
            <a:ahLst/>
            <a:rect l="0" t="0" r="r" b="b"/>
            <a:pathLst>
              <a:path w="18806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18571" y="1399"/>
                </a:lnTo>
                <a:lnTo>
                  <a:pt x="18572" y="1399"/>
                </a:lnTo>
                <a:cubicBezTo>
                  <a:pt x="18613" y="1399"/>
                  <a:pt x="18653" y="1388"/>
                  <a:pt x="18688" y="1368"/>
                </a:cubicBezTo>
                <a:cubicBezTo>
                  <a:pt x="18724" y="1347"/>
                  <a:pt x="18753" y="1318"/>
                  <a:pt x="18774" y="1282"/>
                </a:cubicBezTo>
                <a:cubicBezTo>
                  <a:pt x="18794" y="1247"/>
                  <a:pt x="18805" y="1207"/>
                  <a:pt x="18805" y="1166"/>
                </a:cubicBezTo>
                <a:lnTo>
                  <a:pt x="18805" y="233"/>
                </a:lnTo>
                <a:lnTo>
                  <a:pt x="18805" y="233"/>
                </a:lnTo>
                <a:lnTo>
                  <a:pt x="18805" y="233"/>
                </a:lnTo>
                <a:cubicBezTo>
                  <a:pt x="18805" y="192"/>
                  <a:pt x="18794" y="152"/>
                  <a:pt x="18774" y="117"/>
                </a:cubicBezTo>
                <a:cubicBezTo>
                  <a:pt x="18753" y="81"/>
                  <a:pt x="18724" y="52"/>
                  <a:pt x="18688" y="31"/>
                </a:cubicBezTo>
                <a:cubicBezTo>
                  <a:pt x="18653" y="11"/>
                  <a:pt x="18613" y="0"/>
                  <a:pt x="18572" y="0"/>
                </a:cubicBezTo>
                <a:lnTo>
                  <a:pt x="233" y="0"/>
                </a:lnTo>
              </a:path>
            </a:pathLst>
          </a:custGeom>
          <a:blipFill rotWithShape="0">
            <a:blip r:embed="rId3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A. Tìm số, nhấn số, nhấc ống nghe.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CustomShape 6"/>
          <p:cNvSpPr/>
          <p:nvPr/>
        </p:nvSpPr>
        <p:spPr>
          <a:xfrm>
            <a:off x="1908000" y="4941720"/>
            <a:ext cx="6769440" cy="505080"/>
          </a:xfrm>
          <a:custGeom>
            <a:avLst/>
            <a:gdLst/>
            <a:ahLst/>
            <a:rect l="0" t="0" r="r" b="b"/>
            <a:pathLst>
              <a:path w="18806" h="1405">
                <a:moveTo>
                  <a:pt x="234" y="0"/>
                </a:moveTo>
                <a:lnTo>
                  <a:pt x="234" y="0"/>
                </a:lnTo>
                <a:cubicBezTo>
                  <a:pt x="193" y="0"/>
                  <a:pt x="153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3"/>
                  <a:pt x="0" y="193"/>
                  <a:pt x="0" y="234"/>
                </a:cubicBezTo>
                <a:lnTo>
                  <a:pt x="0" y="1170"/>
                </a:lnTo>
                <a:lnTo>
                  <a:pt x="0" y="1170"/>
                </a:lnTo>
                <a:cubicBezTo>
                  <a:pt x="0" y="1211"/>
                  <a:pt x="11" y="1251"/>
                  <a:pt x="31" y="1287"/>
                </a:cubicBezTo>
                <a:cubicBezTo>
                  <a:pt x="52" y="1323"/>
                  <a:pt x="81" y="1352"/>
                  <a:pt x="117" y="1373"/>
                </a:cubicBezTo>
                <a:cubicBezTo>
                  <a:pt x="153" y="1393"/>
                  <a:pt x="193" y="1404"/>
                  <a:pt x="234" y="1404"/>
                </a:cubicBezTo>
                <a:lnTo>
                  <a:pt x="18571" y="1404"/>
                </a:lnTo>
                <a:lnTo>
                  <a:pt x="18571" y="1404"/>
                </a:lnTo>
                <a:cubicBezTo>
                  <a:pt x="18612" y="1404"/>
                  <a:pt x="18652" y="1393"/>
                  <a:pt x="18688" y="1373"/>
                </a:cubicBezTo>
                <a:cubicBezTo>
                  <a:pt x="18724" y="1352"/>
                  <a:pt x="18753" y="1323"/>
                  <a:pt x="18774" y="1287"/>
                </a:cubicBezTo>
                <a:cubicBezTo>
                  <a:pt x="18794" y="1251"/>
                  <a:pt x="18805" y="1211"/>
                  <a:pt x="18805" y="1170"/>
                </a:cubicBezTo>
                <a:lnTo>
                  <a:pt x="18805" y="234"/>
                </a:lnTo>
                <a:lnTo>
                  <a:pt x="18805" y="234"/>
                </a:lnTo>
                <a:lnTo>
                  <a:pt x="18805" y="234"/>
                </a:lnTo>
                <a:cubicBezTo>
                  <a:pt x="18805" y="193"/>
                  <a:pt x="18794" y="153"/>
                  <a:pt x="18774" y="117"/>
                </a:cubicBezTo>
                <a:cubicBezTo>
                  <a:pt x="18753" y="81"/>
                  <a:pt x="18724" y="52"/>
                  <a:pt x="18688" y="31"/>
                </a:cubicBezTo>
                <a:cubicBezTo>
                  <a:pt x="18652" y="11"/>
                  <a:pt x="18612" y="0"/>
                  <a:pt x="18571" y="0"/>
                </a:cubicBezTo>
                <a:lnTo>
                  <a:pt x="234" y="0"/>
                </a:lnTo>
              </a:path>
            </a:pathLst>
          </a:custGeom>
          <a:blipFill rotWithShape="0">
            <a:blip r:embed="rId4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B. Nhấc ống nghe, tìm số, nhấn số.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CustomShape 7"/>
          <p:cNvSpPr/>
          <p:nvPr/>
        </p:nvSpPr>
        <p:spPr>
          <a:xfrm>
            <a:off x="1835280" y="5661000"/>
            <a:ext cx="6769080" cy="504720"/>
          </a:xfrm>
          <a:custGeom>
            <a:avLst/>
            <a:gdLst/>
            <a:ahLst/>
            <a:rect l="0" t="0" r="r" b="b"/>
            <a:pathLst>
              <a:path w="18805" h="1404">
                <a:moveTo>
                  <a:pt x="233" y="0"/>
                </a:moveTo>
                <a:lnTo>
                  <a:pt x="234" y="0"/>
                </a:lnTo>
                <a:cubicBezTo>
                  <a:pt x="193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3"/>
                  <a:pt x="0" y="234"/>
                </a:cubicBezTo>
                <a:lnTo>
                  <a:pt x="0" y="1169"/>
                </a:lnTo>
                <a:lnTo>
                  <a:pt x="0" y="1169"/>
                </a:lnTo>
                <a:cubicBezTo>
                  <a:pt x="0" y="1210"/>
                  <a:pt x="11" y="1251"/>
                  <a:pt x="31" y="1286"/>
                </a:cubicBezTo>
                <a:cubicBezTo>
                  <a:pt x="52" y="1322"/>
                  <a:pt x="81" y="1351"/>
                  <a:pt x="117" y="1372"/>
                </a:cubicBezTo>
                <a:cubicBezTo>
                  <a:pt x="152" y="1392"/>
                  <a:pt x="193" y="1403"/>
                  <a:pt x="234" y="1403"/>
                </a:cubicBezTo>
                <a:lnTo>
                  <a:pt x="18570" y="1403"/>
                </a:lnTo>
                <a:lnTo>
                  <a:pt x="18570" y="1403"/>
                </a:lnTo>
                <a:cubicBezTo>
                  <a:pt x="18611" y="1403"/>
                  <a:pt x="18652" y="1392"/>
                  <a:pt x="18687" y="1372"/>
                </a:cubicBezTo>
                <a:cubicBezTo>
                  <a:pt x="18723" y="1351"/>
                  <a:pt x="18752" y="1322"/>
                  <a:pt x="18773" y="1286"/>
                </a:cubicBezTo>
                <a:cubicBezTo>
                  <a:pt x="18793" y="1251"/>
                  <a:pt x="18804" y="1210"/>
                  <a:pt x="18804" y="1169"/>
                </a:cubicBezTo>
                <a:lnTo>
                  <a:pt x="18804" y="233"/>
                </a:lnTo>
                <a:lnTo>
                  <a:pt x="18804" y="234"/>
                </a:lnTo>
                <a:lnTo>
                  <a:pt x="18804" y="234"/>
                </a:lnTo>
                <a:cubicBezTo>
                  <a:pt x="18804" y="193"/>
                  <a:pt x="18793" y="152"/>
                  <a:pt x="18773" y="117"/>
                </a:cubicBezTo>
                <a:cubicBezTo>
                  <a:pt x="18752" y="81"/>
                  <a:pt x="18723" y="52"/>
                  <a:pt x="18687" y="31"/>
                </a:cubicBezTo>
                <a:cubicBezTo>
                  <a:pt x="18652" y="11"/>
                  <a:pt x="18611" y="0"/>
                  <a:pt x="18570" y="0"/>
                </a:cubicBezTo>
                <a:lnTo>
                  <a:pt x="233" y="0"/>
                </a:lnTo>
              </a:path>
            </a:pathLst>
          </a:custGeom>
          <a:blipFill rotWithShape="0">
            <a:blip r:embed="rId5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C. Tìm số, nhấc ống nghe,nhấn số.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" name="" descr=""/>
          <p:cNvPicPr/>
          <p:nvPr/>
        </p:nvPicPr>
        <p:blipFill>
          <a:blip r:embed="rId6"/>
          <a:stretch/>
        </p:blipFill>
        <p:spPr>
          <a:xfrm rot="5400000">
            <a:off x="-1462320" y="-1482840"/>
            <a:ext cx="1771560" cy="4537080"/>
          </a:xfrm>
          <a:prstGeom prst="rect">
            <a:avLst/>
          </a:prstGeom>
          <a:ln>
            <a:noFill/>
          </a:ln>
        </p:spPr>
      </p:pic>
      <p:pic>
        <p:nvPicPr>
          <p:cNvPr id="60" name="" descr=""/>
          <p:cNvPicPr/>
          <p:nvPr/>
        </p:nvPicPr>
        <p:blipFill>
          <a:blip r:embed="rId7"/>
          <a:stretch/>
        </p:blipFill>
        <p:spPr>
          <a:xfrm>
            <a:off x="-36360" y="6380280"/>
            <a:ext cx="9180360" cy="504720"/>
          </a:xfrm>
          <a:prstGeom prst="rect">
            <a:avLst/>
          </a:prstGeom>
          <a:ln>
            <a:noFill/>
          </a:ln>
        </p:spPr>
      </p:pic>
      <p:sp>
        <p:nvSpPr>
          <p:cNvPr id="61" name="CustomShape 8"/>
          <p:cNvSpPr/>
          <p:nvPr/>
        </p:nvSpPr>
        <p:spPr>
          <a:xfrm>
            <a:off x="2487600" y="6516720"/>
            <a:ext cx="4676760" cy="277920"/>
          </a:xfrm>
          <a:custGeom>
            <a:avLst/>
            <a:gdLst/>
            <a:ahLst/>
            <a:rect l="0" t="0" r="r" b="b"/>
            <a:pathLst>
              <a:path w="12993" h="1028">
                <a:moveTo>
                  <a:pt x="0" y="177"/>
                </a:moveTo>
                <a:cubicBezTo>
                  <a:pt x="4330" y="0"/>
                  <a:pt x="8661" y="354"/>
                  <a:pt x="12992" y="177"/>
                </a:cubicBezTo>
                <a:moveTo>
                  <a:pt x="0" y="849"/>
                </a:moveTo>
                <a:cubicBezTo>
                  <a:pt x="4330" y="672"/>
                  <a:pt x="8661" y="1027"/>
                  <a:pt x="12992" y="849"/>
                </a:cubicBezTo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009999">
                  <a:alpha val="0"/>
                </a:srgbClr>
              </a:gs>
            </a:gsLst>
            <a:lin ang="5400000"/>
          </a:gradFill>
          <a:ln cap="sq" w="9360">
            <a:solidFill>
              <a:srgbClr val="ff3300"/>
            </a:solidFill>
            <a:miter/>
          </a:ln>
          <a:effectLst>
            <a:outerShdw dist="53966" dir="2700000">
              <a:srgbClr val="c0c0c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Times New Roman"/>
              </a:rPr>
              <a:t>CHÚC MỪNG CÁC EM !</a:t>
            </a:r>
            <a:endParaRPr b="0" lang="en-US" sz="18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62" name="CustomShape 9"/>
          <p:cNvSpPr/>
          <p:nvPr/>
        </p:nvSpPr>
        <p:spPr>
          <a:xfrm>
            <a:off x="324000" y="580536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CustomShape 10"/>
          <p:cNvSpPr/>
          <p:nvPr/>
        </p:nvSpPr>
        <p:spPr>
          <a:xfrm>
            <a:off x="324000" y="580536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CustomShape 11"/>
          <p:cNvSpPr/>
          <p:nvPr/>
        </p:nvSpPr>
        <p:spPr>
          <a:xfrm>
            <a:off x="324000" y="5805360"/>
            <a:ext cx="8632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CustomShape 12"/>
          <p:cNvSpPr/>
          <p:nvPr/>
        </p:nvSpPr>
        <p:spPr>
          <a:xfrm>
            <a:off x="324000" y="580536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CustomShape 13"/>
          <p:cNvSpPr/>
          <p:nvPr/>
        </p:nvSpPr>
        <p:spPr>
          <a:xfrm>
            <a:off x="324000" y="580536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CustomShape 14"/>
          <p:cNvSpPr/>
          <p:nvPr/>
        </p:nvSpPr>
        <p:spPr>
          <a:xfrm>
            <a:off x="324000" y="580536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CustomShape 15"/>
          <p:cNvSpPr/>
          <p:nvPr/>
        </p:nvSpPr>
        <p:spPr>
          <a:xfrm>
            <a:off x="324000" y="5805360"/>
            <a:ext cx="838080" cy="609840"/>
          </a:xfrm>
          <a:prstGeom prst="ellipse">
            <a:avLst/>
          </a:prstGeom>
          <a:gradFill rotWithShape="0">
            <a:gsLst>
              <a:gs pos="0">
                <a:srgbClr val="bbe0e3"/>
              </a:gs>
              <a:gs pos="100000">
                <a:srgbClr val="0099ff">
                  <a:alpha val="0"/>
                </a:srgbClr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CustomShape 16"/>
          <p:cNvSpPr/>
          <p:nvPr/>
        </p:nvSpPr>
        <p:spPr>
          <a:xfrm>
            <a:off x="324000" y="580536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CustomShape 17"/>
          <p:cNvSpPr/>
          <p:nvPr/>
        </p:nvSpPr>
        <p:spPr>
          <a:xfrm>
            <a:off x="324000" y="580536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CustomShape 18"/>
          <p:cNvSpPr/>
          <p:nvPr/>
        </p:nvSpPr>
        <p:spPr>
          <a:xfrm>
            <a:off x="324000" y="580536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CustomShape 19"/>
          <p:cNvSpPr/>
          <p:nvPr/>
        </p:nvSpPr>
        <p:spPr>
          <a:xfrm rot="21471000">
            <a:off x="2431800" y="969840"/>
            <a:ext cx="4714920" cy="874800"/>
          </a:xfrm>
          <a:custGeom>
            <a:avLst/>
            <a:gdLst/>
            <a:ahLst/>
            <a:rect l="0" t="0" r="r" b="b"/>
            <a:pathLst>
              <a:path w="13101" h="3228">
                <a:moveTo>
                  <a:pt x="0" y="560"/>
                </a:moveTo>
                <a:cubicBezTo>
                  <a:pt x="4365" y="0"/>
                  <a:pt x="8733" y="1111"/>
                  <a:pt x="13098" y="549"/>
                </a:cubicBezTo>
                <a:moveTo>
                  <a:pt x="1" y="2677"/>
                </a:moveTo>
                <a:cubicBezTo>
                  <a:pt x="4367" y="2115"/>
                  <a:pt x="8734" y="3227"/>
                  <a:pt x="13100" y="2666"/>
                </a:cubicBezTo>
              </a:path>
            </a:pathLst>
          </a:custGeom>
          <a:blipFill rotWithShape="0">
            <a:blip r:embed="rId8"/>
            <a:tile/>
          </a:blipFill>
          <a:ln cap="sq" w="12600">
            <a:solidFill>
              <a:srgbClr val="ff3300"/>
            </a:solidFill>
            <a:miter/>
          </a:ln>
          <a:effectLst>
            <a:outerShdw dist="40186" dir="1096358">
              <a:srgbClr val="80808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Arial Black"/>
              </a:rPr>
              <a:t>Rung Chuông Vàng</a:t>
            </a:r>
            <a:endParaRPr b="0" lang="en-US" sz="1800" spc="1" strike="noStrike">
              <a:solidFill>
                <a:srgbClr val="000000"/>
              </a:solidFill>
              <a:latin typeface="Arial Black"/>
              <a:ea typeface="Arial Black"/>
            </a:endParaRPr>
          </a:p>
        </p:txBody>
      </p:sp>
    </p:spTree>
  </p:cSld>
  <p:transition spd="slow">
    <p:blinds dir="horz"/>
  </p:transition>
  <p:timing>
    <p:tnLst>
      <p:par>
        <p:cTn id="23" dur="indefinite" restart="never" nodeType="tmRoot">
          <p:childTnLst>
            <p:seq>
              <p:cTn id="24" dur="indefinite" nodeType="mainSeq"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withEffect" fill="hold" presetClass="emph" presetID="1" presetSubtype="2">
                                  <p:stCondLst>
                                    <p:cond delay="0"/>
                                  </p:stCondLst>
                                  <p:endCondLst>
                                    <p:cond evt="onNext"/>
                                  </p:endCondLst>
                                  <p:childTnLst>
                                    <p:animClr clrSpc="rgb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nodeType="with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" dur="385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385" fill="hold"/>
                                        <p:tgtEl>
                                          <p:spTgt spid="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385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36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385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38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nodeType="after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nodeType="afterEffect" fill="hold" presetClass="entr" presetID="12" presetSubtype="4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4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nodeType="afterEffect" fill="hold" presetClass="entr" presetID="12" presetSubtype="8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nodeType="afterEffect" fill="hold" presetClass="entr" presetID="2" presetSubtype="2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9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2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12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3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15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4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18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5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500"/>
                            </p:stCondLst>
                            <p:childTnLst>
                              <p:par>
                                <p:cTn id="121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6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4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7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7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8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0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9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" descr=""/>
          <p:cNvPicPr/>
          <p:nvPr/>
        </p:nvPicPr>
        <p:blipFill>
          <a:blip r:embed="rId1"/>
          <a:stretch/>
        </p:blipFill>
        <p:spPr>
          <a:xfrm>
            <a:off x="0" y="-27000"/>
            <a:ext cx="9144000" cy="981000"/>
          </a:xfrm>
          <a:prstGeom prst="rect">
            <a:avLst/>
          </a:prstGeom>
          <a:ln>
            <a:noFill/>
          </a:ln>
        </p:spPr>
      </p:pic>
      <p:sp>
        <p:nvSpPr>
          <p:cNvPr id="460" name="CustomShape 1"/>
          <p:cNvSpPr/>
          <p:nvPr/>
        </p:nvSpPr>
        <p:spPr>
          <a:xfrm>
            <a:off x="519120" y="2440080"/>
            <a:ext cx="184320" cy="36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1" name="CustomShape 2"/>
          <p:cNvSpPr/>
          <p:nvPr/>
        </p:nvSpPr>
        <p:spPr>
          <a:xfrm>
            <a:off x="2124000" y="0"/>
            <a:ext cx="5591160" cy="685800"/>
          </a:xfrm>
          <a:custGeom>
            <a:avLst/>
            <a:gdLst/>
            <a:ahLst/>
            <a:rect l="0" t="0" r="r" b="b"/>
            <a:pathLst>
              <a:path w="15533" h="1907">
                <a:moveTo>
                  <a:pt x="0" y="0"/>
                </a:moveTo>
                <a:lnTo>
                  <a:pt x="15532" y="0"/>
                </a:lnTo>
                <a:moveTo>
                  <a:pt x="0" y="1906"/>
                </a:moveTo>
                <a:lnTo>
                  <a:pt x="15532" y="1906"/>
                </a:lnTo>
              </a:path>
            </a:pathLst>
          </a:custGeom>
          <a:solidFill>
            <a:srgbClr val="ff0000"/>
          </a:solidFill>
          <a:ln cap="sq" w="93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CHÀO MỪNG NGÀY THÀNH LẬP NHÂN DÂN VIỆT NAM 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Trường tiểu học Đoàn Nghiên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462" name="" descr=""/>
          <p:cNvPicPr/>
          <p:nvPr/>
        </p:nvPicPr>
        <p:blipFill>
          <a:blip r:embed="rId2"/>
          <a:stretch/>
        </p:blipFill>
        <p:spPr>
          <a:xfrm rot="5400000">
            <a:off x="-93960" y="-1049400"/>
            <a:ext cx="1771560" cy="4537080"/>
          </a:xfrm>
          <a:prstGeom prst="rect">
            <a:avLst/>
          </a:prstGeom>
          <a:ln>
            <a:noFill/>
          </a:ln>
        </p:spPr>
      </p:pic>
      <p:pic>
        <p:nvPicPr>
          <p:cNvPr id="463" name="" descr=""/>
          <p:cNvPicPr/>
          <p:nvPr/>
        </p:nvPicPr>
        <p:blipFill>
          <a:blip r:embed="rId3"/>
          <a:stretch/>
        </p:blipFill>
        <p:spPr>
          <a:xfrm rot="5400000">
            <a:off x="-1462320" y="-1482840"/>
            <a:ext cx="1771560" cy="4537080"/>
          </a:xfrm>
          <a:prstGeom prst="rect">
            <a:avLst/>
          </a:prstGeom>
          <a:ln>
            <a:noFill/>
          </a:ln>
        </p:spPr>
      </p:pic>
      <p:pic>
        <p:nvPicPr>
          <p:cNvPr id="464" name="" descr=""/>
          <p:cNvPicPr/>
          <p:nvPr/>
        </p:nvPicPr>
        <p:blipFill>
          <a:blip r:embed="rId4"/>
          <a:stretch/>
        </p:blipFill>
        <p:spPr>
          <a:xfrm>
            <a:off x="0" y="6381720"/>
            <a:ext cx="9144000" cy="432000"/>
          </a:xfrm>
          <a:prstGeom prst="rect">
            <a:avLst/>
          </a:prstGeom>
          <a:ln>
            <a:noFill/>
          </a:ln>
        </p:spPr>
      </p:pic>
      <p:sp>
        <p:nvSpPr>
          <p:cNvPr id="465" name="CustomShape 3"/>
          <p:cNvSpPr/>
          <p:nvPr/>
        </p:nvSpPr>
        <p:spPr>
          <a:xfrm>
            <a:off x="1523880" y="1844640"/>
            <a:ext cx="6400800" cy="576360"/>
          </a:xfrm>
          <a:prstGeom prst="flowChartTerminator">
            <a:avLst/>
          </a:prstGeom>
          <a:gradFill rotWithShape="0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/>
          </a:gradFill>
          <a:ln cap="sq" w="1260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Chọn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A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B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C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6" name="CustomShape 4"/>
          <p:cNvSpPr/>
          <p:nvPr/>
        </p:nvSpPr>
        <p:spPr>
          <a:xfrm>
            <a:off x="1258920" y="2565360"/>
            <a:ext cx="7885080" cy="1150920"/>
          </a:xfrm>
          <a:custGeom>
            <a:avLst/>
            <a:gdLst/>
            <a:ahLst/>
            <a:rect l="0" t="0" r="r" b="b"/>
            <a:pathLst>
              <a:path w="21905" h="3199">
                <a:moveTo>
                  <a:pt x="533" y="0"/>
                </a:moveTo>
                <a:lnTo>
                  <a:pt x="533" y="0"/>
                </a:lnTo>
                <a:cubicBezTo>
                  <a:pt x="439" y="0"/>
                  <a:pt x="348" y="25"/>
                  <a:pt x="267" y="71"/>
                </a:cubicBezTo>
                <a:cubicBezTo>
                  <a:pt x="185" y="118"/>
                  <a:pt x="118" y="185"/>
                  <a:pt x="71" y="267"/>
                </a:cubicBezTo>
                <a:cubicBezTo>
                  <a:pt x="25" y="348"/>
                  <a:pt x="0" y="439"/>
                  <a:pt x="0" y="533"/>
                </a:cubicBezTo>
                <a:lnTo>
                  <a:pt x="0" y="2665"/>
                </a:lnTo>
                <a:lnTo>
                  <a:pt x="0" y="2665"/>
                </a:lnTo>
                <a:cubicBezTo>
                  <a:pt x="0" y="2759"/>
                  <a:pt x="25" y="2850"/>
                  <a:pt x="71" y="2932"/>
                </a:cubicBezTo>
                <a:cubicBezTo>
                  <a:pt x="118" y="3013"/>
                  <a:pt x="185" y="3080"/>
                  <a:pt x="267" y="3127"/>
                </a:cubicBezTo>
                <a:cubicBezTo>
                  <a:pt x="348" y="3173"/>
                  <a:pt x="439" y="3198"/>
                  <a:pt x="533" y="3198"/>
                </a:cubicBezTo>
                <a:lnTo>
                  <a:pt x="21371" y="3198"/>
                </a:lnTo>
                <a:lnTo>
                  <a:pt x="21371" y="3198"/>
                </a:lnTo>
                <a:cubicBezTo>
                  <a:pt x="21465" y="3198"/>
                  <a:pt x="21556" y="3173"/>
                  <a:pt x="21638" y="3127"/>
                </a:cubicBezTo>
                <a:cubicBezTo>
                  <a:pt x="21719" y="3080"/>
                  <a:pt x="21786" y="3013"/>
                  <a:pt x="21833" y="2932"/>
                </a:cubicBezTo>
                <a:cubicBezTo>
                  <a:pt x="21879" y="2850"/>
                  <a:pt x="21904" y="2759"/>
                  <a:pt x="21904" y="2665"/>
                </a:cubicBezTo>
                <a:lnTo>
                  <a:pt x="21904" y="533"/>
                </a:lnTo>
                <a:lnTo>
                  <a:pt x="21904" y="533"/>
                </a:lnTo>
                <a:lnTo>
                  <a:pt x="21904" y="533"/>
                </a:lnTo>
                <a:cubicBezTo>
                  <a:pt x="21904" y="439"/>
                  <a:pt x="21879" y="348"/>
                  <a:pt x="21833" y="267"/>
                </a:cubicBezTo>
                <a:cubicBezTo>
                  <a:pt x="21786" y="185"/>
                  <a:pt x="21719" y="118"/>
                  <a:pt x="21638" y="71"/>
                </a:cubicBezTo>
                <a:cubicBezTo>
                  <a:pt x="21556" y="25"/>
                  <a:pt x="21465" y="0"/>
                  <a:pt x="21371" y="0"/>
                </a:cubicBezTo>
                <a:lnTo>
                  <a:pt x="533" y="0"/>
                </a:lnTo>
              </a:path>
            </a:pathLst>
          </a:custGeom>
          <a:solidFill>
            <a:srgbClr val="bbe0e3"/>
          </a:solidFill>
          <a:ln cap="sq" w="936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Tính nhanh: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2  +  4  +  6  +  8  +  10  +  2  +  4  + 6  +  8 =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7" name="CustomShape 5"/>
          <p:cNvSpPr/>
          <p:nvPr/>
        </p:nvSpPr>
        <p:spPr>
          <a:xfrm>
            <a:off x="0" y="2492280"/>
            <a:ext cx="1368360" cy="1244520"/>
          </a:xfrm>
          <a:prstGeom prst="ellipse">
            <a:avLst/>
          </a:prstGeom>
          <a:solidFill>
            <a:srgbClr val="ffff00"/>
          </a:solidFill>
          <a:ln cap="sq" w="1260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Câu 20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Toán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8" name="CustomShape 6"/>
          <p:cNvSpPr/>
          <p:nvPr/>
        </p:nvSpPr>
        <p:spPr>
          <a:xfrm>
            <a:off x="1835280" y="3933720"/>
            <a:ext cx="5976720" cy="503280"/>
          </a:xfrm>
          <a:custGeom>
            <a:avLst/>
            <a:gdLst/>
            <a:ahLst/>
            <a:rect l="0" t="0" r="r" b="b"/>
            <a:pathLst>
              <a:path w="16604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16369" y="1399"/>
                </a:lnTo>
                <a:lnTo>
                  <a:pt x="16370" y="1399"/>
                </a:lnTo>
                <a:cubicBezTo>
                  <a:pt x="16411" y="1399"/>
                  <a:pt x="16451" y="1388"/>
                  <a:pt x="16486" y="1368"/>
                </a:cubicBezTo>
                <a:cubicBezTo>
                  <a:pt x="16522" y="1347"/>
                  <a:pt x="16551" y="1318"/>
                  <a:pt x="16572" y="1282"/>
                </a:cubicBezTo>
                <a:cubicBezTo>
                  <a:pt x="16592" y="1247"/>
                  <a:pt x="16603" y="1207"/>
                  <a:pt x="16603" y="1166"/>
                </a:cubicBezTo>
                <a:lnTo>
                  <a:pt x="16602" y="233"/>
                </a:lnTo>
                <a:lnTo>
                  <a:pt x="16603" y="233"/>
                </a:lnTo>
                <a:lnTo>
                  <a:pt x="16603" y="233"/>
                </a:lnTo>
                <a:cubicBezTo>
                  <a:pt x="16603" y="192"/>
                  <a:pt x="16592" y="152"/>
                  <a:pt x="16572" y="117"/>
                </a:cubicBezTo>
                <a:cubicBezTo>
                  <a:pt x="16551" y="81"/>
                  <a:pt x="16522" y="52"/>
                  <a:pt x="16486" y="31"/>
                </a:cubicBezTo>
                <a:cubicBezTo>
                  <a:pt x="16451" y="11"/>
                  <a:pt x="16411" y="0"/>
                  <a:pt x="16370" y="0"/>
                </a:cubicBezTo>
                <a:lnTo>
                  <a:pt x="233" y="0"/>
                </a:lnTo>
              </a:path>
            </a:pathLst>
          </a:custGeom>
          <a:blipFill rotWithShape="0">
            <a:blip r:embed="rId5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    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A. 60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9" name="CustomShape 7"/>
          <p:cNvSpPr/>
          <p:nvPr/>
        </p:nvSpPr>
        <p:spPr>
          <a:xfrm>
            <a:off x="1835280" y="4508640"/>
            <a:ext cx="5976720" cy="504720"/>
          </a:xfrm>
          <a:custGeom>
            <a:avLst/>
            <a:gdLst/>
            <a:ahLst/>
            <a:rect l="0" t="0" r="r" b="b"/>
            <a:pathLst>
              <a:path w="16604" h="1404">
                <a:moveTo>
                  <a:pt x="233" y="0"/>
                </a:moveTo>
                <a:lnTo>
                  <a:pt x="234" y="0"/>
                </a:lnTo>
                <a:cubicBezTo>
                  <a:pt x="193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3"/>
                  <a:pt x="0" y="234"/>
                </a:cubicBezTo>
                <a:lnTo>
                  <a:pt x="0" y="1169"/>
                </a:lnTo>
                <a:lnTo>
                  <a:pt x="0" y="1169"/>
                </a:lnTo>
                <a:cubicBezTo>
                  <a:pt x="0" y="1210"/>
                  <a:pt x="11" y="1251"/>
                  <a:pt x="31" y="1286"/>
                </a:cubicBezTo>
                <a:cubicBezTo>
                  <a:pt x="52" y="1322"/>
                  <a:pt x="81" y="1351"/>
                  <a:pt x="117" y="1372"/>
                </a:cubicBezTo>
                <a:cubicBezTo>
                  <a:pt x="152" y="1392"/>
                  <a:pt x="193" y="1403"/>
                  <a:pt x="234" y="1403"/>
                </a:cubicBezTo>
                <a:lnTo>
                  <a:pt x="16369" y="1403"/>
                </a:lnTo>
                <a:lnTo>
                  <a:pt x="16369" y="1403"/>
                </a:lnTo>
                <a:cubicBezTo>
                  <a:pt x="16410" y="1403"/>
                  <a:pt x="16451" y="1392"/>
                  <a:pt x="16486" y="1372"/>
                </a:cubicBezTo>
                <a:cubicBezTo>
                  <a:pt x="16522" y="1351"/>
                  <a:pt x="16551" y="1322"/>
                  <a:pt x="16572" y="1286"/>
                </a:cubicBezTo>
                <a:cubicBezTo>
                  <a:pt x="16592" y="1251"/>
                  <a:pt x="16603" y="1210"/>
                  <a:pt x="16603" y="1169"/>
                </a:cubicBezTo>
                <a:lnTo>
                  <a:pt x="16602" y="233"/>
                </a:lnTo>
                <a:lnTo>
                  <a:pt x="16603" y="234"/>
                </a:lnTo>
                <a:lnTo>
                  <a:pt x="16603" y="234"/>
                </a:lnTo>
                <a:cubicBezTo>
                  <a:pt x="16603" y="193"/>
                  <a:pt x="16592" y="152"/>
                  <a:pt x="16572" y="117"/>
                </a:cubicBezTo>
                <a:cubicBezTo>
                  <a:pt x="16551" y="81"/>
                  <a:pt x="16522" y="52"/>
                  <a:pt x="16486" y="31"/>
                </a:cubicBezTo>
                <a:cubicBezTo>
                  <a:pt x="16451" y="11"/>
                  <a:pt x="16410" y="0"/>
                  <a:pt x="16369" y="0"/>
                </a:cubicBezTo>
                <a:lnTo>
                  <a:pt x="233" y="0"/>
                </a:lnTo>
              </a:path>
            </a:pathLst>
          </a:custGeom>
          <a:blipFill rotWithShape="0">
            <a:blip r:embed="rId6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    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B. 50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0" name="CustomShape 8"/>
          <p:cNvSpPr/>
          <p:nvPr/>
        </p:nvSpPr>
        <p:spPr>
          <a:xfrm>
            <a:off x="1835280" y="5013360"/>
            <a:ext cx="5976720" cy="503280"/>
          </a:xfrm>
          <a:custGeom>
            <a:avLst/>
            <a:gdLst/>
            <a:ahLst/>
            <a:rect l="0" t="0" r="r" b="b"/>
            <a:pathLst>
              <a:path w="16604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16369" y="1399"/>
                </a:lnTo>
                <a:lnTo>
                  <a:pt x="16370" y="1399"/>
                </a:lnTo>
                <a:cubicBezTo>
                  <a:pt x="16411" y="1399"/>
                  <a:pt x="16451" y="1388"/>
                  <a:pt x="16486" y="1368"/>
                </a:cubicBezTo>
                <a:cubicBezTo>
                  <a:pt x="16522" y="1347"/>
                  <a:pt x="16551" y="1318"/>
                  <a:pt x="16572" y="1282"/>
                </a:cubicBezTo>
                <a:cubicBezTo>
                  <a:pt x="16592" y="1247"/>
                  <a:pt x="16603" y="1207"/>
                  <a:pt x="16603" y="1166"/>
                </a:cubicBezTo>
                <a:lnTo>
                  <a:pt x="16602" y="233"/>
                </a:lnTo>
                <a:lnTo>
                  <a:pt x="16603" y="233"/>
                </a:lnTo>
                <a:lnTo>
                  <a:pt x="16603" y="233"/>
                </a:lnTo>
                <a:cubicBezTo>
                  <a:pt x="16603" y="192"/>
                  <a:pt x="16592" y="152"/>
                  <a:pt x="16572" y="117"/>
                </a:cubicBezTo>
                <a:cubicBezTo>
                  <a:pt x="16551" y="81"/>
                  <a:pt x="16522" y="52"/>
                  <a:pt x="16486" y="31"/>
                </a:cubicBezTo>
                <a:cubicBezTo>
                  <a:pt x="16451" y="11"/>
                  <a:pt x="16411" y="0"/>
                  <a:pt x="16370" y="0"/>
                </a:cubicBezTo>
                <a:lnTo>
                  <a:pt x="233" y="0"/>
                </a:lnTo>
              </a:path>
            </a:pathLst>
          </a:custGeom>
          <a:blipFill rotWithShape="0">
            <a:blip r:embed="rId7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    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D. 40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" name="CustomShape 9"/>
          <p:cNvSpPr/>
          <p:nvPr/>
        </p:nvSpPr>
        <p:spPr>
          <a:xfrm>
            <a:off x="2487600" y="6464160"/>
            <a:ext cx="4676760" cy="277920"/>
          </a:xfrm>
          <a:custGeom>
            <a:avLst/>
            <a:gdLst/>
            <a:ahLst/>
            <a:rect l="0" t="0" r="r" b="b"/>
            <a:pathLst>
              <a:path w="12993" h="1028">
                <a:moveTo>
                  <a:pt x="0" y="177"/>
                </a:moveTo>
                <a:cubicBezTo>
                  <a:pt x="4330" y="0"/>
                  <a:pt x="8661" y="354"/>
                  <a:pt x="12992" y="177"/>
                </a:cubicBezTo>
                <a:moveTo>
                  <a:pt x="0" y="849"/>
                </a:moveTo>
                <a:cubicBezTo>
                  <a:pt x="4330" y="672"/>
                  <a:pt x="8661" y="1027"/>
                  <a:pt x="12992" y="849"/>
                </a:cubicBezTo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009999">
                  <a:alpha val="0"/>
                </a:srgbClr>
              </a:gs>
            </a:gsLst>
            <a:lin ang="5400000"/>
          </a:gradFill>
          <a:ln cap="sq" w="9360">
            <a:solidFill>
              <a:srgbClr val="ff3300"/>
            </a:solidFill>
            <a:miter/>
          </a:ln>
          <a:effectLst>
            <a:outerShdw dist="53966" dir="2700000">
              <a:srgbClr val="c0c0c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Times New Roman"/>
              </a:rPr>
              <a:t>CHÚC MỪNG CÁC EM !</a:t>
            </a:r>
            <a:endParaRPr b="0" lang="en-US" sz="18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472" name="CustomShape 10"/>
          <p:cNvSpPr/>
          <p:nvPr/>
        </p:nvSpPr>
        <p:spPr>
          <a:xfrm>
            <a:off x="75564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3" name="CustomShape 11"/>
          <p:cNvSpPr/>
          <p:nvPr/>
        </p:nvSpPr>
        <p:spPr>
          <a:xfrm>
            <a:off x="75564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4" name="CustomShape 12"/>
          <p:cNvSpPr/>
          <p:nvPr/>
        </p:nvSpPr>
        <p:spPr>
          <a:xfrm>
            <a:off x="75564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5" name="CustomShape 13"/>
          <p:cNvSpPr/>
          <p:nvPr/>
        </p:nvSpPr>
        <p:spPr>
          <a:xfrm>
            <a:off x="75564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" name="CustomShape 14"/>
          <p:cNvSpPr/>
          <p:nvPr/>
        </p:nvSpPr>
        <p:spPr>
          <a:xfrm>
            <a:off x="75564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CustomShape 15"/>
          <p:cNvSpPr/>
          <p:nvPr/>
        </p:nvSpPr>
        <p:spPr>
          <a:xfrm>
            <a:off x="75564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8" name="CustomShape 16"/>
          <p:cNvSpPr/>
          <p:nvPr/>
        </p:nvSpPr>
        <p:spPr>
          <a:xfrm>
            <a:off x="75564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bbe0e3"/>
              </a:gs>
              <a:gs pos="100000">
                <a:srgbClr val="0099ff">
                  <a:alpha val="0"/>
                </a:srgbClr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CustomShape 17"/>
          <p:cNvSpPr/>
          <p:nvPr/>
        </p:nvSpPr>
        <p:spPr>
          <a:xfrm>
            <a:off x="75564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0" name="CustomShape 18"/>
          <p:cNvSpPr/>
          <p:nvPr/>
        </p:nvSpPr>
        <p:spPr>
          <a:xfrm>
            <a:off x="75564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CustomShape 19"/>
          <p:cNvSpPr/>
          <p:nvPr/>
        </p:nvSpPr>
        <p:spPr>
          <a:xfrm>
            <a:off x="755640" y="5229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CustomShape 20"/>
          <p:cNvSpPr/>
          <p:nvPr/>
        </p:nvSpPr>
        <p:spPr>
          <a:xfrm rot="21471000">
            <a:off x="2431800" y="969840"/>
            <a:ext cx="4714920" cy="874800"/>
          </a:xfrm>
          <a:custGeom>
            <a:avLst/>
            <a:gdLst/>
            <a:ahLst/>
            <a:rect l="0" t="0" r="r" b="b"/>
            <a:pathLst>
              <a:path w="13101" h="3228">
                <a:moveTo>
                  <a:pt x="0" y="560"/>
                </a:moveTo>
                <a:cubicBezTo>
                  <a:pt x="4365" y="0"/>
                  <a:pt x="8733" y="1111"/>
                  <a:pt x="13098" y="549"/>
                </a:cubicBezTo>
                <a:moveTo>
                  <a:pt x="1" y="2677"/>
                </a:moveTo>
                <a:cubicBezTo>
                  <a:pt x="4367" y="2115"/>
                  <a:pt x="8734" y="3227"/>
                  <a:pt x="13100" y="2666"/>
                </a:cubicBezTo>
              </a:path>
            </a:pathLst>
          </a:custGeom>
          <a:blipFill rotWithShape="0">
            <a:blip r:embed="rId8"/>
            <a:tile/>
          </a:blipFill>
          <a:ln cap="sq" w="12600">
            <a:solidFill>
              <a:srgbClr val="ff3300"/>
            </a:solidFill>
            <a:miter/>
          </a:ln>
          <a:effectLst>
            <a:outerShdw dist="40186" dir="1096358">
              <a:srgbClr val="80808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Arial Black"/>
              </a:rPr>
              <a:t>Rung Chuông Vàng</a:t>
            </a:r>
            <a:endParaRPr b="0" lang="en-US" sz="1800" spc="1" strike="noStrike">
              <a:solidFill>
                <a:srgbClr val="000000"/>
              </a:solidFill>
              <a:latin typeface="Arial Black"/>
              <a:ea typeface="Arial Black"/>
            </a:endParaRPr>
          </a:p>
        </p:txBody>
      </p:sp>
    </p:spTree>
  </p:cSld>
  <p:transition>
    <p:comb dir="horz"/>
  </p:transition>
  <p:timing>
    <p:tnLst>
      <p:par>
        <p:cTn id="2129" dur="indefinite" restart="never" nodeType="tmRoot">
          <p:childTnLst>
            <p:seq>
              <p:cTn id="2130" dur="indefinite" nodeType="mainSeq">
                <p:childTnLst>
                  <p:par>
                    <p:cTn id="2131" fill="hold">
                      <p:stCondLst>
                        <p:cond delay="0"/>
                      </p:stCondLst>
                      <p:childTnLst>
                        <p:par>
                          <p:cTn id="2132" fill="hold">
                            <p:stCondLst>
                              <p:cond delay="0"/>
                            </p:stCondLst>
                            <p:childTnLst>
                              <p:par>
                                <p:cTn id="2133" nodeType="with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35" dur="385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6" dur="385" fill="hold"/>
                                        <p:tgtEl>
                                          <p:spTgt spid="48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37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38" dur="385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2139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40" dur="385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2141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43" nodeType="after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145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2147" nodeType="afterEffect" fill="hold" presetClass="entr" presetID="12" presetSubtype="4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149" dur="500"/>
                                        <p:tgtEl>
                                          <p:spTgt spid="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51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2153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2155" nodeType="afterEffect" fill="hold" presetClass="entr" presetID="12" presetSubtype="8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2157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8" fill="hold">
                            <p:stCondLst>
                              <p:cond delay="5000"/>
                            </p:stCondLst>
                            <p:childTnLst>
                              <p:par>
                                <p:cTn id="2159" nodeType="afterEffect" fill="hold" presetClass="entr" presetID="2" presetSubtype="2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1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2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3" fill="hold">
                            <p:stCondLst>
                              <p:cond delay="9500"/>
                            </p:stCondLst>
                            <p:childTnLst>
                              <p:par>
                                <p:cTn id="2164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6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7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69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1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2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3" fill="hold">
                      <p:stCondLst>
                        <p:cond delay="indefinite"/>
                      </p:stCondLst>
                      <p:childTnLst>
                        <p:par>
                          <p:cTn id="2174" fill="hold">
                            <p:stCondLst>
                              <p:cond delay="0"/>
                            </p:stCondLst>
                            <p:childTnLst>
                              <p:par>
                                <p:cTn id="2175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177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8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180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1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183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4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186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7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189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0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192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3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195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6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198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9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201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2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204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206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9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12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2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4" fill="hold">
                            <p:stCondLst>
                              <p:cond delay="5000"/>
                            </p:stCondLst>
                            <p:childTnLst>
                              <p:par>
                                <p:cTn id="2215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3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7" fill="hold">
                            <p:stCondLst>
                              <p:cond delay="6500"/>
                            </p:stCondLst>
                            <p:childTnLst>
                              <p:par>
                                <p:cTn id="2218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4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221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5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224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6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27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7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2230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8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233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9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5" fill="hold">
                      <p:stCondLst>
                        <p:cond delay="indefinite"/>
                      </p:stCondLst>
                      <p:childTnLst>
                        <p:par>
                          <p:cTn id="2236" fill="hold">
                            <p:stCondLst>
                              <p:cond delay="0"/>
                            </p:stCondLst>
                            <p:childTnLst>
                              <p:par>
                                <p:cTn id="2237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238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239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241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3" dur="5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4" dur="5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5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6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247" dur="20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48" dur="20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" descr=""/>
          <p:cNvPicPr/>
          <p:nvPr/>
        </p:nvPicPr>
        <p:blipFill>
          <a:blip r:embed="rId1"/>
          <a:stretch/>
        </p:blipFill>
        <p:spPr>
          <a:xfrm>
            <a:off x="0" y="981000"/>
            <a:ext cx="9144000" cy="5877000"/>
          </a:xfrm>
          <a:prstGeom prst="rect">
            <a:avLst/>
          </a:prstGeom>
          <a:ln>
            <a:noFill/>
          </a:ln>
        </p:spPr>
      </p:pic>
      <p:pic>
        <p:nvPicPr>
          <p:cNvPr id="484" name="" descr=""/>
          <p:cNvPicPr/>
          <p:nvPr/>
        </p:nvPicPr>
        <p:blipFill>
          <a:blip r:embed="rId2"/>
          <a:stretch/>
        </p:blipFill>
        <p:spPr>
          <a:xfrm>
            <a:off x="719280" y="0"/>
            <a:ext cx="7956360" cy="981000"/>
          </a:xfrm>
          <a:prstGeom prst="rect">
            <a:avLst/>
          </a:prstGeom>
          <a:ln>
            <a:noFill/>
          </a:ln>
        </p:spPr>
      </p:pic>
      <p:sp>
        <p:nvSpPr>
          <p:cNvPr id="485" name="CustomShape 1"/>
          <p:cNvSpPr/>
          <p:nvPr/>
        </p:nvSpPr>
        <p:spPr>
          <a:xfrm>
            <a:off x="2076480" y="150840"/>
            <a:ext cx="5591160" cy="685800"/>
          </a:xfrm>
          <a:custGeom>
            <a:avLst/>
            <a:gdLst/>
            <a:ahLst/>
            <a:rect l="0" t="0" r="r" b="b"/>
            <a:pathLst>
              <a:path w="15533" h="1907">
                <a:moveTo>
                  <a:pt x="0" y="0"/>
                </a:moveTo>
                <a:lnTo>
                  <a:pt x="15532" y="0"/>
                </a:lnTo>
                <a:moveTo>
                  <a:pt x="0" y="1906"/>
                </a:moveTo>
                <a:lnTo>
                  <a:pt x="15532" y="1906"/>
                </a:lnTo>
              </a:path>
            </a:pathLst>
          </a:custGeom>
          <a:solidFill>
            <a:srgbClr val="ffcc00"/>
          </a:solidFill>
          <a:ln cap="sq" w="936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CHÀO MỪNG NGÀY THÀNH LẬP QUÂN ĐỘI NHÂN DÂN VIỆT NAM 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Trường tiểu học Đoàn Nghiên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486" name="" descr=""/>
          <p:cNvPicPr/>
          <p:nvPr/>
        </p:nvPicPr>
        <p:blipFill>
          <a:blip r:embed="rId3"/>
          <a:stretch/>
        </p:blipFill>
        <p:spPr>
          <a:xfrm rot="5400000">
            <a:off x="-1462320" y="-1525680"/>
            <a:ext cx="1771560" cy="4537080"/>
          </a:xfrm>
          <a:prstGeom prst="rect">
            <a:avLst/>
          </a:prstGeom>
          <a:ln>
            <a:noFill/>
          </a:ln>
        </p:spPr>
      </p:pic>
      <p:sp>
        <p:nvSpPr>
          <p:cNvPr id="487" name="CustomShape 2"/>
          <p:cNvSpPr/>
          <p:nvPr/>
        </p:nvSpPr>
        <p:spPr>
          <a:xfrm>
            <a:off x="1403280" y="3213000"/>
            <a:ext cx="7740720" cy="1152720"/>
          </a:xfrm>
          <a:custGeom>
            <a:avLst/>
            <a:gdLst/>
            <a:ahLst/>
            <a:rect l="0" t="0" r="r" b="b"/>
            <a:pathLst>
              <a:path w="21504" h="3204">
                <a:moveTo>
                  <a:pt x="533" y="0"/>
                </a:moveTo>
                <a:lnTo>
                  <a:pt x="534" y="0"/>
                </a:lnTo>
                <a:cubicBezTo>
                  <a:pt x="440" y="0"/>
                  <a:pt x="348" y="25"/>
                  <a:pt x="267" y="72"/>
                </a:cubicBezTo>
                <a:cubicBezTo>
                  <a:pt x="186" y="118"/>
                  <a:pt x="118" y="186"/>
                  <a:pt x="72" y="267"/>
                </a:cubicBezTo>
                <a:cubicBezTo>
                  <a:pt x="25" y="348"/>
                  <a:pt x="0" y="440"/>
                  <a:pt x="0" y="534"/>
                </a:cubicBezTo>
                <a:lnTo>
                  <a:pt x="0" y="2669"/>
                </a:lnTo>
                <a:lnTo>
                  <a:pt x="0" y="2669"/>
                </a:lnTo>
                <a:cubicBezTo>
                  <a:pt x="0" y="2763"/>
                  <a:pt x="25" y="2855"/>
                  <a:pt x="72" y="2936"/>
                </a:cubicBezTo>
                <a:cubicBezTo>
                  <a:pt x="118" y="3017"/>
                  <a:pt x="186" y="3085"/>
                  <a:pt x="267" y="3131"/>
                </a:cubicBezTo>
                <a:cubicBezTo>
                  <a:pt x="348" y="3178"/>
                  <a:pt x="440" y="3203"/>
                  <a:pt x="534" y="3203"/>
                </a:cubicBezTo>
                <a:lnTo>
                  <a:pt x="20969" y="3203"/>
                </a:lnTo>
                <a:lnTo>
                  <a:pt x="20969" y="3203"/>
                </a:lnTo>
                <a:cubicBezTo>
                  <a:pt x="21063" y="3203"/>
                  <a:pt x="21155" y="3178"/>
                  <a:pt x="21236" y="3131"/>
                </a:cubicBezTo>
                <a:cubicBezTo>
                  <a:pt x="21317" y="3085"/>
                  <a:pt x="21385" y="3017"/>
                  <a:pt x="21431" y="2936"/>
                </a:cubicBezTo>
                <a:cubicBezTo>
                  <a:pt x="21478" y="2855"/>
                  <a:pt x="21503" y="2763"/>
                  <a:pt x="21503" y="2669"/>
                </a:cubicBezTo>
                <a:lnTo>
                  <a:pt x="21503" y="533"/>
                </a:lnTo>
                <a:lnTo>
                  <a:pt x="21503" y="534"/>
                </a:lnTo>
                <a:lnTo>
                  <a:pt x="21503" y="534"/>
                </a:lnTo>
                <a:cubicBezTo>
                  <a:pt x="21503" y="440"/>
                  <a:pt x="21478" y="348"/>
                  <a:pt x="21431" y="267"/>
                </a:cubicBezTo>
                <a:cubicBezTo>
                  <a:pt x="21385" y="186"/>
                  <a:pt x="21317" y="118"/>
                  <a:pt x="21236" y="72"/>
                </a:cubicBezTo>
                <a:cubicBezTo>
                  <a:pt x="21155" y="25"/>
                  <a:pt x="21063" y="0"/>
                  <a:pt x="20969" y="0"/>
                </a:cubicBezTo>
                <a:lnTo>
                  <a:pt x="533" y="0"/>
                </a:lnTo>
              </a:path>
            </a:pathLst>
          </a:custGeom>
          <a:solidFill>
            <a:srgbClr val="bbe0e3"/>
          </a:solidFill>
          <a:ln cap="sq" w="936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ìm nhanh hình bên có bao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nhi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êu hình tam giác 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CustomShape 3"/>
          <p:cNvSpPr/>
          <p:nvPr/>
        </p:nvSpPr>
        <p:spPr>
          <a:xfrm>
            <a:off x="0" y="3068640"/>
            <a:ext cx="1368360" cy="1244520"/>
          </a:xfrm>
          <a:prstGeom prst="ellipse">
            <a:avLst/>
          </a:prstGeom>
          <a:solidFill>
            <a:srgbClr val="ffff00"/>
          </a:solidFill>
          <a:ln cap="sq" w="1260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Câu 21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Toán 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CustomShape 4"/>
          <p:cNvSpPr/>
          <p:nvPr/>
        </p:nvSpPr>
        <p:spPr>
          <a:xfrm>
            <a:off x="1523880" y="1844640"/>
            <a:ext cx="6400800" cy="576360"/>
          </a:xfrm>
          <a:prstGeom prst="flowChartTerminator">
            <a:avLst/>
          </a:prstGeom>
          <a:gradFill rotWithShape="0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/>
          </a:gradFill>
          <a:ln cap="sq" w="1260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Chọn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A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B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C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CustomShape 5"/>
          <p:cNvSpPr/>
          <p:nvPr/>
        </p:nvSpPr>
        <p:spPr>
          <a:xfrm>
            <a:off x="539640" y="4508640"/>
            <a:ext cx="2448000" cy="502920"/>
          </a:xfrm>
          <a:custGeom>
            <a:avLst/>
            <a:gdLst/>
            <a:ahLst/>
            <a:rect l="0" t="0" r="r" b="b"/>
            <a:pathLst>
              <a:path w="6802" h="1399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5"/>
                </a:lnTo>
                <a:cubicBezTo>
                  <a:pt x="0" y="1206"/>
                  <a:pt x="11" y="1246"/>
                  <a:pt x="31" y="1282"/>
                </a:cubicBezTo>
                <a:cubicBezTo>
                  <a:pt x="52" y="1317"/>
                  <a:pt x="81" y="1346"/>
                  <a:pt x="117" y="1367"/>
                </a:cubicBezTo>
                <a:cubicBezTo>
                  <a:pt x="152" y="1387"/>
                  <a:pt x="192" y="1398"/>
                  <a:pt x="233" y="1398"/>
                </a:cubicBezTo>
                <a:lnTo>
                  <a:pt x="6567" y="1398"/>
                </a:lnTo>
                <a:lnTo>
                  <a:pt x="6568" y="1398"/>
                </a:lnTo>
                <a:cubicBezTo>
                  <a:pt x="6609" y="1398"/>
                  <a:pt x="6649" y="1387"/>
                  <a:pt x="6684" y="1367"/>
                </a:cubicBezTo>
                <a:cubicBezTo>
                  <a:pt x="6720" y="1346"/>
                  <a:pt x="6749" y="1317"/>
                  <a:pt x="6770" y="1282"/>
                </a:cubicBezTo>
                <a:cubicBezTo>
                  <a:pt x="6790" y="1246"/>
                  <a:pt x="6801" y="1206"/>
                  <a:pt x="6801" y="1165"/>
                </a:cubicBezTo>
                <a:lnTo>
                  <a:pt x="6800" y="233"/>
                </a:lnTo>
                <a:lnTo>
                  <a:pt x="6801" y="233"/>
                </a:lnTo>
                <a:lnTo>
                  <a:pt x="6801" y="233"/>
                </a:lnTo>
                <a:cubicBezTo>
                  <a:pt x="6801" y="192"/>
                  <a:pt x="6790" y="152"/>
                  <a:pt x="6770" y="117"/>
                </a:cubicBezTo>
                <a:cubicBezTo>
                  <a:pt x="6749" y="81"/>
                  <a:pt x="6720" y="52"/>
                  <a:pt x="6684" y="31"/>
                </a:cubicBezTo>
                <a:cubicBezTo>
                  <a:pt x="6649" y="11"/>
                  <a:pt x="6609" y="0"/>
                  <a:pt x="6568" y="0"/>
                </a:cubicBezTo>
                <a:lnTo>
                  <a:pt x="233" y="0"/>
                </a:lnTo>
              </a:path>
            </a:pathLst>
          </a:custGeom>
          <a:blipFill rotWithShape="0">
            <a:blip r:embed="rId4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A. 9 hình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CustomShape 6"/>
          <p:cNvSpPr/>
          <p:nvPr/>
        </p:nvSpPr>
        <p:spPr>
          <a:xfrm>
            <a:off x="539640" y="5084640"/>
            <a:ext cx="2448000" cy="505080"/>
          </a:xfrm>
          <a:custGeom>
            <a:avLst/>
            <a:gdLst/>
            <a:ahLst/>
            <a:rect l="0" t="0" r="r" b="b"/>
            <a:pathLst>
              <a:path w="6802" h="1405">
                <a:moveTo>
                  <a:pt x="234" y="0"/>
                </a:moveTo>
                <a:lnTo>
                  <a:pt x="234" y="0"/>
                </a:lnTo>
                <a:cubicBezTo>
                  <a:pt x="193" y="0"/>
                  <a:pt x="153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3"/>
                  <a:pt x="0" y="193"/>
                  <a:pt x="0" y="234"/>
                </a:cubicBezTo>
                <a:lnTo>
                  <a:pt x="0" y="1170"/>
                </a:lnTo>
                <a:lnTo>
                  <a:pt x="0" y="1170"/>
                </a:lnTo>
                <a:cubicBezTo>
                  <a:pt x="0" y="1211"/>
                  <a:pt x="11" y="1251"/>
                  <a:pt x="31" y="1287"/>
                </a:cubicBezTo>
                <a:cubicBezTo>
                  <a:pt x="52" y="1323"/>
                  <a:pt x="81" y="1352"/>
                  <a:pt x="117" y="1373"/>
                </a:cubicBezTo>
                <a:cubicBezTo>
                  <a:pt x="153" y="1393"/>
                  <a:pt x="193" y="1404"/>
                  <a:pt x="234" y="1404"/>
                </a:cubicBezTo>
                <a:lnTo>
                  <a:pt x="6566" y="1404"/>
                </a:lnTo>
                <a:lnTo>
                  <a:pt x="6567" y="1404"/>
                </a:lnTo>
                <a:cubicBezTo>
                  <a:pt x="6608" y="1404"/>
                  <a:pt x="6648" y="1393"/>
                  <a:pt x="6684" y="1373"/>
                </a:cubicBezTo>
                <a:cubicBezTo>
                  <a:pt x="6720" y="1352"/>
                  <a:pt x="6749" y="1323"/>
                  <a:pt x="6770" y="1287"/>
                </a:cubicBezTo>
                <a:cubicBezTo>
                  <a:pt x="6790" y="1251"/>
                  <a:pt x="6801" y="1211"/>
                  <a:pt x="6801" y="1170"/>
                </a:cubicBezTo>
                <a:lnTo>
                  <a:pt x="6800" y="234"/>
                </a:lnTo>
                <a:lnTo>
                  <a:pt x="6801" y="234"/>
                </a:lnTo>
                <a:lnTo>
                  <a:pt x="6801" y="234"/>
                </a:lnTo>
                <a:cubicBezTo>
                  <a:pt x="6801" y="193"/>
                  <a:pt x="6790" y="153"/>
                  <a:pt x="6770" y="117"/>
                </a:cubicBezTo>
                <a:cubicBezTo>
                  <a:pt x="6749" y="81"/>
                  <a:pt x="6720" y="52"/>
                  <a:pt x="6684" y="31"/>
                </a:cubicBezTo>
                <a:cubicBezTo>
                  <a:pt x="6648" y="11"/>
                  <a:pt x="6608" y="0"/>
                  <a:pt x="6567" y="0"/>
                </a:cubicBezTo>
                <a:lnTo>
                  <a:pt x="234" y="0"/>
                </a:lnTo>
              </a:path>
            </a:pathLst>
          </a:custGeom>
          <a:blipFill rotWithShape="0">
            <a:blip r:embed="rId5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B. 11 hình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CustomShape 7"/>
          <p:cNvSpPr/>
          <p:nvPr/>
        </p:nvSpPr>
        <p:spPr>
          <a:xfrm>
            <a:off x="539640" y="5661000"/>
            <a:ext cx="2448000" cy="503280"/>
          </a:xfrm>
          <a:custGeom>
            <a:avLst/>
            <a:gdLst/>
            <a:ahLst/>
            <a:rect l="0" t="0" r="r" b="b"/>
            <a:pathLst>
              <a:path w="6802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6567" y="1399"/>
                </a:lnTo>
                <a:lnTo>
                  <a:pt x="6568" y="1399"/>
                </a:lnTo>
                <a:cubicBezTo>
                  <a:pt x="6609" y="1399"/>
                  <a:pt x="6649" y="1388"/>
                  <a:pt x="6684" y="1368"/>
                </a:cubicBezTo>
                <a:cubicBezTo>
                  <a:pt x="6720" y="1347"/>
                  <a:pt x="6749" y="1318"/>
                  <a:pt x="6770" y="1282"/>
                </a:cubicBezTo>
                <a:cubicBezTo>
                  <a:pt x="6790" y="1247"/>
                  <a:pt x="6801" y="1207"/>
                  <a:pt x="6801" y="1166"/>
                </a:cubicBezTo>
                <a:lnTo>
                  <a:pt x="6800" y="233"/>
                </a:lnTo>
                <a:lnTo>
                  <a:pt x="6801" y="233"/>
                </a:lnTo>
                <a:lnTo>
                  <a:pt x="6801" y="233"/>
                </a:lnTo>
                <a:cubicBezTo>
                  <a:pt x="6801" y="192"/>
                  <a:pt x="6790" y="152"/>
                  <a:pt x="6770" y="117"/>
                </a:cubicBezTo>
                <a:cubicBezTo>
                  <a:pt x="6749" y="81"/>
                  <a:pt x="6720" y="52"/>
                  <a:pt x="6684" y="31"/>
                </a:cubicBezTo>
                <a:cubicBezTo>
                  <a:pt x="6649" y="11"/>
                  <a:pt x="6609" y="0"/>
                  <a:pt x="6568" y="0"/>
                </a:cubicBezTo>
                <a:lnTo>
                  <a:pt x="233" y="0"/>
                </a:lnTo>
              </a:path>
            </a:pathLst>
          </a:custGeom>
          <a:blipFill rotWithShape="0">
            <a:blip r:embed="rId6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C. 10 hình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CustomShape 8"/>
          <p:cNvSpPr/>
          <p:nvPr/>
        </p:nvSpPr>
        <p:spPr>
          <a:xfrm>
            <a:off x="2411280" y="6453360"/>
            <a:ext cx="4608720" cy="276120"/>
          </a:xfrm>
          <a:custGeom>
            <a:avLst/>
            <a:gdLst/>
            <a:ahLst/>
            <a:rect l="0" t="0" r="r" b="b"/>
            <a:pathLst>
              <a:path w="12804" h="1021">
                <a:moveTo>
                  <a:pt x="0" y="175"/>
                </a:moveTo>
                <a:cubicBezTo>
                  <a:pt x="4267" y="0"/>
                  <a:pt x="8535" y="352"/>
                  <a:pt x="12803" y="175"/>
                </a:cubicBezTo>
                <a:moveTo>
                  <a:pt x="0" y="844"/>
                </a:moveTo>
                <a:cubicBezTo>
                  <a:pt x="4267" y="667"/>
                  <a:pt x="8535" y="1020"/>
                  <a:pt x="12803" y="844"/>
                </a:cubicBezTo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009999">
                  <a:alpha val="0"/>
                </a:srgbClr>
              </a:gs>
            </a:gsLst>
            <a:lin ang="5400000"/>
          </a:gradFill>
          <a:ln cap="sq" w="9360">
            <a:solidFill>
              <a:srgbClr val="ff3300"/>
            </a:solidFill>
            <a:miter/>
          </a:ln>
          <a:effectLst>
            <a:outerShdw dist="53966" dir="2700000">
              <a:srgbClr val="c0c0c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Times New Roman"/>
              </a:rPr>
              <a:t>CHÚC MỪNG CÁC CHÁU !</a:t>
            </a:r>
            <a:endParaRPr b="0" lang="en-US" sz="18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494" name="" descr=""/>
          <p:cNvPicPr/>
          <p:nvPr/>
        </p:nvPicPr>
        <p:blipFill>
          <a:blip r:embed="rId7"/>
          <a:stretch/>
        </p:blipFill>
        <p:spPr>
          <a:xfrm rot="5400000">
            <a:off x="-1246680" y="-662040"/>
            <a:ext cx="1771560" cy="4537080"/>
          </a:xfrm>
          <a:prstGeom prst="rect">
            <a:avLst/>
          </a:prstGeom>
          <a:ln>
            <a:noFill/>
          </a:ln>
        </p:spPr>
      </p:pic>
      <p:sp>
        <p:nvSpPr>
          <p:cNvPr id="495" name="CustomShape 9"/>
          <p:cNvSpPr/>
          <p:nvPr/>
        </p:nvSpPr>
        <p:spPr>
          <a:xfrm>
            <a:off x="684360" y="19162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CustomShape 10"/>
          <p:cNvSpPr/>
          <p:nvPr/>
        </p:nvSpPr>
        <p:spPr>
          <a:xfrm>
            <a:off x="684360" y="19162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7" name="CustomShape 11"/>
          <p:cNvSpPr/>
          <p:nvPr/>
        </p:nvSpPr>
        <p:spPr>
          <a:xfrm>
            <a:off x="684360" y="19162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8" name="CustomShape 12"/>
          <p:cNvSpPr/>
          <p:nvPr/>
        </p:nvSpPr>
        <p:spPr>
          <a:xfrm>
            <a:off x="684360" y="19162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CustomShape 13"/>
          <p:cNvSpPr/>
          <p:nvPr/>
        </p:nvSpPr>
        <p:spPr>
          <a:xfrm>
            <a:off x="684360" y="19162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CustomShape 14"/>
          <p:cNvSpPr/>
          <p:nvPr/>
        </p:nvSpPr>
        <p:spPr>
          <a:xfrm>
            <a:off x="684360" y="19162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1" name="CustomShape 15"/>
          <p:cNvSpPr/>
          <p:nvPr/>
        </p:nvSpPr>
        <p:spPr>
          <a:xfrm>
            <a:off x="684360" y="1916280"/>
            <a:ext cx="838080" cy="609480"/>
          </a:xfrm>
          <a:prstGeom prst="ellipse">
            <a:avLst/>
          </a:prstGeom>
          <a:gradFill rotWithShape="0">
            <a:gsLst>
              <a:gs pos="0">
                <a:srgbClr val="bbe0e3"/>
              </a:gs>
              <a:gs pos="100000">
                <a:srgbClr val="0099ff">
                  <a:alpha val="0"/>
                </a:srgbClr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" name="CustomShape 16"/>
          <p:cNvSpPr/>
          <p:nvPr/>
        </p:nvSpPr>
        <p:spPr>
          <a:xfrm>
            <a:off x="684360" y="19162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CustomShape 17"/>
          <p:cNvSpPr/>
          <p:nvPr/>
        </p:nvSpPr>
        <p:spPr>
          <a:xfrm>
            <a:off x="684360" y="19162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4" name="CustomShape 18"/>
          <p:cNvSpPr/>
          <p:nvPr/>
        </p:nvSpPr>
        <p:spPr>
          <a:xfrm>
            <a:off x="684360" y="19162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5" name="CustomShape 19"/>
          <p:cNvSpPr/>
          <p:nvPr/>
        </p:nvSpPr>
        <p:spPr>
          <a:xfrm rot="21471000">
            <a:off x="2431800" y="969840"/>
            <a:ext cx="4714920" cy="874800"/>
          </a:xfrm>
          <a:custGeom>
            <a:avLst/>
            <a:gdLst/>
            <a:ahLst/>
            <a:rect l="0" t="0" r="r" b="b"/>
            <a:pathLst>
              <a:path w="13101" h="3228">
                <a:moveTo>
                  <a:pt x="0" y="560"/>
                </a:moveTo>
                <a:cubicBezTo>
                  <a:pt x="4365" y="0"/>
                  <a:pt x="8733" y="1111"/>
                  <a:pt x="13098" y="549"/>
                </a:cubicBezTo>
                <a:moveTo>
                  <a:pt x="1" y="2677"/>
                </a:moveTo>
                <a:cubicBezTo>
                  <a:pt x="4367" y="2115"/>
                  <a:pt x="8734" y="3227"/>
                  <a:pt x="13100" y="2666"/>
                </a:cubicBezTo>
              </a:path>
            </a:pathLst>
          </a:custGeom>
          <a:blipFill rotWithShape="0">
            <a:blip r:embed="rId8"/>
            <a:tile/>
          </a:blipFill>
          <a:ln cap="sq" w="12600">
            <a:solidFill>
              <a:srgbClr val="ff3300"/>
            </a:solidFill>
            <a:miter/>
          </a:ln>
          <a:effectLst>
            <a:outerShdw dist="40186" dir="1096358">
              <a:srgbClr val="80808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Arial Black"/>
              </a:rPr>
              <a:t>Rung Chuông Vàng</a:t>
            </a:r>
            <a:endParaRPr b="0" lang="en-US" sz="1800" spc="1" strike="noStrike">
              <a:solidFill>
                <a:srgbClr val="000000"/>
              </a:solidFill>
              <a:latin typeface="Arial Black"/>
              <a:ea typeface="Arial Black"/>
            </a:endParaRPr>
          </a:p>
        </p:txBody>
      </p:sp>
      <p:sp>
        <p:nvSpPr>
          <p:cNvPr id="506" name="CustomShape 20"/>
          <p:cNvSpPr/>
          <p:nvPr/>
        </p:nvSpPr>
        <p:spPr>
          <a:xfrm>
            <a:off x="5724360" y="4508640"/>
            <a:ext cx="3024360" cy="1728720"/>
          </a:xfrm>
          <a:custGeom>
            <a:avLst/>
            <a:gdLst/>
            <a:ahLst/>
            <a:rect l="0" t="0" r="r" b="b"/>
            <a:pathLst>
              <a:path w="8403" h="4804">
                <a:moveTo>
                  <a:pt x="4201" y="0"/>
                </a:moveTo>
                <a:lnTo>
                  <a:pt x="8402" y="4803"/>
                </a:lnTo>
                <a:lnTo>
                  <a:pt x="0" y="4803"/>
                </a:lnTo>
                <a:lnTo>
                  <a:pt x="4201" y="0"/>
                </a:lnTo>
              </a:path>
            </a:pathLst>
          </a:custGeom>
          <a:solidFill>
            <a:srgbClr val="ff9900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7" name="Line 21"/>
          <p:cNvSpPr/>
          <p:nvPr/>
        </p:nvSpPr>
        <p:spPr>
          <a:xfrm flipH="1">
            <a:off x="6372000" y="4508640"/>
            <a:ext cx="863640" cy="1728720"/>
          </a:xfrm>
          <a:prstGeom prst="line">
            <a:avLst/>
          </a:prstGeom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8" name="Line 22"/>
          <p:cNvSpPr/>
          <p:nvPr/>
        </p:nvSpPr>
        <p:spPr>
          <a:xfrm flipH="1">
            <a:off x="7020000" y="4513320"/>
            <a:ext cx="216000" cy="1724040"/>
          </a:xfrm>
          <a:prstGeom prst="line">
            <a:avLst/>
          </a:prstGeom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9" name="Line 23"/>
          <p:cNvSpPr/>
          <p:nvPr/>
        </p:nvSpPr>
        <p:spPr>
          <a:xfrm>
            <a:off x="7236000" y="4508640"/>
            <a:ext cx="720720" cy="1728720"/>
          </a:xfrm>
          <a:prstGeom prst="line">
            <a:avLst/>
          </a:prstGeom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transition spd="slow">
    <p:checker dir="vert"/>
  </p:transition>
  <p:timing>
    <p:tnLst>
      <p:par>
        <p:cTn id="2249" dur="indefinite" restart="never" nodeType="tmRoot">
          <p:childTnLst>
            <p:seq>
              <p:cTn id="2250" dur="indefinite" nodeType="mainSeq">
                <p:childTnLst>
                  <p:par>
                    <p:cTn id="2251" fill="hold">
                      <p:stCondLst>
                        <p:cond delay="0"/>
                      </p:stCondLst>
                      <p:childTnLst>
                        <p:par>
                          <p:cTn id="2252" fill="hold">
                            <p:stCondLst>
                              <p:cond delay="0"/>
                            </p:stCondLst>
                            <p:childTnLst>
                              <p:par>
                                <p:cTn id="2253" nodeType="with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55" dur="385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6" dur="385" fill="hold"/>
                                        <p:tgtEl>
                                          <p:spTgt spid="50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57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58" dur="385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2259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60" dur="385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2261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2" fill="hold">
                            <p:stCondLst>
                              <p:cond delay="1000"/>
                            </p:stCondLst>
                            <p:childTnLst>
                              <p:par>
                                <p:cTn id="2263" nodeType="after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6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68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7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3" fill="hold">
                            <p:stCondLst>
                              <p:cond delay="2000"/>
                            </p:stCondLst>
                            <p:childTnLst>
                              <p:par>
                                <p:cTn id="2274" nodeType="after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7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79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8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4" fill="hold">
                            <p:stCondLst>
                              <p:cond delay="3000"/>
                            </p:stCondLst>
                            <p:childTnLst>
                              <p:par>
                                <p:cTn id="2285" nodeType="afterEffect" fill="hold" presetClass="entr" presetID="12" presetSubtype="8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228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8" fill="hold">
                            <p:stCondLst>
                              <p:cond delay="5500"/>
                            </p:stCondLst>
                            <p:childTnLst>
                              <p:par>
                                <p:cTn id="2289" nodeType="after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9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94" dur="1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9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9" nodeType="with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0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04" dur="10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0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9" nodeType="with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1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14" dur="1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1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9" nodeType="with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2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24" dur="10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2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9" fill="hold">
                            <p:stCondLst>
                              <p:cond delay="6500"/>
                            </p:stCondLst>
                            <p:childTnLst>
                              <p:par>
                                <p:cTn id="2330" nodeType="afterEffect" fill="hold" presetClass="entr" presetID="2" presetSubtype="2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2" dur="5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3" dur="5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35" nodeType="afterEffect" fill="hold" presetClass="entr" presetID="2" presetSubtype="2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7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8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2340" nodeType="afterEffect" fill="hold" presetClass="entr" presetID="2" presetSubtype="2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2" dur="5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3" dur="5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4" fill="hold">
                      <p:stCondLst>
                        <p:cond delay="indefinite"/>
                      </p:stCondLst>
                      <p:childTnLst>
                        <p:par>
                          <p:cTn id="2345" fill="hold">
                            <p:stCondLst>
                              <p:cond delay="0"/>
                            </p:stCondLst>
                            <p:childTnLst>
                              <p:par>
                                <p:cTn id="2346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348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9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35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2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354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5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357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8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360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1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363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4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366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7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369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0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372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3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375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7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9" fill="hold">
                            <p:stCondLst>
                              <p:cond delay="2000"/>
                            </p:stCondLst>
                            <p:childTnLst>
                              <p:par>
                                <p:cTn id="2380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83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2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5" fill="hold">
                            <p:stCondLst>
                              <p:cond delay="5000"/>
                            </p:stCondLst>
                            <p:childTnLst>
                              <p:par>
                                <p:cTn id="2386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3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8" fill="hold">
                            <p:stCondLst>
                              <p:cond delay="6500"/>
                            </p:stCondLst>
                            <p:childTnLst>
                              <p:par>
                                <p:cTn id="2389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4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1" fill="hold">
                            <p:stCondLst>
                              <p:cond delay="8000"/>
                            </p:stCondLst>
                            <p:childTnLst>
                              <p:par>
                                <p:cTn id="2392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5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4" fill="hold">
                            <p:stCondLst>
                              <p:cond delay="9500"/>
                            </p:stCondLst>
                            <p:childTnLst>
                              <p:par>
                                <p:cTn id="2395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6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98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7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401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8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04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9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6" fill="hold">
                      <p:stCondLst>
                        <p:cond delay="indefinite"/>
                      </p:stCondLst>
                      <p:childTnLst>
                        <p:par>
                          <p:cTn id="2407" fill="hold">
                            <p:stCondLst>
                              <p:cond delay="0"/>
                            </p:stCondLst>
                            <p:childTnLst>
                              <p:par>
                                <p:cTn id="2408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409" dur="5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410" dur="5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1" fill="hold">
                            <p:stCondLst>
                              <p:cond delay="500"/>
                            </p:stCondLst>
                            <p:childTnLst>
                              <p:par>
                                <p:cTn id="2412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4" dur="20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5" dur="20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981000"/>
          </a:xfrm>
          <a:prstGeom prst="rect">
            <a:avLst/>
          </a:prstGeom>
          <a:ln>
            <a:noFill/>
          </a:ln>
        </p:spPr>
      </p:pic>
      <p:sp>
        <p:nvSpPr>
          <p:cNvPr id="511" name="CustomShape 1"/>
          <p:cNvSpPr/>
          <p:nvPr/>
        </p:nvSpPr>
        <p:spPr>
          <a:xfrm>
            <a:off x="2076480" y="150840"/>
            <a:ext cx="5591160" cy="685800"/>
          </a:xfrm>
          <a:custGeom>
            <a:avLst/>
            <a:gdLst/>
            <a:ahLst/>
            <a:rect l="0" t="0" r="r" b="b"/>
            <a:pathLst>
              <a:path w="15533" h="1907">
                <a:moveTo>
                  <a:pt x="0" y="0"/>
                </a:moveTo>
                <a:lnTo>
                  <a:pt x="15532" y="0"/>
                </a:lnTo>
                <a:moveTo>
                  <a:pt x="0" y="1906"/>
                </a:moveTo>
                <a:lnTo>
                  <a:pt x="15532" y="1906"/>
                </a:lnTo>
              </a:path>
            </a:pathLst>
          </a:custGeom>
          <a:solidFill>
            <a:srgbClr val="ffcc00"/>
          </a:solidFill>
          <a:ln cap="sq" w="936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CHÀO MỪNG NGÀY THÀNH LẬP QUÂN ĐỘI NHÂN DÂN VIỆT NAM 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Trường tiểu học Đoàn Nghiên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512" name="" descr=""/>
          <p:cNvPicPr/>
          <p:nvPr/>
        </p:nvPicPr>
        <p:blipFill>
          <a:blip r:embed="rId2"/>
          <a:stretch/>
        </p:blipFill>
        <p:spPr>
          <a:xfrm>
            <a:off x="0" y="907920"/>
            <a:ext cx="9144000" cy="5950080"/>
          </a:xfrm>
          <a:prstGeom prst="rect">
            <a:avLst/>
          </a:prstGeom>
          <a:ln>
            <a:noFill/>
          </a:ln>
        </p:spPr>
      </p:pic>
      <p:pic>
        <p:nvPicPr>
          <p:cNvPr id="513" name="" descr=""/>
          <p:cNvPicPr/>
          <p:nvPr/>
        </p:nvPicPr>
        <p:blipFill>
          <a:blip r:embed="rId3"/>
          <a:stretch/>
        </p:blipFill>
        <p:spPr>
          <a:xfrm>
            <a:off x="0" y="907920"/>
            <a:ext cx="2160720" cy="1565280"/>
          </a:xfrm>
          <a:prstGeom prst="rect">
            <a:avLst/>
          </a:prstGeom>
          <a:ln>
            <a:noFill/>
          </a:ln>
        </p:spPr>
      </p:pic>
      <p:sp>
        <p:nvSpPr>
          <p:cNvPr id="514" name="CustomShape 2"/>
          <p:cNvSpPr/>
          <p:nvPr/>
        </p:nvSpPr>
        <p:spPr>
          <a:xfrm rot="21471000">
            <a:off x="3419280" y="1557360"/>
            <a:ext cx="4714560" cy="874800"/>
          </a:xfrm>
          <a:custGeom>
            <a:avLst/>
            <a:gdLst/>
            <a:ahLst/>
            <a:rect l="0" t="0" r="r" b="b"/>
            <a:pathLst>
              <a:path w="13100" h="3228">
                <a:moveTo>
                  <a:pt x="0" y="561"/>
                </a:moveTo>
                <a:cubicBezTo>
                  <a:pt x="4365" y="0"/>
                  <a:pt x="8732" y="1111"/>
                  <a:pt x="13098" y="550"/>
                </a:cubicBezTo>
                <a:moveTo>
                  <a:pt x="2" y="2677"/>
                </a:moveTo>
                <a:cubicBezTo>
                  <a:pt x="4366" y="2116"/>
                  <a:pt x="8733" y="3227"/>
                  <a:pt x="13099" y="2666"/>
                </a:cubicBezTo>
              </a:path>
            </a:pathLst>
          </a:custGeom>
          <a:blipFill rotWithShape="0">
            <a:blip r:embed="rId4"/>
            <a:tile/>
          </a:blipFill>
          <a:ln cap="sq" w="12600">
            <a:solidFill>
              <a:srgbClr val="ff3300"/>
            </a:solidFill>
            <a:miter/>
          </a:ln>
          <a:effectLst>
            <a:outerShdw dist="40186" dir="1096358">
              <a:srgbClr val="80808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Arial Black"/>
              </a:rPr>
              <a:t>Rung Chuông Vàng</a:t>
            </a:r>
            <a:endParaRPr b="0" lang="en-US" sz="1800" spc="1" strike="noStrike">
              <a:solidFill>
                <a:srgbClr val="000000"/>
              </a:solidFill>
              <a:latin typeface="Arial Black"/>
              <a:ea typeface="Arial Black"/>
            </a:endParaRPr>
          </a:p>
        </p:txBody>
      </p:sp>
      <p:sp>
        <p:nvSpPr>
          <p:cNvPr id="515" name="CustomShape 3"/>
          <p:cNvSpPr/>
          <p:nvPr/>
        </p:nvSpPr>
        <p:spPr>
          <a:xfrm>
            <a:off x="0" y="6237360"/>
            <a:ext cx="9144000" cy="519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6" name="CustomShape 4"/>
          <p:cNvSpPr/>
          <p:nvPr/>
        </p:nvSpPr>
        <p:spPr>
          <a:xfrm>
            <a:off x="-3637080" y="6272280"/>
            <a:ext cx="504036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spcBef>
                <a:spcPts val="1247"/>
              </a:spcBef>
            </a:pPr>
            <a:r>
              <a:rPr b="0" lang="en-US" sz="2000" spc="-1" strike="noStrike">
                <a:solidFill>
                  <a:srgbClr val="ffff00"/>
                </a:solidFill>
                <a:latin typeface="Arial"/>
              </a:rPr>
              <a:t> </a:t>
            </a:r>
            <a:r>
              <a:rPr b="0" lang="en-US" sz="2000" spc="-1" strike="noStrike">
                <a:solidFill>
                  <a:srgbClr val="ffff00"/>
                </a:solidFill>
                <a:latin typeface="Arial"/>
              </a:rPr>
              <a:t>Tạm biệt, chúc các em học tốt !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416" dur="indefinite" restart="never" nodeType="tmRoot">
          <p:childTnLst>
            <p:seq>
              <p:cTn id="2417" dur="indefinite" nodeType="mainSeq">
                <p:childTnLst>
                  <p:par>
                    <p:cTn id="2418" fill="hold">
                      <p:stCondLst>
                        <p:cond delay="0"/>
                      </p:stCondLst>
                      <p:childTnLst>
                        <p:par>
                          <p:cTn id="2419" fill="hold">
                            <p:stCondLst>
                              <p:cond delay="0"/>
                            </p:stCondLst>
                            <p:childTnLst>
                              <p:par>
                                <p:cTn id="2420" nodeType="with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22" dur="385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3" dur="385" fill="hold"/>
                                        <p:tgtEl>
                                          <p:spTgt spid="5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24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25" dur="385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2426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27" dur="385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2428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29" nodeType="withEffect" fill="hold" presetClass="entr" presetID="2" presetSubtype="2">
                                  <p:stCondLst>
                                    <p:cond delay="0"/>
                                  </p:stCondLst>
                                  <p:endCondLst>
                                    <p:cond evt="onNext"/>
                                  </p:endCondLst>
                                  <p:childTnLst>
                                    <p:set>
                                      <p:cBhvr>
                                        <p:cTn id="2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1" dur="5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2" dur="5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981000"/>
          </a:xfrm>
          <a:prstGeom prst="rect">
            <a:avLst/>
          </a:prstGeom>
          <a:ln>
            <a:noFill/>
          </a:ln>
        </p:spPr>
      </p:pic>
      <p:sp>
        <p:nvSpPr>
          <p:cNvPr id="518" name="CustomShape 1"/>
          <p:cNvSpPr/>
          <p:nvPr/>
        </p:nvSpPr>
        <p:spPr>
          <a:xfrm>
            <a:off x="2076480" y="150840"/>
            <a:ext cx="5591160" cy="685800"/>
          </a:xfrm>
          <a:custGeom>
            <a:avLst/>
            <a:gdLst/>
            <a:ahLst/>
            <a:rect l="0" t="0" r="r" b="b"/>
            <a:pathLst>
              <a:path w="15533" h="1907">
                <a:moveTo>
                  <a:pt x="0" y="0"/>
                </a:moveTo>
                <a:lnTo>
                  <a:pt x="15532" y="0"/>
                </a:lnTo>
                <a:moveTo>
                  <a:pt x="0" y="1906"/>
                </a:moveTo>
                <a:lnTo>
                  <a:pt x="15532" y="1906"/>
                </a:lnTo>
              </a:path>
            </a:pathLst>
          </a:custGeom>
          <a:solidFill>
            <a:srgbClr val="ffcc00"/>
          </a:solidFill>
          <a:ln cap="sq" w="936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CHÀO MỪNG NGÀY THÀNH LẬP QUÂN ĐỘI NHÂN DÂN VIỆT NAM 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Trường tiểu học Đoàn Nghiên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519" name="" descr=""/>
          <p:cNvPicPr/>
          <p:nvPr/>
        </p:nvPicPr>
        <p:blipFill>
          <a:blip r:embed="rId2"/>
          <a:stretch/>
        </p:blipFill>
        <p:spPr>
          <a:xfrm>
            <a:off x="0" y="907920"/>
            <a:ext cx="9144000" cy="5950080"/>
          </a:xfrm>
          <a:prstGeom prst="rect">
            <a:avLst/>
          </a:prstGeom>
          <a:ln>
            <a:noFill/>
          </a:ln>
        </p:spPr>
      </p:pic>
      <p:pic>
        <p:nvPicPr>
          <p:cNvPr id="520" name="" descr=""/>
          <p:cNvPicPr/>
          <p:nvPr/>
        </p:nvPicPr>
        <p:blipFill>
          <a:blip r:embed="rId3"/>
          <a:stretch/>
        </p:blipFill>
        <p:spPr>
          <a:xfrm>
            <a:off x="0" y="907920"/>
            <a:ext cx="2160720" cy="1565280"/>
          </a:xfrm>
          <a:prstGeom prst="rect">
            <a:avLst/>
          </a:prstGeom>
          <a:ln>
            <a:noFill/>
          </a:ln>
        </p:spPr>
      </p:pic>
      <p:sp>
        <p:nvSpPr>
          <p:cNvPr id="521" name="CustomShape 2"/>
          <p:cNvSpPr/>
          <p:nvPr/>
        </p:nvSpPr>
        <p:spPr>
          <a:xfrm rot="21471000">
            <a:off x="3419280" y="1557360"/>
            <a:ext cx="4714560" cy="874800"/>
          </a:xfrm>
          <a:custGeom>
            <a:avLst/>
            <a:gdLst/>
            <a:ahLst/>
            <a:rect l="0" t="0" r="r" b="b"/>
            <a:pathLst>
              <a:path w="13100" h="3228">
                <a:moveTo>
                  <a:pt x="0" y="561"/>
                </a:moveTo>
                <a:cubicBezTo>
                  <a:pt x="4365" y="0"/>
                  <a:pt x="8732" y="1111"/>
                  <a:pt x="13098" y="550"/>
                </a:cubicBezTo>
                <a:moveTo>
                  <a:pt x="2" y="2677"/>
                </a:moveTo>
                <a:cubicBezTo>
                  <a:pt x="4366" y="2116"/>
                  <a:pt x="8733" y="3227"/>
                  <a:pt x="13099" y="2666"/>
                </a:cubicBezTo>
              </a:path>
            </a:pathLst>
          </a:custGeom>
          <a:blipFill rotWithShape="0">
            <a:blip r:embed="rId4"/>
            <a:tile/>
          </a:blipFill>
          <a:ln cap="sq" w="12600">
            <a:solidFill>
              <a:srgbClr val="ff3300"/>
            </a:solidFill>
            <a:miter/>
          </a:ln>
          <a:effectLst>
            <a:outerShdw dist="40186" dir="1096358">
              <a:srgbClr val="80808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Arial Black"/>
              </a:rPr>
              <a:t>Rung Chuông Vàng</a:t>
            </a:r>
            <a:endParaRPr b="0" lang="en-US" sz="1800" spc="1" strike="noStrike">
              <a:solidFill>
                <a:srgbClr val="000000"/>
              </a:solidFill>
              <a:latin typeface="Arial Black"/>
              <a:ea typeface="Arial Black"/>
            </a:endParaRPr>
          </a:p>
        </p:txBody>
      </p:sp>
      <p:sp>
        <p:nvSpPr>
          <p:cNvPr id="522" name="CustomShape 3"/>
          <p:cNvSpPr/>
          <p:nvPr/>
        </p:nvSpPr>
        <p:spPr>
          <a:xfrm>
            <a:off x="0" y="5734080"/>
            <a:ext cx="9144000" cy="519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3" name="CustomShape 4"/>
          <p:cNvSpPr/>
          <p:nvPr/>
        </p:nvSpPr>
        <p:spPr>
          <a:xfrm>
            <a:off x="0" y="6237360"/>
            <a:ext cx="9144000" cy="519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4" name="CustomShape 5"/>
          <p:cNvSpPr/>
          <p:nvPr/>
        </p:nvSpPr>
        <p:spPr>
          <a:xfrm>
            <a:off x="-6229440" y="6272280"/>
            <a:ext cx="763272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spcBef>
                <a:spcPts val="1247"/>
              </a:spcBef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</a:rPr>
              <a:t>Chào mừng các em đến với</a:t>
            </a:r>
            <a:r>
              <a:rPr b="0" lang="en-US" sz="2000" spc="-1" strike="noStrike">
                <a:solidFill>
                  <a:srgbClr val="ff3300"/>
                </a:solidFill>
                <a:latin typeface="Arial"/>
              </a:rPr>
              <a:t> </a:t>
            </a:r>
            <a:r>
              <a:rPr b="0" lang="en-US" sz="2000" spc="-1" strike="noStrike">
                <a:solidFill>
                  <a:srgbClr val="ffff00"/>
                </a:solidFill>
                <a:latin typeface="Arial"/>
              </a:rPr>
              <a:t>RUNG CHUÔNG VÀNG !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433" dur="indefinite" restart="never" nodeType="tmRoot">
          <p:childTnLst>
            <p:seq>
              <p:cTn id="2434" dur="indefinite" nodeType="mainSeq">
                <p:childTnLst>
                  <p:par>
                    <p:cTn id="2435" fill="hold">
                      <p:stCondLst>
                        <p:cond delay="0"/>
                      </p:stCondLst>
                      <p:childTnLst>
                        <p:par>
                          <p:cTn id="2436" fill="hold">
                            <p:stCondLst>
                              <p:cond delay="0"/>
                            </p:stCondLst>
                            <p:childTnLst>
                              <p:par>
                                <p:cTn id="2437" nodeType="with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39" dur="385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0" dur="385" fill="hold"/>
                                        <p:tgtEl>
                                          <p:spTgt spid="5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41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42" dur="385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2443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44" dur="385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2445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46" nodeType="withEffect" fill="hold" presetClass="entr" presetID="2" presetSubtype="2">
                                  <p:stCondLst>
                                    <p:cond delay="0"/>
                                  </p:stCondLst>
                                  <p:endCondLst>
                                    <p:cond evt="onNext"/>
                                  </p:endCondLst>
                                  <p:childTnLst>
                                    <p:set>
                                      <p:cBhvr>
                                        <p:cTn id="2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48" dur="50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9" dur="50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981000"/>
          </a:xfrm>
          <a:prstGeom prst="rect">
            <a:avLst/>
          </a:prstGeom>
          <a:ln>
            <a:noFill/>
          </a:ln>
        </p:spPr>
      </p:pic>
      <p:sp>
        <p:nvSpPr>
          <p:cNvPr id="526" name="CustomShape 1"/>
          <p:cNvSpPr/>
          <p:nvPr/>
        </p:nvSpPr>
        <p:spPr>
          <a:xfrm>
            <a:off x="2076480" y="150840"/>
            <a:ext cx="5591160" cy="685800"/>
          </a:xfrm>
          <a:custGeom>
            <a:avLst/>
            <a:gdLst/>
            <a:ahLst/>
            <a:rect l="0" t="0" r="r" b="b"/>
            <a:pathLst>
              <a:path w="15533" h="1907">
                <a:moveTo>
                  <a:pt x="0" y="0"/>
                </a:moveTo>
                <a:lnTo>
                  <a:pt x="15532" y="0"/>
                </a:lnTo>
                <a:moveTo>
                  <a:pt x="0" y="1906"/>
                </a:moveTo>
                <a:lnTo>
                  <a:pt x="15532" y="1906"/>
                </a:lnTo>
              </a:path>
            </a:pathLst>
          </a:custGeom>
          <a:solidFill>
            <a:srgbClr val="ffcc00"/>
          </a:solidFill>
          <a:ln cap="sq" w="936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CHÀO MỪNG NGÀY THÀNH LẬP QUÂN ĐỘI NHÂN DÂN VIỆT NAM 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Trường tiểu học Đoàn Nghiên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527" name="" descr=""/>
          <p:cNvPicPr/>
          <p:nvPr/>
        </p:nvPicPr>
        <p:blipFill>
          <a:blip r:embed="rId2"/>
          <a:stretch/>
        </p:blipFill>
        <p:spPr>
          <a:xfrm>
            <a:off x="0" y="981000"/>
            <a:ext cx="9144000" cy="5904000"/>
          </a:xfrm>
          <a:prstGeom prst="rect">
            <a:avLst/>
          </a:prstGeom>
          <a:ln>
            <a:noFill/>
          </a:ln>
        </p:spPr>
      </p:pic>
      <p:sp>
        <p:nvSpPr>
          <p:cNvPr id="528" name="CustomShape 2"/>
          <p:cNvSpPr/>
          <p:nvPr/>
        </p:nvSpPr>
        <p:spPr>
          <a:xfrm>
            <a:off x="1523880" y="1700280"/>
            <a:ext cx="6400800" cy="576360"/>
          </a:xfrm>
          <a:prstGeom prst="flowChartTerminator">
            <a:avLst/>
          </a:prstGeom>
          <a:gradFill rotWithShape="0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/>
          </a:gradFill>
          <a:ln cap="sq" w="1260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Chọn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A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B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C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D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9" name="CustomShape 3"/>
          <p:cNvSpPr/>
          <p:nvPr/>
        </p:nvSpPr>
        <p:spPr>
          <a:xfrm>
            <a:off x="1476360" y="2565360"/>
            <a:ext cx="7054920" cy="1152720"/>
          </a:xfrm>
          <a:custGeom>
            <a:avLst/>
            <a:gdLst/>
            <a:ahLst/>
            <a:rect l="0" t="0" r="r" b="b"/>
            <a:pathLst>
              <a:path w="19599" h="3204">
                <a:moveTo>
                  <a:pt x="533" y="0"/>
                </a:moveTo>
                <a:lnTo>
                  <a:pt x="534" y="0"/>
                </a:lnTo>
                <a:cubicBezTo>
                  <a:pt x="440" y="0"/>
                  <a:pt x="348" y="25"/>
                  <a:pt x="267" y="72"/>
                </a:cubicBezTo>
                <a:cubicBezTo>
                  <a:pt x="186" y="118"/>
                  <a:pt x="118" y="186"/>
                  <a:pt x="72" y="267"/>
                </a:cubicBezTo>
                <a:cubicBezTo>
                  <a:pt x="25" y="348"/>
                  <a:pt x="0" y="440"/>
                  <a:pt x="0" y="534"/>
                </a:cubicBezTo>
                <a:lnTo>
                  <a:pt x="0" y="2669"/>
                </a:lnTo>
                <a:lnTo>
                  <a:pt x="0" y="2669"/>
                </a:lnTo>
                <a:cubicBezTo>
                  <a:pt x="0" y="2763"/>
                  <a:pt x="25" y="2855"/>
                  <a:pt x="72" y="2936"/>
                </a:cubicBezTo>
                <a:cubicBezTo>
                  <a:pt x="118" y="3017"/>
                  <a:pt x="186" y="3085"/>
                  <a:pt x="267" y="3131"/>
                </a:cubicBezTo>
                <a:cubicBezTo>
                  <a:pt x="348" y="3178"/>
                  <a:pt x="440" y="3203"/>
                  <a:pt x="534" y="3203"/>
                </a:cubicBezTo>
                <a:lnTo>
                  <a:pt x="19064" y="3203"/>
                </a:lnTo>
                <a:lnTo>
                  <a:pt x="19064" y="3203"/>
                </a:lnTo>
                <a:cubicBezTo>
                  <a:pt x="19158" y="3203"/>
                  <a:pt x="19250" y="3178"/>
                  <a:pt x="19331" y="3131"/>
                </a:cubicBezTo>
                <a:cubicBezTo>
                  <a:pt x="19412" y="3085"/>
                  <a:pt x="19480" y="3017"/>
                  <a:pt x="19526" y="2936"/>
                </a:cubicBezTo>
                <a:cubicBezTo>
                  <a:pt x="19573" y="2855"/>
                  <a:pt x="19598" y="2763"/>
                  <a:pt x="19598" y="2669"/>
                </a:cubicBezTo>
                <a:lnTo>
                  <a:pt x="19598" y="533"/>
                </a:lnTo>
                <a:lnTo>
                  <a:pt x="19598" y="534"/>
                </a:lnTo>
                <a:lnTo>
                  <a:pt x="19598" y="534"/>
                </a:lnTo>
                <a:cubicBezTo>
                  <a:pt x="19598" y="440"/>
                  <a:pt x="19573" y="348"/>
                  <a:pt x="19526" y="267"/>
                </a:cubicBezTo>
                <a:cubicBezTo>
                  <a:pt x="19480" y="186"/>
                  <a:pt x="19412" y="118"/>
                  <a:pt x="19331" y="72"/>
                </a:cubicBezTo>
                <a:cubicBezTo>
                  <a:pt x="19250" y="25"/>
                  <a:pt x="19158" y="0"/>
                  <a:pt x="19064" y="0"/>
                </a:cubicBezTo>
                <a:lnTo>
                  <a:pt x="533" y="0"/>
                </a:lnTo>
              </a:path>
            </a:pathLst>
          </a:custGeom>
          <a:solidFill>
            <a:srgbClr val="bbe0e3"/>
          </a:solidFill>
          <a:ln cap="sq" w="936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Is he a Student?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0" name="CustomShape 4"/>
          <p:cNvSpPr/>
          <p:nvPr/>
        </p:nvSpPr>
        <p:spPr>
          <a:xfrm>
            <a:off x="466560" y="2511360"/>
            <a:ext cx="1368720" cy="1244520"/>
          </a:xfrm>
          <a:prstGeom prst="ellipse">
            <a:avLst/>
          </a:prstGeom>
          <a:solidFill>
            <a:srgbClr val="ffff00"/>
          </a:solidFill>
          <a:ln cap="sq" w="1260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Câu 8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T.Anh 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1" name="CustomShape 5"/>
          <p:cNvSpPr/>
          <p:nvPr/>
        </p:nvSpPr>
        <p:spPr>
          <a:xfrm>
            <a:off x="1042920" y="3933720"/>
            <a:ext cx="4319640" cy="503280"/>
          </a:xfrm>
          <a:custGeom>
            <a:avLst/>
            <a:gdLst/>
            <a:ahLst/>
            <a:rect l="0" t="0" r="r" b="b"/>
            <a:pathLst>
              <a:path w="12001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11766" y="1399"/>
                </a:lnTo>
                <a:lnTo>
                  <a:pt x="11767" y="1399"/>
                </a:lnTo>
                <a:cubicBezTo>
                  <a:pt x="11808" y="1399"/>
                  <a:pt x="11848" y="1388"/>
                  <a:pt x="11883" y="1368"/>
                </a:cubicBezTo>
                <a:cubicBezTo>
                  <a:pt x="11919" y="1347"/>
                  <a:pt x="11948" y="1318"/>
                  <a:pt x="11969" y="1282"/>
                </a:cubicBezTo>
                <a:cubicBezTo>
                  <a:pt x="11989" y="1247"/>
                  <a:pt x="12000" y="1207"/>
                  <a:pt x="12000" y="1166"/>
                </a:cubicBezTo>
                <a:lnTo>
                  <a:pt x="12000" y="233"/>
                </a:lnTo>
                <a:lnTo>
                  <a:pt x="12000" y="233"/>
                </a:lnTo>
                <a:lnTo>
                  <a:pt x="12000" y="233"/>
                </a:lnTo>
                <a:cubicBezTo>
                  <a:pt x="12000" y="192"/>
                  <a:pt x="11989" y="152"/>
                  <a:pt x="11969" y="117"/>
                </a:cubicBezTo>
                <a:cubicBezTo>
                  <a:pt x="11948" y="81"/>
                  <a:pt x="11919" y="52"/>
                  <a:pt x="11883" y="31"/>
                </a:cubicBezTo>
                <a:cubicBezTo>
                  <a:pt x="11848" y="11"/>
                  <a:pt x="11808" y="0"/>
                  <a:pt x="11767" y="0"/>
                </a:cubicBezTo>
                <a:lnTo>
                  <a:pt x="233" y="0"/>
                </a:lnTo>
              </a:path>
            </a:pathLst>
          </a:custGeom>
          <a:blipFill rotWithShape="0">
            <a:blip r:embed="rId3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A. Yes, She is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" name="CustomShape 6"/>
          <p:cNvSpPr/>
          <p:nvPr/>
        </p:nvSpPr>
        <p:spPr>
          <a:xfrm>
            <a:off x="1042920" y="4562640"/>
            <a:ext cx="4319640" cy="504720"/>
          </a:xfrm>
          <a:custGeom>
            <a:avLst/>
            <a:gdLst/>
            <a:ahLst/>
            <a:rect l="0" t="0" r="r" b="b"/>
            <a:pathLst>
              <a:path w="12001" h="1404">
                <a:moveTo>
                  <a:pt x="233" y="0"/>
                </a:moveTo>
                <a:lnTo>
                  <a:pt x="234" y="0"/>
                </a:lnTo>
                <a:cubicBezTo>
                  <a:pt x="193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3"/>
                  <a:pt x="0" y="234"/>
                </a:cubicBezTo>
                <a:lnTo>
                  <a:pt x="0" y="1169"/>
                </a:lnTo>
                <a:lnTo>
                  <a:pt x="0" y="1169"/>
                </a:lnTo>
                <a:cubicBezTo>
                  <a:pt x="0" y="1210"/>
                  <a:pt x="11" y="1251"/>
                  <a:pt x="31" y="1286"/>
                </a:cubicBezTo>
                <a:cubicBezTo>
                  <a:pt x="52" y="1322"/>
                  <a:pt x="81" y="1351"/>
                  <a:pt x="117" y="1372"/>
                </a:cubicBezTo>
                <a:cubicBezTo>
                  <a:pt x="152" y="1392"/>
                  <a:pt x="193" y="1403"/>
                  <a:pt x="234" y="1403"/>
                </a:cubicBezTo>
                <a:lnTo>
                  <a:pt x="11766" y="1403"/>
                </a:lnTo>
                <a:lnTo>
                  <a:pt x="11766" y="1403"/>
                </a:lnTo>
                <a:cubicBezTo>
                  <a:pt x="11807" y="1403"/>
                  <a:pt x="11848" y="1392"/>
                  <a:pt x="11883" y="1372"/>
                </a:cubicBezTo>
                <a:cubicBezTo>
                  <a:pt x="11919" y="1351"/>
                  <a:pt x="11948" y="1322"/>
                  <a:pt x="11969" y="1286"/>
                </a:cubicBezTo>
                <a:cubicBezTo>
                  <a:pt x="11989" y="1251"/>
                  <a:pt x="12000" y="1210"/>
                  <a:pt x="12000" y="1169"/>
                </a:cubicBezTo>
                <a:lnTo>
                  <a:pt x="12000" y="233"/>
                </a:lnTo>
                <a:lnTo>
                  <a:pt x="12000" y="234"/>
                </a:lnTo>
                <a:lnTo>
                  <a:pt x="12000" y="234"/>
                </a:lnTo>
                <a:cubicBezTo>
                  <a:pt x="12000" y="193"/>
                  <a:pt x="11989" y="152"/>
                  <a:pt x="11969" y="117"/>
                </a:cubicBezTo>
                <a:cubicBezTo>
                  <a:pt x="11948" y="81"/>
                  <a:pt x="11919" y="52"/>
                  <a:pt x="11883" y="31"/>
                </a:cubicBezTo>
                <a:cubicBezTo>
                  <a:pt x="11848" y="11"/>
                  <a:pt x="11807" y="0"/>
                  <a:pt x="11766" y="0"/>
                </a:cubicBezTo>
                <a:lnTo>
                  <a:pt x="233" y="0"/>
                </a:lnTo>
              </a:path>
            </a:pathLst>
          </a:custGeom>
          <a:blipFill rotWithShape="0">
            <a:blip r:embed="rId4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B. Yes, he is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3" name="CustomShape 7"/>
          <p:cNvSpPr/>
          <p:nvPr/>
        </p:nvSpPr>
        <p:spPr>
          <a:xfrm>
            <a:off x="1042920" y="5191200"/>
            <a:ext cx="4319640" cy="504720"/>
          </a:xfrm>
          <a:custGeom>
            <a:avLst/>
            <a:gdLst/>
            <a:ahLst/>
            <a:rect l="0" t="0" r="r" b="b"/>
            <a:pathLst>
              <a:path w="12001" h="1404">
                <a:moveTo>
                  <a:pt x="233" y="0"/>
                </a:moveTo>
                <a:lnTo>
                  <a:pt x="234" y="0"/>
                </a:lnTo>
                <a:cubicBezTo>
                  <a:pt x="193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3"/>
                  <a:pt x="0" y="234"/>
                </a:cubicBezTo>
                <a:lnTo>
                  <a:pt x="0" y="1169"/>
                </a:lnTo>
                <a:lnTo>
                  <a:pt x="0" y="1169"/>
                </a:lnTo>
                <a:cubicBezTo>
                  <a:pt x="0" y="1210"/>
                  <a:pt x="11" y="1251"/>
                  <a:pt x="31" y="1286"/>
                </a:cubicBezTo>
                <a:cubicBezTo>
                  <a:pt x="52" y="1322"/>
                  <a:pt x="81" y="1351"/>
                  <a:pt x="117" y="1372"/>
                </a:cubicBezTo>
                <a:cubicBezTo>
                  <a:pt x="152" y="1392"/>
                  <a:pt x="193" y="1403"/>
                  <a:pt x="234" y="1403"/>
                </a:cubicBezTo>
                <a:lnTo>
                  <a:pt x="11766" y="1403"/>
                </a:lnTo>
                <a:lnTo>
                  <a:pt x="11766" y="1403"/>
                </a:lnTo>
                <a:cubicBezTo>
                  <a:pt x="11807" y="1403"/>
                  <a:pt x="11848" y="1392"/>
                  <a:pt x="11883" y="1372"/>
                </a:cubicBezTo>
                <a:cubicBezTo>
                  <a:pt x="11919" y="1351"/>
                  <a:pt x="11948" y="1322"/>
                  <a:pt x="11969" y="1286"/>
                </a:cubicBezTo>
                <a:cubicBezTo>
                  <a:pt x="11989" y="1251"/>
                  <a:pt x="12000" y="1210"/>
                  <a:pt x="12000" y="1169"/>
                </a:cubicBezTo>
                <a:lnTo>
                  <a:pt x="12000" y="233"/>
                </a:lnTo>
                <a:lnTo>
                  <a:pt x="12000" y="234"/>
                </a:lnTo>
                <a:lnTo>
                  <a:pt x="12000" y="234"/>
                </a:lnTo>
                <a:cubicBezTo>
                  <a:pt x="12000" y="193"/>
                  <a:pt x="11989" y="152"/>
                  <a:pt x="11969" y="117"/>
                </a:cubicBezTo>
                <a:cubicBezTo>
                  <a:pt x="11948" y="81"/>
                  <a:pt x="11919" y="52"/>
                  <a:pt x="11883" y="31"/>
                </a:cubicBezTo>
                <a:cubicBezTo>
                  <a:pt x="11848" y="11"/>
                  <a:pt x="11807" y="0"/>
                  <a:pt x="11766" y="0"/>
                </a:cubicBezTo>
                <a:lnTo>
                  <a:pt x="233" y="0"/>
                </a:lnTo>
              </a:path>
            </a:pathLst>
          </a:custGeom>
          <a:blipFill rotWithShape="0">
            <a:blip r:embed="rId5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C. No, he is not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4" name="CustomShape 8"/>
          <p:cNvSpPr/>
          <p:nvPr/>
        </p:nvSpPr>
        <p:spPr>
          <a:xfrm>
            <a:off x="1042920" y="5819760"/>
            <a:ext cx="4319640" cy="503280"/>
          </a:xfrm>
          <a:custGeom>
            <a:avLst/>
            <a:gdLst/>
            <a:ahLst/>
            <a:rect l="0" t="0" r="r" b="b"/>
            <a:pathLst>
              <a:path w="12001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11766" y="1399"/>
                </a:lnTo>
                <a:lnTo>
                  <a:pt x="11767" y="1399"/>
                </a:lnTo>
                <a:cubicBezTo>
                  <a:pt x="11808" y="1399"/>
                  <a:pt x="11848" y="1388"/>
                  <a:pt x="11883" y="1368"/>
                </a:cubicBezTo>
                <a:cubicBezTo>
                  <a:pt x="11919" y="1347"/>
                  <a:pt x="11948" y="1318"/>
                  <a:pt x="11969" y="1282"/>
                </a:cubicBezTo>
                <a:cubicBezTo>
                  <a:pt x="11989" y="1247"/>
                  <a:pt x="12000" y="1207"/>
                  <a:pt x="12000" y="1166"/>
                </a:cubicBezTo>
                <a:lnTo>
                  <a:pt x="12000" y="233"/>
                </a:lnTo>
                <a:lnTo>
                  <a:pt x="12000" y="233"/>
                </a:lnTo>
                <a:lnTo>
                  <a:pt x="12000" y="233"/>
                </a:lnTo>
                <a:cubicBezTo>
                  <a:pt x="12000" y="192"/>
                  <a:pt x="11989" y="152"/>
                  <a:pt x="11969" y="117"/>
                </a:cubicBezTo>
                <a:cubicBezTo>
                  <a:pt x="11948" y="81"/>
                  <a:pt x="11919" y="52"/>
                  <a:pt x="11883" y="31"/>
                </a:cubicBezTo>
                <a:cubicBezTo>
                  <a:pt x="11848" y="11"/>
                  <a:pt x="11808" y="0"/>
                  <a:pt x="11767" y="0"/>
                </a:cubicBezTo>
                <a:lnTo>
                  <a:pt x="233" y="0"/>
                </a:lnTo>
              </a:path>
            </a:pathLst>
          </a:custGeom>
          <a:blipFill rotWithShape="0">
            <a:blip r:embed="rId6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D. No, She is not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5" name="CustomShape 9"/>
          <p:cNvSpPr/>
          <p:nvPr/>
        </p:nvSpPr>
        <p:spPr>
          <a:xfrm>
            <a:off x="2487600" y="6453360"/>
            <a:ext cx="4676760" cy="277560"/>
          </a:xfrm>
          <a:custGeom>
            <a:avLst/>
            <a:gdLst/>
            <a:ahLst/>
            <a:rect l="0" t="0" r="r" b="b"/>
            <a:pathLst>
              <a:path w="12993" h="1027">
                <a:moveTo>
                  <a:pt x="0" y="177"/>
                </a:moveTo>
                <a:cubicBezTo>
                  <a:pt x="4330" y="0"/>
                  <a:pt x="8661" y="354"/>
                  <a:pt x="12992" y="177"/>
                </a:cubicBezTo>
                <a:moveTo>
                  <a:pt x="0" y="848"/>
                </a:moveTo>
                <a:cubicBezTo>
                  <a:pt x="4330" y="671"/>
                  <a:pt x="8661" y="1026"/>
                  <a:pt x="12992" y="848"/>
                </a:cubicBezTo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009999">
                  <a:alpha val="0"/>
                </a:srgbClr>
              </a:gs>
            </a:gsLst>
            <a:lin ang="5400000"/>
          </a:gradFill>
          <a:ln cap="sq" w="9360">
            <a:solidFill>
              <a:srgbClr val="ff3300"/>
            </a:solidFill>
            <a:miter/>
          </a:ln>
          <a:effectLst>
            <a:outerShdw dist="53966" dir="2700000">
              <a:srgbClr val="c0c0c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Times New Roman"/>
              </a:rPr>
              <a:t>CHÚC MỪNG CÁC EM !</a:t>
            </a:r>
            <a:endParaRPr b="0" lang="en-US" sz="18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536" name="" descr=""/>
          <p:cNvPicPr/>
          <p:nvPr/>
        </p:nvPicPr>
        <p:blipFill>
          <a:blip r:embed="rId7"/>
          <a:stretch/>
        </p:blipFill>
        <p:spPr>
          <a:xfrm rot="5400000">
            <a:off x="-1462320" y="-1525680"/>
            <a:ext cx="1771560" cy="4537080"/>
          </a:xfrm>
          <a:prstGeom prst="rect">
            <a:avLst/>
          </a:prstGeom>
          <a:ln>
            <a:noFill/>
          </a:ln>
        </p:spPr>
      </p:pic>
      <p:sp>
        <p:nvSpPr>
          <p:cNvPr id="537" name="CustomShape 10"/>
          <p:cNvSpPr/>
          <p:nvPr/>
        </p:nvSpPr>
        <p:spPr>
          <a:xfrm>
            <a:off x="250920" y="580536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8" name="CustomShape 11"/>
          <p:cNvSpPr/>
          <p:nvPr/>
        </p:nvSpPr>
        <p:spPr>
          <a:xfrm>
            <a:off x="250920" y="580536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9" name="CustomShape 12"/>
          <p:cNvSpPr/>
          <p:nvPr/>
        </p:nvSpPr>
        <p:spPr>
          <a:xfrm>
            <a:off x="250920" y="580536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0" name="CustomShape 13"/>
          <p:cNvSpPr/>
          <p:nvPr/>
        </p:nvSpPr>
        <p:spPr>
          <a:xfrm>
            <a:off x="250920" y="580536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1" name="CustomShape 14"/>
          <p:cNvSpPr/>
          <p:nvPr/>
        </p:nvSpPr>
        <p:spPr>
          <a:xfrm>
            <a:off x="250920" y="580536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" name="CustomShape 15"/>
          <p:cNvSpPr/>
          <p:nvPr/>
        </p:nvSpPr>
        <p:spPr>
          <a:xfrm>
            <a:off x="250920" y="580536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3" name="CustomShape 16"/>
          <p:cNvSpPr/>
          <p:nvPr/>
        </p:nvSpPr>
        <p:spPr>
          <a:xfrm>
            <a:off x="250920" y="5805360"/>
            <a:ext cx="838080" cy="609840"/>
          </a:xfrm>
          <a:prstGeom prst="ellipse">
            <a:avLst/>
          </a:prstGeom>
          <a:gradFill rotWithShape="0">
            <a:gsLst>
              <a:gs pos="0">
                <a:srgbClr val="bbe0e3"/>
              </a:gs>
              <a:gs pos="100000">
                <a:srgbClr val="0099ff">
                  <a:alpha val="0"/>
                </a:srgbClr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4" name="CustomShape 17"/>
          <p:cNvSpPr/>
          <p:nvPr/>
        </p:nvSpPr>
        <p:spPr>
          <a:xfrm>
            <a:off x="250920" y="580536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5" name="CustomShape 18"/>
          <p:cNvSpPr/>
          <p:nvPr/>
        </p:nvSpPr>
        <p:spPr>
          <a:xfrm>
            <a:off x="250920" y="580536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6" name="CustomShape 19"/>
          <p:cNvSpPr/>
          <p:nvPr/>
        </p:nvSpPr>
        <p:spPr>
          <a:xfrm>
            <a:off x="250920" y="5805360"/>
            <a:ext cx="838080" cy="60984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7" name="CustomShape 20"/>
          <p:cNvSpPr/>
          <p:nvPr/>
        </p:nvSpPr>
        <p:spPr>
          <a:xfrm rot="21471000">
            <a:off x="2431800" y="969840"/>
            <a:ext cx="4714920" cy="874800"/>
          </a:xfrm>
          <a:custGeom>
            <a:avLst/>
            <a:gdLst/>
            <a:ahLst/>
            <a:rect l="0" t="0" r="r" b="b"/>
            <a:pathLst>
              <a:path w="13101" h="3228">
                <a:moveTo>
                  <a:pt x="0" y="560"/>
                </a:moveTo>
                <a:cubicBezTo>
                  <a:pt x="4365" y="0"/>
                  <a:pt x="8733" y="1111"/>
                  <a:pt x="13098" y="549"/>
                </a:cubicBezTo>
                <a:moveTo>
                  <a:pt x="1" y="2677"/>
                </a:moveTo>
                <a:cubicBezTo>
                  <a:pt x="4367" y="2115"/>
                  <a:pt x="8734" y="3227"/>
                  <a:pt x="13100" y="2666"/>
                </a:cubicBezTo>
              </a:path>
            </a:pathLst>
          </a:custGeom>
          <a:blipFill rotWithShape="0">
            <a:blip r:embed="rId8"/>
            <a:tile/>
          </a:blipFill>
          <a:ln cap="sq" w="12600">
            <a:solidFill>
              <a:srgbClr val="ff3300"/>
            </a:solidFill>
            <a:miter/>
          </a:ln>
          <a:effectLst>
            <a:outerShdw dist="40186" dir="1096358">
              <a:srgbClr val="80808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Arial Black"/>
              </a:rPr>
              <a:t>Rung Chuông Vàng</a:t>
            </a:r>
            <a:endParaRPr b="0" lang="en-US" sz="1800" spc="1" strike="noStrike">
              <a:solidFill>
                <a:srgbClr val="000000"/>
              </a:solidFill>
              <a:latin typeface="Arial Black"/>
              <a:ea typeface="Arial Black"/>
            </a:endParaRPr>
          </a:p>
        </p:txBody>
      </p:sp>
    </p:spTree>
  </p:cSld>
  <p:transition>
    <p:comb dir="horz"/>
  </p:transition>
  <p:timing>
    <p:tnLst>
      <p:par>
        <p:cTn id="2450" dur="indefinite" restart="never" nodeType="tmRoot">
          <p:childTnLst>
            <p:seq>
              <p:cTn id="2451" dur="indefinite" nodeType="mainSeq">
                <p:childTnLst>
                  <p:par>
                    <p:cTn id="2452" fill="hold">
                      <p:stCondLst>
                        <p:cond delay="0"/>
                      </p:stCondLst>
                      <p:childTnLst>
                        <p:par>
                          <p:cTn id="2453" fill="hold">
                            <p:stCondLst>
                              <p:cond delay="0"/>
                            </p:stCondLst>
                            <p:childTnLst>
                              <p:par>
                                <p:cTn id="2454" nodeType="with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56" dur="385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57" dur="385" fill="hold"/>
                                        <p:tgtEl>
                                          <p:spTgt spid="5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58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59" dur="385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2460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61" dur="385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2462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64" nodeType="after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466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68" nodeType="afterEffect" fill="hold" presetClass="entr" presetID="12" presetSubtype="4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470" dur="500"/>
                                        <p:tgtEl>
                                          <p:spTgt spid="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1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2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2474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5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6" nodeType="afterEffect" fill="hold" presetClass="entr" presetID="12" presetSubtype="8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2478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9" fill="hold">
                            <p:stCondLst>
                              <p:cond delay="5000"/>
                            </p:stCondLst>
                            <p:childTnLst>
                              <p:par>
                                <p:cTn id="2480" nodeType="afterEffect" fill="hold" presetClass="entr" presetID="2" presetSubtype="2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2" dur="5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3" dur="5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4" fill="hold">
                            <p:stCondLst>
                              <p:cond delay="8000"/>
                            </p:stCondLst>
                            <p:childTnLst>
                              <p:par>
                                <p:cTn id="2485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7" dur="5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8" dur="5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90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2" dur="5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3" dur="5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95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7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8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9" fill="hold">
                      <p:stCondLst>
                        <p:cond delay="indefinite"/>
                      </p:stCondLst>
                      <p:childTnLst>
                        <p:par>
                          <p:cTn id="2500" fill="hold">
                            <p:stCondLst>
                              <p:cond delay="0"/>
                            </p:stCondLst>
                            <p:childTnLst>
                              <p:par>
                                <p:cTn id="2501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503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4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506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7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509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0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512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3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515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6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518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9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521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2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524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5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527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8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530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1" fill="hold">
                            <p:stCondLst>
                              <p:cond delay="500"/>
                            </p:stCondLst>
                            <p:childTnLst>
                              <p:par>
                                <p:cTn id="2532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35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7" fill="hold">
                            <p:stCondLst>
                              <p:cond delay="3500"/>
                            </p:stCondLst>
                            <p:childTnLst>
                              <p:par>
                                <p:cTn id="2538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2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0" fill="hold">
                            <p:stCondLst>
                              <p:cond delay="5000"/>
                            </p:stCondLst>
                            <p:childTnLst>
                              <p:par>
                                <p:cTn id="2541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3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3" fill="hold">
                            <p:stCondLst>
                              <p:cond delay="6500"/>
                            </p:stCondLst>
                            <p:childTnLst>
                              <p:par>
                                <p:cTn id="2544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4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6" fill="hold">
                            <p:stCondLst>
                              <p:cond delay="8000"/>
                            </p:stCondLst>
                            <p:childTnLst>
                              <p:par>
                                <p:cTn id="2547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5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9" fill="hold">
                            <p:stCondLst>
                              <p:cond delay="9500"/>
                            </p:stCondLst>
                            <p:childTnLst>
                              <p:par>
                                <p:cTn id="2550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6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53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7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5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56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8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59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9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1" fill="hold">
                      <p:stCondLst>
                        <p:cond delay="indefinite"/>
                      </p:stCondLst>
                      <p:childTnLst>
                        <p:par>
                          <p:cTn id="2562" fill="hold">
                            <p:stCondLst>
                              <p:cond delay="0"/>
                            </p:stCondLst>
                            <p:childTnLst>
                              <p:par>
                                <p:cTn id="2563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564" dur="5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565" dur="5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6" fill="hold">
                            <p:stCondLst>
                              <p:cond delay="500"/>
                            </p:stCondLst>
                            <p:childTnLst>
                              <p:par>
                                <p:cTn id="2567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9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0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72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573" dur="2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574" dur="2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981000"/>
          </a:xfrm>
          <a:prstGeom prst="rect">
            <a:avLst/>
          </a:prstGeom>
          <a:ln>
            <a:noFill/>
          </a:ln>
        </p:spPr>
      </p:pic>
      <p:sp>
        <p:nvSpPr>
          <p:cNvPr id="74" name="CustomShape 1"/>
          <p:cNvSpPr/>
          <p:nvPr/>
        </p:nvSpPr>
        <p:spPr>
          <a:xfrm>
            <a:off x="2076480" y="150840"/>
            <a:ext cx="5591160" cy="685800"/>
          </a:xfrm>
          <a:custGeom>
            <a:avLst/>
            <a:gdLst/>
            <a:ahLst/>
            <a:rect l="0" t="0" r="r" b="b"/>
            <a:pathLst>
              <a:path w="15533" h="1907">
                <a:moveTo>
                  <a:pt x="0" y="0"/>
                </a:moveTo>
                <a:lnTo>
                  <a:pt x="15532" y="0"/>
                </a:lnTo>
                <a:moveTo>
                  <a:pt x="0" y="1906"/>
                </a:moveTo>
                <a:lnTo>
                  <a:pt x="15532" y="1906"/>
                </a:lnTo>
              </a:path>
            </a:pathLst>
          </a:custGeom>
          <a:solidFill>
            <a:srgbClr val="ffcc00"/>
          </a:solidFill>
          <a:ln cap="sq" w="936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CHÀO MỪNG NGÀY THÀNH LẬP QUÂN ĐỘI NHÂN DÂN VIỆT NAM 22-12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Trường tiểu học Đoàn Nghiên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75" name="CustomShape 2"/>
          <p:cNvSpPr/>
          <p:nvPr/>
        </p:nvSpPr>
        <p:spPr>
          <a:xfrm>
            <a:off x="826920" y="2492280"/>
            <a:ext cx="2498760" cy="194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tile/>
          </a:blip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6" name="CustomShape 3"/>
          <p:cNvSpPr/>
          <p:nvPr/>
        </p:nvSpPr>
        <p:spPr>
          <a:xfrm>
            <a:off x="900000" y="4149720"/>
            <a:ext cx="2089440" cy="2305080"/>
          </a:xfrm>
          <a:prstGeom prst="cube">
            <a:avLst>
              <a:gd name="adj" fmla="val 25000"/>
            </a:avLst>
          </a:prstGeom>
          <a:blipFill rotWithShape="0">
            <a:blip r:embed="rId3"/>
            <a:tile/>
          </a:blipFill>
          <a:ln cap="sq" w="9360">
            <a:solidFill>
              <a:srgbClr val="99cc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7" name="CustomShape 4"/>
          <p:cNvSpPr/>
          <p:nvPr/>
        </p:nvSpPr>
        <p:spPr>
          <a:xfrm>
            <a:off x="3059280" y="4797360"/>
            <a:ext cx="2663640" cy="1511280"/>
          </a:xfrm>
          <a:prstGeom prst="flowChartProcess">
            <a:avLst/>
          </a:prstGeom>
          <a:blipFill rotWithShape="0">
            <a:blip r:embed="rId4"/>
            <a:tile/>
          </a:blip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8" name="CustomShape 5"/>
          <p:cNvSpPr/>
          <p:nvPr/>
        </p:nvSpPr>
        <p:spPr>
          <a:xfrm>
            <a:off x="1476360" y="2349360"/>
            <a:ext cx="1897200" cy="2016360"/>
          </a:xfrm>
          <a:prstGeom prst="flowChartConnector">
            <a:avLst/>
          </a:prstGeom>
          <a:blipFill rotWithShape="0">
            <a:blip r:embed="rId5"/>
            <a:tile/>
          </a:blip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9" name="CustomShape 6"/>
          <p:cNvSpPr/>
          <p:nvPr/>
        </p:nvSpPr>
        <p:spPr>
          <a:xfrm>
            <a:off x="3492360" y="2349360"/>
            <a:ext cx="1778040" cy="1873440"/>
          </a:xfrm>
          <a:prstGeom prst="flowChartProcess">
            <a:avLst/>
          </a:prstGeom>
          <a:blipFill rotWithShape="0">
            <a:blip r:embed="rId6"/>
            <a:tile/>
          </a:blip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0" name="CustomShape 7"/>
          <p:cNvSpPr/>
          <p:nvPr/>
        </p:nvSpPr>
        <p:spPr>
          <a:xfrm>
            <a:off x="5076720" y="4619520"/>
            <a:ext cx="3706920" cy="1833840"/>
          </a:xfrm>
          <a:prstGeom prst="flowChartDecision">
            <a:avLst/>
          </a:prstGeom>
          <a:blipFill rotWithShape="0">
            <a:blip r:embed="rId7"/>
            <a:tile/>
          </a:blip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CustomShape 8"/>
          <p:cNvSpPr/>
          <p:nvPr/>
        </p:nvSpPr>
        <p:spPr>
          <a:xfrm>
            <a:off x="6156360" y="2421000"/>
            <a:ext cx="2519280" cy="1800000"/>
          </a:xfrm>
          <a:custGeom>
            <a:avLst/>
            <a:gdLst/>
            <a:ahLst/>
            <a:rect l="0" t="0" r="r" b="b"/>
            <a:pathLst>
              <a:path w="7000" h="5002">
                <a:moveTo>
                  <a:pt x="1749" y="0"/>
                </a:moveTo>
                <a:lnTo>
                  <a:pt x="6999" y="0"/>
                </a:lnTo>
                <a:lnTo>
                  <a:pt x="5249" y="5001"/>
                </a:lnTo>
                <a:lnTo>
                  <a:pt x="0" y="5001"/>
                </a:lnTo>
                <a:lnTo>
                  <a:pt x="1749" y="0"/>
                </a:lnTo>
              </a:path>
            </a:pathLst>
          </a:custGeom>
          <a:blipFill rotWithShape="0">
            <a:blip r:embed="rId8"/>
            <a:tile/>
          </a:blip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2" name="CustomShape 9"/>
          <p:cNvSpPr/>
          <p:nvPr/>
        </p:nvSpPr>
        <p:spPr>
          <a:xfrm>
            <a:off x="1523880" y="1700280"/>
            <a:ext cx="6400800" cy="576360"/>
          </a:xfrm>
          <a:prstGeom prst="flowChartTerminator">
            <a:avLst/>
          </a:prstGeom>
          <a:gradFill rotWithShape="0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/>
          </a:gradFill>
          <a:ln cap="sq" w="1260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Chọn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A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B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C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CustomShape 10"/>
          <p:cNvSpPr/>
          <p:nvPr/>
        </p:nvSpPr>
        <p:spPr>
          <a:xfrm>
            <a:off x="1476360" y="2349360"/>
            <a:ext cx="6121440" cy="1368720"/>
          </a:xfrm>
          <a:custGeom>
            <a:avLst/>
            <a:gdLst/>
            <a:ahLst/>
            <a:rect l="0" t="0" r="r" b="b"/>
            <a:pathLst>
              <a:path w="17006" h="3804">
                <a:moveTo>
                  <a:pt x="633" y="0"/>
                </a:moveTo>
                <a:lnTo>
                  <a:pt x="634" y="0"/>
                </a:lnTo>
                <a:cubicBezTo>
                  <a:pt x="523" y="0"/>
                  <a:pt x="413" y="29"/>
                  <a:pt x="317" y="85"/>
                </a:cubicBezTo>
                <a:cubicBezTo>
                  <a:pt x="221" y="141"/>
                  <a:pt x="141" y="221"/>
                  <a:pt x="85" y="317"/>
                </a:cubicBezTo>
                <a:cubicBezTo>
                  <a:pt x="29" y="413"/>
                  <a:pt x="0" y="523"/>
                  <a:pt x="0" y="634"/>
                </a:cubicBezTo>
                <a:lnTo>
                  <a:pt x="0" y="3169"/>
                </a:lnTo>
                <a:lnTo>
                  <a:pt x="0" y="3169"/>
                </a:lnTo>
                <a:cubicBezTo>
                  <a:pt x="0" y="3280"/>
                  <a:pt x="29" y="3390"/>
                  <a:pt x="85" y="3486"/>
                </a:cubicBezTo>
                <a:cubicBezTo>
                  <a:pt x="141" y="3582"/>
                  <a:pt x="221" y="3662"/>
                  <a:pt x="317" y="3718"/>
                </a:cubicBezTo>
                <a:cubicBezTo>
                  <a:pt x="413" y="3774"/>
                  <a:pt x="523" y="3803"/>
                  <a:pt x="634" y="3803"/>
                </a:cubicBezTo>
                <a:lnTo>
                  <a:pt x="16371" y="3803"/>
                </a:lnTo>
                <a:lnTo>
                  <a:pt x="16371" y="3803"/>
                </a:lnTo>
                <a:cubicBezTo>
                  <a:pt x="16482" y="3803"/>
                  <a:pt x="16592" y="3774"/>
                  <a:pt x="16688" y="3718"/>
                </a:cubicBezTo>
                <a:cubicBezTo>
                  <a:pt x="16784" y="3662"/>
                  <a:pt x="16864" y="3582"/>
                  <a:pt x="16920" y="3486"/>
                </a:cubicBezTo>
                <a:cubicBezTo>
                  <a:pt x="16976" y="3390"/>
                  <a:pt x="17005" y="3280"/>
                  <a:pt x="17005" y="3169"/>
                </a:cubicBezTo>
                <a:lnTo>
                  <a:pt x="17005" y="633"/>
                </a:lnTo>
                <a:lnTo>
                  <a:pt x="17005" y="634"/>
                </a:lnTo>
                <a:lnTo>
                  <a:pt x="17005" y="634"/>
                </a:lnTo>
                <a:cubicBezTo>
                  <a:pt x="17005" y="523"/>
                  <a:pt x="16976" y="413"/>
                  <a:pt x="16920" y="317"/>
                </a:cubicBezTo>
                <a:cubicBezTo>
                  <a:pt x="16864" y="221"/>
                  <a:pt x="16784" y="141"/>
                  <a:pt x="16688" y="85"/>
                </a:cubicBezTo>
                <a:cubicBezTo>
                  <a:pt x="16592" y="29"/>
                  <a:pt x="16482" y="0"/>
                  <a:pt x="16371" y="0"/>
                </a:cubicBezTo>
                <a:lnTo>
                  <a:pt x="633" y="0"/>
                </a:lnTo>
              </a:path>
            </a:pathLst>
          </a:custGeom>
          <a:solidFill>
            <a:srgbClr val="bbe0e3"/>
          </a:solidFill>
          <a:ln cap="sq" w="936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Chọn đáp án đúng nào cho :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10  -  X  =  10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CustomShape 11"/>
          <p:cNvSpPr/>
          <p:nvPr/>
        </p:nvSpPr>
        <p:spPr>
          <a:xfrm>
            <a:off x="0" y="2565360"/>
            <a:ext cx="1368360" cy="1100160"/>
          </a:xfrm>
          <a:prstGeom prst="ellipse">
            <a:avLst/>
          </a:prstGeom>
          <a:solidFill>
            <a:srgbClr val="ffff00"/>
          </a:solidFill>
          <a:ln cap="sq" w="1260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Câu 2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Toán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CustomShape 12"/>
          <p:cNvSpPr/>
          <p:nvPr/>
        </p:nvSpPr>
        <p:spPr>
          <a:xfrm>
            <a:off x="4284720" y="4292640"/>
            <a:ext cx="4174920" cy="503280"/>
          </a:xfrm>
          <a:custGeom>
            <a:avLst/>
            <a:gdLst/>
            <a:ahLst/>
            <a:rect l="0" t="0" r="r" b="b"/>
            <a:pathLst>
              <a:path w="11599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11364" y="1399"/>
                </a:lnTo>
                <a:lnTo>
                  <a:pt x="11365" y="1399"/>
                </a:lnTo>
                <a:cubicBezTo>
                  <a:pt x="11406" y="1399"/>
                  <a:pt x="11446" y="1388"/>
                  <a:pt x="11481" y="1368"/>
                </a:cubicBezTo>
                <a:cubicBezTo>
                  <a:pt x="11517" y="1347"/>
                  <a:pt x="11546" y="1318"/>
                  <a:pt x="11567" y="1282"/>
                </a:cubicBezTo>
                <a:cubicBezTo>
                  <a:pt x="11587" y="1247"/>
                  <a:pt x="11598" y="1207"/>
                  <a:pt x="11598" y="1166"/>
                </a:cubicBezTo>
                <a:lnTo>
                  <a:pt x="11598" y="233"/>
                </a:lnTo>
                <a:lnTo>
                  <a:pt x="11598" y="233"/>
                </a:lnTo>
                <a:lnTo>
                  <a:pt x="11598" y="233"/>
                </a:lnTo>
                <a:cubicBezTo>
                  <a:pt x="11598" y="192"/>
                  <a:pt x="11587" y="152"/>
                  <a:pt x="11567" y="117"/>
                </a:cubicBezTo>
                <a:cubicBezTo>
                  <a:pt x="11546" y="81"/>
                  <a:pt x="11517" y="52"/>
                  <a:pt x="11481" y="31"/>
                </a:cubicBezTo>
                <a:cubicBezTo>
                  <a:pt x="11446" y="11"/>
                  <a:pt x="11406" y="0"/>
                  <a:pt x="11365" y="0"/>
                </a:cubicBezTo>
                <a:lnTo>
                  <a:pt x="233" y="0"/>
                </a:lnTo>
              </a:path>
            </a:pathLst>
          </a:custGeom>
          <a:blipFill rotWithShape="0">
            <a:blip r:embed="rId9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A. X= 0 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CustomShape 13"/>
          <p:cNvSpPr/>
          <p:nvPr/>
        </p:nvSpPr>
        <p:spPr>
          <a:xfrm>
            <a:off x="4284720" y="4854600"/>
            <a:ext cx="4174920" cy="504720"/>
          </a:xfrm>
          <a:custGeom>
            <a:avLst/>
            <a:gdLst/>
            <a:ahLst/>
            <a:rect l="0" t="0" r="r" b="b"/>
            <a:pathLst>
              <a:path w="11599" h="1404">
                <a:moveTo>
                  <a:pt x="233" y="0"/>
                </a:moveTo>
                <a:lnTo>
                  <a:pt x="234" y="0"/>
                </a:lnTo>
                <a:cubicBezTo>
                  <a:pt x="193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3"/>
                  <a:pt x="0" y="234"/>
                </a:cubicBezTo>
                <a:lnTo>
                  <a:pt x="0" y="1169"/>
                </a:lnTo>
                <a:lnTo>
                  <a:pt x="0" y="1169"/>
                </a:lnTo>
                <a:cubicBezTo>
                  <a:pt x="0" y="1210"/>
                  <a:pt x="11" y="1251"/>
                  <a:pt x="31" y="1286"/>
                </a:cubicBezTo>
                <a:cubicBezTo>
                  <a:pt x="52" y="1322"/>
                  <a:pt x="81" y="1351"/>
                  <a:pt x="117" y="1372"/>
                </a:cubicBezTo>
                <a:cubicBezTo>
                  <a:pt x="152" y="1392"/>
                  <a:pt x="193" y="1403"/>
                  <a:pt x="234" y="1403"/>
                </a:cubicBezTo>
                <a:lnTo>
                  <a:pt x="11364" y="1403"/>
                </a:lnTo>
                <a:lnTo>
                  <a:pt x="11364" y="1403"/>
                </a:lnTo>
                <a:cubicBezTo>
                  <a:pt x="11405" y="1403"/>
                  <a:pt x="11446" y="1392"/>
                  <a:pt x="11481" y="1372"/>
                </a:cubicBezTo>
                <a:cubicBezTo>
                  <a:pt x="11517" y="1351"/>
                  <a:pt x="11546" y="1322"/>
                  <a:pt x="11567" y="1286"/>
                </a:cubicBezTo>
                <a:cubicBezTo>
                  <a:pt x="11587" y="1251"/>
                  <a:pt x="11598" y="1210"/>
                  <a:pt x="11598" y="1169"/>
                </a:cubicBezTo>
                <a:lnTo>
                  <a:pt x="11598" y="233"/>
                </a:lnTo>
                <a:lnTo>
                  <a:pt x="11598" y="234"/>
                </a:lnTo>
                <a:lnTo>
                  <a:pt x="11598" y="234"/>
                </a:lnTo>
                <a:cubicBezTo>
                  <a:pt x="11598" y="193"/>
                  <a:pt x="11587" y="152"/>
                  <a:pt x="11567" y="117"/>
                </a:cubicBezTo>
                <a:cubicBezTo>
                  <a:pt x="11546" y="81"/>
                  <a:pt x="11517" y="52"/>
                  <a:pt x="11481" y="31"/>
                </a:cubicBezTo>
                <a:cubicBezTo>
                  <a:pt x="11446" y="11"/>
                  <a:pt x="11405" y="0"/>
                  <a:pt x="11364" y="0"/>
                </a:cubicBezTo>
                <a:lnTo>
                  <a:pt x="233" y="0"/>
                </a:lnTo>
              </a:path>
            </a:pathLst>
          </a:custGeom>
          <a:blipFill rotWithShape="0">
            <a:blip r:embed="rId10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B. X=10  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CustomShape 14"/>
          <p:cNvSpPr/>
          <p:nvPr/>
        </p:nvSpPr>
        <p:spPr>
          <a:xfrm>
            <a:off x="4284720" y="5391000"/>
            <a:ext cx="4174920" cy="505080"/>
          </a:xfrm>
          <a:custGeom>
            <a:avLst/>
            <a:gdLst/>
            <a:ahLst/>
            <a:rect l="0" t="0" r="r" b="b"/>
            <a:pathLst>
              <a:path w="11599" h="1405">
                <a:moveTo>
                  <a:pt x="233" y="0"/>
                </a:moveTo>
                <a:lnTo>
                  <a:pt x="234" y="0"/>
                </a:lnTo>
                <a:cubicBezTo>
                  <a:pt x="193" y="0"/>
                  <a:pt x="153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3"/>
                  <a:pt x="0" y="193"/>
                  <a:pt x="0" y="234"/>
                </a:cubicBezTo>
                <a:lnTo>
                  <a:pt x="0" y="1170"/>
                </a:lnTo>
                <a:lnTo>
                  <a:pt x="0" y="1170"/>
                </a:lnTo>
                <a:cubicBezTo>
                  <a:pt x="0" y="1211"/>
                  <a:pt x="11" y="1251"/>
                  <a:pt x="31" y="1287"/>
                </a:cubicBezTo>
                <a:cubicBezTo>
                  <a:pt x="52" y="1323"/>
                  <a:pt x="81" y="1352"/>
                  <a:pt x="117" y="1373"/>
                </a:cubicBezTo>
                <a:cubicBezTo>
                  <a:pt x="153" y="1393"/>
                  <a:pt x="193" y="1404"/>
                  <a:pt x="234" y="1404"/>
                </a:cubicBezTo>
                <a:lnTo>
                  <a:pt x="11364" y="1404"/>
                </a:lnTo>
                <a:lnTo>
                  <a:pt x="11364" y="1404"/>
                </a:lnTo>
                <a:cubicBezTo>
                  <a:pt x="11405" y="1404"/>
                  <a:pt x="11445" y="1393"/>
                  <a:pt x="11481" y="1373"/>
                </a:cubicBezTo>
                <a:cubicBezTo>
                  <a:pt x="11517" y="1352"/>
                  <a:pt x="11546" y="1323"/>
                  <a:pt x="11567" y="1287"/>
                </a:cubicBezTo>
                <a:cubicBezTo>
                  <a:pt x="11587" y="1251"/>
                  <a:pt x="11598" y="1211"/>
                  <a:pt x="11598" y="1170"/>
                </a:cubicBezTo>
                <a:lnTo>
                  <a:pt x="11597" y="234"/>
                </a:lnTo>
                <a:lnTo>
                  <a:pt x="11598" y="234"/>
                </a:lnTo>
                <a:lnTo>
                  <a:pt x="11598" y="234"/>
                </a:lnTo>
                <a:cubicBezTo>
                  <a:pt x="11598" y="193"/>
                  <a:pt x="11587" y="153"/>
                  <a:pt x="11567" y="117"/>
                </a:cubicBezTo>
                <a:cubicBezTo>
                  <a:pt x="11546" y="81"/>
                  <a:pt x="11517" y="52"/>
                  <a:pt x="11481" y="31"/>
                </a:cubicBezTo>
                <a:cubicBezTo>
                  <a:pt x="11445" y="11"/>
                  <a:pt x="11405" y="0"/>
                  <a:pt x="11364" y="0"/>
                </a:cubicBezTo>
                <a:lnTo>
                  <a:pt x="233" y="0"/>
                </a:lnTo>
              </a:path>
            </a:pathLst>
          </a:custGeom>
          <a:blipFill rotWithShape="0">
            <a:blip r:embed="rId11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C. X=20  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CustomShape 15"/>
          <p:cNvSpPr/>
          <p:nvPr/>
        </p:nvSpPr>
        <p:spPr>
          <a:xfrm>
            <a:off x="2487600" y="6478560"/>
            <a:ext cx="4676760" cy="277920"/>
          </a:xfrm>
          <a:custGeom>
            <a:avLst/>
            <a:gdLst/>
            <a:ahLst/>
            <a:rect l="0" t="0" r="r" b="b"/>
            <a:pathLst>
              <a:path w="12993" h="1028">
                <a:moveTo>
                  <a:pt x="0" y="177"/>
                </a:moveTo>
                <a:cubicBezTo>
                  <a:pt x="4330" y="0"/>
                  <a:pt x="8661" y="354"/>
                  <a:pt x="12992" y="177"/>
                </a:cubicBezTo>
                <a:moveTo>
                  <a:pt x="0" y="849"/>
                </a:moveTo>
                <a:cubicBezTo>
                  <a:pt x="4330" y="672"/>
                  <a:pt x="8661" y="1027"/>
                  <a:pt x="12992" y="849"/>
                </a:cubicBezTo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009999">
                  <a:alpha val="0"/>
                </a:srgbClr>
              </a:gs>
            </a:gsLst>
            <a:lin ang="5400000"/>
          </a:gradFill>
          <a:ln cap="sq" w="9360">
            <a:solidFill>
              <a:srgbClr val="ff3300"/>
            </a:solidFill>
            <a:miter/>
          </a:ln>
          <a:effectLst>
            <a:outerShdw dist="53966" dir="2700000">
              <a:srgbClr val="c0c0c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Times New Roman"/>
              </a:rPr>
              <a:t>CHÚC MỪNG CÁC EM !</a:t>
            </a:r>
            <a:endParaRPr b="0" lang="en-US" sz="18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89" name="" descr=""/>
          <p:cNvPicPr/>
          <p:nvPr/>
        </p:nvPicPr>
        <p:blipFill>
          <a:blip r:embed="rId12"/>
          <a:stretch/>
        </p:blipFill>
        <p:spPr>
          <a:xfrm rot="5400000">
            <a:off x="-1462320" y="-1525680"/>
            <a:ext cx="1771560" cy="4537080"/>
          </a:xfrm>
          <a:prstGeom prst="rect">
            <a:avLst/>
          </a:prstGeom>
          <a:ln>
            <a:noFill/>
          </a:ln>
        </p:spPr>
      </p:pic>
      <p:sp>
        <p:nvSpPr>
          <p:cNvPr id="90" name="CustomShape 16"/>
          <p:cNvSpPr/>
          <p:nvPr/>
        </p:nvSpPr>
        <p:spPr>
          <a:xfrm>
            <a:off x="250920" y="587700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CustomShape 17"/>
          <p:cNvSpPr/>
          <p:nvPr/>
        </p:nvSpPr>
        <p:spPr>
          <a:xfrm>
            <a:off x="250920" y="587700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CustomShape 18"/>
          <p:cNvSpPr/>
          <p:nvPr/>
        </p:nvSpPr>
        <p:spPr>
          <a:xfrm>
            <a:off x="250920" y="587700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CustomShape 19"/>
          <p:cNvSpPr/>
          <p:nvPr/>
        </p:nvSpPr>
        <p:spPr>
          <a:xfrm>
            <a:off x="250920" y="587700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CustomShape 20"/>
          <p:cNvSpPr/>
          <p:nvPr/>
        </p:nvSpPr>
        <p:spPr>
          <a:xfrm>
            <a:off x="250920" y="587700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CustomShape 21"/>
          <p:cNvSpPr/>
          <p:nvPr/>
        </p:nvSpPr>
        <p:spPr>
          <a:xfrm>
            <a:off x="250920" y="587700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CustomShape 22"/>
          <p:cNvSpPr/>
          <p:nvPr/>
        </p:nvSpPr>
        <p:spPr>
          <a:xfrm>
            <a:off x="250920" y="5877000"/>
            <a:ext cx="838080" cy="609480"/>
          </a:xfrm>
          <a:prstGeom prst="ellipse">
            <a:avLst/>
          </a:prstGeom>
          <a:gradFill rotWithShape="0">
            <a:gsLst>
              <a:gs pos="0">
                <a:srgbClr val="bbe0e3"/>
              </a:gs>
              <a:gs pos="100000">
                <a:srgbClr val="0099ff">
                  <a:alpha val="0"/>
                </a:srgbClr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CustomShape 23"/>
          <p:cNvSpPr/>
          <p:nvPr/>
        </p:nvSpPr>
        <p:spPr>
          <a:xfrm>
            <a:off x="250920" y="587700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CustomShape 24"/>
          <p:cNvSpPr/>
          <p:nvPr/>
        </p:nvSpPr>
        <p:spPr>
          <a:xfrm>
            <a:off x="250920" y="587700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CustomShape 25"/>
          <p:cNvSpPr/>
          <p:nvPr/>
        </p:nvSpPr>
        <p:spPr>
          <a:xfrm>
            <a:off x="250920" y="587700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CustomShape 26"/>
          <p:cNvSpPr/>
          <p:nvPr/>
        </p:nvSpPr>
        <p:spPr>
          <a:xfrm rot="21471000">
            <a:off x="2431800" y="969840"/>
            <a:ext cx="4714920" cy="874800"/>
          </a:xfrm>
          <a:custGeom>
            <a:avLst/>
            <a:gdLst/>
            <a:ahLst/>
            <a:rect l="0" t="0" r="r" b="b"/>
            <a:pathLst>
              <a:path w="13101" h="3228">
                <a:moveTo>
                  <a:pt x="0" y="560"/>
                </a:moveTo>
                <a:cubicBezTo>
                  <a:pt x="4365" y="0"/>
                  <a:pt x="8733" y="1111"/>
                  <a:pt x="13098" y="549"/>
                </a:cubicBezTo>
                <a:moveTo>
                  <a:pt x="1" y="2677"/>
                </a:moveTo>
                <a:cubicBezTo>
                  <a:pt x="4367" y="2115"/>
                  <a:pt x="8734" y="3227"/>
                  <a:pt x="13100" y="2666"/>
                </a:cubicBezTo>
              </a:path>
            </a:pathLst>
          </a:custGeom>
          <a:blipFill rotWithShape="0">
            <a:blip r:embed="rId13"/>
            <a:tile/>
          </a:blipFill>
          <a:ln cap="sq" w="12600">
            <a:solidFill>
              <a:srgbClr val="ff3300"/>
            </a:solidFill>
            <a:miter/>
          </a:ln>
          <a:effectLst>
            <a:outerShdw dist="40186" dir="1096358">
              <a:srgbClr val="80808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Arial Black"/>
              </a:rPr>
              <a:t>Rung Chuông Vàng</a:t>
            </a:r>
            <a:endParaRPr b="0" lang="en-US" sz="1800" spc="1" strike="noStrike">
              <a:solidFill>
                <a:srgbClr val="000000"/>
              </a:solidFill>
              <a:latin typeface="Arial Black"/>
              <a:ea typeface="Arial Black"/>
            </a:endParaRPr>
          </a:p>
        </p:txBody>
      </p:sp>
    </p:spTree>
  </p:cSld>
  <p:transition spd="slow">
    <p:newsflash/>
  </p:transition>
  <p:timing>
    <p:tnLst>
      <p:par>
        <p:cTn id="142" dur="indefinite" restart="never" nodeType="tmRoot">
          <p:childTnLst>
            <p:seq>
              <p:cTn id="143" dur="indefinite" nodeType="mainSeq"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nodeType="with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4" name="explod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8" dur="385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385" fill="hold"/>
                                        <p:tgtEl>
                                          <p:spTgt spid="10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0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1" dur="385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152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3" dur="385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154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nodeType="after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00"/>
                            </p:stCondLst>
                            <p:childTnLst>
                              <p:par>
                                <p:cTn id="160" nodeType="afterEffect" fill="hold" presetClass="entr" presetID="12" presetSubtype="4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62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1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"/>
                            </p:stCondLst>
                            <p:childTnLst>
                              <p:par>
                                <p:cTn id="168" nodeType="after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17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500"/>
                            </p:stCondLst>
                            <p:childTnLst>
                              <p:par>
                                <p:cTn id="172" nodeType="afterEffect" fill="hold" presetClass="entr" presetID="2" presetSubtype="2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7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2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9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0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0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5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6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25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7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28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8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500"/>
                            </p:stCondLst>
                            <p:childTnLst>
                              <p:par>
                                <p:cTn id="231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9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8000"/>
                            </p:stCondLst>
                            <p:childTnLst>
                              <p:par>
                                <p:cTn id="234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20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9500"/>
                            </p:stCondLst>
                            <p:childTnLst>
                              <p:par>
                                <p:cTn id="237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21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0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22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243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23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6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24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5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000"/>
                            </p:stCondLst>
                            <p:childTnLst>
                              <p:par>
                                <p:cTn id="259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60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981000"/>
          </a:xfrm>
          <a:prstGeom prst="rect">
            <a:avLst/>
          </a:prstGeom>
          <a:ln>
            <a:noFill/>
          </a:ln>
        </p:spPr>
      </p:pic>
      <p:sp>
        <p:nvSpPr>
          <p:cNvPr id="102" name="CustomShape 1"/>
          <p:cNvSpPr/>
          <p:nvPr/>
        </p:nvSpPr>
        <p:spPr>
          <a:xfrm>
            <a:off x="2076480" y="115920"/>
            <a:ext cx="5591160" cy="685800"/>
          </a:xfrm>
          <a:custGeom>
            <a:avLst/>
            <a:gdLst/>
            <a:ahLst/>
            <a:rect l="0" t="0" r="r" b="b"/>
            <a:pathLst>
              <a:path w="15533" h="1907">
                <a:moveTo>
                  <a:pt x="0" y="0"/>
                </a:moveTo>
                <a:lnTo>
                  <a:pt x="15532" y="0"/>
                </a:lnTo>
                <a:moveTo>
                  <a:pt x="0" y="1906"/>
                </a:moveTo>
                <a:lnTo>
                  <a:pt x="15532" y="1906"/>
                </a:lnTo>
              </a:path>
            </a:pathLst>
          </a:custGeom>
          <a:solidFill>
            <a:srgbClr val="ffff00"/>
          </a:solidFill>
          <a:ln cap="sq" w="936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CHÀO MỪNG NGÀY THÀNH LẬP QUÂN ĐỘI NHÂN DÂN VIỆT NAM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Trường tiểu học Đoàn Nghiên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103" name="" descr=""/>
          <p:cNvPicPr/>
          <p:nvPr/>
        </p:nvPicPr>
        <p:blipFill>
          <a:blip r:embed="rId2"/>
          <a:stretch/>
        </p:blipFill>
        <p:spPr>
          <a:xfrm rot="5400000">
            <a:off x="-1462320" y="-1525680"/>
            <a:ext cx="1771560" cy="4537080"/>
          </a:xfrm>
          <a:prstGeom prst="rect">
            <a:avLst/>
          </a:prstGeom>
          <a:ln>
            <a:noFill/>
          </a:ln>
        </p:spPr>
      </p:pic>
      <p:pic>
        <p:nvPicPr>
          <p:cNvPr id="104" name="" descr=""/>
          <p:cNvPicPr/>
          <p:nvPr/>
        </p:nvPicPr>
        <p:blipFill>
          <a:blip r:embed="rId3"/>
          <a:stretch/>
        </p:blipFill>
        <p:spPr>
          <a:xfrm>
            <a:off x="17640" y="981000"/>
            <a:ext cx="9144000" cy="5877000"/>
          </a:xfrm>
          <a:prstGeom prst="rect">
            <a:avLst/>
          </a:prstGeom>
          <a:ln>
            <a:noFill/>
          </a:ln>
        </p:spPr>
      </p:pic>
      <p:sp>
        <p:nvSpPr>
          <p:cNvPr id="105" name="CustomShape 2"/>
          <p:cNvSpPr/>
          <p:nvPr/>
        </p:nvSpPr>
        <p:spPr>
          <a:xfrm>
            <a:off x="1187280" y="2565360"/>
            <a:ext cx="7704360" cy="1511280"/>
          </a:xfrm>
          <a:custGeom>
            <a:avLst/>
            <a:gdLst/>
            <a:ahLst/>
            <a:rect l="0" t="0" r="r" b="b"/>
            <a:pathLst>
              <a:path w="21403" h="4200">
                <a:moveTo>
                  <a:pt x="699" y="0"/>
                </a:moveTo>
                <a:lnTo>
                  <a:pt x="700" y="0"/>
                </a:lnTo>
                <a:cubicBezTo>
                  <a:pt x="577" y="0"/>
                  <a:pt x="456" y="32"/>
                  <a:pt x="350" y="94"/>
                </a:cubicBezTo>
                <a:cubicBezTo>
                  <a:pt x="244" y="155"/>
                  <a:pt x="155" y="244"/>
                  <a:pt x="94" y="350"/>
                </a:cubicBezTo>
                <a:cubicBezTo>
                  <a:pt x="32" y="456"/>
                  <a:pt x="0" y="577"/>
                  <a:pt x="0" y="700"/>
                </a:cubicBezTo>
                <a:lnTo>
                  <a:pt x="0" y="3499"/>
                </a:lnTo>
                <a:lnTo>
                  <a:pt x="0" y="3499"/>
                </a:lnTo>
                <a:cubicBezTo>
                  <a:pt x="0" y="3622"/>
                  <a:pt x="32" y="3743"/>
                  <a:pt x="94" y="3849"/>
                </a:cubicBezTo>
                <a:cubicBezTo>
                  <a:pt x="155" y="3955"/>
                  <a:pt x="244" y="4044"/>
                  <a:pt x="350" y="4105"/>
                </a:cubicBezTo>
                <a:cubicBezTo>
                  <a:pt x="456" y="4167"/>
                  <a:pt x="577" y="4199"/>
                  <a:pt x="700" y="4199"/>
                </a:cubicBezTo>
                <a:lnTo>
                  <a:pt x="20702" y="4199"/>
                </a:lnTo>
                <a:lnTo>
                  <a:pt x="20702" y="4199"/>
                </a:lnTo>
                <a:cubicBezTo>
                  <a:pt x="20825" y="4199"/>
                  <a:pt x="20946" y="4167"/>
                  <a:pt x="21052" y="4105"/>
                </a:cubicBezTo>
                <a:cubicBezTo>
                  <a:pt x="21158" y="4044"/>
                  <a:pt x="21247" y="3955"/>
                  <a:pt x="21308" y="3849"/>
                </a:cubicBezTo>
                <a:cubicBezTo>
                  <a:pt x="21370" y="3743"/>
                  <a:pt x="21402" y="3622"/>
                  <a:pt x="21402" y="3499"/>
                </a:cubicBezTo>
                <a:lnTo>
                  <a:pt x="21402" y="699"/>
                </a:lnTo>
                <a:lnTo>
                  <a:pt x="21402" y="700"/>
                </a:lnTo>
                <a:lnTo>
                  <a:pt x="21402" y="700"/>
                </a:lnTo>
                <a:cubicBezTo>
                  <a:pt x="21402" y="577"/>
                  <a:pt x="21370" y="456"/>
                  <a:pt x="21308" y="350"/>
                </a:cubicBezTo>
                <a:cubicBezTo>
                  <a:pt x="21247" y="244"/>
                  <a:pt x="21158" y="155"/>
                  <a:pt x="21052" y="94"/>
                </a:cubicBezTo>
                <a:cubicBezTo>
                  <a:pt x="20946" y="32"/>
                  <a:pt x="20825" y="0"/>
                  <a:pt x="20702" y="0"/>
                </a:cubicBezTo>
                <a:lnTo>
                  <a:pt x="699" y="0"/>
                </a:lnTo>
              </a:path>
            </a:pathLst>
          </a:custGeom>
          <a:solidFill>
            <a:srgbClr val="bbe0e3"/>
          </a:solidFill>
          <a:ln cap="sq" w="936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Ngày Quốc tế người cao tuổi là ngày 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CustomShape 3"/>
          <p:cNvSpPr/>
          <p:nvPr/>
        </p:nvSpPr>
        <p:spPr>
          <a:xfrm>
            <a:off x="179280" y="2511360"/>
            <a:ext cx="1368360" cy="1244520"/>
          </a:xfrm>
          <a:prstGeom prst="ellipse">
            <a:avLst/>
          </a:prstGeom>
          <a:solidFill>
            <a:srgbClr val="ffff00"/>
          </a:solidFill>
          <a:ln cap="sq" w="1260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Câu 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TV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CustomShape 4"/>
          <p:cNvSpPr/>
          <p:nvPr/>
        </p:nvSpPr>
        <p:spPr>
          <a:xfrm>
            <a:off x="1523880" y="1844640"/>
            <a:ext cx="6400800" cy="576360"/>
          </a:xfrm>
          <a:prstGeom prst="flowChartTerminator">
            <a:avLst/>
          </a:prstGeom>
          <a:gradFill rotWithShape="0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/>
          </a:gradFill>
          <a:ln cap="sq" w="1260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Chọn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A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B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C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CustomShape 5"/>
          <p:cNvSpPr/>
          <p:nvPr/>
        </p:nvSpPr>
        <p:spPr>
          <a:xfrm>
            <a:off x="468360" y="4797360"/>
            <a:ext cx="244800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A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</a:rPr>
              <a:t>.</a:t>
            </a:r>
            <a:r>
              <a:rPr b="1" lang="en-US" sz="2400" spc="-1" strike="noStrike">
                <a:solidFill>
                  <a:srgbClr val="0033cc"/>
                </a:solidFill>
                <a:latin typeface="Arial"/>
              </a:rPr>
              <a:t> 1</a:t>
            </a:r>
            <a:r>
              <a:rPr b="1" lang="en-US" sz="2400" spc="-1" strike="noStrike">
                <a:solidFill>
                  <a:srgbClr val="0000ff"/>
                </a:solidFill>
                <a:latin typeface="Arial"/>
              </a:rPr>
              <a:t>tháng 10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CustomShape 6"/>
          <p:cNvSpPr/>
          <p:nvPr/>
        </p:nvSpPr>
        <p:spPr>
          <a:xfrm>
            <a:off x="3635280" y="4797360"/>
            <a:ext cx="208908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B</a:t>
            </a:r>
            <a:r>
              <a:rPr b="1" lang="en-US" sz="2400" spc="-1" strike="noStrike">
                <a:solidFill>
                  <a:srgbClr val="0033cc"/>
                </a:solidFill>
                <a:latin typeface="Arial"/>
              </a:rPr>
              <a:t>. </a:t>
            </a:r>
            <a:r>
              <a:rPr b="1" lang="en-US" sz="2400" spc="-1" strike="noStrike">
                <a:solidFill>
                  <a:srgbClr val="0000ff"/>
                </a:solidFill>
                <a:latin typeface="Arial"/>
              </a:rPr>
              <a:t>1 tháng 6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CustomShape 7"/>
          <p:cNvSpPr/>
          <p:nvPr/>
        </p:nvSpPr>
        <p:spPr>
          <a:xfrm>
            <a:off x="6443640" y="4724280"/>
            <a:ext cx="244944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1" lang="en-US" sz="2400" spc="-1" strike="noStrike">
                <a:solidFill>
                  <a:srgbClr val="0033cc"/>
                </a:solidFill>
                <a:latin typeface="Arial"/>
              </a:rPr>
              <a:t>. </a:t>
            </a:r>
            <a:r>
              <a:rPr b="1" lang="en-US" sz="2400" spc="-1" strike="noStrike">
                <a:solidFill>
                  <a:srgbClr val="0000ff"/>
                </a:solidFill>
                <a:latin typeface="Arial"/>
              </a:rPr>
              <a:t>1 tháng 5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CustomShape 8"/>
          <p:cNvSpPr/>
          <p:nvPr/>
        </p:nvSpPr>
        <p:spPr>
          <a:xfrm>
            <a:off x="2556000" y="6597720"/>
            <a:ext cx="4608360" cy="133200"/>
          </a:xfrm>
          <a:custGeom>
            <a:avLst/>
            <a:gdLst/>
            <a:ahLst/>
            <a:rect l="0" t="0" r="r" b="b"/>
            <a:pathLst>
              <a:path w="12803" h="494">
                <a:moveTo>
                  <a:pt x="0" y="85"/>
                </a:moveTo>
                <a:cubicBezTo>
                  <a:pt x="4267" y="0"/>
                  <a:pt x="8534" y="170"/>
                  <a:pt x="12802" y="85"/>
                </a:cubicBezTo>
                <a:moveTo>
                  <a:pt x="0" y="407"/>
                </a:moveTo>
                <a:cubicBezTo>
                  <a:pt x="4267" y="322"/>
                  <a:pt x="8534" y="493"/>
                  <a:pt x="12802" y="407"/>
                </a:cubicBezTo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009999">
                  <a:alpha val="0"/>
                </a:srgbClr>
              </a:gs>
            </a:gsLst>
            <a:lin ang="5400000"/>
          </a:gradFill>
          <a:ln cap="sq" w="9360">
            <a:solidFill>
              <a:srgbClr val="ff3300"/>
            </a:solidFill>
            <a:miter/>
          </a:ln>
          <a:effectLst>
            <a:outerShdw dist="53966" dir="2700000">
              <a:srgbClr val="c0c0c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Times New Roman"/>
              </a:rPr>
              <a:t>CHÚC MỪNG CÁC EM !</a:t>
            </a:r>
            <a:endParaRPr b="0" lang="en-US" sz="18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12" name="CustomShape 9"/>
          <p:cNvSpPr/>
          <p:nvPr/>
        </p:nvSpPr>
        <p:spPr>
          <a:xfrm>
            <a:off x="0" y="624852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CustomShape 10"/>
          <p:cNvSpPr/>
          <p:nvPr/>
        </p:nvSpPr>
        <p:spPr>
          <a:xfrm>
            <a:off x="0" y="624852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CustomShape 11"/>
          <p:cNvSpPr/>
          <p:nvPr/>
        </p:nvSpPr>
        <p:spPr>
          <a:xfrm>
            <a:off x="0" y="624852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CustomShape 12"/>
          <p:cNvSpPr/>
          <p:nvPr/>
        </p:nvSpPr>
        <p:spPr>
          <a:xfrm>
            <a:off x="0" y="6237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CustomShape 13"/>
          <p:cNvSpPr/>
          <p:nvPr/>
        </p:nvSpPr>
        <p:spPr>
          <a:xfrm>
            <a:off x="0" y="6237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CustomShape 14"/>
          <p:cNvSpPr/>
          <p:nvPr/>
        </p:nvSpPr>
        <p:spPr>
          <a:xfrm>
            <a:off x="0" y="6237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CustomShape 15"/>
          <p:cNvSpPr/>
          <p:nvPr/>
        </p:nvSpPr>
        <p:spPr>
          <a:xfrm>
            <a:off x="0" y="6237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bbe0e3"/>
              </a:gs>
              <a:gs pos="100000">
                <a:srgbClr val="0099ff">
                  <a:alpha val="0"/>
                </a:srgbClr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CustomShape 16"/>
          <p:cNvSpPr/>
          <p:nvPr/>
        </p:nvSpPr>
        <p:spPr>
          <a:xfrm>
            <a:off x="0" y="6237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CustomShape 17"/>
          <p:cNvSpPr/>
          <p:nvPr/>
        </p:nvSpPr>
        <p:spPr>
          <a:xfrm>
            <a:off x="0" y="6237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CustomShape 18"/>
          <p:cNvSpPr/>
          <p:nvPr/>
        </p:nvSpPr>
        <p:spPr>
          <a:xfrm>
            <a:off x="0" y="623736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CustomShape 19"/>
          <p:cNvSpPr/>
          <p:nvPr/>
        </p:nvSpPr>
        <p:spPr>
          <a:xfrm rot="21471000">
            <a:off x="2431800" y="969840"/>
            <a:ext cx="4714920" cy="874800"/>
          </a:xfrm>
          <a:custGeom>
            <a:avLst/>
            <a:gdLst/>
            <a:ahLst/>
            <a:rect l="0" t="0" r="r" b="b"/>
            <a:pathLst>
              <a:path w="13101" h="3228">
                <a:moveTo>
                  <a:pt x="0" y="560"/>
                </a:moveTo>
                <a:cubicBezTo>
                  <a:pt x="4365" y="0"/>
                  <a:pt x="8733" y="1111"/>
                  <a:pt x="13098" y="549"/>
                </a:cubicBezTo>
                <a:moveTo>
                  <a:pt x="1" y="2677"/>
                </a:moveTo>
                <a:cubicBezTo>
                  <a:pt x="4367" y="2115"/>
                  <a:pt x="8734" y="3227"/>
                  <a:pt x="13100" y="2666"/>
                </a:cubicBezTo>
              </a:path>
            </a:pathLst>
          </a:custGeom>
          <a:blipFill rotWithShape="0">
            <a:blip r:embed="rId4"/>
            <a:tile/>
          </a:blipFill>
          <a:ln cap="sq" w="12600">
            <a:solidFill>
              <a:srgbClr val="ff3300"/>
            </a:solidFill>
            <a:miter/>
          </a:ln>
          <a:effectLst>
            <a:outerShdw dist="40186" dir="1096358">
              <a:srgbClr val="80808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Arial Black"/>
              </a:rPr>
              <a:t>Rung Chuông Vàng</a:t>
            </a:r>
            <a:endParaRPr b="0" lang="en-US" sz="1800" spc="1" strike="noStrike">
              <a:solidFill>
                <a:srgbClr val="000000"/>
              </a:solidFill>
              <a:latin typeface="Arial Black"/>
              <a:ea typeface="Arial Black"/>
            </a:endParaRPr>
          </a:p>
        </p:txBody>
      </p:sp>
    </p:spTree>
  </p:cSld>
  <p:transition spd="slow">
    <p:checker dir="vert"/>
  </p:transition>
  <p:timing>
    <p:tnLst>
      <p:par>
        <p:cTn id="262" dur="indefinite" restart="never" nodeType="tmRoot">
          <p:childTnLst>
            <p:seq>
              <p:cTn id="263" dur="indefinite" nodeType="mainSeq"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nodeType="withEffect" fill="hold" presetClass="emph" presetID="1" presetSubtype="2">
                                  <p:stCondLst>
                                    <p:cond delay="0"/>
                                  </p:stCondLst>
                                  <p:endCondLst>
                                    <p:cond evt="onNext"/>
                                  </p:endCondLst>
                                  <p:childTnLst>
                                    <p:animClr clrSpc="rgb">
                                      <p:cBhvr>
                                        <p:cTn id="26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26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nodeType="with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1" dur="385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2" dur="385" fill="hold"/>
                                        <p:tgtEl>
                                          <p:spTgt spid="1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3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4" dur="385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275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6" dur="385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277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000"/>
                            </p:stCondLst>
                            <p:childTnLst>
                              <p:par>
                                <p:cTn id="279" nodeType="after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500"/>
                            </p:stCondLst>
                            <p:childTnLst>
                              <p:par>
                                <p:cTn id="283" nodeType="afterEffect" fill="hold" presetClass="entr" presetID="12" presetSubtype="4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285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000"/>
                            </p:stCondLst>
                            <p:childTnLst>
                              <p:par>
                                <p:cTn id="287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2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500"/>
                            </p:stCondLst>
                            <p:childTnLst>
                              <p:par>
                                <p:cTn id="291" nodeType="afterEffect" fill="hold" presetClass="entr" presetID="12" presetSubtype="8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29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5000"/>
                            </p:stCondLst>
                            <p:childTnLst>
                              <p:par>
                                <p:cTn id="295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0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000"/>
                            </p:stCondLst>
                            <p:childTnLst>
                              <p:par>
                                <p:cTn id="305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3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31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3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3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3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3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3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33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3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3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500"/>
                            </p:stCondLst>
                            <p:childTnLst>
                              <p:par>
                                <p:cTn id="342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2000"/>
                            </p:stCondLst>
                            <p:childTnLst>
                              <p:par>
                                <p:cTn id="345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3500"/>
                            </p:stCondLst>
                            <p:childTnLst>
                              <p:par>
                                <p:cTn id="348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5000"/>
                            </p:stCondLst>
                            <p:childTnLst>
                              <p:par>
                                <p:cTn id="351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9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6500"/>
                            </p:stCondLst>
                            <p:childTnLst>
                              <p:par>
                                <p:cTn id="354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8000"/>
                            </p:stCondLst>
                            <p:childTnLst>
                              <p:par>
                                <p:cTn id="357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9500"/>
                            </p:stCondLst>
                            <p:childTnLst>
                              <p:par>
                                <p:cTn id="360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2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3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3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6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4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9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5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7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7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500"/>
                            </p:stCondLst>
                            <p:childTnLst>
                              <p:par>
                                <p:cTn id="377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" descr=""/>
          <p:cNvPicPr/>
          <p:nvPr/>
        </p:nvPicPr>
        <p:blipFill>
          <a:blip r:embed="rId1"/>
          <a:stretch/>
        </p:blipFill>
        <p:spPr>
          <a:xfrm>
            <a:off x="611280" y="2295360"/>
            <a:ext cx="3384360" cy="4105440"/>
          </a:xfrm>
          <a:prstGeom prst="rect">
            <a:avLst/>
          </a:prstGeom>
          <a:ln>
            <a:noFill/>
          </a:ln>
        </p:spPr>
      </p:pic>
      <p:sp>
        <p:nvSpPr>
          <p:cNvPr id="124" name="CustomShape 1"/>
          <p:cNvSpPr/>
          <p:nvPr/>
        </p:nvSpPr>
        <p:spPr>
          <a:xfrm>
            <a:off x="1523880" y="1700280"/>
            <a:ext cx="6400800" cy="576360"/>
          </a:xfrm>
          <a:prstGeom prst="flowChartTerminator">
            <a:avLst/>
          </a:prstGeom>
          <a:gradFill rotWithShape="0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/>
          </a:gradFill>
          <a:ln cap="sq" w="1260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Chọn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A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B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C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D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2"/>
          <a:stretch/>
        </p:blipFill>
        <p:spPr>
          <a:xfrm>
            <a:off x="1042920" y="4076640"/>
            <a:ext cx="2233800" cy="2232000"/>
          </a:xfrm>
          <a:prstGeom prst="rect">
            <a:avLst/>
          </a:prstGeom>
          <a:ln>
            <a:noFill/>
          </a:ln>
        </p:spPr>
      </p:pic>
      <p:sp>
        <p:nvSpPr>
          <p:cNvPr id="126" name="CustomShape 2"/>
          <p:cNvSpPr/>
          <p:nvPr/>
        </p:nvSpPr>
        <p:spPr>
          <a:xfrm>
            <a:off x="4211640" y="4297320"/>
            <a:ext cx="4537080" cy="503280"/>
          </a:xfrm>
          <a:custGeom>
            <a:avLst/>
            <a:gdLst/>
            <a:ahLst/>
            <a:rect l="0" t="0" r="r" b="b"/>
            <a:pathLst>
              <a:path w="12605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12370" y="1399"/>
                </a:lnTo>
                <a:lnTo>
                  <a:pt x="12371" y="1399"/>
                </a:lnTo>
                <a:cubicBezTo>
                  <a:pt x="12412" y="1399"/>
                  <a:pt x="12452" y="1388"/>
                  <a:pt x="12487" y="1368"/>
                </a:cubicBezTo>
                <a:cubicBezTo>
                  <a:pt x="12523" y="1347"/>
                  <a:pt x="12552" y="1318"/>
                  <a:pt x="12573" y="1282"/>
                </a:cubicBezTo>
                <a:cubicBezTo>
                  <a:pt x="12593" y="1247"/>
                  <a:pt x="12604" y="1207"/>
                  <a:pt x="12604" y="1166"/>
                </a:cubicBezTo>
                <a:lnTo>
                  <a:pt x="12604" y="233"/>
                </a:lnTo>
                <a:lnTo>
                  <a:pt x="12604" y="233"/>
                </a:lnTo>
                <a:lnTo>
                  <a:pt x="12604" y="233"/>
                </a:lnTo>
                <a:cubicBezTo>
                  <a:pt x="12604" y="192"/>
                  <a:pt x="12593" y="152"/>
                  <a:pt x="12573" y="117"/>
                </a:cubicBezTo>
                <a:cubicBezTo>
                  <a:pt x="12552" y="81"/>
                  <a:pt x="12523" y="52"/>
                  <a:pt x="12487" y="31"/>
                </a:cubicBezTo>
                <a:cubicBezTo>
                  <a:pt x="12452" y="11"/>
                  <a:pt x="12412" y="0"/>
                  <a:pt x="12371" y="0"/>
                </a:cubicBezTo>
                <a:lnTo>
                  <a:pt x="233" y="0"/>
                </a:lnTo>
              </a:path>
            </a:pathLst>
          </a:custGeom>
          <a:blipFill rotWithShape="0">
            <a:blip r:embed="rId3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A. Hoàng Long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CustomShape 3"/>
          <p:cNvSpPr/>
          <p:nvPr/>
        </p:nvSpPr>
        <p:spPr>
          <a:xfrm>
            <a:off x="4211640" y="4834080"/>
            <a:ext cx="4537080" cy="504720"/>
          </a:xfrm>
          <a:custGeom>
            <a:avLst/>
            <a:gdLst/>
            <a:ahLst/>
            <a:rect l="0" t="0" r="r" b="b"/>
            <a:pathLst>
              <a:path w="12605" h="1404">
                <a:moveTo>
                  <a:pt x="233" y="0"/>
                </a:moveTo>
                <a:lnTo>
                  <a:pt x="234" y="0"/>
                </a:lnTo>
                <a:cubicBezTo>
                  <a:pt x="193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3"/>
                  <a:pt x="0" y="234"/>
                </a:cubicBezTo>
                <a:lnTo>
                  <a:pt x="0" y="1169"/>
                </a:lnTo>
                <a:lnTo>
                  <a:pt x="0" y="1169"/>
                </a:lnTo>
                <a:cubicBezTo>
                  <a:pt x="0" y="1210"/>
                  <a:pt x="11" y="1251"/>
                  <a:pt x="31" y="1286"/>
                </a:cubicBezTo>
                <a:cubicBezTo>
                  <a:pt x="52" y="1322"/>
                  <a:pt x="81" y="1351"/>
                  <a:pt x="117" y="1372"/>
                </a:cubicBezTo>
                <a:cubicBezTo>
                  <a:pt x="152" y="1392"/>
                  <a:pt x="193" y="1403"/>
                  <a:pt x="234" y="1403"/>
                </a:cubicBezTo>
                <a:lnTo>
                  <a:pt x="12370" y="1403"/>
                </a:lnTo>
                <a:lnTo>
                  <a:pt x="12370" y="1403"/>
                </a:lnTo>
                <a:cubicBezTo>
                  <a:pt x="12411" y="1403"/>
                  <a:pt x="12452" y="1392"/>
                  <a:pt x="12487" y="1372"/>
                </a:cubicBezTo>
                <a:cubicBezTo>
                  <a:pt x="12523" y="1351"/>
                  <a:pt x="12552" y="1322"/>
                  <a:pt x="12573" y="1286"/>
                </a:cubicBezTo>
                <a:cubicBezTo>
                  <a:pt x="12593" y="1251"/>
                  <a:pt x="12604" y="1210"/>
                  <a:pt x="12604" y="1169"/>
                </a:cubicBezTo>
                <a:lnTo>
                  <a:pt x="12604" y="233"/>
                </a:lnTo>
                <a:lnTo>
                  <a:pt x="12604" y="234"/>
                </a:lnTo>
                <a:lnTo>
                  <a:pt x="12604" y="234"/>
                </a:lnTo>
                <a:cubicBezTo>
                  <a:pt x="12604" y="193"/>
                  <a:pt x="12593" y="152"/>
                  <a:pt x="12573" y="117"/>
                </a:cubicBezTo>
                <a:cubicBezTo>
                  <a:pt x="12552" y="81"/>
                  <a:pt x="12523" y="52"/>
                  <a:pt x="12487" y="31"/>
                </a:cubicBezTo>
                <a:cubicBezTo>
                  <a:pt x="12452" y="11"/>
                  <a:pt x="12411" y="0"/>
                  <a:pt x="12370" y="0"/>
                </a:cubicBezTo>
                <a:lnTo>
                  <a:pt x="233" y="0"/>
                </a:lnTo>
              </a:path>
            </a:pathLst>
          </a:custGeom>
          <a:blipFill rotWithShape="0">
            <a:blip r:embed="rId4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B. Huy Trân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CustomShape 4"/>
          <p:cNvSpPr/>
          <p:nvPr/>
        </p:nvSpPr>
        <p:spPr>
          <a:xfrm>
            <a:off x="4211640" y="5372280"/>
            <a:ext cx="4537080" cy="504720"/>
          </a:xfrm>
          <a:custGeom>
            <a:avLst/>
            <a:gdLst/>
            <a:ahLst/>
            <a:rect l="0" t="0" r="r" b="b"/>
            <a:pathLst>
              <a:path w="12605" h="1404">
                <a:moveTo>
                  <a:pt x="233" y="0"/>
                </a:moveTo>
                <a:lnTo>
                  <a:pt x="234" y="0"/>
                </a:lnTo>
                <a:cubicBezTo>
                  <a:pt x="193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3"/>
                  <a:pt x="0" y="234"/>
                </a:cubicBezTo>
                <a:lnTo>
                  <a:pt x="0" y="1169"/>
                </a:lnTo>
                <a:lnTo>
                  <a:pt x="0" y="1169"/>
                </a:lnTo>
                <a:cubicBezTo>
                  <a:pt x="0" y="1210"/>
                  <a:pt x="11" y="1251"/>
                  <a:pt x="31" y="1286"/>
                </a:cubicBezTo>
                <a:cubicBezTo>
                  <a:pt x="52" y="1322"/>
                  <a:pt x="81" y="1351"/>
                  <a:pt x="117" y="1372"/>
                </a:cubicBezTo>
                <a:cubicBezTo>
                  <a:pt x="152" y="1392"/>
                  <a:pt x="193" y="1403"/>
                  <a:pt x="234" y="1403"/>
                </a:cubicBezTo>
                <a:lnTo>
                  <a:pt x="12370" y="1403"/>
                </a:lnTo>
                <a:lnTo>
                  <a:pt x="12370" y="1403"/>
                </a:lnTo>
                <a:cubicBezTo>
                  <a:pt x="12411" y="1403"/>
                  <a:pt x="12452" y="1392"/>
                  <a:pt x="12487" y="1372"/>
                </a:cubicBezTo>
                <a:cubicBezTo>
                  <a:pt x="12523" y="1351"/>
                  <a:pt x="12552" y="1322"/>
                  <a:pt x="12573" y="1286"/>
                </a:cubicBezTo>
                <a:cubicBezTo>
                  <a:pt x="12593" y="1251"/>
                  <a:pt x="12604" y="1210"/>
                  <a:pt x="12604" y="1169"/>
                </a:cubicBezTo>
                <a:lnTo>
                  <a:pt x="12604" y="233"/>
                </a:lnTo>
                <a:lnTo>
                  <a:pt x="12604" y="234"/>
                </a:lnTo>
                <a:lnTo>
                  <a:pt x="12604" y="234"/>
                </a:lnTo>
                <a:cubicBezTo>
                  <a:pt x="12604" y="193"/>
                  <a:pt x="12593" y="152"/>
                  <a:pt x="12573" y="117"/>
                </a:cubicBezTo>
                <a:cubicBezTo>
                  <a:pt x="12552" y="81"/>
                  <a:pt x="12523" y="52"/>
                  <a:pt x="12487" y="31"/>
                </a:cubicBezTo>
                <a:cubicBezTo>
                  <a:pt x="12452" y="11"/>
                  <a:pt x="12411" y="0"/>
                  <a:pt x="12370" y="0"/>
                </a:cubicBezTo>
                <a:lnTo>
                  <a:pt x="233" y="0"/>
                </a:lnTo>
              </a:path>
            </a:pathLst>
          </a:custGeom>
          <a:blipFill rotWithShape="0">
            <a:blip r:embed="rId5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C. Lưu Hữu Phước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CustomShape 5"/>
          <p:cNvSpPr/>
          <p:nvPr/>
        </p:nvSpPr>
        <p:spPr>
          <a:xfrm>
            <a:off x="4211640" y="5896080"/>
            <a:ext cx="4537080" cy="503280"/>
          </a:xfrm>
          <a:custGeom>
            <a:avLst/>
            <a:gdLst/>
            <a:ahLst/>
            <a:rect l="0" t="0" r="r" b="b"/>
            <a:pathLst>
              <a:path w="12605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12370" y="1399"/>
                </a:lnTo>
                <a:lnTo>
                  <a:pt x="12371" y="1399"/>
                </a:lnTo>
                <a:cubicBezTo>
                  <a:pt x="12412" y="1399"/>
                  <a:pt x="12452" y="1388"/>
                  <a:pt x="12487" y="1368"/>
                </a:cubicBezTo>
                <a:cubicBezTo>
                  <a:pt x="12523" y="1347"/>
                  <a:pt x="12552" y="1318"/>
                  <a:pt x="12573" y="1282"/>
                </a:cubicBezTo>
                <a:cubicBezTo>
                  <a:pt x="12593" y="1247"/>
                  <a:pt x="12604" y="1207"/>
                  <a:pt x="12604" y="1166"/>
                </a:cubicBezTo>
                <a:lnTo>
                  <a:pt x="12604" y="233"/>
                </a:lnTo>
                <a:lnTo>
                  <a:pt x="12604" y="233"/>
                </a:lnTo>
                <a:lnTo>
                  <a:pt x="12604" y="233"/>
                </a:lnTo>
                <a:cubicBezTo>
                  <a:pt x="12604" y="192"/>
                  <a:pt x="12593" y="152"/>
                  <a:pt x="12573" y="117"/>
                </a:cubicBezTo>
                <a:cubicBezTo>
                  <a:pt x="12552" y="81"/>
                  <a:pt x="12523" y="52"/>
                  <a:pt x="12487" y="31"/>
                </a:cubicBezTo>
                <a:cubicBezTo>
                  <a:pt x="12452" y="11"/>
                  <a:pt x="12412" y="0"/>
                  <a:pt x="12371" y="0"/>
                </a:cubicBezTo>
                <a:lnTo>
                  <a:pt x="233" y="0"/>
                </a:lnTo>
              </a:path>
            </a:pathLst>
          </a:custGeom>
          <a:blipFill rotWithShape="0">
            <a:blip r:embed="rId6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D. Ngô Ngọc Báu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CustomShape 6"/>
          <p:cNvSpPr/>
          <p:nvPr/>
        </p:nvSpPr>
        <p:spPr>
          <a:xfrm>
            <a:off x="4211640" y="3284640"/>
            <a:ext cx="4537080" cy="938160"/>
          </a:xfrm>
          <a:custGeom>
            <a:avLst/>
            <a:gdLst/>
            <a:ahLst/>
            <a:rect l="0" t="0" r="r" b="b"/>
            <a:pathLst>
              <a:path w="12605" h="2608">
                <a:moveTo>
                  <a:pt x="434" y="0"/>
                </a:moveTo>
                <a:lnTo>
                  <a:pt x="435" y="0"/>
                </a:lnTo>
                <a:cubicBezTo>
                  <a:pt x="358" y="0"/>
                  <a:pt x="283" y="20"/>
                  <a:pt x="217" y="58"/>
                </a:cubicBezTo>
                <a:cubicBezTo>
                  <a:pt x="151" y="96"/>
                  <a:pt x="96" y="151"/>
                  <a:pt x="58" y="217"/>
                </a:cubicBezTo>
                <a:cubicBezTo>
                  <a:pt x="20" y="283"/>
                  <a:pt x="0" y="358"/>
                  <a:pt x="0" y="435"/>
                </a:cubicBezTo>
                <a:lnTo>
                  <a:pt x="0" y="2172"/>
                </a:lnTo>
                <a:lnTo>
                  <a:pt x="0" y="2173"/>
                </a:lnTo>
                <a:cubicBezTo>
                  <a:pt x="0" y="2249"/>
                  <a:pt x="20" y="2324"/>
                  <a:pt x="58" y="2390"/>
                </a:cubicBezTo>
                <a:cubicBezTo>
                  <a:pt x="96" y="2456"/>
                  <a:pt x="151" y="2511"/>
                  <a:pt x="217" y="2549"/>
                </a:cubicBezTo>
                <a:cubicBezTo>
                  <a:pt x="283" y="2587"/>
                  <a:pt x="358" y="2607"/>
                  <a:pt x="435" y="2607"/>
                </a:cubicBezTo>
                <a:lnTo>
                  <a:pt x="12169" y="2607"/>
                </a:lnTo>
                <a:lnTo>
                  <a:pt x="12170" y="2607"/>
                </a:lnTo>
                <a:cubicBezTo>
                  <a:pt x="12246" y="2607"/>
                  <a:pt x="12321" y="2587"/>
                  <a:pt x="12387" y="2549"/>
                </a:cubicBezTo>
                <a:cubicBezTo>
                  <a:pt x="12453" y="2511"/>
                  <a:pt x="12508" y="2456"/>
                  <a:pt x="12546" y="2390"/>
                </a:cubicBezTo>
                <a:cubicBezTo>
                  <a:pt x="12584" y="2324"/>
                  <a:pt x="12604" y="2249"/>
                  <a:pt x="12604" y="2173"/>
                </a:cubicBezTo>
                <a:lnTo>
                  <a:pt x="12604" y="434"/>
                </a:lnTo>
                <a:lnTo>
                  <a:pt x="12604" y="435"/>
                </a:lnTo>
                <a:lnTo>
                  <a:pt x="12604" y="435"/>
                </a:lnTo>
                <a:cubicBezTo>
                  <a:pt x="12604" y="358"/>
                  <a:pt x="12584" y="283"/>
                  <a:pt x="12546" y="217"/>
                </a:cubicBezTo>
                <a:cubicBezTo>
                  <a:pt x="12508" y="151"/>
                  <a:pt x="12453" y="96"/>
                  <a:pt x="12387" y="58"/>
                </a:cubicBezTo>
                <a:cubicBezTo>
                  <a:pt x="12321" y="20"/>
                  <a:pt x="12246" y="0"/>
                  <a:pt x="12170" y="0"/>
                </a:cubicBezTo>
                <a:lnTo>
                  <a:pt x="434" y="0"/>
                </a:lnTo>
              </a:path>
            </a:pathLst>
          </a:custGeom>
          <a:solidFill>
            <a:srgbClr val="bbe0e3"/>
          </a:solidFill>
          <a:ln cap="sq" w="936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Mời các em nghe bài hát.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400" spc="-1" strike="noStrike">
                <a:solidFill>
                  <a:srgbClr val="bbe0e3"/>
                </a:solidFill>
                <a:latin typeface="Arial"/>
              </a:rPr>
              <a:t>Bài hát vừa nghe do ai sáng tác?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CustomShape 7"/>
          <p:cNvSpPr/>
          <p:nvPr/>
        </p:nvSpPr>
        <p:spPr>
          <a:xfrm>
            <a:off x="4211640" y="2276640"/>
            <a:ext cx="1368360" cy="1118880"/>
          </a:xfrm>
          <a:prstGeom prst="ellipse">
            <a:avLst/>
          </a:prstGeom>
          <a:solidFill>
            <a:srgbClr val="ffff00"/>
          </a:solidFill>
          <a:ln cap="sq" w="1260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Câu 4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Âm nhạc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CustomShape 8"/>
          <p:cNvSpPr/>
          <p:nvPr/>
        </p:nvSpPr>
        <p:spPr>
          <a:xfrm>
            <a:off x="2487600" y="6535800"/>
            <a:ext cx="4676760" cy="277920"/>
          </a:xfrm>
          <a:custGeom>
            <a:avLst/>
            <a:gdLst/>
            <a:ahLst/>
            <a:rect l="0" t="0" r="r" b="b"/>
            <a:pathLst>
              <a:path w="12993" h="1028">
                <a:moveTo>
                  <a:pt x="0" y="177"/>
                </a:moveTo>
                <a:cubicBezTo>
                  <a:pt x="4330" y="0"/>
                  <a:pt x="8661" y="354"/>
                  <a:pt x="12992" y="177"/>
                </a:cubicBezTo>
                <a:moveTo>
                  <a:pt x="0" y="849"/>
                </a:moveTo>
                <a:cubicBezTo>
                  <a:pt x="4330" y="672"/>
                  <a:pt x="8661" y="1027"/>
                  <a:pt x="12992" y="849"/>
                </a:cubicBezTo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009999">
                  <a:alpha val="0"/>
                </a:srgbClr>
              </a:gs>
            </a:gsLst>
            <a:lin ang="5400000"/>
          </a:gradFill>
          <a:ln cap="sq" w="9360">
            <a:solidFill>
              <a:srgbClr val="ff3300"/>
            </a:solidFill>
            <a:miter/>
          </a:ln>
          <a:effectLst>
            <a:outerShdw dist="53966" dir="2700000">
              <a:srgbClr val="c0c0c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Times New Roman"/>
              </a:rPr>
              <a:t>CHÚC MỪNG CÁC EM !</a:t>
            </a:r>
            <a:endParaRPr b="0" lang="en-US" sz="18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133" name="" descr=""/>
          <p:cNvPicPr/>
          <p:nvPr/>
        </p:nvPicPr>
        <p:blipFill>
          <a:blip r:embed="rId7"/>
          <a:stretch/>
        </p:blipFill>
        <p:spPr>
          <a:xfrm>
            <a:off x="0" y="0"/>
            <a:ext cx="9144000" cy="981000"/>
          </a:xfrm>
          <a:prstGeom prst="rect">
            <a:avLst/>
          </a:prstGeom>
          <a:ln>
            <a:noFill/>
          </a:ln>
        </p:spPr>
      </p:pic>
      <p:sp>
        <p:nvSpPr>
          <p:cNvPr id="134" name="CustomShape 9"/>
          <p:cNvSpPr/>
          <p:nvPr/>
        </p:nvSpPr>
        <p:spPr>
          <a:xfrm>
            <a:off x="2076480" y="150840"/>
            <a:ext cx="5591160" cy="685800"/>
          </a:xfrm>
          <a:custGeom>
            <a:avLst/>
            <a:gdLst/>
            <a:ahLst/>
            <a:rect l="0" t="0" r="r" b="b"/>
            <a:pathLst>
              <a:path w="15533" h="1907">
                <a:moveTo>
                  <a:pt x="0" y="0"/>
                </a:moveTo>
                <a:lnTo>
                  <a:pt x="15532" y="0"/>
                </a:lnTo>
                <a:moveTo>
                  <a:pt x="0" y="1906"/>
                </a:moveTo>
                <a:lnTo>
                  <a:pt x="15532" y="1906"/>
                </a:lnTo>
              </a:path>
            </a:pathLst>
          </a:custGeom>
          <a:solidFill>
            <a:srgbClr val="ffcc00"/>
          </a:solidFill>
          <a:ln cap="sq" w="936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CHÀO MỪNG NGÀY THÀNH LẬP QUÂN ĐỘI NHÂN DÂN VIỆT NAM 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Trường tiểu học Đoàn Nghiên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135" name="" descr=""/>
          <p:cNvPicPr/>
          <p:nvPr/>
        </p:nvPicPr>
        <p:blipFill>
          <a:blip r:embed="rId8"/>
          <a:stretch/>
        </p:blipFill>
        <p:spPr>
          <a:xfrm rot="5400000">
            <a:off x="-1462320" y="-1525680"/>
            <a:ext cx="1771560" cy="4537080"/>
          </a:xfrm>
          <a:prstGeom prst="rect">
            <a:avLst/>
          </a:prstGeom>
          <a:ln>
            <a:noFill/>
          </a:ln>
        </p:spPr>
      </p:pic>
      <p:pic>
        <p:nvPicPr>
          <p:cNvPr id="136" name="" descr=""/>
          <p:cNvPicPr/>
          <p:nvPr/>
        </p:nvPicPr>
        <p:blipFill>
          <a:blip r:embed="rId9"/>
          <a:stretch/>
        </p:blipFill>
        <p:spPr>
          <a:xfrm rot="5400000">
            <a:off x="-1246680" y="-1309680"/>
            <a:ext cx="1771560" cy="4537080"/>
          </a:xfrm>
          <a:prstGeom prst="rect">
            <a:avLst/>
          </a:prstGeom>
          <a:ln>
            <a:noFill/>
          </a:ln>
        </p:spPr>
      </p:pic>
      <p:sp>
        <p:nvSpPr>
          <p:cNvPr id="137" name="CustomShape 10"/>
          <p:cNvSpPr/>
          <p:nvPr/>
        </p:nvSpPr>
        <p:spPr>
          <a:xfrm>
            <a:off x="250920" y="587700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CustomShape 11"/>
          <p:cNvSpPr/>
          <p:nvPr/>
        </p:nvSpPr>
        <p:spPr>
          <a:xfrm>
            <a:off x="250920" y="587700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CustomShape 12"/>
          <p:cNvSpPr/>
          <p:nvPr/>
        </p:nvSpPr>
        <p:spPr>
          <a:xfrm>
            <a:off x="250920" y="587700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CustomShape 13"/>
          <p:cNvSpPr/>
          <p:nvPr/>
        </p:nvSpPr>
        <p:spPr>
          <a:xfrm>
            <a:off x="250920" y="587700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CustomShape 14"/>
          <p:cNvSpPr/>
          <p:nvPr/>
        </p:nvSpPr>
        <p:spPr>
          <a:xfrm>
            <a:off x="250920" y="587700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CustomShape 15"/>
          <p:cNvSpPr/>
          <p:nvPr/>
        </p:nvSpPr>
        <p:spPr>
          <a:xfrm>
            <a:off x="250920" y="587700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CustomShape 16"/>
          <p:cNvSpPr/>
          <p:nvPr/>
        </p:nvSpPr>
        <p:spPr>
          <a:xfrm>
            <a:off x="250920" y="5877000"/>
            <a:ext cx="838080" cy="609480"/>
          </a:xfrm>
          <a:prstGeom prst="ellipse">
            <a:avLst/>
          </a:prstGeom>
          <a:gradFill rotWithShape="0">
            <a:gsLst>
              <a:gs pos="0">
                <a:srgbClr val="bbe0e3"/>
              </a:gs>
              <a:gs pos="100000">
                <a:srgbClr val="0099ff">
                  <a:alpha val="0"/>
                </a:srgbClr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CustomShape 17"/>
          <p:cNvSpPr/>
          <p:nvPr/>
        </p:nvSpPr>
        <p:spPr>
          <a:xfrm>
            <a:off x="250920" y="587700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CustomShape 18"/>
          <p:cNvSpPr/>
          <p:nvPr/>
        </p:nvSpPr>
        <p:spPr>
          <a:xfrm>
            <a:off x="250920" y="587700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CustomShape 19"/>
          <p:cNvSpPr/>
          <p:nvPr/>
        </p:nvSpPr>
        <p:spPr>
          <a:xfrm>
            <a:off x="250920" y="587700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CustomShape 20"/>
          <p:cNvSpPr/>
          <p:nvPr/>
        </p:nvSpPr>
        <p:spPr>
          <a:xfrm rot="21471000">
            <a:off x="2431800" y="969840"/>
            <a:ext cx="4714920" cy="874800"/>
          </a:xfrm>
          <a:custGeom>
            <a:avLst/>
            <a:gdLst/>
            <a:ahLst/>
            <a:rect l="0" t="0" r="r" b="b"/>
            <a:pathLst>
              <a:path w="13101" h="3228">
                <a:moveTo>
                  <a:pt x="0" y="560"/>
                </a:moveTo>
                <a:cubicBezTo>
                  <a:pt x="4365" y="0"/>
                  <a:pt x="8733" y="1111"/>
                  <a:pt x="13098" y="549"/>
                </a:cubicBezTo>
                <a:moveTo>
                  <a:pt x="1" y="2677"/>
                </a:moveTo>
                <a:cubicBezTo>
                  <a:pt x="4367" y="2115"/>
                  <a:pt x="8734" y="3227"/>
                  <a:pt x="13100" y="2666"/>
                </a:cubicBezTo>
              </a:path>
            </a:pathLst>
          </a:custGeom>
          <a:blipFill rotWithShape="0">
            <a:blip r:embed="rId10"/>
            <a:tile/>
          </a:blipFill>
          <a:ln cap="sq" w="12600">
            <a:solidFill>
              <a:srgbClr val="ff3300"/>
            </a:solidFill>
            <a:miter/>
          </a:ln>
          <a:effectLst>
            <a:outerShdw dist="40186" dir="1096358">
              <a:srgbClr val="80808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Arial Black"/>
              </a:rPr>
              <a:t>Rung Chuông Vàng</a:t>
            </a:r>
            <a:endParaRPr b="0" lang="en-US" sz="1800" spc="1" strike="noStrike">
              <a:solidFill>
                <a:srgbClr val="000000"/>
              </a:solidFill>
              <a:latin typeface="Arial Black"/>
              <a:ea typeface="Arial Black"/>
            </a:endParaRPr>
          </a:p>
        </p:txBody>
      </p:sp>
    </p:spTree>
  </p:cSld>
  <p:transition spd="slow">
    <p:comb dir="horz"/>
  </p:transition>
  <p:timing>
    <p:tnLst>
      <p:par>
        <p:cTn id="381" dur="indefinite" restart="never" nodeType="tmRoot">
          <p:childTnLst>
            <p:seq>
              <p:cTn id="382" dur="indefinite" nodeType="mainSeq"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nodeType="with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1" name="explod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7" dur="385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385" fill="hold"/>
                                        <p:tgtEl>
                                          <p:spTgt spid="1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9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0" dur="385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391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2" dur="385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393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000"/>
                            </p:stCondLst>
                            <p:childTnLst>
                              <p:par>
                                <p:cTn id="395" nodeType="after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39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9" nodeType="afterEffect" fill="hold" presetClass="entr" presetID="12" presetSubtype="4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401" dur="5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2000"/>
                            </p:stCondLst>
                            <p:childTnLst>
                              <p:par>
                                <p:cTn id="403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40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2500"/>
                            </p:stCondLst>
                            <p:childTnLst>
                              <p:par>
                                <p:cTn id="407" nodeType="afterEffect" fill="hold" presetClass="entr" presetID="12" presetSubtype="8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40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nodeType="withEffect" fill="hold" presetClass="entr" presetID="12" presetSubtype="8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412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nodeType="withEffect" fill="hold" presetClass="entr" presetID="12" presetSubtype="8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415" dur="500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nodeType="clickEffect" fill="hold" presetClass="emph" presetID="3" presetSubtype="2">
                                  <p:stCondLst>
                                    <p:cond delay="2000"/>
                                  </p:stCondLst>
                                  <p:childTnLst>
                                    <p:animClr clrSpc="rgb">
                                      <p:cBhvr>
                                        <p:cTn id="419" dur="500" fill="hold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2500"/>
                            </p:stCondLst>
                            <p:childTnLst>
                              <p:par>
                                <p:cTn id="421" nodeType="afterEffect" fill="hold" presetClass="entr" presetID="2" presetSubtype="2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6000"/>
                            </p:stCondLst>
                            <p:childTnLst>
                              <p:par>
                                <p:cTn id="426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8000"/>
                            </p:stCondLst>
                            <p:childTnLst>
                              <p:par>
                                <p:cTn id="431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6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44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5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4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45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45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45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45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46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46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46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9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47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500"/>
                            </p:stCondLst>
                            <p:childTnLst>
                              <p:par>
                                <p:cTn id="473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2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2000"/>
                            </p:stCondLst>
                            <p:childTnLst>
                              <p:par>
                                <p:cTn id="476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3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3500"/>
                            </p:stCondLst>
                            <p:childTnLst>
                              <p:par>
                                <p:cTn id="479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4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5000"/>
                            </p:stCondLst>
                            <p:childTnLst>
                              <p:par>
                                <p:cTn id="482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5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6500"/>
                            </p:stCondLst>
                            <p:childTnLst>
                              <p:par>
                                <p:cTn id="485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6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8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7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9500"/>
                            </p:stCondLst>
                            <p:childTnLst>
                              <p:par>
                                <p:cTn id="491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8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4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9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2500"/>
                            </p:stCondLst>
                            <p:childTnLst>
                              <p:par>
                                <p:cTn id="497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20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0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21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2" fill="hold">
                      <p:stCondLst>
                        <p:cond delay="indefinite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0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0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500"/>
                            </p:stCondLst>
                            <p:childTnLst>
                              <p:par>
                                <p:cTn id="508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000"/>
                            </p:stCondLst>
                            <p:childTnLst>
                              <p:par>
                                <p:cTn id="513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14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15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" descr=""/>
          <p:cNvPicPr/>
          <p:nvPr/>
        </p:nvPicPr>
        <p:blipFill>
          <a:blip r:embed="rId1"/>
          <a:stretch/>
        </p:blipFill>
        <p:spPr>
          <a:xfrm>
            <a:off x="-36360" y="6308640"/>
            <a:ext cx="9180360" cy="505080"/>
          </a:xfrm>
          <a:prstGeom prst="rect">
            <a:avLst/>
          </a:prstGeom>
          <a:ln>
            <a:noFill/>
          </a:ln>
        </p:spPr>
      </p:pic>
      <p:pic>
        <p:nvPicPr>
          <p:cNvPr id="149" name="" descr=""/>
          <p:cNvPicPr/>
          <p:nvPr/>
        </p:nvPicPr>
        <p:blipFill>
          <a:blip r:embed="rId2"/>
          <a:stretch/>
        </p:blipFill>
        <p:spPr>
          <a:xfrm>
            <a:off x="0" y="0"/>
            <a:ext cx="9144000" cy="6275520"/>
          </a:xfrm>
          <a:prstGeom prst="rect">
            <a:avLst/>
          </a:prstGeom>
          <a:ln>
            <a:noFill/>
          </a:ln>
        </p:spPr>
      </p:pic>
      <p:sp>
        <p:nvSpPr>
          <p:cNvPr id="150" name="CustomShape 1"/>
          <p:cNvSpPr/>
          <p:nvPr/>
        </p:nvSpPr>
        <p:spPr>
          <a:xfrm>
            <a:off x="1523880" y="1844640"/>
            <a:ext cx="6400800" cy="576360"/>
          </a:xfrm>
          <a:prstGeom prst="flowChartTerminator">
            <a:avLst/>
          </a:prstGeom>
          <a:gradFill rotWithShape="0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/>
          </a:gradFill>
          <a:ln cap="sq" w="1260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Chọn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A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B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C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CustomShape 2"/>
          <p:cNvSpPr/>
          <p:nvPr/>
        </p:nvSpPr>
        <p:spPr>
          <a:xfrm>
            <a:off x="1549440" y="2563920"/>
            <a:ext cx="7054920" cy="1152360"/>
          </a:xfrm>
          <a:custGeom>
            <a:avLst/>
            <a:gdLst/>
            <a:ahLst/>
            <a:rect l="0" t="0" r="r" b="b"/>
            <a:pathLst>
              <a:path w="19599" h="3203">
                <a:moveTo>
                  <a:pt x="533" y="0"/>
                </a:moveTo>
                <a:lnTo>
                  <a:pt x="534" y="0"/>
                </a:lnTo>
                <a:cubicBezTo>
                  <a:pt x="440" y="0"/>
                  <a:pt x="348" y="25"/>
                  <a:pt x="267" y="71"/>
                </a:cubicBezTo>
                <a:cubicBezTo>
                  <a:pt x="186" y="118"/>
                  <a:pt x="118" y="186"/>
                  <a:pt x="71" y="267"/>
                </a:cubicBezTo>
                <a:cubicBezTo>
                  <a:pt x="25" y="348"/>
                  <a:pt x="0" y="440"/>
                  <a:pt x="0" y="534"/>
                </a:cubicBezTo>
                <a:lnTo>
                  <a:pt x="0" y="2668"/>
                </a:lnTo>
                <a:lnTo>
                  <a:pt x="0" y="2668"/>
                </a:lnTo>
                <a:cubicBezTo>
                  <a:pt x="0" y="2762"/>
                  <a:pt x="25" y="2854"/>
                  <a:pt x="71" y="2935"/>
                </a:cubicBezTo>
                <a:cubicBezTo>
                  <a:pt x="118" y="3016"/>
                  <a:pt x="186" y="3084"/>
                  <a:pt x="267" y="3131"/>
                </a:cubicBezTo>
                <a:cubicBezTo>
                  <a:pt x="348" y="3177"/>
                  <a:pt x="440" y="3202"/>
                  <a:pt x="534" y="3202"/>
                </a:cubicBezTo>
                <a:lnTo>
                  <a:pt x="19064" y="3201"/>
                </a:lnTo>
                <a:lnTo>
                  <a:pt x="19064" y="3202"/>
                </a:lnTo>
                <a:cubicBezTo>
                  <a:pt x="19158" y="3202"/>
                  <a:pt x="19250" y="3177"/>
                  <a:pt x="19331" y="3131"/>
                </a:cubicBezTo>
                <a:cubicBezTo>
                  <a:pt x="19412" y="3084"/>
                  <a:pt x="19480" y="3016"/>
                  <a:pt x="19527" y="2935"/>
                </a:cubicBezTo>
                <a:cubicBezTo>
                  <a:pt x="19573" y="2854"/>
                  <a:pt x="19598" y="2762"/>
                  <a:pt x="19598" y="2668"/>
                </a:cubicBezTo>
                <a:lnTo>
                  <a:pt x="19598" y="533"/>
                </a:lnTo>
                <a:lnTo>
                  <a:pt x="19598" y="534"/>
                </a:lnTo>
                <a:lnTo>
                  <a:pt x="19598" y="534"/>
                </a:lnTo>
                <a:cubicBezTo>
                  <a:pt x="19598" y="440"/>
                  <a:pt x="19573" y="348"/>
                  <a:pt x="19527" y="267"/>
                </a:cubicBezTo>
                <a:cubicBezTo>
                  <a:pt x="19480" y="186"/>
                  <a:pt x="19412" y="118"/>
                  <a:pt x="19331" y="71"/>
                </a:cubicBezTo>
                <a:cubicBezTo>
                  <a:pt x="19250" y="25"/>
                  <a:pt x="19158" y="0"/>
                  <a:pt x="19064" y="0"/>
                </a:cubicBezTo>
                <a:lnTo>
                  <a:pt x="533" y="0"/>
                </a:lnTo>
              </a:path>
            </a:pathLst>
          </a:custGeom>
          <a:solidFill>
            <a:srgbClr val="bbe0e3"/>
          </a:solidFill>
          <a:ln cap="sq" w="936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Số lớn nhất có hai chữ số là: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CustomShape 3"/>
          <p:cNvSpPr/>
          <p:nvPr/>
        </p:nvSpPr>
        <p:spPr>
          <a:xfrm>
            <a:off x="466560" y="2511360"/>
            <a:ext cx="1368720" cy="1244520"/>
          </a:xfrm>
          <a:prstGeom prst="ellipse">
            <a:avLst/>
          </a:prstGeom>
          <a:solidFill>
            <a:srgbClr val="ffff00"/>
          </a:solidFill>
          <a:ln cap="sq" w="12600">
            <a:solidFill>
              <a:srgbClr val="0000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Câu 5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TOÁN 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CustomShape 4"/>
          <p:cNvSpPr/>
          <p:nvPr/>
        </p:nvSpPr>
        <p:spPr>
          <a:xfrm>
            <a:off x="1835280" y="3933720"/>
            <a:ext cx="5976720" cy="503280"/>
          </a:xfrm>
          <a:custGeom>
            <a:avLst/>
            <a:gdLst/>
            <a:ahLst/>
            <a:rect l="0" t="0" r="r" b="b"/>
            <a:pathLst>
              <a:path w="16604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16369" y="1399"/>
                </a:lnTo>
                <a:lnTo>
                  <a:pt x="16370" y="1399"/>
                </a:lnTo>
                <a:cubicBezTo>
                  <a:pt x="16411" y="1399"/>
                  <a:pt x="16451" y="1388"/>
                  <a:pt x="16486" y="1368"/>
                </a:cubicBezTo>
                <a:cubicBezTo>
                  <a:pt x="16522" y="1347"/>
                  <a:pt x="16551" y="1318"/>
                  <a:pt x="16572" y="1282"/>
                </a:cubicBezTo>
                <a:cubicBezTo>
                  <a:pt x="16592" y="1247"/>
                  <a:pt x="16603" y="1207"/>
                  <a:pt x="16603" y="1166"/>
                </a:cubicBezTo>
                <a:lnTo>
                  <a:pt x="16602" y="233"/>
                </a:lnTo>
                <a:lnTo>
                  <a:pt x="16603" y="233"/>
                </a:lnTo>
                <a:lnTo>
                  <a:pt x="16603" y="233"/>
                </a:lnTo>
                <a:cubicBezTo>
                  <a:pt x="16603" y="192"/>
                  <a:pt x="16592" y="152"/>
                  <a:pt x="16572" y="117"/>
                </a:cubicBezTo>
                <a:cubicBezTo>
                  <a:pt x="16551" y="81"/>
                  <a:pt x="16522" y="52"/>
                  <a:pt x="16486" y="31"/>
                </a:cubicBezTo>
                <a:cubicBezTo>
                  <a:pt x="16451" y="11"/>
                  <a:pt x="16411" y="0"/>
                  <a:pt x="16370" y="0"/>
                </a:cubicBezTo>
                <a:lnTo>
                  <a:pt x="233" y="0"/>
                </a:lnTo>
              </a:path>
            </a:pathLst>
          </a:custGeom>
          <a:blipFill rotWithShape="0">
            <a:blip r:embed="rId3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    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A. 11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CustomShape 5"/>
          <p:cNvSpPr/>
          <p:nvPr/>
        </p:nvSpPr>
        <p:spPr>
          <a:xfrm>
            <a:off x="1835280" y="4508640"/>
            <a:ext cx="5976720" cy="504720"/>
          </a:xfrm>
          <a:custGeom>
            <a:avLst/>
            <a:gdLst/>
            <a:ahLst/>
            <a:rect l="0" t="0" r="r" b="b"/>
            <a:pathLst>
              <a:path w="16604" h="1404">
                <a:moveTo>
                  <a:pt x="233" y="0"/>
                </a:moveTo>
                <a:lnTo>
                  <a:pt x="234" y="0"/>
                </a:lnTo>
                <a:cubicBezTo>
                  <a:pt x="193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3"/>
                  <a:pt x="0" y="234"/>
                </a:cubicBezTo>
                <a:lnTo>
                  <a:pt x="0" y="1169"/>
                </a:lnTo>
                <a:lnTo>
                  <a:pt x="0" y="1169"/>
                </a:lnTo>
                <a:cubicBezTo>
                  <a:pt x="0" y="1210"/>
                  <a:pt x="11" y="1251"/>
                  <a:pt x="31" y="1286"/>
                </a:cubicBezTo>
                <a:cubicBezTo>
                  <a:pt x="52" y="1322"/>
                  <a:pt x="81" y="1351"/>
                  <a:pt x="117" y="1372"/>
                </a:cubicBezTo>
                <a:cubicBezTo>
                  <a:pt x="152" y="1392"/>
                  <a:pt x="193" y="1403"/>
                  <a:pt x="234" y="1403"/>
                </a:cubicBezTo>
                <a:lnTo>
                  <a:pt x="16369" y="1403"/>
                </a:lnTo>
                <a:lnTo>
                  <a:pt x="16369" y="1403"/>
                </a:lnTo>
                <a:cubicBezTo>
                  <a:pt x="16410" y="1403"/>
                  <a:pt x="16451" y="1392"/>
                  <a:pt x="16486" y="1372"/>
                </a:cubicBezTo>
                <a:cubicBezTo>
                  <a:pt x="16522" y="1351"/>
                  <a:pt x="16551" y="1322"/>
                  <a:pt x="16572" y="1286"/>
                </a:cubicBezTo>
                <a:cubicBezTo>
                  <a:pt x="16592" y="1251"/>
                  <a:pt x="16603" y="1210"/>
                  <a:pt x="16603" y="1169"/>
                </a:cubicBezTo>
                <a:lnTo>
                  <a:pt x="16602" y="233"/>
                </a:lnTo>
                <a:lnTo>
                  <a:pt x="16603" y="234"/>
                </a:lnTo>
                <a:lnTo>
                  <a:pt x="16603" y="234"/>
                </a:lnTo>
                <a:cubicBezTo>
                  <a:pt x="16603" y="193"/>
                  <a:pt x="16592" y="152"/>
                  <a:pt x="16572" y="117"/>
                </a:cubicBezTo>
                <a:cubicBezTo>
                  <a:pt x="16551" y="81"/>
                  <a:pt x="16522" y="52"/>
                  <a:pt x="16486" y="31"/>
                </a:cubicBezTo>
                <a:cubicBezTo>
                  <a:pt x="16451" y="11"/>
                  <a:pt x="16410" y="0"/>
                  <a:pt x="16369" y="0"/>
                </a:cubicBezTo>
                <a:lnTo>
                  <a:pt x="233" y="0"/>
                </a:lnTo>
              </a:path>
            </a:pathLst>
          </a:custGeom>
          <a:blipFill rotWithShape="0">
            <a:blip r:embed="rId4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    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B. 10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CustomShape 6"/>
          <p:cNvSpPr/>
          <p:nvPr/>
        </p:nvSpPr>
        <p:spPr>
          <a:xfrm>
            <a:off x="1835280" y="5084640"/>
            <a:ext cx="5976720" cy="503280"/>
          </a:xfrm>
          <a:custGeom>
            <a:avLst/>
            <a:gdLst/>
            <a:ahLst/>
            <a:rect l="0" t="0" r="r" b="b"/>
            <a:pathLst>
              <a:path w="16604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16369" y="1399"/>
                </a:lnTo>
                <a:lnTo>
                  <a:pt x="16370" y="1399"/>
                </a:lnTo>
                <a:cubicBezTo>
                  <a:pt x="16411" y="1399"/>
                  <a:pt x="16451" y="1388"/>
                  <a:pt x="16486" y="1368"/>
                </a:cubicBezTo>
                <a:cubicBezTo>
                  <a:pt x="16522" y="1347"/>
                  <a:pt x="16551" y="1318"/>
                  <a:pt x="16572" y="1282"/>
                </a:cubicBezTo>
                <a:cubicBezTo>
                  <a:pt x="16592" y="1247"/>
                  <a:pt x="16603" y="1207"/>
                  <a:pt x="16603" y="1166"/>
                </a:cubicBezTo>
                <a:lnTo>
                  <a:pt x="16602" y="233"/>
                </a:lnTo>
                <a:lnTo>
                  <a:pt x="16603" y="233"/>
                </a:lnTo>
                <a:lnTo>
                  <a:pt x="16603" y="233"/>
                </a:lnTo>
                <a:cubicBezTo>
                  <a:pt x="16603" y="192"/>
                  <a:pt x="16592" y="152"/>
                  <a:pt x="16572" y="117"/>
                </a:cubicBezTo>
                <a:cubicBezTo>
                  <a:pt x="16551" y="81"/>
                  <a:pt x="16522" y="52"/>
                  <a:pt x="16486" y="31"/>
                </a:cubicBezTo>
                <a:cubicBezTo>
                  <a:pt x="16451" y="11"/>
                  <a:pt x="16411" y="0"/>
                  <a:pt x="16370" y="0"/>
                </a:cubicBezTo>
                <a:lnTo>
                  <a:pt x="233" y="0"/>
                </a:lnTo>
              </a:path>
            </a:pathLst>
          </a:custGeom>
          <a:blipFill rotWithShape="0">
            <a:blip r:embed="rId5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            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C. 99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CustomShape 7"/>
          <p:cNvSpPr/>
          <p:nvPr/>
        </p:nvSpPr>
        <p:spPr>
          <a:xfrm>
            <a:off x="2487600" y="6381720"/>
            <a:ext cx="4676760" cy="277920"/>
          </a:xfrm>
          <a:custGeom>
            <a:avLst/>
            <a:gdLst/>
            <a:ahLst/>
            <a:rect l="0" t="0" r="r" b="b"/>
            <a:pathLst>
              <a:path w="12993" h="1028">
                <a:moveTo>
                  <a:pt x="0" y="177"/>
                </a:moveTo>
                <a:cubicBezTo>
                  <a:pt x="4330" y="0"/>
                  <a:pt x="8661" y="354"/>
                  <a:pt x="12992" y="177"/>
                </a:cubicBezTo>
                <a:moveTo>
                  <a:pt x="0" y="849"/>
                </a:moveTo>
                <a:cubicBezTo>
                  <a:pt x="4330" y="672"/>
                  <a:pt x="8661" y="1027"/>
                  <a:pt x="12992" y="849"/>
                </a:cubicBezTo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009999">
                  <a:alpha val="0"/>
                </a:srgbClr>
              </a:gs>
            </a:gsLst>
            <a:lin ang="5400000"/>
          </a:gradFill>
          <a:ln cap="sq" w="9360">
            <a:solidFill>
              <a:srgbClr val="ff3300"/>
            </a:solidFill>
            <a:miter/>
          </a:ln>
          <a:effectLst>
            <a:outerShdw dist="53966" dir="2700000">
              <a:srgbClr val="c0c0c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Times New Roman"/>
              </a:rPr>
              <a:t>CHÚC MỪNG CÁC EM !</a:t>
            </a:r>
            <a:endParaRPr b="0" lang="en-US" sz="18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157" name="" descr=""/>
          <p:cNvPicPr/>
          <p:nvPr/>
        </p:nvPicPr>
        <p:blipFill>
          <a:blip r:embed="rId6"/>
          <a:stretch/>
        </p:blipFill>
        <p:spPr>
          <a:xfrm rot="5400000">
            <a:off x="-1246680" y="-1338120"/>
            <a:ext cx="1771920" cy="4537080"/>
          </a:xfrm>
          <a:prstGeom prst="rect">
            <a:avLst/>
          </a:prstGeom>
          <a:ln>
            <a:noFill/>
          </a:ln>
        </p:spPr>
      </p:pic>
      <p:sp>
        <p:nvSpPr>
          <p:cNvPr id="158" name="CustomShape 8"/>
          <p:cNvSpPr/>
          <p:nvPr/>
        </p:nvSpPr>
        <p:spPr>
          <a:xfrm>
            <a:off x="2076480" y="150840"/>
            <a:ext cx="5591160" cy="685800"/>
          </a:xfrm>
          <a:custGeom>
            <a:avLst/>
            <a:gdLst/>
            <a:ahLst/>
            <a:rect l="0" t="0" r="r" b="b"/>
            <a:pathLst>
              <a:path w="15533" h="1907">
                <a:moveTo>
                  <a:pt x="0" y="0"/>
                </a:moveTo>
                <a:lnTo>
                  <a:pt x="15532" y="0"/>
                </a:lnTo>
                <a:moveTo>
                  <a:pt x="0" y="1906"/>
                </a:moveTo>
                <a:lnTo>
                  <a:pt x="15532" y="1906"/>
                </a:lnTo>
              </a:path>
            </a:pathLst>
          </a:custGeom>
          <a:solidFill>
            <a:srgbClr val="ffcc00"/>
          </a:solidFill>
          <a:ln cap="sq" w="936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CHÀO MỪNG NGÀY THÀNH LẬP QUÂN ĐỘI NHÂN DÂN VIỆT NAM 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Trường tiểu học Đoàn Nghiên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59" name="CustomShape 9"/>
          <p:cNvSpPr/>
          <p:nvPr/>
        </p:nvSpPr>
        <p:spPr>
          <a:xfrm>
            <a:off x="684360" y="537372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CustomShape 10"/>
          <p:cNvSpPr/>
          <p:nvPr/>
        </p:nvSpPr>
        <p:spPr>
          <a:xfrm>
            <a:off x="684360" y="537372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CustomShape 11"/>
          <p:cNvSpPr/>
          <p:nvPr/>
        </p:nvSpPr>
        <p:spPr>
          <a:xfrm>
            <a:off x="684360" y="537372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CustomShape 12"/>
          <p:cNvSpPr/>
          <p:nvPr/>
        </p:nvSpPr>
        <p:spPr>
          <a:xfrm>
            <a:off x="684360" y="537372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CustomShape 13"/>
          <p:cNvSpPr/>
          <p:nvPr/>
        </p:nvSpPr>
        <p:spPr>
          <a:xfrm>
            <a:off x="684360" y="537372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CustomShape 14"/>
          <p:cNvSpPr/>
          <p:nvPr/>
        </p:nvSpPr>
        <p:spPr>
          <a:xfrm>
            <a:off x="684360" y="537372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CustomShape 15"/>
          <p:cNvSpPr/>
          <p:nvPr/>
        </p:nvSpPr>
        <p:spPr>
          <a:xfrm>
            <a:off x="684360" y="5373720"/>
            <a:ext cx="838080" cy="609480"/>
          </a:xfrm>
          <a:prstGeom prst="ellipse">
            <a:avLst/>
          </a:prstGeom>
          <a:gradFill rotWithShape="0">
            <a:gsLst>
              <a:gs pos="0">
                <a:srgbClr val="bbe0e3"/>
              </a:gs>
              <a:gs pos="100000">
                <a:srgbClr val="0099ff">
                  <a:alpha val="0"/>
                </a:srgbClr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CustomShape 16"/>
          <p:cNvSpPr/>
          <p:nvPr/>
        </p:nvSpPr>
        <p:spPr>
          <a:xfrm>
            <a:off x="684360" y="537372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CustomShape 17"/>
          <p:cNvSpPr/>
          <p:nvPr/>
        </p:nvSpPr>
        <p:spPr>
          <a:xfrm>
            <a:off x="684360" y="537372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CustomShape 18"/>
          <p:cNvSpPr/>
          <p:nvPr/>
        </p:nvSpPr>
        <p:spPr>
          <a:xfrm>
            <a:off x="684360" y="537372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CustomShape 19"/>
          <p:cNvSpPr/>
          <p:nvPr/>
        </p:nvSpPr>
        <p:spPr>
          <a:xfrm rot="21471000">
            <a:off x="2431800" y="969840"/>
            <a:ext cx="4714920" cy="874800"/>
          </a:xfrm>
          <a:custGeom>
            <a:avLst/>
            <a:gdLst/>
            <a:ahLst/>
            <a:rect l="0" t="0" r="r" b="b"/>
            <a:pathLst>
              <a:path w="13101" h="3228">
                <a:moveTo>
                  <a:pt x="0" y="560"/>
                </a:moveTo>
                <a:cubicBezTo>
                  <a:pt x="4365" y="0"/>
                  <a:pt x="8733" y="1111"/>
                  <a:pt x="13098" y="549"/>
                </a:cubicBezTo>
                <a:moveTo>
                  <a:pt x="1" y="2677"/>
                </a:moveTo>
                <a:cubicBezTo>
                  <a:pt x="4367" y="2115"/>
                  <a:pt x="8734" y="3227"/>
                  <a:pt x="13100" y="2666"/>
                </a:cubicBezTo>
              </a:path>
            </a:pathLst>
          </a:custGeom>
          <a:blipFill rotWithShape="0">
            <a:blip r:embed="rId7"/>
            <a:tile/>
          </a:blipFill>
          <a:ln cap="sq" w="12600">
            <a:solidFill>
              <a:srgbClr val="ff3300"/>
            </a:solidFill>
            <a:miter/>
          </a:ln>
          <a:effectLst>
            <a:outerShdw dist="40186" dir="1096358">
              <a:srgbClr val="80808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Arial Black"/>
              </a:rPr>
              <a:t>Rung Chuông Vàng</a:t>
            </a:r>
            <a:endParaRPr b="0" lang="en-US" sz="1800" spc="1" strike="noStrike">
              <a:solidFill>
                <a:srgbClr val="000000"/>
              </a:solidFill>
              <a:latin typeface="Arial Black"/>
              <a:ea typeface="Arial Black"/>
            </a:endParaRPr>
          </a:p>
        </p:txBody>
      </p:sp>
    </p:spTree>
  </p:cSld>
  <p:transition spd="slow">
    <p:comb dir="vert"/>
  </p:transition>
  <p:timing>
    <p:tnLst>
      <p:par>
        <p:cTn id="516" dur="indefinite" restart="never" nodeType="tmRoot">
          <p:childTnLst>
            <p:seq>
              <p:cTn id="517" dur="indefinite" nodeType="mainSeq"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nodeType="with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8" name="explod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2" dur="385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3" dur="385" fill="hold"/>
                                        <p:tgtEl>
                                          <p:spTgt spid="1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4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5" dur="385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526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7" dur="385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528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000"/>
                            </p:stCondLst>
                            <p:childTnLst>
                              <p:par>
                                <p:cTn id="530" nodeType="after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53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500"/>
                            </p:stCondLst>
                            <p:childTnLst>
                              <p:par>
                                <p:cTn id="534" nodeType="afterEffect" fill="hold" presetClass="entr" presetID="12" presetSubtype="4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536" dur="50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2000"/>
                            </p:stCondLst>
                            <p:childTnLst>
                              <p:par>
                                <p:cTn id="538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54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2500"/>
                            </p:stCondLst>
                            <p:childTnLst>
                              <p:par>
                                <p:cTn id="542" nodeType="afterEffect" fill="hold" presetClass="entr" presetID="12" presetSubtype="8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54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5000"/>
                            </p:stCondLst>
                            <p:childTnLst>
                              <p:par>
                                <p:cTn id="546" nodeType="afterEffect" fill="hold" presetClass="entr" presetID="2" presetSubtype="2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1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6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5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5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56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8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57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1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57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4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57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7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57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0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58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3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58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6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58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9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59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500"/>
                            </p:stCondLst>
                            <p:childTnLst>
                              <p:par>
                                <p:cTn id="593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9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2000"/>
                            </p:stCondLst>
                            <p:childTnLst>
                              <p:par>
                                <p:cTn id="596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9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5000"/>
                            </p:stCondLst>
                            <p:childTnLst>
                              <p:par>
                                <p:cTn id="602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2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6500"/>
                            </p:stCondLst>
                            <p:childTnLst>
                              <p:par>
                                <p:cTn id="605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3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8000"/>
                            </p:stCondLst>
                            <p:childTnLst>
                              <p:par>
                                <p:cTn id="608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4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1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5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4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6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617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7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620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8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2" fill="hold">
                      <p:stCondLst>
                        <p:cond delay="indefinite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2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500"/>
                            </p:stCondLst>
                            <p:childTnLst>
                              <p:par>
                                <p:cTn id="628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3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34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5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" descr=""/>
          <p:cNvPicPr/>
          <p:nvPr/>
        </p:nvPicPr>
        <p:blipFill>
          <a:blip r:embed="rId1"/>
          <a:stretch/>
        </p:blipFill>
        <p:spPr>
          <a:xfrm rot="5400000">
            <a:off x="-1462320" y="-1482840"/>
            <a:ext cx="1771560" cy="4537080"/>
          </a:xfrm>
          <a:prstGeom prst="rect">
            <a:avLst/>
          </a:prstGeom>
          <a:ln>
            <a:noFill/>
          </a:ln>
        </p:spPr>
      </p:pic>
      <p:pic>
        <p:nvPicPr>
          <p:cNvPr id="171" name="" descr=""/>
          <p:cNvPicPr/>
          <p:nvPr/>
        </p:nvPicPr>
        <p:blipFill>
          <a:blip r:embed="rId2"/>
          <a:stretch/>
        </p:blipFill>
        <p:spPr>
          <a:xfrm>
            <a:off x="0" y="2276640"/>
            <a:ext cx="9144000" cy="4581360"/>
          </a:xfrm>
          <a:prstGeom prst="rect">
            <a:avLst/>
          </a:prstGeom>
          <a:ln>
            <a:noFill/>
          </a:ln>
        </p:spPr>
      </p:pic>
      <p:pic>
        <p:nvPicPr>
          <p:cNvPr id="172" name="" descr=""/>
          <p:cNvPicPr/>
          <p:nvPr/>
        </p:nvPicPr>
        <p:blipFill>
          <a:blip r:embed="rId3"/>
          <a:stretch/>
        </p:blipFill>
        <p:spPr>
          <a:xfrm>
            <a:off x="0" y="0"/>
            <a:ext cx="9144000" cy="981000"/>
          </a:xfrm>
          <a:prstGeom prst="rect">
            <a:avLst/>
          </a:prstGeom>
          <a:ln>
            <a:noFill/>
          </a:ln>
        </p:spPr>
      </p:pic>
      <p:sp>
        <p:nvSpPr>
          <p:cNvPr id="173" name="CustomShape 1"/>
          <p:cNvSpPr/>
          <p:nvPr/>
        </p:nvSpPr>
        <p:spPr>
          <a:xfrm>
            <a:off x="2076480" y="150840"/>
            <a:ext cx="5591160" cy="685800"/>
          </a:xfrm>
          <a:custGeom>
            <a:avLst/>
            <a:gdLst/>
            <a:ahLst/>
            <a:rect l="0" t="0" r="r" b="b"/>
            <a:pathLst>
              <a:path w="15533" h="1907">
                <a:moveTo>
                  <a:pt x="0" y="0"/>
                </a:moveTo>
                <a:lnTo>
                  <a:pt x="15532" y="0"/>
                </a:lnTo>
                <a:moveTo>
                  <a:pt x="0" y="1906"/>
                </a:moveTo>
                <a:lnTo>
                  <a:pt x="15532" y="1906"/>
                </a:lnTo>
              </a:path>
            </a:pathLst>
          </a:custGeom>
          <a:solidFill>
            <a:srgbClr val="ffcc00"/>
          </a:solidFill>
          <a:ln cap="sq" w="936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CHÀO MỪNG NGÀY THÀNH LẬP QUÂN ĐỘI NHÂN DÂN VIỆT NAM 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Trường tiểu học Đoàn Nghiên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174" name="" descr=""/>
          <p:cNvPicPr/>
          <p:nvPr/>
        </p:nvPicPr>
        <p:blipFill>
          <a:blip r:embed="rId4"/>
          <a:stretch/>
        </p:blipFill>
        <p:spPr>
          <a:xfrm rot="5400000">
            <a:off x="-1462320" y="-1525680"/>
            <a:ext cx="1771560" cy="4537080"/>
          </a:xfrm>
          <a:prstGeom prst="rect">
            <a:avLst/>
          </a:prstGeom>
          <a:ln>
            <a:noFill/>
          </a:ln>
        </p:spPr>
      </p:pic>
      <p:sp>
        <p:nvSpPr>
          <p:cNvPr id="175" name="CustomShape 2"/>
          <p:cNvSpPr/>
          <p:nvPr/>
        </p:nvSpPr>
        <p:spPr>
          <a:xfrm>
            <a:off x="1523880" y="1844640"/>
            <a:ext cx="6400800" cy="576360"/>
          </a:xfrm>
          <a:prstGeom prst="flowChartTerminator">
            <a:avLst/>
          </a:prstGeom>
          <a:gradFill rotWithShape="0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/>
          </a:gradFill>
          <a:ln cap="sq" w="1260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Chọn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A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B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C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CustomShape 3"/>
          <p:cNvSpPr/>
          <p:nvPr/>
        </p:nvSpPr>
        <p:spPr>
          <a:xfrm>
            <a:off x="2089080" y="2637000"/>
            <a:ext cx="7054920" cy="1296720"/>
          </a:xfrm>
          <a:custGeom>
            <a:avLst/>
            <a:gdLst/>
            <a:ahLst/>
            <a:rect l="0" t="0" r="r" b="b"/>
            <a:pathLst>
              <a:path w="19599" h="3604">
                <a:moveTo>
                  <a:pt x="600" y="0"/>
                </a:moveTo>
                <a:lnTo>
                  <a:pt x="601" y="0"/>
                </a:lnTo>
                <a:cubicBezTo>
                  <a:pt x="495" y="0"/>
                  <a:pt x="392" y="28"/>
                  <a:pt x="300" y="80"/>
                </a:cubicBezTo>
                <a:cubicBezTo>
                  <a:pt x="209" y="133"/>
                  <a:pt x="133" y="209"/>
                  <a:pt x="80" y="300"/>
                </a:cubicBezTo>
                <a:cubicBezTo>
                  <a:pt x="28" y="392"/>
                  <a:pt x="0" y="495"/>
                  <a:pt x="0" y="601"/>
                </a:cubicBezTo>
                <a:lnTo>
                  <a:pt x="0" y="3002"/>
                </a:lnTo>
                <a:lnTo>
                  <a:pt x="0" y="3003"/>
                </a:lnTo>
                <a:cubicBezTo>
                  <a:pt x="0" y="3108"/>
                  <a:pt x="28" y="3211"/>
                  <a:pt x="80" y="3303"/>
                </a:cubicBezTo>
                <a:cubicBezTo>
                  <a:pt x="133" y="3394"/>
                  <a:pt x="209" y="3470"/>
                  <a:pt x="300" y="3523"/>
                </a:cubicBezTo>
                <a:cubicBezTo>
                  <a:pt x="392" y="3575"/>
                  <a:pt x="495" y="3603"/>
                  <a:pt x="601" y="3603"/>
                </a:cubicBezTo>
                <a:lnTo>
                  <a:pt x="18997" y="3603"/>
                </a:lnTo>
                <a:lnTo>
                  <a:pt x="18998" y="3603"/>
                </a:lnTo>
                <a:cubicBezTo>
                  <a:pt x="19103" y="3603"/>
                  <a:pt x="19206" y="3575"/>
                  <a:pt x="19298" y="3523"/>
                </a:cubicBezTo>
                <a:cubicBezTo>
                  <a:pt x="19389" y="3470"/>
                  <a:pt x="19465" y="3394"/>
                  <a:pt x="19518" y="3303"/>
                </a:cubicBezTo>
                <a:cubicBezTo>
                  <a:pt x="19570" y="3211"/>
                  <a:pt x="19598" y="3108"/>
                  <a:pt x="19598" y="3003"/>
                </a:cubicBezTo>
                <a:lnTo>
                  <a:pt x="19598" y="600"/>
                </a:lnTo>
                <a:lnTo>
                  <a:pt x="19598" y="601"/>
                </a:lnTo>
                <a:lnTo>
                  <a:pt x="19598" y="601"/>
                </a:lnTo>
                <a:cubicBezTo>
                  <a:pt x="19598" y="495"/>
                  <a:pt x="19570" y="392"/>
                  <a:pt x="19518" y="300"/>
                </a:cubicBezTo>
                <a:cubicBezTo>
                  <a:pt x="19465" y="209"/>
                  <a:pt x="19389" y="133"/>
                  <a:pt x="19298" y="80"/>
                </a:cubicBezTo>
                <a:cubicBezTo>
                  <a:pt x="19206" y="28"/>
                  <a:pt x="19103" y="0"/>
                  <a:pt x="18998" y="0"/>
                </a:cubicBezTo>
                <a:lnTo>
                  <a:pt x="600" y="0"/>
                </a:lnTo>
              </a:path>
            </a:pathLst>
          </a:custGeom>
          <a:solidFill>
            <a:srgbClr val="bbe0e3"/>
          </a:solidFill>
          <a:ln cap="sq" w="936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9900"/>
                </a:solidFill>
                <a:latin typeface="Arial"/>
              </a:rPr>
              <a:t>          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Nhóm từ chỉ sự vật là: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/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CustomShape 4"/>
          <p:cNvSpPr/>
          <p:nvPr/>
        </p:nvSpPr>
        <p:spPr>
          <a:xfrm>
            <a:off x="466560" y="2511360"/>
            <a:ext cx="1368720" cy="1244520"/>
          </a:xfrm>
          <a:prstGeom prst="ellipse">
            <a:avLst/>
          </a:prstGeom>
          <a:solidFill>
            <a:srgbClr val="ffff00"/>
          </a:solidFill>
          <a:ln cap="sq" w="1260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Câu 6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TV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CustomShape 5"/>
          <p:cNvSpPr/>
          <p:nvPr/>
        </p:nvSpPr>
        <p:spPr>
          <a:xfrm>
            <a:off x="1835280" y="4653000"/>
            <a:ext cx="6697440" cy="503280"/>
          </a:xfrm>
          <a:custGeom>
            <a:avLst/>
            <a:gdLst/>
            <a:ahLst/>
            <a:rect l="0" t="0" r="r" b="b"/>
            <a:pathLst>
              <a:path w="18606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18371" y="1399"/>
                </a:lnTo>
                <a:lnTo>
                  <a:pt x="18372" y="1399"/>
                </a:lnTo>
                <a:cubicBezTo>
                  <a:pt x="18413" y="1399"/>
                  <a:pt x="18453" y="1388"/>
                  <a:pt x="18488" y="1368"/>
                </a:cubicBezTo>
                <a:cubicBezTo>
                  <a:pt x="18524" y="1347"/>
                  <a:pt x="18553" y="1318"/>
                  <a:pt x="18574" y="1282"/>
                </a:cubicBezTo>
                <a:cubicBezTo>
                  <a:pt x="18594" y="1247"/>
                  <a:pt x="18605" y="1207"/>
                  <a:pt x="18605" y="1166"/>
                </a:cubicBezTo>
                <a:lnTo>
                  <a:pt x="18605" y="233"/>
                </a:lnTo>
                <a:lnTo>
                  <a:pt x="18605" y="233"/>
                </a:lnTo>
                <a:lnTo>
                  <a:pt x="18605" y="233"/>
                </a:lnTo>
                <a:cubicBezTo>
                  <a:pt x="18605" y="192"/>
                  <a:pt x="18594" y="152"/>
                  <a:pt x="18574" y="117"/>
                </a:cubicBezTo>
                <a:cubicBezTo>
                  <a:pt x="18553" y="81"/>
                  <a:pt x="18524" y="52"/>
                  <a:pt x="18488" y="31"/>
                </a:cubicBezTo>
                <a:cubicBezTo>
                  <a:pt x="18453" y="11"/>
                  <a:pt x="18413" y="0"/>
                  <a:pt x="18372" y="0"/>
                </a:cubicBezTo>
                <a:lnTo>
                  <a:pt x="233" y="0"/>
                </a:lnTo>
              </a:path>
            </a:pathLst>
          </a:custGeom>
          <a:blipFill rotWithShape="0">
            <a:blip r:embed="rId5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A. Học sinh, máy bay, chim sẻ,cây xoài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CustomShape 6"/>
          <p:cNvSpPr/>
          <p:nvPr/>
        </p:nvSpPr>
        <p:spPr>
          <a:xfrm>
            <a:off x="1835280" y="5229360"/>
            <a:ext cx="6624360" cy="504720"/>
          </a:xfrm>
          <a:custGeom>
            <a:avLst/>
            <a:gdLst/>
            <a:ahLst/>
            <a:rect l="0" t="0" r="r" b="b"/>
            <a:pathLst>
              <a:path w="18403" h="1404">
                <a:moveTo>
                  <a:pt x="233" y="0"/>
                </a:moveTo>
                <a:lnTo>
                  <a:pt x="234" y="0"/>
                </a:lnTo>
                <a:cubicBezTo>
                  <a:pt x="193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3"/>
                  <a:pt x="0" y="234"/>
                </a:cubicBezTo>
                <a:lnTo>
                  <a:pt x="0" y="1169"/>
                </a:lnTo>
                <a:lnTo>
                  <a:pt x="0" y="1169"/>
                </a:lnTo>
                <a:cubicBezTo>
                  <a:pt x="0" y="1210"/>
                  <a:pt x="11" y="1251"/>
                  <a:pt x="31" y="1286"/>
                </a:cubicBezTo>
                <a:cubicBezTo>
                  <a:pt x="52" y="1322"/>
                  <a:pt x="81" y="1351"/>
                  <a:pt x="117" y="1372"/>
                </a:cubicBezTo>
                <a:cubicBezTo>
                  <a:pt x="152" y="1392"/>
                  <a:pt x="193" y="1403"/>
                  <a:pt x="234" y="1403"/>
                </a:cubicBezTo>
                <a:lnTo>
                  <a:pt x="18168" y="1403"/>
                </a:lnTo>
                <a:lnTo>
                  <a:pt x="18168" y="1403"/>
                </a:lnTo>
                <a:cubicBezTo>
                  <a:pt x="18209" y="1403"/>
                  <a:pt x="18250" y="1392"/>
                  <a:pt x="18285" y="1372"/>
                </a:cubicBezTo>
                <a:cubicBezTo>
                  <a:pt x="18321" y="1351"/>
                  <a:pt x="18350" y="1322"/>
                  <a:pt x="18371" y="1286"/>
                </a:cubicBezTo>
                <a:cubicBezTo>
                  <a:pt x="18391" y="1251"/>
                  <a:pt x="18402" y="1210"/>
                  <a:pt x="18402" y="1169"/>
                </a:cubicBezTo>
                <a:lnTo>
                  <a:pt x="18402" y="233"/>
                </a:lnTo>
                <a:lnTo>
                  <a:pt x="18402" y="234"/>
                </a:lnTo>
                <a:lnTo>
                  <a:pt x="18402" y="234"/>
                </a:lnTo>
                <a:cubicBezTo>
                  <a:pt x="18402" y="193"/>
                  <a:pt x="18391" y="152"/>
                  <a:pt x="18371" y="117"/>
                </a:cubicBezTo>
                <a:cubicBezTo>
                  <a:pt x="18350" y="81"/>
                  <a:pt x="18321" y="52"/>
                  <a:pt x="18285" y="31"/>
                </a:cubicBezTo>
                <a:cubicBezTo>
                  <a:pt x="18250" y="11"/>
                  <a:pt x="18209" y="0"/>
                  <a:pt x="18168" y="0"/>
                </a:cubicBezTo>
                <a:lnTo>
                  <a:pt x="233" y="0"/>
                </a:lnTo>
              </a:path>
            </a:pathLst>
          </a:custGeom>
          <a:blipFill rotWithShape="0">
            <a:blip r:embed="rId6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B. Giáo viên,múa, bàn, ghế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CustomShape 7"/>
          <p:cNvSpPr/>
          <p:nvPr/>
        </p:nvSpPr>
        <p:spPr>
          <a:xfrm>
            <a:off x="1835280" y="5734080"/>
            <a:ext cx="6624360" cy="504720"/>
          </a:xfrm>
          <a:custGeom>
            <a:avLst/>
            <a:gdLst/>
            <a:ahLst/>
            <a:rect l="0" t="0" r="r" b="b"/>
            <a:pathLst>
              <a:path w="18403" h="1404">
                <a:moveTo>
                  <a:pt x="233" y="0"/>
                </a:moveTo>
                <a:lnTo>
                  <a:pt x="234" y="0"/>
                </a:lnTo>
                <a:cubicBezTo>
                  <a:pt x="193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3"/>
                  <a:pt x="0" y="234"/>
                </a:cubicBezTo>
                <a:lnTo>
                  <a:pt x="0" y="1169"/>
                </a:lnTo>
                <a:lnTo>
                  <a:pt x="0" y="1169"/>
                </a:lnTo>
                <a:cubicBezTo>
                  <a:pt x="0" y="1210"/>
                  <a:pt x="11" y="1251"/>
                  <a:pt x="31" y="1286"/>
                </a:cubicBezTo>
                <a:cubicBezTo>
                  <a:pt x="52" y="1322"/>
                  <a:pt x="81" y="1351"/>
                  <a:pt x="117" y="1372"/>
                </a:cubicBezTo>
                <a:cubicBezTo>
                  <a:pt x="152" y="1392"/>
                  <a:pt x="193" y="1403"/>
                  <a:pt x="234" y="1403"/>
                </a:cubicBezTo>
                <a:lnTo>
                  <a:pt x="18168" y="1403"/>
                </a:lnTo>
                <a:lnTo>
                  <a:pt x="18168" y="1403"/>
                </a:lnTo>
                <a:cubicBezTo>
                  <a:pt x="18209" y="1403"/>
                  <a:pt x="18250" y="1392"/>
                  <a:pt x="18285" y="1372"/>
                </a:cubicBezTo>
                <a:cubicBezTo>
                  <a:pt x="18321" y="1351"/>
                  <a:pt x="18350" y="1322"/>
                  <a:pt x="18371" y="1286"/>
                </a:cubicBezTo>
                <a:cubicBezTo>
                  <a:pt x="18391" y="1251"/>
                  <a:pt x="18402" y="1210"/>
                  <a:pt x="18402" y="1169"/>
                </a:cubicBezTo>
                <a:lnTo>
                  <a:pt x="18402" y="233"/>
                </a:lnTo>
                <a:lnTo>
                  <a:pt x="18402" y="234"/>
                </a:lnTo>
                <a:lnTo>
                  <a:pt x="18402" y="234"/>
                </a:lnTo>
                <a:cubicBezTo>
                  <a:pt x="18402" y="193"/>
                  <a:pt x="18391" y="152"/>
                  <a:pt x="18371" y="117"/>
                </a:cubicBezTo>
                <a:cubicBezTo>
                  <a:pt x="18350" y="81"/>
                  <a:pt x="18321" y="52"/>
                  <a:pt x="18285" y="31"/>
                </a:cubicBezTo>
                <a:cubicBezTo>
                  <a:pt x="18250" y="11"/>
                  <a:pt x="18209" y="0"/>
                  <a:pt x="18168" y="0"/>
                </a:cubicBezTo>
                <a:lnTo>
                  <a:pt x="233" y="0"/>
                </a:lnTo>
              </a:path>
            </a:pathLst>
          </a:custGeom>
          <a:blipFill rotWithShape="0">
            <a:blip r:embed="rId7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C. Thầy giáo, giảng bài, chim sẻ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1" name="" descr=""/>
          <p:cNvPicPr/>
          <p:nvPr/>
        </p:nvPicPr>
        <p:blipFill>
          <a:blip r:embed="rId8"/>
          <a:stretch/>
        </p:blipFill>
        <p:spPr>
          <a:xfrm>
            <a:off x="0" y="6381720"/>
            <a:ext cx="9144000" cy="432000"/>
          </a:xfrm>
          <a:prstGeom prst="rect">
            <a:avLst/>
          </a:prstGeom>
          <a:ln>
            <a:noFill/>
          </a:ln>
        </p:spPr>
      </p:pic>
      <p:sp>
        <p:nvSpPr>
          <p:cNvPr id="182" name="CustomShape 8"/>
          <p:cNvSpPr/>
          <p:nvPr/>
        </p:nvSpPr>
        <p:spPr>
          <a:xfrm>
            <a:off x="2487600" y="6464160"/>
            <a:ext cx="4676760" cy="277920"/>
          </a:xfrm>
          <a:custGeom>
            <a:avLst/>
            <a:gdLst/>
            <a:ahLst/>
            <a:rect l="0" t="0" r="r" b="b"/>
            <a:pathLst>
              <a:path w="12993" h="1028">
                <a:moveTo>
                  <a:pt x="0" y="177"/>
                </a:moveTo>
                <a:cubicBezTo>
                  <a:pt x="4330" y="0"/>
                  <a:pt x="8661" y="354"/>
                  <a:pt x="12992" y="177"/>
                </a:cubicBezTo>
                <a:moveTo>
                  <a:pt x="0" y="849"/>
                </a:moveTo>
                <a:cubicBezTo>
                  <a:pt x="4330" y="672"/>
                  <a:pt x="8661" y="1027"/>
                  <a:pt x="12992" y="849"/>
                </a:cubicBezTo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009999">
                  <a:alpha val="0"/>
                </a:srgbClr>
              </a:gs>
            </a:gsLst>
            <a:lin ang="5400000"/>
          </a:gradFill>
          <a:ln cap="sq" w="9360">
            <a:solidFill>
              <a:srgbClr val="0000ff"/>
            </a:solidFill>
            <a:miter/>
          </a:ln>
          <a:effectLst>
            <a:outerShdw dist="53966" dir="2700000">
              <a:srgbClr val="c0c0c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Times New Roman"/>
              </a:rPr>
              <a:t>CHÚC MỪNG CÁC EM !</a:t>
            </a:r>
            <a:endParaRPr b="0" lang="en-US" sz="18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83" name="CustomShape 9"/>
          <p:cNvSpPr/>
          <p:nvPr/>
        </p:nvSpPr>
        <p:spPr>
          <a:xfrm>
            <a:off x="611280" y="5300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CustomShape 10"/>
          <p:cNvSpPr/>
          <p:nvPr/>
        </p:nvSpPr>
        <p:spPr>
          <a:xfrm>
            <a:off x="611280" y="5300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CustomShape 11"/>
          <p:cNvSpPr/>
          <p:nvPr/>
        </p:nvSpPr>
        <p:spPr>
          <a:xfrm>
            <a:off x="611280" y="5300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CustomShape 12"/>
          <p:cNvSpPr/>
          <p:nvPr/>
        </p:nvSpPr>
        <p:spPr>
          <a:xfrm>
            <a:off x="611280" y="5300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CustomShape 13"/>
          <p:cNvSpPr/>
          <p:nvPr/>
        </p:nvSpPr>
        <p:spPr>
          <a:xfrm>
            <a:off x="611280" y="5300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CustomShape 14"/>
          <p:cNvSpPr/>
          <p:nvPr/>
        </p:nvSpPr>
        <p:spPr>
          <a:xfrm>
            <a:off x="611280" y="5300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CustomShape 15"/>
          <p:cNvSpPr/>
          <p:nvPr/>
        </p:nvSpPr>
        <p:spPr>
          <a:xfrm>
            <a:off x="611280" y="5300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bbe0e3"/>
              </a:gs>
              <a:gs pos="100000">
                <a:srgbClr val="0099ff">
                  <a:alpha val="0"/>
                </a:srgbClr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CustomShape 16"/>
          <p:cNvSpPr/>
          <p:nvPr/>
        </p:nvSpPr>
        <p:spPr>
          <a:xfrm>
            <a:off x="611280" y="5300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CustomShape 17"/>
          <p:cNvSpPr/>
          <p:nvPr/>
        </p:nvSpPr>
        <p:spPr>
          <a:xfrm>
            <a:off x="611280" y="5300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CustomShape 18"/>
          <p:cNvSpPr/>
          <p:nvPr/>
        </p:nvSpPr>
        <p:spPr>
          <a:xfrm>
            <a:off x="611280" y="5300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CustomShape 19"/>
          <p:cNvSpPr/>
          <p:nvPr/>
        </p:nvSpPr>
        <p:spPr>
          <a:xfrm rot="21471000">
            <a:off x="2431800" y="969840"/>
            <a:ext cx="4714920" cy="874800"/>
          </a:xfrm>
          <a:custGeom>
            <a:avLst/>
            <a:gdLst/>
            <a:ahLst/>
            <a:rect l="0" t="0" r="r" b="b"/>
            <a:pathLst>
              <a:path w="13101" h="3228">
                <a:moveTo>
                  <a:pt x="0" y="560"/>
                </a:moveTo>
                <a:cubicBezTo>
                  <a:pt x="4365" y="0"/>
                  <a:pt x="8733" y="1111"/>
                  <a:pt x="13098" y="549"/>
                </a:cubicBezTo>
                <a:moveTo>
                  <a:pt x="1" y="2677"/>
                </a:moveTo>
                <a:cubicBezTo>
                  <a:pt x="4367" y="2115"/>
                  <a:pt x="8734" y="3227"/>
                  <a:pt x="13100" y="2666"/>
                </a:cubicBezTo>
              </a:path>
            </a:pathLst>
          </a:custGeom>
          <a:blipFill rotWithShape="0">
            <a:blip r:embed="rId9"/>
            <a:tile/>
          </a:blipFill>
          <a:ln cap="sq" w="12600">
            <a:solidFill>
              <a:srgbClr val="ff3300"/>
            </a:solidFill>
            <a:miter/>
          </a:ln>
          <a:effectLst>
            <a:outerShdw dist="40186" dir="1096358">
              <a:srgbClr val="80808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Arial Black"/>
              </a:rPr>
              <a:t>Rung Chuông Vàng</a:t>
            </a:r>
            <a:endParaRPr b="0" lang="en-US" sz="1800" spc="1" strike="noStrike">
              <a:solidFill>
                <a:srgbClr val="000000"/>
              </a:solidFill>
              <a:latin typeface="Arial Black"/>
              <a:ea typeface="Arial Black"/>
            </a:endParaRPr>
          </a:p>
        </p:txBody>
      </p:sp>
    </p:spTree>
  </p:cSld>
  <p:transition spd="slow">
    <p:newsflash/>
  </p:transition>
  <p:timing>
    <p:tnLst>
      <p:par>
        <p:cTn id="636" dur="indefinite" restart="never" nodeType="tmRoot">
          <p:childTnLst>
            <p:seq>
              <p:cTn id="637" dur="indefinite" nodeType="mainSeq"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nodeType="with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0" name="explod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42" dur="385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3" dur="385" fill="hold"/>
                                        <p:tgtEl>
                                          <p:spTgt spid="1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4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5" dur="385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646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7" dur="385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648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1000"/>
                            </p:stCondLst>
                            <p:childTnLst>
                              <p:par>
                                <p:cTn id="650" nodeType="after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65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1500"/>
                            </p:stCondLst>
                            <p:childTnLst>
                              <p:par>
                                <p:cTn id="654" nodeType="afterEffect" fill="hold" presetClass="entr" presetID="12" presetSubtype="4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656" dur="5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2000"/>
                            </p:stCondLst>
                            <p:childTnLst>
                              <p:par>
                                <p:cTn id="658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66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62" nodeType="afterEffect" fill="hold" presetClass="entr" presetID="12" presetSubtype="8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66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6" nodeType="afterEffect" fill="hold" presetClass="entr" presetID="2" presetSubtype="2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8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9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8000"/>
                            </p:stCondLst>
                            <p:childTnLst>
                              <p:par>
                                <p:cTn id="671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6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8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9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0" fill="hold">
                      <p:stCondLst>
                        <p:cond delay="indefinite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68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5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6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8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69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1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69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4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69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7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6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0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70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3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70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6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70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9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71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500"/>
                            </p:stCondLst>
                            <p:childTnLst>
                              <p:par>
                                <p:cTn id="713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000"/>
                            </p:stCondLst>
                            <p:childTnLst>
                              <p:par>
                                <p:cTn id="716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2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3500"/>
                            </p:stCondLst>
                            <p:childTnLst>
                              <p:par>
                                <p:cTn id="719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3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2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4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6500"/>
                            </p:stCondLst>
                            <p:childTnLst>
                              <p:par>
                                <p:cTn id="725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5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8000"/>
                            </p:stCondLst>
                            <p:childTnLst>
                              <p:par>
                                <p:cTn id="728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6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9500"/>
                            </p:stCondLst>
                            <p:childTnLst>
                              <p:par>
                                <p:cTn id="731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7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4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8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737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9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740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20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2" fill="hold">
                      <p:stCondLst>
                        <p:cond delay="indefinite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74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4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500"/>
                            </p:stCondLst>
                            <p:childTnLst>
                              <p:par>
                                <p:cTn id="748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0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1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1000"/>
                            </p:stCondLst>
                            <p:childTnLst>
                              <p:par>
                                <p:cTn id="753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754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5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981000"/>
          </a:xfrm>
          <a:prstGeom prst="rect">
            <a:avLst/>
          </a:prstGeom>
          <a:ln>
            <a:noFill/>
          </a:ln>
        </p:spPr>
      </p:pic>
      <p:sp>
        <p:nvSpPr>
          <p:cNvPr id="195" name="CustomShape 1"/>
          <p:cNvSpPr/>
          <p:nvPr/>
        </p:nvSpPr>
        <p:spPr>
          <a:xfrm>
            <a:off x="2076480" y="150840"/>
            <a:ext cx="5591160" cy="685800"/>
          </a:xfrm>
          <a:custGeom>
            <a:avLst/>
            <a:gdLst/>
            <a:ahLst/>
            <a:rect l="0" t="0" r="r" b="b"/>
            <a:pathLst>
              <a:path w="15533" h="1907">
                <a:moveTo>
                  <a:pt x="0" y="0"/>
                </a:moveTo>
                <a:lnTo>
                  <a:pt x="15532" y="0"/>
                </a:lnTo>
                <a:moveTo>
                  <a:pt x="0" y="1906"/>
                </a:moveTo>
                <a:lnTo>
                  <a:pt x="15532" y="1906"/>
                </a:lnTo>
              </a:path>
            </a:pathLst>
          </a:custGeom>
          <a:solidFill>
            <a:srgbClr val="ffcc00"/>
          </a:solidFill>
          <a:ln cap="sq" w="936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CHÀO MỪNG NGÀY THÀNH LẬP QUÂN ĐỘI NHÂN DÂN VIỆT NAM 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Trường tiểu học Đoàn Nghiên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196" name="" descr=""/>
          <p:cNvPicPr/>
          <p:nvPr/>
        </p:nvPicPr>
        <p:blipFill>
          <a:blip r:embed="rId2"/>
          <a:stretch/>
        </p:blipFill>
        <p:spPr>
          <a:xfrm>
            <a:off x="-36360" y="6308640"/>
            <a:ext cx="9180360" cy="505080"/>
          </a:xfrm>
          <a:prstGeom prst="rect">
            <a:avLst/>
          </a:prstGeom>
          <a:ln>
            <a:noFill/>
          </a:ln>
        </p:spPr>
      </p:pic>
      <p:sp>
        <p:nvSpPr>
          <p:cNvPr id="197" name="CustomShape 2"/>
          <p:cNvSpPr/>
          <p:nvPr/>
        </p:nvSpPr>
        <p:spPr>
          <a:xfrm>
            <a:off x="1523880" y="1844640"/>
            <a:ext cx="6400800" cy="576360"/>
          </a:xfrm>
          <a:prstGeom prst="flowChartTerminator">
            <a:avLst/>
          </a:prstGeom>
          <a:gradFill rotWithShape="0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/>
          </a:gradFill>
          <a:ln cap="sq" w="1260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Chọn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A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B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C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CustomShape 3"/>
          <p:cNvSpPr/>
          <p:nvPr/>
        </p:nvSpPr>
        <p:spPr>
          <a:xfrm>
            <a:off x="1116000" y="3789360"/>
            <a:ext cx="7632720" cy="503280"/>
          </a:xfrm>
          <a:custGeom>
            <a:avLst/>
            <a:gdLst/>
            <a:ahLst/>
            <a:rect l="0" t="0" r="r" b="b"/>
            <a:pathLst>
              <a:path w="21204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20969" y="1399"/>
                </a:lnTo>
                <a:lnTo>
                  <a:pt x="20970" y="1399"/>
                </a:lnTo>
                <a:cubicBezTo>
                  <a:pt x="21011" y="1399"/>
                  <a:pt x="21051" y="1388"/>
                  <a:pt x="21086" y="1368"/>
                </a:cubicBezTo>
                <a:cubicBezTo>
                  <a:pt x="21122" y="1347"/>
                  <a:pt x="21151" y="1318"/>
                  <a:pt x="21172" y="1282"/>
                </a:cubicBezTo>
                <a:cubicBezTo>
                  <a:pt x="21192" y="1247"/>
                  <a:pt x="21203" y="1207"/>
                  <a:pt x="21203" y="1166"/>
                </a:cubicBezTo>
                <a:lnTo>
                  <a:pt x="21203" y="233"/>
                </a:lnTo>
                <a:lnTo>
                  <a:pt x="21203" y="233"/>
                </a:lnTo>
                <a:lnTo>
                  <a:pt x="21203" y="233"/>
                </a:lnTo>
                <a:cubicBezTo>
                  <a:pt x="21203" y="192"/>
                  <a:pt x="21192" y="152"/>
                  <a:pt x="21172" y="117"/>
                </a:cubicBezTo>
                <a:cubicBezTo>
                  <a:pt x="21151" y="81"/>
                  <a:pt x="21122" y="52"/>
                  <a:pt x="21086" y="31"/>
                </a:cubicBezTo>
                <a:cubicBezTo>
                  <a:pt x="21051" y="11"/>
                  <a:pt x="21011" y="0"/>
                  <a:pt x="20970" y="0"/>
                </a:cubicBezTo>
                <a:lnTo>
                  <a:pt x="233" y="0"/>
                </a:lnTo>
              </a:path>
            </a:pathLst>
          </a:custGeom>
          <a:blipFill rotWithShape="0">
            <a:blip r:embed="rId3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000" spc="-1" strike="noStrike">
                <a:solidFill>
                  <a:srgbClr val="ffffff"/>
                </a:solidFill>
                <a:latin typeface="Arial"/>
              </a:rPr>
              <a:t>A. </a:t>
            </a:r>
            <a:r>
              <a:rPr b="1" lang="en-US" sz="2400" spc="-1" strike="noStrike">
                <a:solidFill>
                  <a:srgbClr val="ffffff"/>
                </a:solidFill>
                <a:latin typeface="Arial"/>
              </a:rPr>
              <a:t>Muốn tìm số bị trừ ta lấy hiệu cộng với số trừ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CustomShape 4"/>
          <p:cNvSpPr/>
          <p:nvPr/>
        </p:nvSpPr>
        <p:spPr>
          <a:xfrm>
            <a:off x="1116000" y="4365720"/>
            <a:ext cx="7632720" cy="504720"/>
          </a:xfrm>
          <a:custGeom>
            <a:avLst/>
            <a:gdLst/>
            <a:ahLst/>
            <a:rect l="0" t="0" r="r" b="b"/>
            <a:pathLst>
              <a:path w="21204" h="1404">
                <a:moveTo>
                  <a:pt x="233" y="0"/>
                </a:moveTo>
                <a:lnTo>
                  <a:pt x="234" y="0"/>
                </a:lnTo>
                <a:cubicBezTo>
                  <a:pt x="193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3"/>
                  <a:pt x="0" y="234"/>
                </a:cubicBezTo>
                <a:lnTo>
                  <a:pt x="0" y="1169"/>
                </a:lnTo>
                <a:lnTo>
                  <a:pt x="0" y="1169"/>
                </a:lnTo>
                <a:cubicBezTo>
                  <a:pt x="0" y="1210"/>
                  <a:pt x="11" y="1251"/>
                  <a:pt x="31" y="1286"/>
                </a:cubicBezTo>
                <a:cubicBezTo>
                  <a:pt x="52" y="1322"/>
                  <a:pt x="81" y="1351"/>
                  <a:pt x="117" y="1372"/>
                </a:cubicBezTo>
                <a:cubicBezTo>
                  <a:pt x="152" y="1392"/>
                  <a:pt x="193" y="1403"/>
                  <a:pt x="234" y="1403"/>
                </a:cubicBezTo>
                <a:lnTo>
                  <a:pt x="20969" y="1403"/>
                </a:lnTo>
                <a:lnTo>
                  <a:pt x="20969" y="1403"/>
                </a:lnTo>
                <a:cubicBezTo>
                  <a:pt x="21010" y="1403"/>
                  <a:pt x="21051" y="1392"/>
                  <a:pt x="21086" y="1372"/>
                </a:cubicBezTo>
                <a:cubicBezTo>
                  <a:pt x="21122" y="1351"/>
                  <a:pt x="21151" y="1322"/>
                  <a:pt x="21172" y="1286"/>
                </a:cubicBezTo>
                <a:cubicBezTo>
                  <a:pt x="21192" y="1251"/>
                  <a:pt x="21203" y="1210"/>
                  <a:pt x="21203" y="1169"/>
                </a:cubicBezTo>
                <a:lnTo>
                  <a:pt x="21203" y="233"/>
                </a:lnTo>
                <a:lnTo>
                  <a:pt x="21203" y="234"/>
                </a:lnTo>
                <a:lnTo>
                  <a:pt x="21203" y="234"/>
                </a:lnTo>
                <a:cubicBezTo>
                  <a:pt x="21203" y="193"/>
                  <a:pt x="21192" y="152"/>
                  <a:pt x="21172" y="117"/>
                </a:cubicBezTo>
                <a:cubicBezTo>
                  <a:pt x="21151" y="81"/>
                  <a:pt x="21122" y="52"/>
                  <a:pt x="21086" y="31"/>
                </a:cubicBezTo>
                <a:cubicBezTo>
                  <a:pt x="21051" y="11"/>
                  <a:pt x="21010" y="0"/>
                  <a:pt x="20969" y="0"/>
                </a:cubicBezTo>
                <a:lnTo>
                  <a:pt x="233" y="0"/>
                </a:lnTo>
              </a:path>
            </a:pathLst>
          </a:custGeom>
          <a:blipFill rotWithShape="0">
            <a:blip r:embed="rId4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000" spc="-1" strike="noStrike">
                <a:solidFill>
                  <a:srgbClr val="ffffff"/>
                </a:solidFill>
                <a:latin typeface="Arial"/>
              </a:rPr>
              <a:t>B. </a:t>
            </a:r>
            <a:r>
              <a:rPr b="1" lang="en-US" sz="2400" spc="-1" strike="noStrike">
                <a:solidFill>
                  <a:srgbClr val="ffffff"/>
                </a:solidFill>
                <a:latin typeface="Arial"/>
              </a:rPr>
              <a:t>Mu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ốn tìm số trừ ta lấy số bị trừ trừ đi hiệu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CustomShape 5"/>
          <p:cNvSpPr/>
          <p:nvPr/>
        </p:nvSpPr>
        <p:spPr>
          <a:xfrm>
            <a:off x="1116000" y="4869000"/>
            <a:ext cx="7632720" cy="504720"/>
          </a:xfrm>
          <a:custGeom>
            <a:avLst/>
            <a:gdLst/>
            <a:ahLst/>
            <a:rect l="0" t="0" r="r" b="b"/>
            <a:pathLst>
              <a:path w="21204" h="1404">
                <a:moveTo>
                  <a:pt x="233" y="0"/>
                </a:moveTo>
                <a:lnTo>
                  <a:pt x="234" y="0"/>
                </a:lnTo>
                <a:cubicBezTo>
                  <a:pt x="193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3"/>
                  <a:pt x="0" y="234"/>
                </a:cubicBezTo>
                <a:lnTo>
                  <a:pt x="0" y="1169"/>
                </a:lnTo>
                <a:lnTo>
                  <a:pt x="0" y="1169"/>
                </a:lnTo>
                <a:cubicBezTo>
                  <a:pt x="0" y="1210"/>
                  <a:pt x="11" y="1251"/>
                  <a:pt x="31" y="1286"/>
                </a:cubicBezTo>
                <a:cubicBezTo>
                  <a:pt x="52" y="1322"/>
                  <a:pt x="81" y="1351"/>
                  <a:pt x="117" y="1372"/>
                </a:cubicBezTo>
                <a:cubicBezTo>
                  <a:pt x="152" y="1392"/>
                  <a:pt x="193" y="1403"/>
                  <a:pt x="234" y="1403"/>
                </a:cubicBezTo>
                <a:lnTo>
                  <a:pt x="20969" y="1403"/>
                </a:lnTo>
                <a:lnTo>
                  <a:pt x="20969" y="1403"/>
                </a:lnTo>
                <a:cubicBezTo>
                  <a:pt x="21010" y="1403"/>
                  <a:pt x="21051" y="1392"/>
                  <a:pt x="21086" y="1372"/>
                </a:cubicBezTo>
                <a:cubicBezTo>
                  <a:pt x="21122" y="1351"/>
                  <a:pt x="21151" y="1322"/>
                  <a:pt x="21172" y="1286"/>
                </a:cubicBezTo>
                <a:cubicBezTo>
                  <a:pt x="21192" y="1251"/>
                  <a:pt x="21203" y="1210"/>
                  <a:pt x="21203" y="1169"/>
                </a:cubicBezTo>
                <a:lnTo>
                  <a:pt x="21203" y="233"/>
                </a:lnTo>
                <a:lnTo>
                  <a:pt x="21203" y="234"/>
                </a:lnTo>
                <a:lnTo>
                  <a:pt x="21203" y="234"/>
                </a:lnTo>
                <a:cubicBezTo>
                  <a:pt x="21203" y="193"/>
                  <a:pt x="21192" y="152"/>
                  <a:pt x="21172" y="117"/>
                </a:cubicBezTo>
                <a:cubicBezTo>
                  <a:pt x="21151" y="81"/>
                  <a:pt x="21122" y="52"/>
                  <a:pt x="21086" y="31"/>
                </a:cubicBezTo>
                <a:cubicBezTo>
                  <a:pt x="21051" y="11"/>
                  <a:pt x="21010" y="0"/>
                  <a:pt x="20969" y="0"/>
                </a:cubicBezTo>
                <a:lnTo>
                  <a:pt x="233" y="0"/>
                </a:lnTo>
              </a:path>
            </a:pathLst>
          </a:custGeom>
          <a:blipFill rotWithShape="0">
            <a:blip r:embed="rId5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000" spc="-1" strike="noStrike">
                <a:solidFill>
                  <a:srgbClr val="ffffff"/>
                </a:solidFill>
                <a:latin typeface="Arial"/>
              </a:rPr>
              <a:t>C</a:t>
            </a:r>
            <a:r>
              <a:rPr b="1" lang="en-US" sz="2400" spc="-1" strike="noStrike">
                <a:solidFill>
                  <a:srgbClr val="ffffff"/>
                </a:solidFill>
                <a:latin typeface="Arial"/>
              </a:rPr>
              <a:t>. Muốn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tìm số trừ ta lấy số bị trừ cộng với hiệu</a:t>
            </a:r>
            <a:r>
              <a:rPr b="0" lang="en-US" sz="2000" spc="-1" strike="noStrike">
                <a:solidFill>
                  <a:srgbClr val="ffffff"/>
                </a:solidFill>
                <a:latin typeface="Arial"/>
              </a:rPr>
              <a:t>                                                         ìm đường cứu nước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CustomShape 6"/>
          <p:cNvSpPr/>
          <p:nvPr/>
        </p:nvSpPr>
        <p:spPr>
          <a:xfrm>
            <a:off x="2487600" y="6464160"/>
            <a:ext cx="4676760" cy="277920"/>
          </a:xfrm>
          <a:custGeom>
            <a:avLst/>
            <a:gdLst/>
            <a:ahLst/>
            <a:rect l="0" t="0" r="r" b="b"/>
            <a:pathLst>
              <a:path w="12993" h="1028">
                <a:moveTo>
                  <a:pt x="0" y="177"/>
                </a:moveTo>
                <a:cubicBezTo>
                  <a:pt x="4330" y="0"/>
                  <a:pt x="8661" y="354"/>
                  <a:pt x="12992" y="177"/>
                </a:cubicBezTo>
                <a:moveTo>
                  <a:pt x="0" y="849"/>
                </a:moveTo>
                <a:cubicBezTo>
                  <a:pt x="4330" y="672"/>
                  <a:pt x="8661" y="1027"/>
                  <a:pt x="12992" y="849"/>
                </a:cubicBezTo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009999">
                  <a:alpha val="0"/>
                </a:srgbClr>
              </a:gs>
            </a:gsLst>
            <a:lin ang="5400000"/>
          </a:gradFill>
          <a:ln cap="sq" w="9360">
            <a:solidFill>
              <a:srgbClr val="ff3300"/>
            </a:solidFill>
            <a:miter/>
          </a:ln>
          <a:effectLst>
            <a:outerShdw dist="53966" dir="2700000">
              <a:srgbClr val="c0c0c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Times New Roman"/>
              </a:rPr>
              <a:t>CHÚC MỪNG CÁC EM !</a:t>
            </a:r>
            <a:endParaRPr b="0" lang="en-US" sz="18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202" name="CustomShape 7"/>
          <p:cNvSpPr/>
          <p:nvPr/>
        </p:nvSpPr>
        <p:spPr>
          <a:xfrm>
            <a:off x="1835280" y="2492280"/>
            <a:ext cx="4174920" cy="1152720"/>
          </a:xfrm>
          <a:custGeom>
            <a:avLst/>
            <a:gdLst/>
            <a:ahLst/>
            <a:rect l="0" t="0" r="r" b="b"/>
            <a:pathLst>
              <a:path w="11599" h="3204">
                <a:moveTo>
                  <a:pt x="533" y="0"/>
                </a:moveTo>
                <a:lnTo>
                  <a:pt x="534" y="0"/>
                </a:lnTo>
                <a:cubicBezTo>
                  <a:pt x="440" y="0"/>
                  <a:pt x="348" y="25"/>
                  <a:pt x="267" y="72"/>
                </a:cubicBezTo>
                <a:cubicBezTo>
                  <a:pt x="186" y="118"/>
                  <a:pt x="118" y="186"/>
                  <a:pt x="72" y="267"/>
                </a:cubicBezTo>
                <a:cubicBezTo>
                  <a:pt x="25" y="348"/>
                  <a:pt x="0" y="440"/>
                  <a:pt x="0" y="534"/>
                </a:cubicBezTo>
                <a:lnTo>
                  <a:pt x="0" y="2669"/>
                </a:lnTo>
                <a:lnTo>
                  <a:pt x="0" y="2669"/>
                </a:lnTo>
                <a:cubicBezTo>
                  <a:pt x="0" y="2763"/>
                  <a:pt x="25" y="2855"/>
                  <a:pt x="72" y="2936"/>
                </a:cubicBezTo>
                <a:cubicBezTo>
                  <a:pt x="118" y="3017"/>
                  <a:pt x="186" y="3085"/>
                  <a:pt x="267" y="3131"/>
                </a:cubicBezTo>
                <a:cubicBezTo>
                  <a:pt x="348" y="3178"/>
                  <a:pt x="440" y="3203"/>
                  <a:pt x="534" y="3203"/>
                </a:cubicBezTo>
                <a:lnTo>
                  <a:pt x="11064" y="3203"/>
                </a:lnTo>
                <a:lnTo>
                  <a:pt x="11064" y="3203"/>
                </a:lnTo>
                <a:cubicBezTo>
                  <a:pt x="11158" y="3203"/>
                  <a:pt x="11250" y="3178"/>
                  <a:pt x="11331" y="3131"/>
                </a:cubicBezTo>
                <a:cubicBezTo>
                  <a:pt x="11412" y="3085"/>
                  <a:pt x="11480" y="3017"/>
                  <a:pt x="11526" y="2936"/>
                </a:cubicBezTo>
                <a:cubicBezTo>
                  <a:pt x="11573" y="2855"/>
                  <a:pt x="11598" y="2763"/>
                  <a:pt x="11598" y="2669"/>
                </a:cubicBezTo>
                <a:lnTo>
                  <a:pt x="11598" y="533"/>
                </a:lnTo>
                <a:lnTo>
                  <a:pt x="11598" y="534"/>
                </a:lnTo>
                <a:lnTo>
                  <a:pt x="11598" y="534"/>
                </a:lnTo>
                <a:cubicBezTo>
                  <a:pt x="11598" y="440"/>
                  <a:pt x="11573" y="348"/>
                  <a:pt x="11526" y="267"/>
                </a:cubicBezTo>
                <a:cubicBezTo>
                  <a:pt x="11480" y="186"/>
                  <a:pt x="11412" y="118"/>
                  <a:pt x="11331" y="72"/>
                </a:cubicBezTo>
                <a:cubicBezTo>
                  <a:pt x="11250" y="25"/>
                  <a:pt x="11158" y="0"/>
                  <a:pt x="11064" y="0"/>
                </a:cubicBezTo>
                <a:lnTo>
                  <a:pt x="533" y="0"/>
                </a:lnTo>
              </a:path>
            </a:pathLst>
          </a:custGeom>
          <a:solidFill>
            <a:srgbClr val="bbe0e3"/>
          </a:solidFill>
          <a:ln cap="sq" w="936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âu nào sai?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CustomShape 8"/>
          <p:cNvSpPr/>
          <p:nvPr/>
        </p:nvSpPr>
        <p:spPr>
          <a:xfrm>
            <a:off x="0" y="2421000"/>
            <a:ext cx="1368360" cy="1244520"/>
          </a:xfrm>
          <a:prstGeom prst="ellipse">
            <a:avLst/>
          </a:prstGeom>
          <a:solidFill>
            <a:srgbClr val="ffff00"/>
          </a:solidFill>
          <a:ln cap="sq" w="1260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Câu 7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TOÁN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4" name="" descr=""/>
          <p:cNvPicPr/>
          <p:nvPr/>
        </p:nvPicPr>
        <p:blipFill>
          <a:blip r:embed="rId6"/>
          <a:stretch/>
        </p:blipFill>
        <p:spPr>
          <a:xfrm rot="5400000">
            <a:off x="-1462320" y="-1525680"/>
            <a:ext cx="1771560" cy="4537080"/>
          </a:xfrm>
          <a:prstGeom prst="rect">
            <a:avLst/>
          </a:prstGeom>
          <a:ln>
            <a:noFill/>
          </a:ln>
        </p:spPr>
      </p:pic>
      <p:sp>
        <p:nvSpPr>
          <p:cNvPr id="205" name="CustomShape 9"/>
          <p:cNvSpPr/>
          <p:nvPr/>
        </p:nvSpPr>
        <p:spPr>
          <a:xfrm>
            <a:off x="250920" y="5589720"/>
            <a:ext cx="838080" cy="53640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CustomShape 10"/>
          <p:cNvSpPr/>
          <p:nvPr/>
        </p:nvSpPr>
        <p:spPr>
          <a:xfrm>
            <a:off x="250920" y="5516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CustomShape 11"/>
          <p:cNvSpPr/>
          <p:nvPr/>
        </p:nvSpPr>
        <p:spPr>
          <a:xfrm>
            <a:off x="250920" y="5516640"/>
            <a:ext cx="865080" cy="6490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CustomShape 12"/>
          <p:cNvSpPr/>
          <p:nvPr/>
        </p:nvSpPr>
        <p:spPr>
          <a:xfrm>
            <a:off x="289080" y="553572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CustomShape 13"/>
          <p:cNvSpPr/>
          <p:nvPr/>
        </p:nvSpPr>
        <p:spPr>
          <a:xfrm>
            <a:off x="277920" y="553572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CustomShape 14"/>
          <p:cNvSpPr/>
          <p:nvPr/>
        </p:nvSpPr>
        <p:spPr>
          <a:xfrm>
            <a:off x="277920" y="5516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CustomShape 15"/>
          <p:cNvSpPr/>
          <p:nvPr/>
        </p:nvSpPr>
        <p:spPr>
          <a:xfrm>
            <a:off x="250920" y="5516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bbe0e3"/>
              </a:gs>
              <a:gs pos="100000">
                <a:srgbClr val="0099ff">
                  <a:alpha val="0"/>
                </a:srgbClr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CustomShape 16"/>
          <p:cNvSpPr/>
          <p:nvPr/>
        </p:nvSpPr>
        <p:spPr>
          <a:xfrm>
            <a:off x="250920" y="5516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CustomShape 17"/>
          <p:cNvSpPr/>
          <p:nvPr/>
        </p:nvSpPr>
        <p:spPr>
          <a:xfrm>
            <a:off x="250920" y="5516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CustomShape 18"/>
          <p:cNvSpPr/>
          <p:nvPr/>
        </p:nvSpPr>
        <p:spPr>
          <a:xfrm>
            <a:off x="250920" y="551664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CustomShape 19"/>
          <p:cNvSpPr/>
          <p:nvPr/>
        </p:nvSpPr>
        <p:spPr>
          <a:xfrm rot="21471000">
            <a:off x="2431800" y="969840"/>
            <a:ext cx="4714920" cy="874800"/>
          </a:xfrm>
          <a:custGeom>
            <a:avLst/>
            <a:gdLst/>
            <a:ahLst/>
            <a:rect l="0" t="0" r="r" b="b"/>
            <a:pathLst>
              <a:path w="13101" h="3228">
                <a:moveTo>
                  <a:pt x="0" y="560"/>
                </a:moveTo>
                <a:cubicBezTo>
                  <a:pt x="4365" y="0"/>
                  <a:pt x="8733" y="1111"/>
                  <a:pt x="13098" y="549"/>
                </a:cubicBezTo>
                <a:moveTo>
                  <a:pt x="1" y="2677"/>
                </a:moveTo>
                <a:cubicBezTo>
                  <a:pt x="4367" y="2115"/>
                  <a:pt x="8734" y="3227"/>
                  <a:pt x="13100" y="2666"/>
                </a:cubicBezTo>
              </a:path>
            </a:pathLst>
          </a:custGeom>
          <a:blipFill rotWithShape="0">
            <a:blip r:embed="rId7"/>
            <a:tile/>
          </a:blipFill>
          <a:ln cap="sq" w="12600">
            <a:solidFill>
              <a:srgbClr val="ff3300"/>
            </a:solidFill>
            <a:miter/>
          </a:ln>
          <a:effectLst>
            <a:outerShdw dist="40186" dir="1096358">
              <a:srgbClr val="80808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Arial Black"/>
              </a:rPr>
              <a:t>Rung Chuông Vàng</a:t>
            </a:r>
            <a:endParaRPr b="0" lang="en-US" sz="1800" spc="1" strike="noStrike">
              <a:solidFill>
                <a:srgbClr val="000000"/>
              </a:solidFill>
              <a:latin typeface="Arial Black"/>
              <a:ea typeface="Arial Black"/>
            </a:endParaRPr>
          </a:p>
        </p:txBody>
      </p:sp>
    </p:spTree>
  </p:cSld>
  <p:transition spd="slow">
    <p:comb dir="vert"/>
  </p:transition>
  <p:timing>
    <p:tnLst>
      <p:par>
        <p:cTn id="756" dur="indefinite" restart="never" nodeType="tmRoot">
          <p:childTnLst>
            <p:seq>
              <p:cTn id="757" dur="indefinite" nodeType="mainSeq">
                <p:childTnLst>
                  <p:par>
                    <p:cTn id="758" fill="hold">
                      <p:stCondLst>
                        <p:cond delay="0"/>
                      </p:stCondLst>
                      <p:childTnLst>
                        <p:par>
                          <p:cTn id="759" fill="hold">
                            <p:stCondLst>
                              <p:cond delay="0"/>
                            </p:stCondLst>
                            <p:childTnLst>
                              <p:par>
                                <p:cTn id="760" nodeType="with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8" name="explod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62" dur="385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3" dur="385" fill="hold"/>
                                        <p:tgtEl>
                                          <p:spTgt spid="2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64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65" dur="385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766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7" dur="385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768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70" nodeType="after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77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74" nodeType="afterEffect" fill="hold" presetClass="entr" presetID="12" presetSubtype="4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776" dur="5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78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78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500"/>
                            </p:stCondLst>
                            <p:childTnLst>
                              <p:par>
                                <p:cTn id="782" nodeType="afterEffect" fill="hold" presetClass="entr" presetID="12" presetSubtype="8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78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5" fill="hold">
                            <p:stCondLst>
                              <p:cond delay="5000"/>
                            </p:stCondLst>
                            <p:childTnLst>
                              <p:par>
                                <p:cTn id="786" nodeType="afterEffect" fill="hold" presetClass="entr" presetID="12" presetSubtype="2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Right)" transition="in">
                                      <p:cBhvr additive="repl">
                                        <p:cTn id="78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9" fill="hold">
                            <p:stCondLst>
                              <p:cond delay="14500"/>
                            </p:stCondLst>
                            <p:childTnLst>
                              <p:par>
                                <p:cTn id="790" nodeType="afterEffect" fill="hold" presetClass="entr" presetID="1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Right)" transition="in">
                                      <p:cBhvr additive="repl">
                                        <p:cTn id="79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16500"/>
                            </p:stCondLst>
                            <p:childTnLst>
                              <p:par>
                                <p:cTn id="794" nodeType="afterEffect" fill="hold" presetClass="entr" presetID="1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Right)" transition="in">
                                      <p:cBhvr additive="repl">
                                        <p:cTn id="7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7" fill="hold">
                      <p:stCondLst>
                        <p:cond delay="indefinite"/>
                      </p:stCondLst>
                      <p:childTnLst>
                        <p:par>
                          <p:cTn id="798" fill="hold">
                            <p:stCondLst>
                              <p:cond delay="0"/>
                            </p:stCondLst>
                            <p:childTnLst>
                              <p:par>
                                <p:cTn id="799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80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2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80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5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80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8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81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1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81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4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81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7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81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0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82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3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825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6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82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500"/>
                            </p:stCondLst>
                            <p:childTnLst>
                              <p:par>
                                <p:cTn id="830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9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3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3500"/>
                            </p:stCondLst>
                            <p:childTnLst>
                              <p:par>
                                <p:cTn id="836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5000"/>
                            </p:stCondLst>
                            <p:childTnLst>
                              <p:par>
                                <p:cTn id="839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2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6500"/>
                            </p:stCondLst>
                            <p:childTnLst>
                              <p:par>
                                <p:cTn id="842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3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8000"/>
                            </p:stCondLst>
                            <p:childTnLst>
                              <p:par>
                                <p:cTn id="845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4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9500"/>
                            </p:stCondLst>
                            <p:childTnLst>
                              <p:par>
                                <p:cTn id="848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5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1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6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12500"/>
                            </p:stCondLst>
                            <p:childTnLst>
                              <p:par>
                                <p:cTn id="854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7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7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8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9" fill="hold">
                      <p:stCondLst>
                        <p:cond delay="indefinite"/>
                      </p:stCondLst>
                      <p:childTnLst>
                        <p:par>
                          <p:cTn id="860" fill="hold">
                            <p:stCondLst>
                              <p:cond delay="0"/>
                            </p:stCondLst>
                            <p:childTnLst>
                              <p:par>
                                <p:cTn id="861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862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863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>
                            <p:stCondLst>
                              <p:cond delay="500"/>
                            </p:stCondLst>
                            <p:childTnLst>
                              <p:par>
                                <p:cTn id="865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1000"/>
                            </p:stCondLst>
                            <p:childTnLst>
                              <p:par>
                                <p:cTn id="870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871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2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4000" cy="981000"/>
          </a:xfrm>
          <a:prstGeom prst="rect">
            <a:avLst/>
          </a:prstGeom>
          <a:ln>
            <a:noFill/>
          </a:ln>
        </p:spPr>
      </p:pic>
      <p:sp>
        <p:nvSpPr>
          <p:cNvPr id="217" name="CustomShape 1"/>
          <p:cNvSpPr/>
          <p:nvPr/>
        </p:nvSpPr>
        <p:spPr>
          <a:xfrm>
            <a:off x="2076480" y="150840"/>
            <a:ext cx="5591160" cy="685800"/>
          </a:xfrm>
          <a:custGeom>
            <a:avLst/>
            <a:gdLst/>
            <a:ahLst/>
            <a:rect l="0" t="0" r="r" b="b"/>
            <a:pathLst>
              <a:path w="15533" h="1907">
                <a:moveTo>
                  <a:pt x="0" y="0"/>
                </a:moveTo>
                <a:lnTo>
                  <a:pt x="15532" y="0"/>
                </a:lnTo>
                <a:moveTo>
                  <a:pt x="0" y="1906"/>
                </a:moveTo>
                <a:lnTo>
                  <a:pt x="15532" y="1906"/>
                </a:lnTo>
              </a:path>
            </a:pathLst>
          </a:custGeom>
          <a:solidFill>
            <a:srgbClr val="ffcc00"/>
          </a:solidFill>
          <a:ln cap="sq" w="936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CHÀO MỪNG NGÀY THÀNH LẬP QUÂN ĐỘI NHÂN DÂN VIỆT NAM 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/>
            <a:r>
              <a:rPr b="0" lang="en-US" sz="2400" spc="1" strike="noStrike">
                <a:solidFill>
                  <a:srgbClr val="000000"/>
                </a:solidFill>
                <a:latin typeface="Times New Roman"/>
              </a:rPr>
              <a:t>Trường tiểu học Đoàn Nghiên</a:t>
            </a:r>
            <a:endParaRPr b="0" lang="en-US" sz="24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218" name="CustomShape 2"/>
          <p:cNvSpPr/>
          <p:nvPr/>
        </p:nvSpPr>
        <p:spPr>
          <a:xfrm>
            <a:off x="1523880" y="1700280"/>
            <a:ext cx="6400800" cy="576360"/>
          </a:xfrm>
          <a:prstGeom prst="flowChartTerminator">
            <a:avLst/>
          </a:prstGeom>
          <a:gradFill rotWithShape="0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/>
          </a:gradFill>
          <a:ln cap="sq" w="1260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Chọn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A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B</a:t>
            </a:r>
            <a:r>
              <a:rPr b="0" lang="en-US" sz="2800" spc="-1" strike="noStrike">
                <a:solidFill>
                  <a:srgbClr val="ffff00"/>
                </a:solidFill>
                <a:latin typeface="Arial"/>
              </a:rPr>
              <a:t>, hoặc </a:t>
            </a:r>
            <a:r>
              <a:rPr b="0" lang="en-US" sz="2800" spc="-1" strike="noStrike">
                <a:solidFill>
                  <a:srgbClr val="ff3300"/>
                </a:solidFill>
                <a:latin typeface="Arial"/>
              </a:rPr>
              <a:t>C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CustomShape 3"/>
          <p:cNvSpPr/>
          <p:nvPr/>
        </p:nvSpPr>
        <p:spPr>
          <a:xfrm>
            <a:off x="1763640" y="2781360"/>
            <a:ext cx="6696000" cy="1008000"/>
          </a:xfrm>
          <a:custGeom>
            <a:avLst/>
            <a:gdLst/>
            <a:ahLst/>
            <a:rect l="0" t="0" r="r" b="b"/>
            <a:pathLst>
              <a:path w="18602" h="2802">
                <a:moveTo>
                  <a:pt x="466" y="0"/>
                </a:moveTo>
                <a:lnTo>
                  <a:pt x="467" y="0"/>
                </a:lnTo>
                <a:cubicBezTo>
                  <a:pt x="385" y="0"/>
                  <a:pt x="304" y="22"/>
                  <a:pt x="233" y="63"/>
                </a:cubicBezTo>
                <a:cubicBezTo>
                  <a:pt x="162" y="104"/>
                  <a:pt x="104" y="162"/>
                  <a:pt x="63" y="233"/>
                </a:cubicBezTo>
                <a:cubicBezTo>
                  <a:pt x="22" y="304"/>
                  <a:pt x="0" y="385"/>
                  <a:pt x="0" y="467"/>
                </a:cubicBezTo>
                <a:lnTo>
                  <a:pt x="0" y="2334"/>
                </a:lnTo>
                <a:lnTo>
                  <a:pt x="0" y="2334"/>
                </a:lnTo>
                <a:cubicBezTo>
                  <a:pt x="0" y="2416"/>
                  <a:pt x="22" y="2497"/>
                  <a:pt x="63" y="2568"/>
                </a:cubicBezTo>
                <a:cubicBezTo>
                  <a:pt x="104" y="2639"/>
                  <a:pt x="162" y="2697"/>
                  <a:pt x="233" y="2738"/>
                </a:cubicBezTo>
                <a:cubicBezTo>
                  <a:pt x="304" y="2779"/>
                  <a:pt x="385" y="2801"/>
                  <a:pt x="467" y="2801"/>
                </a:cubicBezTo>
                <a:lnTo>
                  <a:pt x="18134" y="2801"/>
                </a:lnTo>
                <a:lnTo>
                  <a:pt x="18134" y="2801"/>
                </a:lnTo>
                <a:cubicBezTo>
                  <a:pt x="18216" y="2801"/>
                  <a:pt x="18297" y="2779"/>
                  <a:pt x="18368" y="2738"/>
                </a:cubicBezTo>
                <a:cubicBezTo>
                  <a:pt x="18439" y="2697"/>
                  <a:pt x="18497" y="2639"/>
                  <a:pt x="18538" y="2568"/>
                </a:cubicBezTo>
                <a:cubicBezTo>
                  <a:pt x="18579" y="2497"/>
                  <a:pt x="18601" y="2416"/>
                  <a:pt x="18601" y="2334"/>
                </a:cubicBezTo>
                <a:lnTo>
                  <a:pt x="18601" y="466"/>
                </a:lnTo>
                <a:lnTo>
                  <a:pt x="18601" y="467"/>
                </a:lnTo>
                <a:lnTo>
                  <a:pt x="18601" y="467"/>
                </a:lnTo>
                <a:cubicBezTo>
                  <a:pt x="18601" y="385"/>
                  <a:pt x="18579" y="304"/>
                  <a:pt x="18538" y="233"/>
                </a:cubicBezTo>
                <a:cubicBezTo>
                  <a:pt x="18497" y="162"/>
                  <a:pt x="18439" y="104"/>
                  <a:pt x="18368" y="63"/>
                </a:cubicBezTo>
                <a:cubicBezTo>
                  <a:pt x="18297" y="22"/>
                  <a:pt x="18216" y="0"/>
                  <a:pt x="18134" y="0"/>
                </a:cubicBezTo>
                <a:lnTo>
                  <a:pt x="466" y="0"/>
                </a:lnTo>
              </a:path>
            </a:pathLst>
          </a:custGeom>
          <a:solidFill>
            <a:srgbClr val="bbe0e3"/>
          </a:solidFill>
          <a:ln cap="sq" w="936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Ng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ày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 khai giảng năm học mới là ngày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: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CustomShape 4"/>
          <p:cNvSpPr/>
          <p:nvPr/>
        </p:nvSpPr>
        <p:spPr>
          <a:xfrm>
            <a:off x="0" y="2637000"/>
            <a:ext cx="1368360" cy="1099800"/>
          </a:xfrm>
          <a:prstGeom prst="ellipse">
            <a:avLst/>
          </a:prstGeom>
          <a:solidFill>
            <a:srgbClr val="ffff00"/>
          </a:solidFill>
          <a:ln cap="sq" w="12600">
            <a:solidFill>
              <a:srgbClr val="0033cc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Câu 8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TV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CustomShape 5"/>
          <p:cNvSpPr/>
          <p:nvPr/>
        </p:nvSpPr>
        <p:spPr>
          <a:xfrm>
            <a:off x="4624560" y="4294080"/>
            <a:ext cx="3835080" cy="503280"/>
          </a:xfrm>
          <a:custGeom>
            <a:avLst/>
            <a:gdLst/>
            <a:ahLst/>
            <a:rect l="0" t="0" r="r" b="b"/>
            <a:pathLst>
              <a:path w="10655" h="1400">
                <a:moveTo>
                  <a:pt x="233" y="0"/>
                </a:moveTo>
                <a:lnTo>
                  <a:pt x="233" y="0"/>
                </a:lnTo>
                <a:cubicBezTo>
                  <a:pt x="192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2"/>
                  <a:pt x="0" y="233"/>
                </a:cubicBezTo>
                <a:lnTo>
                  <a:pt x="0" y="1165"/>
                </a:lnTo>
                <a:lnTo>
                  <a:pt x="0" y="1166"/>
                </a:lnTo>
                <a:cubicBezTo>
                  <a:pt x="0" y="1207"/>
                  <a:pt x="11" y="1247"/>
                  <a:pt x="31" y="1282"/>
                </a:cubicBezTo>
                <a:cubicBezTo>
                  <a:pt x="52" y="1318"/>
                  <a:pt x="81" y="1347"/>
                  <a:pt x="117" y="1368"/>
                </a:cubicBezTo>
                <a:cubicBezTo>
                  <a:pt x="152" y="1388"/>
                  <a:pt x="192" y="1399"/>
                  <a:pt x="233" y="1399"/>
                </a:cubicBezTo>
                <a:lnTo>
                  <a:pt x="10420" y="1399"/>
                </a:lnTo>
                <a:lnTo>
                  <a:pt x="10421" y="1399"/>
                </a:lnTo>
                <a:cubicBezTo>
                  <a:pt x="10462" y="1399"/>
                  <a:pt x="10502" y="1388"/>
                  <a:pt x="10537" y="1368"/>
                </a:cubicBezTo>
                <a:cubicBezTo>
                  <a:pt x="10573" y="1347"/>
                  <a:pt x="10602" y="1318"/>
                  <a:pt x="10623" y="1282"/>
                </a:cubicBezTo>
                <a:cubicBezTo>
                  <a:pt x="10643" y="1247"/>
                  <a:pt x="10654" y="1207"/>
                  <a:pt x="10654" y="1166"/>
                </a:cubicBezTo>
                <a:lnTo>
                  <a:pt x="10654" y="233"/>
                </a:lnTo>
                <a:lnTo>
                  <a:pt x="10654" y="233"/>
                </a:lnTo>
                <a:lnTo>
                  <a:pt x="10654" y="233"/>
                </a:lnTo>
                <a:cubicBezTo>
                  <a:pt x="10654" y="192"/>
                  <a:pt x="10643" y="152"/>
                  <a:pt x="10623" y="117"/>
                </a:cubicBezTo>
                <a:cubicBezTo>
                  <a:pt x="10602" y="81"/>
                  <a:pt x="10573" y="52"/>
                  <a:pt x="10537" y="31"/>
                </a:cubicBezTo>
                <a:cubicBezTo>
                  <a:pt x="10502" y="11"/>
                  <a:pt x="10462" y="0"/>
                  <a:pt x="10421" y="0"/>
                </a:cubicBezTo>
                <a:lnTo>
                  <a:pt x="233" y="0"/>
                </a:lnTo>
              </a:path>
            </a:pathLst>
          </a:custGeom>
          <a:blipFill rotWithShape="0">
            <a:blip r:embed="rId2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A. 5 tháng 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CustomShape 6"/>
          <p:cNvSpPr/>
          <p:nvPr/>
        </p:nvSpPr>
        <p:spPr>
          <a:xfrm>
            <a:off x="4610160" y="4854600"/>
            <a:ext cx="3849480" cy="504720"/>
          </a:xfrm>
          <a:custGeom>
            <a:avLst/>
            <a:gdLst/>
            <a:ahLst/>
            <a:rect l="0" t="0" r="r" b="b"/>
            <a:pathLst>
              <a:path w="10695" h="1404">
                <a:moveTo>
                  <a:pt x="233" y="0"/>
                </a:moveTo>
                <a:lnTo>
                  <a:pt x="234" y="0"/>
                </a:lnTo>
                <a:cubicBezTo>
                  <a:pt x="193" y="0"/>
                  <a:pt x="152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2"/>
                  <a:pt x="0" y="193"/>
                  <a:pt x="0" y="234"/>
                </a:cubicBezTo>
                <a:lnTo>
                  <a:pt x="0" y="1169"/>
                </a:lnTo>
                <a:lnTo>
                  <a:pt x="0" y="1169"/>
                </a:lnTo>
                <a:cubicBezTo>
                  <a:pt x="0" y="1210"/>
                  <a:pt x="11" y="1251"/>
                  <a:pt x="31" y="1286"/>
                </a:cubicBezTo>
                <a:cubicBezTo>
                  <a:pt x="52" y="1322"/>
                  <a:pt x="81" y="1351"/>
                  <a:pt x="117" y="1372"/>
                </a:cubicBezTo>
                <a:cubicBezTo>
                  <a:pt x="152" y="1392"/>
                  <a:pt x="193" y="1403"/>
                  <a:pt x="234" y="1403"/>
                </a:cubicBezTo>
                <a:lnTo>
                  <a:pt x="10460" y="1403"/>
                </a:lnTo>
                <a:lnTo>
                  <a:pt x="10460" y="1403"/>
                </a:lnTo>
                <a:cubicBezTo>
                  <a:pt x="10501" y="1403"/>
                  <a:pt x="10542" y="1392"/>
                  <a:pt x="10577" y="1372"/>
                </a:cubicBezTo>
                <a:cubicBezTo>
                  <a:pt x="10613" y="1351"/>
                  <a:pt x="10642" y="1322"/>
                  <a:pt x="10663" y="1286"/>
                </a:cubicBezTo>
                <a:cubicBezTo>
                  <a:pt x="10683" y="1251"/>
                  <a:pt x="10694" y="1210"/>
                  <a:pt x="10694" y="1169"/>
                </a:cubicBezTo>
                <a:lnTo>
                  <a:pt x="10694" y="233"/>
                </a:lnTo>
                <a:lnTo>
                  <a:pt x="10694" y="234"/>
                </a:lnTo>
                <a:lnTo>
                  <a:pt x="10694" y="234"/>
                </a:lnTo>
                <a:cubicBezTo>
                  <a:pt x="10694" y="193"/>
                  <a:pt x="10683" y="152"/>
                  <a:pt x="10663" y="117"/>
                </a:cubicBezTo>
                <a:cubicBezTo>
                  <a:pt x="10642" y="81"/>
                  <a:pt x="10613" y="52"/>
                  <a:pt x="10577" y="31"/>
                </a:cubicBezTo>
                <a:cubicBezTo>
                  <a:pt x="10542" y="11"/>
                  <a:pt x="10501" y="0"/>
                  <a:pt x="10460" y="0"/>
                </a:cubicBezTo>
                <a:lnTo>
                  <a:pt x="233" y="0"/>
                </a:lnTo>
              </a:path>
            </a:pathLst>
          </a:custGeom>
          <a:blipFill rotWithShape="0">
            <a:blip r:embed="rId3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B. 25 tháng 8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CustomShape 7"/>
          <p:cNvSpPr/>
          <p:nvPr/>
        </p:nvSpPr>
        <p:spPr>
          <a:xfrm>
            <a:off x="4610160" y="5391000"/>
            <a:ext cx="3849480" cy="505080"/>
          </a:xfrm>
          <a:custGeom>
            <a:avLst/>
            <a:gdLst/>
            <a:ahLst/>
            <a:rect l="0" t="0" r="r" b="b"/>
            <a:pathLst>
              <a:path w="10695" h="1405">
                <a:moveTo>
                  <a:pt x="234" y="0"/>
                </a:moveTo>
                <a:lnTo>
                  <a:pt x="234" y="0"/>
                </a:lnTo>
                <a:cubicBezTo>
                  <a:pt x="193" y="0"/>
                  <a:pt x="153" y="11"/>
                  <a:pt x="117" y="31"/>
                </a:cubicBezTo>
                <a:cubicBezTo>
                  <a:pt x="81" y="52"/>
                  <a:pt x="52" y="81"/>
                  <a:pt x="31" y="117"/>
                </a:cubicBezTo>
                <a:cubicBezTo>
                  <a:pt x="11" y="153"/>
                  <a:pt x="0" y="193"/>
                  <a:pt x="0" y="234"/>
                </a:cubicBezTo>
                <a:lnTo>
                  <a:pt x="0" y="1170"/>
                </a:lnTo>
                <a:lnTo>
                  <a:pt x="0" y="1170"/>
                </a:lnTo>
                <a:cubicBezTo>
                  <a:pt x="0" y="1211"/>
                  <a:pt x="11" y="1251"/>
                  <a:pt x="31" y="1287"/>
                </a:cubicBezTo>
                <a:cubicBezTo>
                  <a:pt x="52" y="1323"/>
                  <a:pt x="81" y="1352"/>
                  <a:pt x="117" y="1373"/>
                </a:cubicBezTo>
                <a:cubicBezTo>
                  <a:pt x="153" y="1393"/>
                  <a:pt x="193" y="1404"/>
                  <a:pt x="234" y="1404"/>
                </a:cubicBezTo>
                <a:lnTo>
                  <a:pt x="10460" y="1404"/>
                </a:lnTo>
                <a:lnTo>
                  <a:pt x="10460" y="1404"/>
                </a:lnTo>
                <a:cubicBezTo>
                  <a:pt x="10501" y="1404"/>
                  <a:pt x="10541" y="1393"/>
                  <a:pt x="10577" y="1373"/>
                </a:cubicBezTo>
                <a:cubicBezTo>
                  <a:pt x="10613" y="1352"/>
                  <a:pt x="10642" y="1323"/>
                  <a:pt x="10663" y="1287"/>
                </a:cubicBezTo>
                <a:cubicBezTo>
                  <a:pt x="10683" y="1251"/>
                  <a:pt x="10694" y="1211"/>
                  <a:pt x="10694" y="1170"/>
                </a:cubicBezTo>
                <a:lnTo>
                  <a:pt x="10694" y="234"/>
                </a:lnTo>
                <a:lnTo>
                  <a:pt x="10694" y="234"/>
                </a:lnTo>
                <a:lnTo>
                  <a:pt x="10694" y="234"/>
                </a:lnTo>
                <a:cubicBezTo>
                  <a:pt x="10694" y="193"/>
                  <a:pt x="10683" y="153"/>
                  <a:pt x="10663" y="117"/>
                </a:cubicBezTo>
                <a:cubicBezTo>
                  <a:pt x="10642" y="81"/>
                  <a:pt x="10613" y="52"/>
                  <a:pt x="10577" y="31"/>
                </a:cubicBezTo>
                <a:cubicBezTo>
                  <a:pt x="10541" y="11"/>
                  <a:pt x="10501" y="0"/>
                  <a:pt x="10460" y="0"/>
                </a:cubicBezTo>
                <a:lnTo>
                  <a:pt x="234" y="0"/>
                </a:lnTo>
              </a:path>
            </a:pathLst>
          </a:custGeom>
          <a:blipFill rotWithShape="0">
            <a:blip r:embed="rId4"/>
            <a:tile/>
          </a:blipFill>
          <a:ln cap="sq" w="19080">
            <a:solidFill>
              <a:srgbClr val="cc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/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C. 2 tháng 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4" name="" descr=""/>
          <p:cNvPicPr/>
          <p:nvPr/>
        </p:nvPicPr>
        <p:blipFill>
          <a:blip r:embed="rId5"/>
          <a:stretch/>
        </p:blipFill>
        <p:spPr>
          <a:xfrm rot="5400000">
            <a:off x="-1462320" y="-1525680"/>
            <a:ext cx="1771560" cy="4537080"/>
          </a:xfrm>
          <a:prstGeom prst="rect">
            <a:avLst/>
          </a:prstGeom>
          <a:ln>
            <a:noFill/>
          </a:ln>
        </p:spPr>
      </p:pic>
      <p:sp>
        <p:nvSpPr>
          <p:cNvPr id="225" name="CustomShape 8"/>
          <p:cNvSpPr/>
          <p:nvPr/>
        </p:nvSpPr>
        <p:spPr>
          <a:xfrm>
            <a:off x="2487600" y="6535800"/>
            <a:ext cx="4676760" cy="277920"/>
          </a:xfrm>
          <a:custGeom>
            <a:avLst/>
            <a:gdLst/>
            <a:ahLst/>
            <a:rect l="0" t="0" r="r" b="b"/>
            <a:pathLst>
              <a:path w="12993" h="1028">
                <a:moveTo>
                  <a:pt x="0" y="177"/>
                </a:moveTo>
                <a:cubicBezTo>
                  <a:pt x="4330" y="0"/>
                  <a:pt x="8661" y="354"/>
                  <a:pt x="12992" y="177"/>
                </a:cubicBezTo>
                <a:moveTo>
                  <a:pt x="0" y="849"/>
                </a:moveTo>
                <a:cubicBezTo>
                  <a:pt x="4330" y="672"/>
                  <a:pt x="8661" y="1027"/>
                  <a:pt x="12992" y="849"/>
                </a:cubicBezTo>
              </a:path>
            </a:pathLst>
          </a:custGeom>
          <a:gradFill rotWithShape="0">
            <a:gsLst>
              <a:gs pos="0">
                <a:srgbClr val="9999ff"/>
              </a:gs>
              <a:gs pos="100000">
                <a:srgbClr val="009999">
                  <a:alpha val="0"/>
                </a:srgbClr>
              </a:gs>
            </a:gsLst>
            <a:lin ang="5400000"/>
          </a:gradFill>
          <a:ln cap="sq" w="9360">
            <a:solidFill>
              <a:srgbClr val="ff3300"/>
            </a:solidFill>
            <a:miter/>
          </a:ln>
          <a:effectLst>
            <a:outerShdw dist="53966" dir="2700000">
              <a:srgbClr val="c0c0c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Times New Roman"/>
              </a:rPr>
              <a:t>CHÚC MỪNG CÁC EM !</a:t>
            </a:r>
            <a:endParaRPr b="0" lang="en-US" sz="18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226" name="CustomShape 9"/>
          <p:cNvSpPr/>
          <p:nvPr/>
        </p:nvSpPr>
        <p:spPr>
          <a:xfrm>
            <a:off x="755640" y="57340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9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CustomShape 10"/>
          <p:cNvSpPr/>
          <p:nvPr/>
        </p:nvSpPr>
        <p:spPr>
          <a:xfrm>
            <a:off x="755640" y="57340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8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CustomShape 11"/>
          <p:cNvSpPr/>
          <p:nvPr/>
        </p:nvSpPr>
        <p:spPr>
          <a:xfrm>
            <a:off x="755640" y="57340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7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CustomShape 12"/>
          <p:cNvSpPr/>
          <p:nvPr/>
        </p:nvSpPr>
        <p:spPr>
          <a:xfrm>
            <a:off x="755640" y="57340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6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CustomShape 13"/>
          <p:cNvSpPr/>
          <p:nvPr/>
        </p:nvSpPr>
        <p:spPr>
          <a:xfrm>
            <a:off x="755640" y="57340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CustomShape 14"/>
          <p:cNvSpPr/>
          <p:nvPr/>
        </p:nvSpPr>
        <p:spPr>
          <a:xfrm>
            <a:off x="755640" y="57340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CustomShape 15"/>
          <p:cNvSpPr/>
          <p:nvPr/>
        </p:nvSpPr>
        <p:spPr>
          <a:xfrm>
            <a:off x="755640" y="5734080"/>
            <a:ext cx="838080" cy="609480"/>
          </a:xfrm>
          <a:prstGeom prst="ellipse">
            <a:avLst/>
          </a:prstGeom>
          <a:gradFill rotWithShape="0">
            <a:gsLst>
              <a:gs pos="0">
                <a:srgbClr val="bbe0e3"/>
              </a:gs>
              <a:gs pos="100000">
                <a:srgbClr val="0099ff">
                  <a:alpha val="0"/>
                </a:srgbClr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CustomShape 16"/>
          <p:cNvSpPr/>
          <p:nvPr/>
        </p:nvSpPr>
        <p:spPr>
          <a:xfrm>
            <a:off x="755640" y="57340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CustomShape 17"/>
          <p:cNvSpPr/>
          <p:nvPr/>
        </p:nvSpPr>
        <p:spPr>
          <a:xfrm>
            <a:off x="755640" y="57340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CustomShape 18"/>
          <p:cNvSpPr/>
          <p:nvPr/>
        </p:nvSpPr>
        <p:spPr>
          <a:xfrm>
            <a:off x="755640" y="5734080"/>
            <a:ext cx="838080" cy="609480"/>
          </a:xfrm>
          <a:prstGeom prst="ellipse">
            <a:avLst/>
          </a:prstGeom>
          <a:gradFill rotWithShape="0">
            <a:gsLst>
              <a:gs pos="0">
                <a:srgbClr val="0099ff"/>
              </a:gs>
              <a:gs pos="50000">
                <a:srgbClr val="bbe0e3"/>
              </a:gs>
              <a:gs pos="100000">
                <a:srgbClr val="0099ff"/>
              </a:gs>
            </a:gsLst>
            <a:lin ang="5400000"/>
          </a:gradFill>
          <a:ln cap="sq"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ctr">
            <a:noAutofit/>
          </a:bodyPr>
          <a:p>
            <a:pPr algn="ctr"/>
            <a:r>
              <a:rPr b="1" lang="en-US" sz="28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CustomShape 19"/>
          <p:cNvSpPr/>
          <p:nvPr/>
        </p:nvSpPr>
        <p:spPr>
          <a:xfrm rot="21471000">
            <a:off x="2431800" y="969840"/>
            <a:ext cx="4714920" cy="874800"/>
          </a:xfrm>
          <a:custGeom>
            <a:avLst/>
            <a:gdLst/>
            <a:ahLst/>
            <a:rect l="0" t="0" r="r" b="b"/>
            <a:pathLst>
              <a:path w="13101" h="3228">
                <a:moveTo>
                  <a:pt x="0" y="560"/>
                </a:moveTo>
                <a:cubicBezTo>
                  <a:pt x="4365" y="0"/>
                  <a:pt x="8733" y="1111"/>
                  <a:pt x="13098" y="549"/>
                </a:cubicBezTo>
                <a:moveTo>
                  <a:pt x="1" y="2677"/>
                </a:moveTo>
                <a:cubicBezTo>
                  <a:pt x="4367" y="2115"/>
                  <a:pt x="8734" y="3227"/>
                  <a:pt x="13100" y="2666"/>
                </a:cubicBezTo>
              </a:path>
            </a:pathLst>
          </a:custGeom>
          <a:blipFill rotWithShape="0">
            <a:blip r:embed="rId6"/>
            <a:tile/>
          </a:blipFill>
          <a:ln cap="sq" w="12600">
            <a:solidFill>
              <a:srgbClr val="ff3300"/>
            </a:solidFill>
            <a:miter/>
          </a:ln>
          <a:effectLst>
            <a:outerShdw dist="40186" dir="1096358">
              <a:srgbClr val="808080">
                <a:alpha val="8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>
            <a:noAutofit/>
          </a:bodyPr>
          <a:p>
            <a:pPr/>
            <a:r>
              <a:rPr b="0" lang="en-US" sz="1800" spc="1" strike="noStrike">
                <a:solidFill>
                  <a:srgbClr val="000000"/>
                </a:solidFill>
                <a:latin typeface="Arial Black"/>
              </a:rPr>
              <a:t>Rung Chuông Vàng</a:t>
            </a:r>
            <a:endParaRPr b="0" lang="en-US" sz="1800" spc="1" strike="noStrike">
              <a:solidFill>
                <a:srgbClr val="000000"/>
              </a:solidFill>
              <a:latin typeface="Arial Black"/>
              <a:ea typeface="Arial Black"/>
            </a:endParaRPr>
          </a:p>
        </p:txBody>
      </p:sp>
    </p:spTree>
  </p:cSld>
  <p:transition spd="slow">
    <p:pull dir="rd"/>
  </p:transition>
  <p:timing>
    <p:tnLst>
      <p:par>
        <p:cTn id="873" dur="indefinite" restart="never" nodeType="tmRoot">
          <p:childTnLst>
            <p:seq>
              <p:cTn id="874" dur="indefinite" nodeType="mainSeq">
                <p:childTnLst>
                  <p:par>
                    <p:cTn id="875" fill="hold">
                      <p:stCondLst>
                        <p:cond delay="0"/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nodeType="with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79" dur="385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0" dur="385" fill="hold"/>
                                        <p:tgtEl>
                                          <p:spTgt spid="23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81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82" dur="385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883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4" dur="385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885" dur="615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87" nodeType="after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889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1500"/>
                            </p:stCondLst>
                            <p:childTnLst>
                              <p:par>
                                <p:cTn id="891" nodeType="afterEffect" fill="hold" presetClass="entr" presetID="12" presetSubtype="4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893" dur="500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4" fill="hold">
                            <p:stCondLst>
                              <p:cond delay="2000"/>
                            </p:stCondLst>
                            <p:childTnLst>
                              <p:par>
                                <p:cTn id="895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89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9" nodeType="afterEffect" fill="hold" presetClass="entr" presetID="12" presetSubtype="8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90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2" nodeType="withEffect" fill="hold" presetClass="entr" presetID="12" presetSubtype="8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904" dur="500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5" fill="hold">
                            <p:stCondLst>
                              <p:cond delay="5000"/>
                            </p:stCondLst>
                            <p:childTnLst>
                              <p:par>
                                <p:cTn id="906" nodeType="afterEffect" fill="hold" presetClass="entr" presetID="2" presetSubtype="2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9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1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4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5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6" nodeType="afterEffect" fill="hold" presetClass="entr" presetID="2" presetSubtype="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9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0" fill="hold">
                      <p:stCondLst>
                        <p:cond delay="indefinite"/>
                      </p:stCondLst>
                      <p:childTnLst>
                        <p:par>
                          <p:cTn id="921" fill="hold">
                            <p:stCondLst>
                              <p:cond delay="0"/>
                            </p:stCondLst>
                            <p:childTnLst>
                              <p:par>
                                <p:cTn id="922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92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5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92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8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93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1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93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4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936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7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93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0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94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3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94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6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948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9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95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>
                            <p:stCondLst>
                              <p:cond delay="500"/>
                            </p:stCondLst>
                            <p:childTnLst>
                              <p:par>
                                <p:cTn id="953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5" fill="hold">
                            <p:stCondLst>
                              <p:cond delay="2000"/>
                            </p:stCondLst>
                            <p:childTnLst>
                              <p:par>
                                <p:cTn id="956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9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8" fill="hold">
                            <p:stCondLst>
                              <p:cond delay="3500"/>
                            </p:stCondLst>
                            <p:childTnLst>
                              <p:par>
                                <p:cTn id="959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0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1" fill="hold">
                            <p:stCondLst>
                              <p:cond delay="5000"/>
                            </p:stCondLst>
                            <p:childTnLst>
                              <p:par>
                                <p:cTn id="962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4" fill="hold">
                            <p:stCondLst>
                              <p:cond delay="6500"/>
                            </p:stCondLst>
                            <p:childTnLst>
                              <p:par>
                                <p:cTn id="965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2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7" fill="hold">
                            <p:stCondLst>
                              <p:cond delay="8000"/>
                            </p:stCondLst>
                            <p:childTnLst>
                              <p:par>
                                <p:cTn id="968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3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0" fill="hold">
                            <p:stCondLst>
                              <p:cond delay="9500"/>
                            </p:stCondLst>
                            <p:childTnLst>
                              <p:par>
                                <p:cTn id="971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4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4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5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6" fill="hold">
                            <p:stCondLst>
                              <p:cond delay="12500"/>
                            </p:stCondLst>
                            <p:childTnLst>
                              <p:par>
                                <p:cTn id="977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6" name="hammer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980" nodeType="afterEffect" fill="hold" presetClass="exit" presetID="1">
                                  <p:stCondLst>
                                    <p:cond delay="1500"/>
                                  </p:stCondLst>
                                  <p:childTnLst>
                                    <p:audio>
                                      <p:cMediaNode>
                                        <p:cTn/>
                                        <p:tgtEl>
                                          <p:sndTgt r:embed="rId17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2" fill="hold">
                      <p:stCondLst>
                        <p:cond delay="indefinite"/>
                      </p:stCondLst>
                      <p:childTnLst>
                        <p:par>
                          <p:cTn id="983" fill="hold">
                            <p:stCondLst>
                              <p:cond delay="0"/>
                            </p:stCondLst>
                            <p:childTnLst>
                              <p:par>
                                <p:cTn id="984" nodeType="click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985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98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7" fill="hold">
                            <p:stCondLst>
                              <p:cond delay="500"/>
                            </p:stCondLst>
                            <p:childTnLst>
                              <p:par>
                                <p:cTn id="988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0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1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93" nodeType="afterEffect" fill="hold" presetClass="emph" presetID="1" presetSubtype="2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994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5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2711</TotalTime>
  <Application>LibreOffice/6.3.2.2$Linux_X86_64 LibreOffice_project/98b30e735bda24bc04ab42594c85f7fd8be07b9c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2008-11-07T11:37:39Z</dcterms:created>
  <dc:creator>Nhat Thanh</dc:creator>
  <dc:description/>
  <dc:language>en-US</dc:language>
  <cp:lastModifiedBy>HoangLong</cp:lastModifiedBy>
  <dcterms:modified xsi:type="dcterms:W3CDTF">2007-12-09T17:25:51Z</dcterms:modified>
  <cp:revision>119</cp:revision>
  <dc:subject/>
  <dc:title>Slide 1</dc:title>
</cp:coreProperties>
</file>